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4199513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66" y="66"/>
      </p:cViewPr>
      <p:guideLst>
        <p:guide orient="horz" pos="13606"/>
        <p:guide pos="107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964" y="7070108"/>
            <a:ext cx="29069586" cy="15040222"/>
          </a:xfrm>
        </p:spPr>
        <p:txBody>
          <a:bodyPr anchor="b"/>
          <a:lstStyle>
            <a:lvl1pPr algn="ctr">
              <a:defRPr sz="2244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939" y="22690338"/>
            <a:ext cx="25649635" cy="10430151"/>
          </a:xfrm>
        </p:spPr>
        <p:txBody>
          <a:bodyPr/>
          <a:lstStyle>
            <a:lvl1pPr marL="0" indent="0" algn="ctr">
              <a:buNone/>
              <a:defRPr sz="8976"/>
            </a:lvl1pPr>
            <a:lvl2pPr marL="1709974" indent="0" algn="ctr">
              <a:buNone/>
              <a:defRPr sz="7480"/>
            </a:lvl2pPr>
            <a:lvl3pPr marL="3419947" indent="0" algn="ctr">
              <a:buNone/>
              <a:defRPr sz="6732"/>
            </a:lvl3pPr>
            <a:lvl4pPr marL="5129921" indent="0" algn="ctr">
              <a:buNone/>
              <a:defRPr sz="5984"/>
            </a:lvl4pPr>
            <a:lvl5pPr marL="6839895" indent="0" algn="ctr">
              <a:buNone/>
              <a:defRPr sz="5984"/>
            </a:lvl5pPr>
            <a:lvl6pPr marL="8549869" indent="0" algn="ctr">
              <a:buNone/>
              <a:defRPr sz="5984"/>
            </a:lvl6pPr>
            <a:lvl7pPr marL="10259842" indent="0" algn="ctr">
              <a:buNone/>
              <a:defRPr sz="5984"/>
            </a:lvl7pPr>
            <a:lvl8pPr marL="11969816" indent="0" algn="ctr">
              <a:buNone/>
              <a:defRPr sz="5984"/>
            </a:lvl8pPr>
            <a:lvl9pPr marL="13679790" indent="0" algn="ctr">
              <a:buNone/>
              <a:defRPr sz="5984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60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76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4028" y="2300034"/>
            <a:ext cx="7374270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218" y="2300034"/>
            <a:ext cx="21695316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33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94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406" y="10770172"/>
            <a:ext cx="29497080" cy="17970262"/>
          </a:xfrm>
        </p:spPr>
        <p:txBody>
          <a:bodyPr anchor="b"/>
          <a:lstStyle>
            <a:lvl1pPr>
              <a:defRPr sz="2244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406" y="28910440"/>
            <a:ext cx="29497080" cy="9450136"/>
          </a:xfrm>
        </p:spPr>
        <p:txBody>
          <a:bodyPr/>
          <a:lstStyle>
            <a:lvl1pPr marL="0" indent="0">
              <a:buNone/>
              <a:defRPr sz="8976">
                <a:solidFill>
                  <a:schemeClr val="tx1"/>
                </a:solidFill>
              </a:defRPr>
            </a:lvl1pPr>
            <a:lvl2pPr marL="1709974" indent="0">
              <a:buNone/>
              <a:defRPr sz="7480">
                <a:solidFill>
                  <a:schemeClr val="tx1">
                    <a:tint val="75000"/>
                  </a:schemeClr>
                </a:solidFill>
              </a:defRPr>
            </a:lvl2pPr>
            <a:lvl3pPr marL="3419947" indent="0">
              <a:buNone/>
              <a:defRPr sz="6732">
                <a:solidFill>
                  <a:schemeClr val="tx1">
                    <a:tint val="75000"/>
                  </a:schemeClr>
                </a:solidFill>
              </a:defRPr>
            </a:lvl3pPr>
            <a:lvl4pPr marL="5129921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4pPr>
            <a:lvl5pPr marL="6839895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5pPr>
            <a:lvl6pPr marL="8549869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6pPr>
            <a:lvl7pPr marL="10259842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7pPr>
            <a:lvl8pPr marL="11969816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8pPr>
            <a:lvl9pPr marL="13679790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84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217" y="11500170"/>
            <a:ext cx="14534793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3503" y="11500170"/>
            <a:ext cx="14534793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1" y="2300044"/>
            <a:ext cx="29497080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675" y="10590160"/>
            <a:ext cx="14467995" cy="5190073"/>
          </a:xfrm>
        </p:spPr>
        <p:txBody>
          <a:bodyPr anchor="b"/>
          <a:lstStyle>
            <a:lvl1pPr marL="0" indent="0">
              <a:buNone/>
              <a:defRPr sz="8976" b="1"/>
            </a:lvl1pPr>
            <a:lvl2pPr marL="1709974" indent="0">
              <a:buNone/>
              <a:defRPr sz="7480" b="1"/>
            </a:lvl2pPr>
            <a:lvl3pPr marL="3419947" indent="0">
              <a:buNone/>
              <a:defRPr sz="6732" b="1"/>
            </a:lvl3pPr>
            <a:lvl4pPr marL="5129921" indent="0">
              <a:buNone/>
              <a:defRPr sz="5984" b="1"/>
            </a:lvl4pPr>
            <a:lvl5pPr marL="6839895" indent="0">
              <a:buNone/>
              <a:defRPr sz="5984" b="1"/>
            </a:lvl5pPr>
            <a:lvl6pPr marL="8549869" indent="0">
              <a:buNone/>
              <a:defRPr sz="5984" b="1"/>
            </a:lvl6pPr>
            <a:lvl7pPr marL="10259842" indent="0">
              <a:buNone/>
              <a:defRPr sz="5984" b="1"/>
            </a:lvl7pPr>
            <a:lvl8pPr marL="11969816" indent="0">
              <a:buNone/>
              <a:defRPr sz="5984" b="1"/>
            </a:lvl8pPr>
            <a:lvl9pPr marL="13679790" indent="0">
              <a:buNone/>
              <a:defRPr sz="598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675" y="15780233"/>
            <a:ext cx="1446799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3506" y="10590160"/>
            <a:ext cx="14539247" cy="5190073"/>
          </a:xfrm>
        </p:spPr>
        <p:txBody>
          <a:bodyPr anchor="b"/>
          <a:lstStyle>
            <a:lvl1pPr marL="0" indent="0">
              <a:buNone/>
              <a:defRPr sz="8976" b="1"/>
            </a:lvl1pPr>
            <a:lvl2pPr marL="1709974" indent="0">
              <a:buNone/>
              <a:defRPr sz="7480" b="1"/>
            </a:lvl2pPr>
            <a:lvl3pPr marL="3419947" indent="0">
              <a:buNone/>
              <a:defRPr sz="6732" b="1"/>
            </a:lvl3pPr>
            <a:lvl4pPr marL="5129921" indent="0">
              <a:buNone/>
              <a:defRPr sz="5984" b="1"/>
            </a:lvl4pPr>
            <a:lvl5pPr marL="6839895" indent="0">
              <a:buNone/>
              <a:defRPr sz="5984" b="1"/>
            </a:lvl5pPr>
            <a:lvl6pPr marL="8549869" indent="0">
              <a:buNone/>
              <a:defRPr sz="5984" b="1"/>
            </a:lvl6pPr>
            <a:lvl7pPr marL="10259842" indent="0">
              <a:buNone/>
              <a:defRPr sz="5984" b="1"/>
            </a:lvl7pPr>
            <a:lvl8pPr marL="11969816" indent="0">
              <a:buNone/>
              <a:defRPr sz="5984" b="1"/>
            </a:lvl8pPr>
            <a:lvl9pPr marL="13679790" indent="0">
              <a:buNone/>
              <a:defRPr sz="598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3506" y="15780233"/>
            <a:ext cx="1453924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17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35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47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1" y="2880042"/>
            <a:ext cx="11030233" cy="10080149"/>
          </a:xfrm>
        </p:spPr>
        <p:txBody>
          <a:bodyPr anchor="b"/>
          <a:lstStyle>
            <a:lvl1pPr>
              <a:defRPr sz="1196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9248" y="6220102"/>
            <a:ext cx="17313503" cy="30700453"/>
          </a:xfrm>
        </p:spPr>
        <p:txBody>
          <a:bodyPr/>
          <a:lstStyle>
            <a:lvl1pPr>
              <a:defRPr sz="11968"/>
            </a:lvl1pPr>
            <a:lvl2pPr>
              <a:defRPr sz="10472"/>
            </a:lvl2pPr>
            <a:lvl3pPr>
              <a:defRPr sz="8976"/>
            </a:lvl3pPr>
            <a:lvl4pPr>
              <a:defRPr sz="7480"/>
            </a:lvl4pPr>
            <a:lvl5pPr>
              <a:defRPr sz="7480"/>
            </a:lvl5pPr>
            <a:lvl6pPr>
              <a:defRPr sz="7480"/>
            </a:lvl6pPr>
            <a:lvl7pPr>
              <a:defRPr sz="7480"/>
            </a:lvl7pPr>
            <a:lvl8pPr>
              <a:defRPr sz="7480"/>
            </a:lvl8pPr>
            <a:lvl9pPr>
              <a:defRPr sz="748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671" y="12960191"/>
            <a:ext cx="11030233" cy="24010358"/>
          </a:xfrm>
        </p:spPr>
        <p:txBody>
          <a:bodyPr/>
          <a:lstStyle>
            <a:lvl1pPr marL="0" indent="0">
              <a:buNone/>
              <a:defRPr sz="5984"/>
            </a:lvl1pPr>
            <a:lvl2pPr marL="1709974" indent="0">
              <a:buNone/>
              <a:defRPr sz="5236"/>
            </a:lvl2pPr>
            <a:lvl3pPr marL="3419947" indent="0">
              <a:buNone/>
              <a:defRPr sz="4488"/>
            </a:lvl3pPr>
            <a:lvl4pPr marL="5129921" indent="0">
              <a:buNone/>
              <a:defRPr sz="3740"/>
            </a:lvl4pPr>
            <a:lvl5pPr marL="6839895" indent="0">
              <a:buNone/>
              <a:defRPr sz="3740"/>
            </a:lvl5pPr>
            <a:lvl6pPr marL="8549869" indent="0">
              <a:buNone/>
              <a:defRPr sz="3740"/>
            </a:lvl6pPr>
            <a:lvl7pPr marL="10259842" indent="0">
              <a:buNone/>
              <a:defRPr sz="3740"/>
            </a:lvl7pPr>
            <a:lvl8pPr marL="11969816" indent="0">
              <a:buNone/>
              <a:defRPr sz="3740"/>
            </a:lvl8pPr>
            <a:lvl9pPr marL="13679790" indent="0">
              <a:buNone/>
              <a:defRPr sz="37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8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671" y="2880042"/>
            <a:ext cx="11030233" cy="10080149"/>
          </a:xfrm>
        </p:spPr>
        <p:txBody>
          <a:bodyPr anchor="b"/>
          <a:lstStyle>
            <a:lvl1pPr>
              <a:defRPr sz="1196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9248" y="6220102"/>
            <a:ext cx="17313503" cy="30700453"/>
          </a:xfrm>
        </p:spPr>
        <p:txBody>
          <a:bodyPr anchor="t"/>
          <a:lstStyle>
            <a:lvl1pPr marL="0" indent="0">
              <a:buNone/>
              <a:defRPr sz="11968"/>
            </a:lvl1pPr>
            <a:lvl2pPr marL="1709974" indent="0">
              <a:buNone/>
              <a:defRPr sz="10472"/>
            </a:lvl2pPr>
            <a:lvl3pPr marL="3419947" indent="0">
              <a:buNone/>
              <a:defRPr sz="8976"/>
            </a:lvl3pPr>
            <a:lvl4pPr marL="5129921" indent="0">
              <a:buNone/>
              <a:defRPr sz="7480"/>
            </a:lvl4pPr>
            <a:lvl5pPr marL="6839895" indent="0">
              <a:buNone/>
              <a:defRPr sz="7480"/>
            </a:lvl5pPr>
            <a:lvl6pPr marL="8549869" indent="0">
              <a:buNone/>
              <a:defRPr sz="7480"/>
            </a:lvl6pPr>
            <a:lvl7pPr marL="10259842" indent="0">
              <a:buNone/>
              <a:defRPr sz="7480"/>
            </a:lvl7pPr>
            <a:lvl8pPr marL="11969816" indent="0">
              <a:buNone/>
              <a:defRPr sz="7480"/>
            </a:lvl8pPr>
            <a:lvl9pPr marL="13679790" indent="0">
              <a:buNone/>
              <a:defRPr sz="748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671" y="12960191"/>
            <a:ext cx="11030233" cy="24010358"/>
          </a:xfrm>
        </p:spPr>
        <p:txBody>
          <a:bodyPr/>
          <a:lstStyle>
            <a:lvl1pPr marL="0" indent="0">
              <a:buNone/>
              <a:defRPr sz="5984"/>
            </a:lvl1pPr>
            <a:lvl2pPr marL="1709974" indent="0">
              <a:buNone/>
              <a:defRPr sz="5236"/>
            </a:lvl2pPr>
            <a:lvl3pPr marL="3419947" indent="0">
              <a:buNone/>
              <a:defRPr sz="4488"/>
            </a:lvl3pPr>
            <a:lvl4pPr marL="5129921" indent="0">
              <a:buNone/>
              <a:defRPr sz="3740"/>
            </a:lvl4pPr>
            <a:lvl5pPr marL="6839895" indent="0">
              <a:buNone/>
              <a:defRPr sz="3740"/>
            </a:lvl5pPr>
            <a:lvl6pPr marL="8549869" indent="0">
              <a:buNone/>
              <a:defRPr sz="3740"/>
            </a:lvl6pPr>
            <a:lvl7pPr marL="10259842" indent="0">
              <a:buNone/>
              <a:defRPr sz="3740"/>
            </a:lvl7pPr>
            <a:lvl8pPr marL="11969816" indent="0">
              <a:buNone/>
              <a:defRPr sz="3740"/>
            </a:lvl8pPr>
            <a:lvl9pPr marL="13679790" indent="0">
              <a:buNone/>
              <a:defRPr sz="37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39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217" y="2300044"/>
            <a:ext cx="2949708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217" y="11500170"/>
            <a:ext cx="2949708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217" y="40040601"/>
            <a:ext cx="769489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D0D7-B6B8-47E5-9DE7-B6919539AF48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8589" y="40040601"/>
            <a:ext cx="1154233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3406" y="40040601"/>
            <a:ext cx="769489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C97A-FF2B-48FA-93F2-1EEE8B869B1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1083B77-D485-A544-7EFB-51AC449ED04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5" y="2486"/>
            <a:ext cx="34197202" cy="4319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94033DA2-74DB-9D2A-AB4F-9CD1539E147C}"/>
              </a:ext>
            </a:extLst>
          </p:cNvPr>
          <p:cNvGrpSpPr/>
          <p:nvPr/>
        </p:nvGrpSpPr>
        <p:grpSpPr>
          <a:xfrm>
            <a:off x="6401752" y="5740429"/>
            <a:ext cx="21396008" cy="5394489"/>
            <a:chOff x="6401752" y="5923309"/>
            <a:chExt cx="21396008" cy="539448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662D9B3-92B0-27E8-A772-71A89744A7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1752" y="5923309"/>
              <a:ext cx="21396008" cy="519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7" name="矩形 9">
              <a:extLst>
                <a:ext uri="{FF2B5EF4-FFF2-40B4-BE49-F238E27FC236}">
                  <a16:creationId xmlns:a16="http://schemas.microsoft.com/office/drawing/2014/main" id="{C50C7146-7648-0149-7C8A-95A29716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9657" y="6122635"/>
              <a:ext cx="17460199" cy="5195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6201" tIns="73100" rIns="146201" bIns="73100">
              <a:spAutoFit/>
            </a:bodyPr>
            <a:lstStyle/>
            <a:p>
              <a:pPr algn="ctr" eaLnBrk="1" hangingPunct="1"/>
              <a:r>
                <a:rPr lang="zh-CN" altLang="en-US" sz="8800" b="1" dirty="0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中文题目采用黑体</a:t>
              </a:r>
              <a:r>
                <a:rPr lang="en-US" altLang="zh-CN" sz="8800" b="1" dirty="0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60</a:t>
              </a:r>
              <a:r>
                <a:rPr lang="zh-CN" altLang="en-US" sz="8800" b="1" dirty="0"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号字体加粗</a:t>
              </a:r>
              <a:endParaRPr lang="en-US" altLang="zh-CN" sz="88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  <a:p>
              <a:pPr algn="ctr"/>
              <a:r>
                <a:rPr lang="zh-CN" altLang="en-US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作者采用</a:t>
              </a:r>
              <a:r>
                <a:rPr lang="zh-CN" altLang="zh-CN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  <a:r>
                <a:rPr lang="en-US" altLang="zh-CN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r>
                <a:rPr lang="zh-CN" altLang="en-US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号宋体</a:t>
              </a:r>
              <a:endPara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单位、联系邮箱 采用</a:t>
              </a:r>
              <a:r>
                <a:rPr lang="zh-CN" altLang="zh-CN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  <a:r>
                <a:rPr lang="en-US" altLang="zh-CN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r>
                <a:rPr lang="zh-CN" altLang="en-US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号宋体</a:t>
              </a:r>
              <a:endPara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 eaLnBrk="1" hangingPunct="1"/>
              <a:r>
                <a:rPr lang="zh-CN" altLang="en-US" sz="6000" dirty="0">
                  <a:latin typeface="宋体" panose="02010600030101010101" pitchFamily="2" charset="-122"/>
                  <a:ea typeface="宋体" panose="02010600030101010101" pitchFamily="2" charset="-122"/>
                </a:rPr>
                <a:t>论文壁报应包含目的、方法、结果、结论</a:t>
              </a:r>
              <a:endPara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  <a:p>
              <a:pPr algn="ctr" eaLnBrk="1" hangingPunct="1"/>
              <a:endParaRPr lang="en-US" altLang="zh-CN" sz="60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9" name="图片 14" descr="屏幕剪辑">
            <a:extLst>
              <a:ext uri="{FF2B5EF4-FFF2-40B4-BE49-F238E27FC236}">
                <a16:creationId xmlns:a16="http://schemas.microsoft.com/office/drawing/2014/main" id="{39655E84-0B7E-88A3-1F20-FCD57D8A6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174" y="11625191"/>
            <a:ext cx="15071426" cy="1298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>
            <a:extLst>
              <a:ext uri="{FF2B5EF4-FFF2-40B4-BE49-F238E27FC236}">
                <a16:creationId xmlns:a16="http://schemas.microsoft.com/office/drawing/2014/main" id="{D3AAD0B5-BCBD-2C99-22D5-89547EC5B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" y="11500678"/>
            <a:ext cx="16309212" cy="3191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>
            <a:lvl1pPr>
              <a:defRPr sz="10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 sz="9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/>
              <a:t>目的</a:t>
            </a:r>
            <a:endParaRPr lang="en-US" altLang="zh-CN" sz="4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摘要采用</a:t>
            </a:r>
            <a:r>
              <a:rPr lang="en-US" altLang="zh-CN" sz="4800" dirty="0"/>
              <a:t>48</a:t>
            </a:r>
            <a:r>
              <a:rPr lang="zh-CN" altLang="en-US" sz="4800" dirty="0"/>
              <a:t>号宋体</a:t>
            </a:r>
            <a:endParaRPr lang="en-US" altLang="zh-CN" sz="4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</a:t>
            </a:r>
            <a:endParaRPr lang="en-US" altLang="zh-CN" sz="4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zh-CN" altLang="en-US" sz="4800" b="1" dirty="0"/>
              <a:t>方法</a:t>
            </a:r>
            <a:endParaRPr lang="en-US" altLang="zh-CN" sz="4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4800" dirty="0"/>
          </a:p>
          <a:p>
            <a:pPr eaLnBrk="1" hangingPunct="1"/>
            <a:endParaRPr lang="en-US" altLang="zh-CN" sz="4800" dirty="0"/>
          </a:p>
          <a:p>
            <a:pPr eaLnBrk="1" hangingPunct="1"/>
            <a:r>
              <a:rPr lang="zh-CN" altLang="en-US" sz="4800" b="1" dirty="0"/>
              <a:t>结果</a:t>
            </a:r>
            <a:endParaRPr lang="en-US" altLang="zh-CN" sz="4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</a:t>
            </a:r>
            <a:endParaRPr lang="en-US" altLang="zh-CN" sz="4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en-US" altLang="zh-CN" sz="4800" dirty="0"/>
          </a:p>
          <a:p>
            <a:r>
              <a:rPr lang="zh-CN" altLang="en-US" sz="4800" dirty="0"/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</a:p>
        </p:txBody>
      </p:sp>
      <p:sp>
        <p:nvSpPr>
          <p:cNvPr id="10" name="矩形 15">
            <a:extLst>
              <a:ext uri="{FF2B5EF4-FFF2-40B4-BE49-F238E27FC236}">
                <a16:creationId xmlns:a16="http://schemas.microsoft.com/office/drawing/2014/main" id="{BEF4AB9D-53AC-F49E-6CB2-7503C8CE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2173" y="24609976"/>
            <a:ext cx="15864859" cy="19352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/>
          <a:p>
            <a:pPr eaLnBrk="1" hangingPunct="1"/>
            <a:r>
              <a:rPr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</a:rPr>
              <a:t>结论</a:t>
            </a:r>
            <a:endParaRPr lang="en-US" altLang="zh-CN" sz="4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4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800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4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4800" dirty="0">
                <a:latin typeface="宋体" panose="02010600030101010101" pitchFamily="2" charset="-122"/>
                <a:ea typeface="宋体" panose="02010600030101010101" pitchFamily="2" charset="-122"/>
              </a:rPr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4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">
            <a:extLst>
              <a:ext uri="{FF2B5EF4-FFF2-40B4-BE49-F238E27FC236}">
                <a16:creationId xmlns:a16="http://schemas.microsoft.com/office/drawing/2014/main" id="{22FFDA84-20BD-04B0-6A09-ADF3D6F96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9175417"/>
            <a:ext cx="34199514" cy="12126397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3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r>
              <a:rPr lang="en-US" altLang="zh-CN" sz="13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</a:p>
          <a:p>
            <a:pPr algn="ctr"/>
            <a:r>
              <a:rPr lang="zh-CN" altLang="en-US" sz="13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排版样式除标题外，可以自主修改</a:t>
            </a:r>
            <a:endParaRPr lang="en-US" altLang="zh-CN" sz="138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endParaRPr lang="en-US" altLang="zh-CN" sz="138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115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壁报（</a:t>
            </a:r>
            <a:r>
              <a:rPr lang="zh-CN" altLang="en-US" sz="6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目的、方法、结果、结论四个部分</a:t>
            </a:r>
            <a:r>
              <a:rPr lang="zh-CN" altLang="en-US" sz="115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）只能</a:t>
            </a:r>
            <a:r>
              <a:rPr lang="en-US" altLang="zh-CN" sz="115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115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</a:t>
            </a:r>
            <a:endParaRPr lang="en-US" altLang="zh-CN" sz="115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115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排版样式可以自定义，</a:t>
            </a:r>
            <a:endParaRPr lang="en-US" altLang="zh-CN" sz="115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138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138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534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</TotalTime>
  <Words>1305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黑体</vt:lpstr>
      <vt:lpstr>宋体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 qy</dc:creator>
  <cp:lastModifiedBy>qy l</cp:lastModifiedBy>
  <cp:revision>6</cp:revision>
  <dcterms:created xsi:type="dcterms:W3CDTF">2023-04-23T06:21:24Z</dcterms:created>
  <dcterms:modified xsi:type="dcterms:W3CDTF">2024-05-20T01:51:38Z</dcterms:modified>
</cp:coreProperties>
</file>