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4" r:id="rId3"/>
    <p:sldId id="268" r:id="rId5"/>
    <p:sldId id="257" r:id="rId6"/>
  </p:sldIdLst>
  <p:sldSz cx="12192000" cy="6858000"/>
  <p:notesSz cx="7103745" cy="10234295"/>
  <p:embeddedFontLst>
    <p:embeddedFont>
      <p:font typeface="Mark OT Book" panose="020B0604020201010104" charset="0"/>
      <p:regular r:id="rId11"/>
    </p:embeddedFont>
    <p:embeddedFont>
      <p:font typeface="Mark OT Narrow" panose="020B0506020201010104" charset="0"/>
      <p:regular r:id="rId12"/>
    </p:embeddedFont>
    <p:embeddedFont>
      <p:font typeface="Calibri" panose="020F050202020403020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109" d="100"/>
          <a:sy n="109" d="100"/>
        </p:scale>
        <p:origin x="138" y="558"/>
      </p:cViewPr>
      <p:guideLst>
        <p:guide orient="horz" pos="21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.xml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67045" y="1561465"/>
            <a:ext cx="4064000" cy="381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9325" y="1989455"/>
            <a:ext cx="77755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Mark OT Book" panose="020B0604020201010104" charset="0"/>
                <a:cs typeface="Mark OT Book" panose="020B0604020201010104" charset="0"/>
              </a:rPr>
              <a:t>The Annual Meeting of </a:t>
            </a:r>
            <a:endParaRPr lang="zh-CN" altLang="en-US" sz="2800">
              <a:solidFill>
                <a:schemeClr val="bg1"/>
              </a:solidFill>
              <a:latin typeface="Mark OT Book" panose="020B0604020201010104" charset="0"/>
              <a:cs typeface="Mark OT Book" panose="020B0604020201010104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Mark OT Book" panose="020B0604020201010104" charset="0"/>
                <a:cs typeface="Mark OT Book" panose="020B0604020201010104" charset="0"/>
              </a:rPr>
              <a:t>International Society of Multidisciplinary</a:t>
            </a:r>
            <a:endParaRPr lang="zh-CN" altLang="en-US" sz="2800">
              <a:solidFill>
                <a:schemeClr val="bg1"/>
              </a:solidFill>
              <a:latin typeface="Mark OT Book" panose="020B0604020201010104" charset="0"/>
              <a:cs typeface="Mark OT Book" panose="020B0604020201010104" charset="0"/>
            </a:endParaRPr>
          </a:p>
          <a:p>
            <a:r>
              <a:rPr lang="zh-CN" altLang="en-US" sz="2800">
                <a:solidFill>
                  <a:schemeClr val="bg1"/>
                </a:solidFill>
                <a:latin typeface="Mark OT Book" panose="020B0604020201010104" charset="0"/>
                <a:cs typeface="Mark OT Book" panose="020B0604020201010104" charset="0"/>
              </a:rPr>
              <a:t>Interventional Oncology (ISMIO 2024)</a:t>
            </a:r>
            <a:endParaRPr lang="zh-CN" altLang="en-US" sz="2800">
              <a:solidFill>
                <a:schemeClr val="bg1"/>
              </a:solidFill>
              <a:latin typeface="Mark OT Book" panose="020B0604020201010104" charset="0"/>
              <a:cs typeface="Mark OT Book" panose="020B06040202010101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6630" y="3501390"/>
            <a:ext cx="447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ark OT Book" panose="020B0604020201010104" charset="0"/>
                <a:cs typeface="Mark OT Book" panose="020B0604020201010104" charset="0"/>
              </a:rPr>
              <a:t>June 6-8, 2024   |   Suzhou, China</a:t>
            </a:r>
            <a:endParaRPr lang="zh-CN" altLang="en-US" dirty="0">
              <a:solidFill>
                <a:schemeClr val="bg1"/>
              </a:solidFill>
              <a:latin typeface="Mark OT Book" panose="020B0604020201010104" charset="0"/>
              <a:cs typeface="Mark OT Book" panose="020B06040202010101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394140" y="129540"/>
            <a:ext cx="32258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ts val="1000"/>
              </a:lnSpc>
            </a:pP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Mark OT Book" panose="020B0604020201010104" charset="0"/>
                <a:cs typeface="Mark OT Book" panose="020B0604020201010104" charset="0"/>
              </a:rPr>
              <a:t>The Annual Meeting of </a:t>
            </a:r>
            <a:endParaRPr lang="zh-CN" altLang="en-US" sz="1000" dirty="0">
              <a:solidFill>
                <a:schemeClr val="tx2">
                  <a:lumMod val="75000"/>
                  <a:lumOff val="25000"/>
                </a:schemeClr>
              </a:solidFill>
              <a:latin typeface="Mark OT Book" panose="020B0604020201010104" charset="0"/>
              <a:cs typeface="Mark OT Book" panose="020B0604020201010104" charset="0"/>
            </a:endParaRPr>
          </a:p>
          <a:p>
            <a:pPr indent="0" fontAlgn="auto">
              <a:lnSpc>
                <a:spcPts val="1000"/>
              </a:lnSpc>
            </a:pP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Mark OT Book" panose="020B0604020201010104" charset="0"/>
                <a:cs typeface="Mark OT Book" panose="020B0604020201010104" charset="0"/>
              </a:rPr>
              <a:t>International Society of Multidisciplinary</a:t>
            </a:r>
            <a:endParaRPr lang="zh-CN" altLang="en-US" sz="1000" dirty="0">
              <a:solidFill>
                <a:schemeClr val="tx2">
                  <a:lumMod val="75000"/>
                  <a:lumOff val="25000"/>
                </a:schemeClr>
              </a:solidFill>
              <a:latin typeface="Mark OT Book" panose="020B0604020201010104" charset="0"/>
              <a:cs typeface="Mark OT Book" panose="020B0604020201010104" charset="0"/>
            </a:endParaRPr>
          </a:p>
          <a:p>
            <a:pPr indent="0" fontAlgn="auto">
              <a:lnSpc>
                <a:spcPts val="1000"/>
              </a:lnSpc>
            </a:pP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Mark OT Book" panose="020B0604020201010104" charset="0"/>
                <a:cs typeface="Mark OT Book" panose="020B0604020201010104" charset="0"/>
              </a:rPr>
              <a:t>Interventional Oncology (ISMIO 2024)</a:t>
            </a:r>
            <a:endParaRPr lang="zh-CN" altLang="en-US" sz="1000" dirty="0">
              <a:solidFill>
                <a:schemeClr val="tx2">
                  <a:lumMod val="75000"/>
                  <a:lumOff val="25000"/>
                </a:schemeClr>
              </a:solidFill>
              <a:latin typeface="Mark OT Book" panose="020B0604020201010104" charset="0"/>
              <a:cs typeface="Mark OT Book" panose="020B06040202010101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407475" y="556895"/>
            <a:ext cx="185483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>
                <a:solidFill>
                  <a:schemeClr val="accent1">
                    <a:lumMod val="50000"/>
                  </a:schemeClr>
                </a:solidFill>
                <a:latin typeface="Mark OT Narrow" panose="020B0506020201010104" charset="0"/>
                <a:cs typeface="Mark OT Narrow" panose="020B0506020201010104" charset="0"/>
              </a:rPr>
              <a:t>J</a:t>
            </a:r>
            <a:r>
              <a:rPr lang="zh-CN" altLang="en-US" sz="600">
                <a:solidFill>
                  <a:schemeClr val="accent1">
                    <a:lumMod val="50000"/>
                  </a:schemeClr>
                </a:solidFill>
                <a:latin typeface="Mark OT Book" panose="020B0604020201010104" charset="0"/>
                <a:cs typeface="Mark OT Book" panose="020B0604020201010104" charset="0"/>
              </a:rPr>
              <a:t>une 6-8, 2024   |   Suzhou, China</a:t>
            </a:r>
            <a:endParaRPr lang="zh-CN" altLang="en-US" sz="600">
              <a:solidFill>
                <a:schemeClr val="accent1">
                  <a:lumMod val="50000"/>
                </a:schemeClr>
              </a:solidFill>
              <a:latin typeface="Mark OT Book" panose="020B0604020201010104" charset="0"/>
              <a:cs typeface="Mark OT Book" panose="020B06040202010101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76655" y="2503170"/>
            <a:ext cx="10047605" cy="1396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0">
                <a:solidFill>
                  <a:schemeClr val="bg1"/>
                </a:solidFill>
                <a:latin typeface="Mark OT Book" panose="020B0604020201010104" charset="0"/>
                <a:cs typeface="Mark OT Book" panose="020B0604020201010104" charset="0"/>
              </a:rPr>
              <a:t>Thanks</a:t>
            </a:r>
            <a:endParaRPr lang="en-US" altLang="zh-CN" sz="12000">
              <a:solidFill>
                <a:schemeClr val="bg1"/>
              </a:solidFill>
              <a:latin typeface="Mark OT Book" panose="020B0604020201010104" charset="0"/>
              <a:cs typeface="Mark OT Book" panose="020B06040202010101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955de92e-6645-4fc9-ab2f-4fe63635ef6a"/>
  <p:tag name="COMMONDATA" val="eyJoZGlkIjoiOTcyYjI4NmM5ZjUyMGY4OTQ2YzQ1NWQyN2RhOWY2OW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14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Mark OT Book</vt:lpstr>
      <vt:lpstr>Mark OT Narrow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</cp:lastModifiedBy>
  <cp:revision>17</cp:revision>
  <dcterms:created xsi:type="dcterms:W3CDTF">2024-02-01T07:33:00Z</dcterms:created>
  <dcterms:modified xsi:type="dcterms:W3CDTF">2024-02-05T12:48:02Z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D2ED617B24434CB1A43A035FA1BA0BF4_13</vt:lpwstr>
  </property>
</Properties>
</file>