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 varScale="1">
        <p:scale>
          <a:sx n="17" d="100"/>
          <a:sy n="17" d="100"/>
        </p:scale>
        <p:origin x="2842" y="43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25" y="5693406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103" y="6500334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黑体</vt:lpstr>
      <vt:lpstr>宋体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马新兰</cp:lastModifiedBy>
  <cp:revision>54</cp:revision>
  <dcterms:created xsi:type="dcterms:W3CDTF">2012-09-14T09:49:00Z</dcterms:created>
  <dcterms:modified xsi:type="dcterms:W3CDTF">2024-05-28T01:30:38Z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