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mY4OWI2NDA3OTk4MzEwODUwZjQ3YjhkODhhMTEwYTg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Luvian Qian</cp:lastModifiedBy>
  <cp:revision>4</cp:revision>
  <dcterms:created xsi:type="dcterms:W3CDTF">2023-08-09T12:44:00Z</dcterms:created>
  <dcterms:modified xsi:type="dcterms:W3CDTF">2024-06-11T05:09:45Z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E1D71E31C7024174B9630092B01F1D3A_13</vt:lpwstr>
  </property>
  <property fmtid="{D5CDD505-2E9C-101B-9397-08002B2CF9AE}" pid="3" name="KSOProductBuildVer">
    <vt:lpwstr>2052-12.1.0.16929</vt:lpwstr>
  </property>
</Properties>
</file>