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2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81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24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86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27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73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66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48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9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38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7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7AF4-1389-4F4F-9E2D-9E1A8AC60FBD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8D3D-E3F0-4A95-AD4E-2EE1764525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9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" y="0"/>
            <a:ext cx="12191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4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SCJ</dc:creator>
  <cp:lastModifiedBy>SCJ</cp:lastModifiedBy>
  <cp:revision>1</cp:revision>
  <dcterms:created xsi:type="dcterms:W3CDTF">2024-06-11T08:48:43Z</dcterms:created>
  <dcterms:modified xsi:type="dcterms:W3CDTF">2024-06-11T08:56:05Z</dcterms:modified>
</cp:coreProperties>
</file>