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82" y="6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7AF4-1389-4F4F-9E2D-9E1A8AC60FBD}" type="datetimeFigureOut">
              <a:rPr lang="zh-CN" altLang="en-US" smtClean="0"/>
              <a:t>2024/6/11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18D3D-E3F0-4A95-AD4E-2EE1764525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3816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7AF4-1389-4F4F-9E2D-9E1A8AC60FBD}" type="datetimeFigureOut">
              <a:rPr lang="zh-CN" altLang="en-US" smtClean="0"/>
              <a:t>2024/6/11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18D3D-E3F0-4A95-AD4E-2EE1764525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244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7AF4-1389-4F4F-9E2D-9E1A8AC60FBD}" type="datetimeFigureOut">
              <a:rPr lang="zh-CN" altLang="en-US" smtClean="0"/>
              <a:t>2024/6/11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18D3D-E3F0-4A95-AD4E-2EE1764525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3865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7AF4-1389-4F4F-9E2D-9E1A8AC60FBD}" type="datetimeFigureOut">
              <a:rPr lang="zh-CN" altLang="en-US" smtClean="0"/>
              <a:t>2024/6/11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18D3D-E3F0-4A95-AD4E-2EE1764525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76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7AF4-1389-4F4F-9E2D-9E1A8AC60FBD}" type="datetimeFigureOut">
              <a:rPr lang="zh-CN" altLang="en-US" smtClean="0"/>
              <a:t>2024/6/11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18D3D-E3F0-4A95-AD4E-2EE1764525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4273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7AF4-1389-4F4F-9E2D-9E1A8AC60FBD}" type="datetimeFigureOut">
              <a:rPr lang="zh-CN" altLang="en-US" smtClean="0"/>
              <a:t>2024/6/11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18D3D-E3F0-4A95-AD4E-2EE1764525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673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7AF4-1389-4F4F-9E2D-9E1A8AC60FBD}" type="datetimeFigureOut">
              <a:rPr lang="zh-CN" altLang="en-US" smtClean="0"/>
              <a:t>2024/6/11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18D3D-E3F0-4A95-AD4E-2EE1764525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066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7AF4-1389-4F4F-9E2D-9E1A8AC60FBD}" type="datetimeFigureOut">
              <a:rPr lang="zh-CN" altLang="en-US" smtClean="0"/>
              <a:t>2024/6/11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18D3D-E3F0-4A95-AD4E-2EE1764525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6484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7AF4-1389-4F4F-9E2D-9E1A8AC60FBD}" type="datetimeFigureOut">
              <a:rPr lang="zh-CN" altLang="en-US" smtClean="0"/>
              <a:t>2024/6/11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18D3D-E3F0-4A95-AD4E-2EE1764525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094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7AF4-1389-4F4F-9E2D-9E1A8AC60FBD}" type="datetimeFigureOut">
              <a:rPr lang="zh-CN" altLang="en-US" smtClean="0"/>
              <a:t>2024/6/11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18D3D-E3F0-4A95-AD4E-2EE1764525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638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7AF4-1389-4F4F-9E2D-9E1A8AC60FBD}" type="datetimeFigureOut">
              <a:rPr lang="zh-CN" altLang="en-US" smtClean="0"/>
              <a:t>2024/6/11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18D3D-E3F0-4A95-AD4E-2EE1764525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8172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B7AF4-1389-4F4F-9E2D-9E1A8AC60FBD}" type="datetimeFigureOut">
              <a:rPr lang="zh-CN" altLang="en-US" smtClean="0"/>
              <a:t>2024/6/11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18D3D-E3F0-4A95-AD4E-2EE1764525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093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" y="0"/>
            <a:ext cx="121911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345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Company>China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SCJ</dc:creator>
  <cp:lastModifiedBy>SCJ</cp:lastModifiedBy>
  <cp:revision>1</cp:revision>
  <dcterms:created xsi:type="dcterms:W3CDTF">2024-06-11T08:48:43Z</dcterms:created>
  <dcterms:modified xsi:type="dcterms:W3CDTF">2024-06-11T08:56:05Z</dcterms:modified>
</cp:coreProperties>
</file>