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3" r:id="rId4"/>
    <p:sldId id="272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D"/>
    <a:srgbClr val="A10508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60" y="30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2024/6/16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2024/6/16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628痛疼峰会主KV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"/>
            <a:ext cx="12192000" cy="685736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01015" y="205740"/>
            <a:ext cx="667385" cy="667385"/>
          </a:xfrm>
          <a:prstGeom prst="ellipse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6505" y="211455"/>
            <a:ext cx="654050" cy="654050"/>
          </a:xfrm>
          <a:prstGeom prst="ellipse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86280" y="198120"/>
            <a:ext cx="669925" cy="669925"/>
          </a:xfrm>
          <a:prstGeom prst="ellipse">
            <a:avLst/>
          </a:prstGeom>
        </p:spPr>
      </p:pic>
      <p:sp>
        <p:nvSpPr>
          <p:cNvPr id="8" name="圆角矩形 7"/>
          <p:cNvSpPr/>
          <p:nvPr/>
        </p:nvSpPr>
        <p:spPr>
          <a:xfrm>
            <a:off x="511810" y="939165"/>
            <a:ext cx="11226800" cy="545338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3556" name="图片 23555" descr="0796edd930c22a186c20361af85ff70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988060" y="2225040"/>
            <a:ext cx="2432685" cy="3614420"/>
          </a:xfrm>
          <a:prstGeom prst="roundRect">
            <a:avLst/>
          </a:prstGeom>
          <a:noFill/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流程图: 终止 8"/>
          <p:cNvSpPr/>
          <p:nvPr/>
        </p:nvSpPr>
        <p:spPr>
          <a:xfrm>
            <a:off x="988060" y="1471295"/>
            <a:ext cx="2432685" cy="568325"/>
          </a:xfrm>
          <a:prstGeom prst="flowChartTerminator">
            <a:avLst/>
          </a:prstGeom>
          <a:solidFill>
            <a:srgbClr val="A10508"/>
          </a:solidFill>
          <a:ln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/>
              <a:t>大会讲者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993515" y="2096135"/>
            <a:ext cx="7250430" cy="4737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郑州大学第一附属医院皮肤科主任、教授、</a:t>
            </a: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主任医师、博士生导师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中原医疗卫生领军人才</a:t>
            </a:r>
            <a:r>
              <a:rPr lang="en-US" altLang="zh-CN" b="1" dirty="0">
                <a:latin typeface="Arial" panose="020B0604020202020204" pitchFamily="34" charset="0"/>
                <a:sym typeface="+mn-ea"/>
              </a:rPr>
              <a:t>----</a:t>
            </a: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中原名医</a:t>
            </a:r>
            <a:endParaRPr lang="en-US" altLang="zh-CN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中华医学会皮肤性病学分会常委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中华中医药学会皮肤科分会常委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中国医师协会皮肤科医师分会第四届、第五届常委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中国康复医学会光动力治疗与康复专业委员会副主任委员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中国老年保健医学研究会皮肤科分会副主任委员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中国康复医学会皮肤病康复专业委员会常委兼银屑病学组副组长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河南省医学会皮肤病学分会主任委员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河南省预防医学会皮肤性病专业委员会主任委员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河南省医师协会皮肤科医师分会第三届、第四届会长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b="1"/>
          </a:p>
          <a:p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3900805" y="1471295"/>
            <a:ext cx="72815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尹光文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教授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郑州大学第一附属医院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93515" y="1011555"/>
            <a:ext cx="65893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/>
              <a:t>讲题：病例分享一例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44190" y="128905"/>
            <a:ext cx="5756275" cy="714375"/>
          </a:xfrm>
          <a:prstGeom prst="rect">
            <a:avLst/>
          </a:prstGeom>
        </p:spPr>
      </p:pic>
      <p:cxnSp>
        <p:nvCxnSpPr>
          <p:cNvPr id="15" name="直接连接符 14"/>
          <p:cNvCxnSpPr/>
          <p:nvPr/>
        </p:nvCxnSpPr>
        <p:spPr>
          <a:xfrm flipH="1">
            <a:off x="2805430" y="154305"/>
            <a:ext cx="10160" cy="743585"/>
          </a:xfrm>
          <a:prstGeom prst="line">
            <a:avLst/>
          </a:prstGeom>
          <a:ln w="31750" cap="rnd">
            <a:solidFill>
              <a:schemeClr val="bg1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>
            <a:off x="8950325" y="136525"/>
            <a:ext cx="10160" cy="743585"/>
          </a:xfrm>
          <a:prstGeom prst="line">
            <a:avLst/>
          </a:prstGeom>
          <a:ln w="31750" cap="rnd">
            <a:solidFill>
              <a:schemeClr val="bg1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9110345" y="128905"/>
            <a:ext cx="28714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rgbClr val="FFFFCD"/>
                </a:solidFill>
              </a:rPr>
              <a:t>中国</a:t>
            </a:r>
            <a:r>
              <a:rPr lang="en-US" altLang="zh-CN" sz="2000" b="1">
                <a:solidFill>
                  <a:srgbClr val="FFFFCD"/>
                </a:solidFill>
              </a:rPr>
              <a:t>·</a:t>
            </a:r>
            <a:r>
              <a:rPr lang="zh-CN" altLang="en-US" sz="2000" b="1">
                <a:solidFill>
                  <a:srgbClr val="FFFFCD"/>
                </a:solidFill>
              </a:rPr>
              <a:t>济南</a:t>
            </a:r>
            <a:r>
              <a:rPr lang="en-US" altLang="zh-CN" sz="2000" b="1">
                <a:solidFill>
                  <a:srgbClr val="FFFFCD"/>
                </a:solidFill>
              </a:rPr>
              <a:t>   </a:t>
            </a:r>
          </a:p>
          <a:p>
            <a:r>
              <a:rPr lang="en-US" altLang="zh-CN" sz="2000" b="1">
                <a:solidFill>
                  <a:srgbClr val="FFFFCD"/>
                </a:solidFill>
              </a:rPr>
              <a:t>2024</a:t>
            </a:r>
            <a:r>
              <a:rPr lang="zh-CN" altLang="en-US" sz="2000" b="1">
                <a:solidFill>
                  <a:srgbClr val="FFFFCD"/>
                </a:solidFill>
              </a:rPr>
              <a:t>年</a:t>
            </a:r>
            <a:r>
              <a:rPr lang="en-US" altLang="zh-CN" sz="2000" b="1">
                <a:solidFill>
                  <a:srgbClr val="FFFFCD"/>
                </a:solidFill>
              </a:rPr>
              <a:t>6</a:t>
            </a:r>
            <a:r>
              <a:rPr lang="zh-CN" altLang="en-US" sz="2000" b="1">
                <a:solidFill>
                  <a:srgbClr val="FFFFCD"/>
                </a:solidFill>
              </a:rPr>
              <a:t>月</a:t>
            </a:r>
            <a:r>
              <a:rPr lang="en-US" altLang="zh-CN" sz="2000" b="1">
                <a:solidFill>
                  <a:srgbClr val="FFFFCD"/>
                </a:solidFill>
              </a:rPr>
              <a:t>28-30</a:t>
            </a:r>
            <a:r>
              <a:rPr lang="zh-CN" altLang="en-US" sz="2000" b="1">
                <a:solidFill>
                  <a:srgbClr val="FFFFCD"/>
                </a:solidFill>
              </a:rPr>
              <a:t>日</a:t>
            </a: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635"/>
            <a:ext cx="12190730" cy="685736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934085"/>
            <a:ext cx="12191365" cy="5374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latin typeface="Calibri" panose="020F050202020403020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63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63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0" y="934085"/>
            <a:ext cx="12191365" cy="5374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latin typeface="Calibri" panose="020F05020202040302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94790" y="1135380"/>
            <a:ext cx="93357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/>
              <a:t>标题</a:t>
            </a:r>
            <a:r>
              <a:rPr lang="en-US" altLang="zh-CN" sz="3600" b="1"/>
              <a:t>..............................................................</a:t>
            </a:r>
          </a:p>
        </p:txBody>
      </p:sp>
      <p:sp>
        <p:nvSpPr>
          <p:cNvPr id="12" name="文本框 11" descr="7b0a202020202262756c6c6574223a20227b5c2263617465676f727949645c223a5c225c222c5c2274656d706c61746549645c223a32303233313538357d220a7d0a"/>
          <p:cNvSpPr txBox="1"/>
          <p:nvPr/>
        </p:nvSpPr>
        <p:spPr>
          <a:xfrm>
            <a:off x="1680210" y="2209800"/>
            <a:ext cx="95338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zh-CN" altLang="en-US" sz="2400"/>
              <a:t>内容</a:t>
            </a:r>
            <a:r>
              <a:rPr lang="en-US" altLang="zh-CN" sz="2400"/>
              <a:t>................................................................</a:t>
            </a:r>
          </a:p>
          <a:p>
            <a:pPr>
              <a:buBlip>
                <a:blip r:embed="rId4"/>
              </a:buBlip>
            </a:pPr>
            <a:r>
              <a:rPr lang="en-US" altLang="zh-CN" sz="2400"/>
              <a:t>.......................................................................</a:t>
            </a:r>
          </a:p>
          <a:p>
            <a:pPr>
              <a:buBlip>
                <a:blip r:embed="rId4"/>
              </a:buBlip>
            </a:pPr>
            <a:r>
              <a:rPr lang="en-US" altLang="zh-CN" sz="2400"/>
              <a:t>.......................................................................</a:t>
            </a:r>
          </a:p>
          <a:p>
            <a:pPr>
              <a:buBlip>
                <a:blip r:embed="rId4"/>
              </a:buBlip>
            </a:pPr>
            <a:r>
              <a:rPr lang="en-US" altLang="zh-CN" sz="2400"/>
              <a:t>.......................................................................</a:t>
            </a:r>
          </a:p>
          <a:p>
            <a:pPr>
              <a:buBlip>
                <a:blip r:embed="rId4"/>
              </a:buBlip>
            </a:pPr>
            <a:r>
              <a:rPr lang="en-US" altLang="zh-CN" sz="2400"/>
              <a:t>.......................................................................</a:t>
            </a:r>
          </a:p>
          <a:p>
            <a:pPr>
              <a:buBlip>
                <a:blip r:embed="rId4"/>
              </a:buBlip>
            </a:pPr>
            <a:r>
              <a:rPr lang="en-US" altLang="zh-CN" sz="2400"/>
              <a:t>.......................................................................</a:t>
            </a:r>
          </a:p>
          <a:p>
            <a:pPr>
              <a:buBlip>
                <a:blip r:embed="rId4"/>
              </a:buBlip>
            </a:pPr>
            <a:r>
              <a:rPr lang="en-US" altLang="zh-CN" sz="2400"/>
              <a:t>.......................................................................</a:t>
            </a:r>
          </a:p>
          <a:p>
            <a:pPr>
              <a:buBlip>
                <a:blip r:embed="rId4"/>
              </a:buBlip>
            </a:pPr>
            <a:r>
              <a:rPr lang="en-US" altLang="zh-CN" sz="2400"/>
              <a:t>.......................................................................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628痛疼峰会主KV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"/>
            <a:ext cx="12192000" cy="685736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01015" y="205740"/>
            <a:ext cx="667385" cy="667385"/>
          </a:xfrm>
          <a:prstGeom prst="ellipse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6505" y="211455"/>
            <a:ext cx="654050" cy="654050"/>
          </a:xfrm>
          <a:prstGeom prst="ellipse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86280" y="198120"/>
            <a:ext cx="669925" cy="669925"/>
          </a:xfrm>
          <a:prstGeom prst="ellipse">
            <a:avLst/>
          </a:prstGeom>
        </p:spPr>
      </p:pic>
      <p:sp>
        <p:nvSpPr>
          <p:cNvPr id="8" name="圆角矩形 7"/>
          <p:cNvSpPr/>
          <p:nvPr/>
        </p:nvSpPr>
        <p:spPr>
          <a:xfrm>
            <a:off x="511810" y="939165"/>
            <a:ext cx="11226800" cy="545338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3556" name="图片 23555" descr="0796edd930c22a186c20361af85ff70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988060" y="2225040"/>
            <a:ext cx="2432685" cy="3614420"/>
          </a:xfrm>
          <a:prstGeom prst="roundRect">
            <a:avLst/>
          </a:prstGeom>
          <a:noFill/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流程图: 终止 8"/>
          <p:cNvSpPr/>
          <p:nvPr/>
        </p:nvSpPr>
        <p:spPr>
          <a:xfrm>
            <a:off x="988060" y="1471295"/>
            <a:ext cx="2432685" cy="568325"/>
          </a:xfrm>
          <a:prstGeom prst="flowChartTerminator">
            <a:avLst/>
          </a:prstGeom>
          <a:solidFill>
            <a:srgbClr val="A10508"/>
          </a:solidFill>
          <a:ln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/>
              <a:t>大会讲者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993515" y="2096135"/>
            <a:ext cx="7250430" cy="4737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郑州大学第一附属医院皮肤科主任、教授、</a:t>
            </a: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主任医师、博士生导师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中原医疗卫生领军人才</a:t>
            </a:r>
            <a:r>
              <a:rPr lang="en-US" altLang="zh-CN" b="1" dirty="0">
                <a:latin typeface="Arial" panose="020B0604020202020204" pitchFamily="34" charset="0"/>
                <a:sym typeface="+mn-ea"/>
              </a:rPr>
              <a:t>----</a:t>
            </a: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中原名医</a:t>
            </a:r>
            <a:endParaRPr lang="en-US" altLang="zh-CN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中华医学会皮肤性病学分会常委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中华中医药学会皮肤科分会常委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中国医师协会皮肤科医师分会第四届、第五届常委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中国康复医学会光动力治疗与康复专业委员会副主任委员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中国老年保健医学研究会皮肤科分会副主任委员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中国康复医学会皮肤病康复专业委员会常委兼银屑病学组副组长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河南省医学会皮肤病学分会主任委员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河南省预防医学会皮肤性病专业委员会主任委员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Arial" panose="020B0604020202020204" pitchFamily="34" charset="0"/>
                <a:sym typeface="+mn-ea"/>
              </a:rPr>
              <a:t>河南省医师协会皮肤科医师分会第三届、第四届会长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b="1"/>
          </a:p>
          <a:p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3900805" y="1471295"/>
            <a:ext cx="72815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尹光文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教授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郑州大学第一附属医院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93515" y="1011555"/>
            <a:ext cx="65893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/>
              <a:t>讲题：病例分享一例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44190" y="128905"/>
            <a:ext cx="5756275" cy="714375"/>
          </a:xfrm>
          <a:prstGeom prst="rect">
            <a:avLst/>
          </a:prstGeom>
        </p:spPr>
      </p:pic>
      <p:cxnSp>
        <p:nvCxnSpPr>
          <p:cNvPr id="15" name="直接连接符 14"/>
          <p:cNvCxnSpPr/>
          <p:nvPr/>
        </p:nvCxnSpPr>
        <p:spPr>
          <a:xfrm flipH="1">
            <a:off x="2805430" y="154305"/>
            <a:ext cx="10160" cy="743585"/>
          </a:xfrm>
          <a:prstGeom prst="line">
            <a:avLst/>
          </a:prstGeom>
          <a:ln w="31750" cap="rnd">
            <a:solidFill>
              <a:schemeClr val="bg1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>
            <a:off x="8950325" y="136525"/>
            <a:ext cx="10160" cy="743585"/>
          </a:xfrm>
          <a:prstGeom prst="line">
            <a:avLst/>
          </a:prstGeom>
          <a:ln w="31750" cap="rnd">
            <a:solidFill>
              <a:schemeClr val="bg1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9110345" y="128905"/>
            <a:ext cx="28714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rgbClr val="FFFFCD"/>
                </a:solidFill>
              </a:rPr>
              <a:t>中国</a:t>
            </a:r>
            <a:r>
              <a:rPr lang="en-US" altLang="zh-CN" sz="2000" b="1">
                <a:solidFill>
                  <a:srgbClr val="FFFFCD"/>
                </a:solidFill>
              </a:rPr>
              <a:t>·</a:t>
            </a:r>
            <a:r>
              <a:rPr lang="zh-CN" altLang="en-US" sz="2000" b="1">
                <a:solidFill>
                  <a:srgbClr val="FFFFCD"/>
                </a:solidFill>
              </a:rPr>
              <a:t>济南</a:t>
            </a:r>
            <a:r>
              <a:rPr lang="en-US" altLang="zh-CN" sz="2000" b="1">
                <a:solidFill>
                  <a:srgbClr val="FFFFCD"/>
                </a:solidFill>
              </a:rPr>
              <a:t>   </a:t>
            </a:r>
          </a:p>
          <a:p>
            <a:r>
              <a:rPr lang="en-US" altLang="zh-CN" sz="2000" b="1">
                <a:solidFill>
                  <a:srgbClr val="FFFFCD"/>
                </a:solidFill>
              </a:rPr>
              <a:t>2024</a:t>
            </a:r>
            <a:r>
              <a:rPr lang="zh-CN" altLang="en-US" sz="2000" b="1">
                <a:solidFill>
                  <a:srgbClr val="FFFFCD"/>
                </a:solidFill>
              </a:rPr>
              <a:t>年</a:t>
            </a:r>
            <a:r>
              <a:rPr lang="en-US" altLang="zh-CN" sz="2000" b="1">
                <a:solidFill>
                  <a:srgbClr val="FFFFCD"/>
                </a:solidFill>
              </a:rPr>
              <a:t>6</a:t>
            </a:r>
            <a:r>
              <a:rPr lang="zh-CN" altLang="en-US" sz="2000" b="1">
                <a:solidFill>
                  <a:srgbClr val="FFFFCD"/>
                </a:solidFill>
              </a:rPr>
              <a:t>月</a:t>
            </a:r>
            <a:r>
              <a:rPr lang="en-US" altLang="zh-CN" sz="2000" b="1">
                <a:solidFill>
                  <a:srgbClr val="FFFFCD"/>
                </a:solidFill>
              </a:rPr>
              <a:t>28-30</a:t>
            </a:r>
            <a:r>
              <a:rPr lang="zh-CN" altLang="en-US" sz="2000" b="1">
                <a:solidFill>
                  <a:srgbClr val="FFFFCD"/>
                </a:solidFill>
              </a:rPr>
              <a:t>日</a:t>
            </a: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635"/>
            <a:ext cx="12190730" cy="685736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c2ZGZiNzZiNDVlOGViOWVmM2JhOTY0NGJkNjUyYzg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宽屏</PresentationFormat>
  <Paragraphs>43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微软雅黑</vt:lpstr>
      <vt:lpstr>Arial</vt:lpstr>
      <vt:lpstr>Calibri</vt:lpstr>
      <vt:lpstr>Wingdings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huawei</dc:creator>
  <cp:lastModifiedBy>Tanghua Liu</cp:lastModifiedBy>
  <cp:revision>159</cp:revision>
  <dcterms:created xsi:type="dcterms:W3CDTF">2019-06-19T02:08:00Z</dcterms:created>
  <dcterms:modified xsi:type="dcterms:W3CDTF">2024-06-16T10:03:07Z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8D5C571BAF864FA6BA1AD56AB5E2ACD6_13</vt:lpwstr>
  </property>
</Properties>
</file>