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F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3" y="5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EE2A9F9-6638-1258-E524-DBAA5644B5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0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76BB67E7-EFCB-D8C3-CBD5-E664A1DE7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1846FBF-3EB5-B36B-5CF3-97219B70FA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="1">
                <a:solidFill>
                  <a:srgbClr val="C00000"/>
                </a:solidFill>
              </a:defRPr>
            </a:lvl1pPr>
          </a:lstStyle>
          <a:p>
            <a:r>
              <a:rPr lang="zh-CN" altLang="en-US" dirty="0"/>
              <a:t>单击此处添加文本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40BA5D-6EFE-A141-2520-EBFB0ADEE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7216"/>
            <a:ext cx="2918552" cy="287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altLang="zh-CN" dirty="0"/>
          </a:p>
          <a:p>
            <a:pPr lvl="0"/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A13F94-1836-432A-BA2B-C0EA8BE375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5876" y="4742321"/>
            <a:ext cx="2743200" cy="365125"/>
          </a:xfrm>
        </p:spPr>
        <p:txBody>
          <a:bodyPr/>
          <a:lstStyle>
            <a:lvl1pPr>
              <a:defRPr sz="2400">
                <a:solidFill>
                  <a:srgbClr val="C00000"/>
                </a:solidFill>
              </a:defRPr>
            </a:lvl1pPr>
          </a:lstStyle>
          <a:p>
            <a:r>
              <a:rPr lang="zh-CN" altLang="en-US" dirty="0"/>
              <a:t>单击此处添加文本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D58A05-F2D4-DB2F-125D-5F495E1CA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0704" y="1769699"/>
            <a:ext cx="7433096" cy="441156"/>
          </a:xfrm>
        </p:spPr>
        <p:txBody>
          <a:bodyPr/>
          <a:lstStyle>
            <a:lvl1pPr>
              <a:defRPr sz="2400">
                <a:solidFill>
                  <a:srgbClr val="C00000"/>
                </a:solidFill>
              </a:defRPr>
            </a:lvl1pPr>
          </a:lstStyle>
          <a:p>
            <a:r>
              <a:rPr lang="zh-CN" altLang="en-US" dirty="0"/>
              <a:t>单击此处添加文本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61D994-1833-9366-15AD-71BB4734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C7EE-CE1A-4AD4-806D-6BCBF31303D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8158C3AC-8643-40DE-6A53-AD550F0AFE0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891326" y="2268369"/>
            <a:ext cx="7462474" cy="2387424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charset="0"/>
              <a:buChar char="u"/>
              <a:defRPr sz="16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05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FEC5FA9-DEC4-C991-35C7-9C40982539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83B4E71-450F-BE92-2E27-2833ED976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9DE9-6702-467A-A9E5-F518067F3C83}" type="datetimeFigureOut">
              <a:rPr lang="zh-CN" altLang="en-US" smtClean="0"/>
              <a:t>2024/6/26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1931CB1-C041-9C6A-8928-E814940AC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B54DF08-AED1-3D0C-FB44-5D4103A97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C7EE-CE1A-4AD4-806D-6BCBF31303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19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FAC191D-AB37-CD05-0469-57FC2ECF8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161C87B-225A-A355-2517-99D56D59F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1834A9-2E6E-6717-31EA-83B17CA7F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39DE9-6702-467A-A9E5-F518067F3C83}" type="datetimeFigureOut">
              <a:rPr lang="zh-CN" altLang="en-US" smtClean="0"/>
              <a:t>2024/6/26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5B45E3-8BD6-EBE7-5D10-D8CDCCED5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659A81-87C2-491C-7827-7F3E2BA01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3C7EE-CE1A-4AD4-806D-6BCBF31303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987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08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DEF175-C204-FE12-FB6D-8AD8DADD2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0DC3EF-A03A-EBF0-F889-BD913D9B8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4DEB930-0CF7-3A50-D8A8-59BB5B00F960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022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00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Arial</vt:lpstr>
      <vt:lpstr>Corbel</vt:lpstr>
      <vt:lpstr>Wingdings</vt:lpstr>
      <vt:lpstr>Office 主题​​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卿 卿</dc:creator>
  <cp:lastModifiedBy>卿 卿</cp:lastModifiedBy>
  <cp:revision>6</cp:revision>
  <dcterms:created xsi:type="dcterms:W3CDTF">2024-06-26T06:46:16Z</dcterms:created>
  <dcterms:modified xsi:type="dcterms:W3CDTF">2024-06-26T08:00:59Z</dcterms:modified>
</cp:coreProperties>
</file>