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"/>
  </p:handoutMasterIdLst>
  <p:sldIdLst>
    <p:sldId id="257" r:id="rId2"/>
  </p:sldIdLst>
  <p:sldSz cx="18722975" cy="33281938"/>
  <p:notesSz cx="6858000" cy="9144000"/>
  <p:custDataLst>
    <p:tags r:id="rId4"/>
  </p:custDataLst>
  <p:defaultTextStyle>
    <a:defPPr>
      <a:defRPr lang="zh-CN"/>
    </a:defPPr>
    <a:lvl1pPr marL="0" lvl="0" indent="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50" userDrawn="1">
          <p15:clr>
            <a:srgbClr val="A4A3A4"/>
          </p15:clr>
        </p15:guide>
        <p15:guide id="2" pos="5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8"/>
    <a:srgbClr val="2A165D"/>
    <a:srgbClr val="231249"/>
    <a:srgbClr val="04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/>
    <p:restoredTop sz="94656"/>
  </p:normalViewPr>
  <p:slideViewPr>
    <p:cSldViewPr showGuides="1">
      <p:cViewPr>
        <p:scale>
          <a:sx n="25" d="100"/>
          <a:sy n="25" d="100"/>
        </p:scale>
        <p:origin x="2366" y="-58"/>
      </p:cViewPr>
      <p:guideLst>
        <p:guide orient="horz" pos="10450"/>
        <p:guide pos="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89E49-514D-6641-8E0A-F8A471ED356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2024-06-28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BB67CA-AF06-6E45-9CF3-A09F4C24A3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  <a:prstGeom prst="rect">
            <a:avLst/>
          </a:prstGeom>
        </p:spPr>
        <p:txBody>
          <a:bodyPr anchor="t"/>
          <a:lstStyle>
            <a:lvl1pPr algn="l">
              <a:defRPr sz="1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vert="horz" wrap="square" lIns="297134" tIns="148567" rIns="297134" bIns="148567" numCol="1" rtlCol="0" anchor="t" anchorCtr="0" compatLnSpc="1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936625" y="7767638"/>
            <a:ext cx="16849725" cy="21963062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8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4CB4F-39AB-A640-BD13-E69FB94F908E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2024-06-28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8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3" cy="1773238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 marL="0" marR="0" lvl="0" indent="0" algn="r" defTabSz="2970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CFEFD0-FD0B-894F-828D-41849575D72F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线连接符 4"/>
          <p:cNvCxnSpPr/>
          <p:nvPr>
            <p:custDataLst>
              <p:tags r:id="rId1"/>
            </p:custDataLst>
          </p:nvPr>
        </p:nvCxnSpPr>
        <p:spPr>
          <a:xfrm>
            <a:off x="1008063" y="8936038"/>
            <a:ext cx="16921163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TextBox 11">
            <a:extLst>
              <a:ext uri="{FF2B5EF4-FFF2-40B4-BE49-F238E27FC236}">
                <a16:creationId xmlns:a16="http://schemas.microsoft.com/office/drawing/2014/main" id="{CF47A5D4-A949-CF46-6F4F-8DEE05E1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973513"/>
            <a:ext cx="17786350" cy="15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822" tIns="75411" rIns="150822" bIns="754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2968625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0A978"/>
                    </a:gs>
                    <a:gs pos="100000">
                      <a:srgbClr val="0070C0"/>
                    </a:gs>
                  </a:gsLst>
                  <a:lin ang="0"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naiMathi" pitchFamily="2" charset="0"/>
              </a:rPr>
              <a:t>题目：黑体</a:t>
            </a:r>
            <a:r>
              <a:rPr kumimoji="0" lang="en-US" altLang="zh-CN" sz="9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0A978"/>
                    </a:gs>
                    <a:gs pos="100000">
                      <a:srgbClr val="0070C0"/>
                    </a:gs>
                  </a:gsLst>
                  <a:lin ang="0"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naiMathi" pitchFamily="2" charset="0"/>
              </a:rPr>
              <a:t>90</a:t>
            </a:r>
            <a:r>
              <a:rPr kumimoji="0" lang="zh-CN" altLang="en-US" sz="9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0A978"/>
                    </a:gs>
                    <a:gs pos="100000">
                      <a:srgbClr val="0070C0"/>
                    </a:gs>
                  </a:gsLst>
                  <a:lin ang="0"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naiMathi" pitchFamily="2" charset="0"/>
              </a:rPr>
              <a:t>号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D3253A-FE62-E2FD-04D4-A2E1A479398D}"/>
              </a:ext>
            </a:extLst>
          </p:cNvPr>
          <p:cNvSpPr txBox="1"/>
          <p:nvPr/>
        </p:nvSpPr>
        <p:spPr>
          <a:xfrm>
            <a:off x="477043" y="5577855"/>
            <a:ext cx="17768887" cy="2705879"/>
          </a:xfrm>
          <a:prstGeom prst="rect">
            <a:avLst/>
          </a:prstGeom>
          <a:noFill/>
          <a:ln w="9525">
            <a:noFill/>
          </a:ln>
        </p:spPr>
        <p:txBody>
          <a:bodyPr wrap="square" lIns="150822" tIns="75411" rIns="150822" bIns="75411" anchor="t" anchorCtr="0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6000" dirty="0">
                <a:solidFill>
                  <a:srgbClr val="7F7F7F"/>
                </a:solidFill>
                <a:latin typeface="宋体" panose="02010600030101010101" pitchFamily="2" charset="-122"/>
              </a:rPr>
              <a:t>作者：</a:t>
            </a:r>
            <a:r>
              <a:rPr lang="en-US" altLang="zh-CN" sz="6000" dirty="0">
                <a:solidFill>
                  <a:srgbClr val="7F7F7F"/>
                </a:solidFill>
                <a:latin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rgbClr val="7F7F7F"/>
                </a:solidFill>
                <a:latin typeface="宋体" panose="02010600030101010101" pitchFamily="2" charset="-122"/>
              </a:rPr>
              <a:t>号宋体</a:t>
            </a:r>
            <a:endParaRPr lang="en-US" altLang="zh-CN" sz="6000" dirty="0"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6000" dirty="0">
                <a:solidFill>
                  <a:srgbClr val="7F7F7F"/>
                </a:solidFill>
                <a:latin typeface="宋体" panose="02010600030101010101" pitchFamily="2" charset="-122"/>
              </a:rPr>
              <a:t>单位：</a:t>
            </a:r>
            <a:r>
              <a:rPr lang="en-US" altLang="zh-CN" sz="6000" dirty="0">
                <a:latin typeface="宋体" panose="02010600030101010101" pitchFamily="2" charset="-122"/>
              </a:rPr>
              <a:t>60</a:t>
            </a:r>
            <a:r>
              <a:rPr lang="zh-CN" altLang="en-US" sz="6000" dirty="0">
                <a:latin typeface="宋体" panose="02010600030101010101" pitchFamily="2" charset="-122"/>
              </a:rPr>
              <a:t>号宋体</a:t>
            </a:r>
            <a:endParaRPr lang="en-US" altLang="zh-CN" sz="6000" dirty="0">
              <a:latin typeface="宋体" panose="02010600030101010101" pitchFamily="2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24C2FDD-000E-EA87-1A9F-28379D3ACE9A}"/>
              </a:ext>
            </a:extLst>
          </p:cNvPr>
          <p:cNvSpPr txBox="1"/>
          <p:nvPr/>
        </p:nvSpPr>
        <p:spPr>
          <a:xfrm>
            <a:off x="938212" y="9235330"/>
            <a:ext cx="16919575" cy="22239287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/>
          <a:lstStyle/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目的：摘要排版可自由发挥，多图展示，排版美观、不密集</a:t>
            </a: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方法：</a:t>
            </a: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结果：</a:t>
            </a: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endParaRPr lang="en-US" altLang="zh-CN" sz="4000" dirty="0">
              <a:latin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4000" dirty="0">
                <a:latin typeface="宋体" panose="02010600030101010101" pitchFamily="2" charset="-122"/>
              </a:rPr>
              <a:t>结论：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650186,20209629]}"/>
  <p:tag name="COMMONDATA" val="eyJoZGlkIjoiYTRlYWIwYTE1MGEwYzQwZTNiM2JiZTRiZjA3YzMz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宋体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Jacky</dc:creator>
  <cp:lastModifiedBy>瑞 王</cp:lastModifiedBy>
  <cp:revision>50</cp:revision>
  <dcterms:created xsi:type="dcterms:W3CDTF">2012-09-15T17:49:00Z</dcterms:created>
  <dcterms:modified xsi:type="dcterms:W3CDTF">2024-06-28T13:31:15Z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58079E1B1311424987644485C9FD97C0_13</vt:lpwstr>
  </property>
  <property fmtid="{D5CDD505-2E9C-101B-9397-08002B2CF9AE}" pid="3" name="KSOProductBuildVer">
    <vt:lpwstr>2052-12.1.0.16364</vt:lpwstr>
  </property>
</Properties>
</file>