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722975" cy="33281938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313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33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8838" indent="-2922588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>
          <p15:clr>
            <a:srgbClr val="A4A3A4"/>
          </p15:clr>
        </p15:guide>
        <p15:guide id="2" pos="5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5EFAD-A34E-4452-AD9D-1B7F35F49D42}" v="1" dt="2021-07-12T02:14:2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15" d="100"/>
          <a:sy n="15" d="100"/>
        </p:scale>
        <p:origin x="2002" y="110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F16F42-649C-4DC8-9E1F-D08D781F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3030A-286E-48FA-8EB5-CFD2565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4DA178-BAEA-4AC0-BA4D-F6EF946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1FDDBDD-2637-2F95-D940-8FB730C2B2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" y="-1"/>
            <a:ext cx="18752679" cy="34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43AB3-F318-48E6-A294-7A92C36C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5ABA7D-E199-4A02-BCFA-3B9E6E5D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516F12-A0AC-4E94-B8FC-E86ECCBE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BA8019-7754-46CA-9EC9-DA1BA10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84D6B5-744A-49EA-BBBF-380B080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1C03E-5781-4E9F-A306-A69F9A6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6711" y="8792097"/>
            <a:ext cx="16849725" cy="554831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56128C-BCC2-424E-B629-59235E95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261A20-469A-4CC8-94C1-4CC28A8E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56F82-3F2C-402B-971B-220896D6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58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F2422-52FB-4B09-B69A-5B3780B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0610EB-744F-498E-BE1A-F0FF406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341C86-D37C-407F-A366-71AEEE69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9A18877-251E-49DB-8816-2938AC79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1A0166-5D81-4ACC-BF4E-52F4943E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B3BDAF6-7D22-4B9B-9B52-80E88812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2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67DA8A7-07FD-4C76-8147-5B42689B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CB78BF9-B4B1-48B7-83A8-F82C6E5E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2A2EEA6-09A7-4FC3-89DB-84E9F288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62B81EF-A56B-4237-AE54-F8304C4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A2494E5-F2CF-454D-9A3E-E76850BB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E91C5-851F-40C1-BBB7-BECD1EBD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2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963F83F-8C4D-4828-A50D-DC2F29E9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D38C9100-FD39-49E3-9485-42712CD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06209AE-6E89-4FA7-B8EA-FCBAE8AA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8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9B56F25-A18D-43A4-A7CA-3C817DA8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08F2115-FBA6-4A68-B972-D3F17BDD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8FB2E32-DB1B-46EC-BF2A-7369C464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35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76BB7AD-7CD1-4E96-B804-F84DD11A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B12BF61-8F5E-4C21-9D49-E1C1E90E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68B24BC-A851-4C7C-8522-BCCBDF49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91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293AFBAC-729F-473E-BBD4-2FA2DEC022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78DDB24F-0241-4A77-87F5-1E8C8B632F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9D934-2A70-4E82-95D3-53806F038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  <a:pPr>
                <a:defRPr/>
              </a:pPr>
              <a:t>2024/7/4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210C64-ADF0-4ED4-BB53-6F963C921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5EF72-D0DF-409B-9EB7-7DEB13879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>
            <a:prstTxWarp prst="textNoShape">
              <a:avLst/>
            </a:prstTxWarp>
          </a:bodyPr>
          <a:lstStyle>
            <a:lvl1pPr algn="r" defTabSz="2970213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513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5888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0EA1394F-8C62-4D06-AFAE-21F4272C2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782717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>
            <a:extLst>
              <a:ext uri="{FF2B5EF4-FFF2-40B4-BE49-F238E27FC236}">
                <a16:creationId xmlns:a16="http://schemas.microsoft.com/office/drawing/2014/main" id="{B982C848-105C-4320-A43A-30F8E918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925" y="5557367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>
            <a:extLst>
              <a:ext uri="{FF2B5EF4-FFF2-40B4-BE49-F238E27FC236}">
                <a16:creationId xmlns:a16="http://schemas.microsoft.com/office/drawing/2014/main" id="{71A697A7-A84A-46C9-AEFD-0AE907445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>
            <a:extLst>
              <a:ext uri="{FF2B5EF4-FFF2-40B4-BE49-F238E27FC236}">
                <a16:creationId xmlns:a16="http://schemas.microsoft.com/office/drawing/2014/main" id="{AF133634-8A58-4268-8F47-45293E94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>
            <a:extLst>
              <a:ext uri="{FF2B5EF4-FFF2-40B4-BE49-F238E27FC236}">
                <a16:creationId xmlns:a16="http://schemas.microsoft.com/office/drawing/2014/main" id="{E91DE07F-A364-422E-9BD7-BD4F51AAB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>
            <a:extLst>
              <a:ext uri="{FF2B5EF4-FFF2-40B4-BE49-F238E27FC236}">
                <a16:creationId xmlns:a16="http://schemas.microsoft.com/office/drawing/2014/main" id="{AE1DCDFB-E50E-44E8-BF55-3E43D6AE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1096</Words>
  <Application>Microsoft Office PowerPoint</Application>
  <PresentationFormat>自定义</PresentationFormat>
  <Paragraphs>19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黑体</vt:lpstr>
      <vt:lpstr>Arial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然 李</cp:lastModifiedBy>
  <cp:revision>50</cp:revision>
  <dcterms:created xsi:type="dcterms:W3CDTF">2012-09-14T09:49:00Z</dcterms:created>
  <dcterms:modified xsi:type="dcterms:W3CDTF">2024-07-04T03:08:11Z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