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6" r:id="rId3"/>
  </p:sldIdLst>
  <p:sldSz cx="32399605" cy="43199685"/>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0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13606"/>
        <p:guide pos="10204"/>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257425" y="1279525"/>
            <a:ext cx="259080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4050000" y="8333618"/>
            <a:ext cx="24300001" cy="13776383"/>
          </a:xfrm>
        </p:spPr>
        <p:txBody>
          <a:bodyPr anchor="b">
            <a:normAutofit/>
          </a:bodyPr>
          <a:lstStyle>
            <a:lvl1pPr algn="ctr">
              <a:lnSpc>
                <a:spcPct val="130000"/>
              </a:lnSpc>
              <a:defRPr sz="2126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4050000" y="22690002"/>
            <a:ext cx="24300001" cy="10429996"/>
          </a:xfrm>
        </p:spPr>
        <p:txBody>
          <a:bodyPr>
            <a:normAutofit/>
          </a:bodyPr>
          <a:lstStyle>
            <a:lvl1pPr marL="0" indent="0" algn="ctr">
              <a:buNone/>
              <a:defRPr sz="8505">
                <a:solidFill>
                  <a:schemeClr val="tx1">
                    <a:lumMod val="75000"/>
                    <a:lumOff val="25000"/>
                  </a:schemeClr>
                </a:solidFill>
                <a:effectLst/>
                <a:latin typeface="+mn-ea"/>
                <a:ea typeface="+mn-ea"/>
              </a:defRPr>
            </a:lvl1pPr>
            <a:lvl2pPr marL="1619885" indent="0" algn="ctr">
              <a:buNone/>
              <a:defRPr sz="7085"/>
            </a:lvl2pPr>
            <a:lvl3pPr marL="3239770" indent="0" algn="ctr">
              <a:buNone/>
              <a:defRPr sz="6380"/>
            </a:lvl3pPr>
            <a:lvl4pPr marL="4860290" indent="0" algn="ctr">
              <a:buNone/>
              <a:defRPr sz="5670"/>
            </a:lvl4pPr>
            <a:lvl5pPr marL="6480175" indent="0" algn="ctr">
              <a:buNone/>
              <a:defRPr sz="5670"/>
            </a:lvl5pPr>
            <a:lvl6pPr marL="8100060" indent="0" algn="ctr">
              <a:buNone/>
              <a:defRPr sz="5670"/>
            </a:lvl6pPr>
            <a:lvl7pPr marL="9719945" indent="0" algn="ctr">
              <a:buNone/>
              <a:defRPr sz="5670"/>
            </a:lvl7pPr>
            <a:lvl8pPr marL="11339830" indent="0" algn="ctr">
              <a:buNone/>
              <a:defRPr sz="5670"/>
            </a:lvl8pPr>
            <a:lvl9pPr marL="12959715" indent="0" algn="ctr">
              <a:buNone/>
              <a:defRPr sz="567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2227500" y="3474286"/>
            <a:ext cx="27945002" cy="350171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721250" y="1628000"/>
            <a:ext cx="27945002" cy="8350003"/>
          </a:xfrm>
        </p:spPr>
        <p:txBody>
          <a:bodyPr anchor="ctr" anchorCtr="0">
            <a:normAutofit/>
          </a:bodyPr>
          <a:lstStyle>
            <a:lvl1pPr>
              <a:defRPr sz="1559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1721250" y="11499999"/>
            <a:ext cx="27945002" cy="27410002"/>
          </a:xfrm>
        </p:spPr>
        <p:txBody>
          <a:bodyPr>
            <a:normAutofit/>
          </a:bodyPr>
          <a:lstStyle>
            <a:lvl1pPr>
              <a:defRPr sz="9920">
                <a:solidFill>
                  <a:schemeClr val="tx1">
                    <a:lumMod val="75000"/>
                    <a:lumOff val="25000"/>
                  </a:schemeClr>
                </a:solidFill>
              </a:defRPr>
            </a:lvl1pPr>
            <a:lvl2pPr>
              <a:defRPr sz="8505">
                <a:solidFill>
                  <a:schemeClr val="tx1">
                    <a:lumMod val="75000"/>
                    <a:lumOff val="25000"/>
                  </a:schemeClr>
                </a:solidFill>
              </a:defRPr>
            </a:lvl2pPr>
            <a:lvl3pPr>
              <a:defRPr sz="7085">
                <a:solidFill>
                  <a:schemeClr val="tx1">
                    <a:lumMod val="75000"/>
                    <a:lumOff val="25000"/>
                  </a:schemeClr>
                </a:solidFill>
              </a:defRPr>
            </a:lvl3pPr>
            <a:lvl4pPr>
              <a:defRPr sz="6380">
                <a:solidFill>
                  <a:schemeClr val="tx1">
                    <a:lumMod val="75000"/>
                    <a:lumOff val="25000"/>
                  </a:schemeClr>
                </a:solidFill>
              </a:defRPr>
            </a:lvl4pPr>
            <a:lvl5pPr>
              <a:defRPr sz="638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210622" y="2955131"/>
            <a:ext cx="27393115" cy="25784862"/>
          </a:xfrm>
        </p:spPr>
        <p:txBody>
          <a:bodyPr anchor="b">
            <a:normAutofit/>
          </a:bodyPr>
          <a:lstStyle>
            <a:lvl1pPr>
              <a:defRPr sz="2126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2210625" y="29039545"/>
            <a:ext cx="27393112" cy="4079086"/>
          </a:xfrm>
        </p:spPr>
        <p:txBody>
          <a:bodyPr>
            <a:normAutofit/>
          </a:bodyPr>
          <a:lstStyle>
            <a:lvl1pPr marL="0" indent="0">
              <a:buNone/>
              <a:defRPr sz="8505">
                <a:solidFill>
                  <a:schemeClr val="tx1"/>
                </a:solidFill>
              </a:defRPr>
            </a:lvl1pPr>
            <a:lvl2pPr marL="1619885" indent="0">
              <a:buNone/>
              <a:defRPr sz="7085">
                <a:solidFill>
                  <a:schemeClr val="tx1">
                    <a:tint val="75000"/>
                  </a:schemeClr>
                </a:solidFill>
              </a:defRPr>
            </a:lvl2pPr>
            <a:lvl3pPr marL="3239770" indent="0">
              <a:buNone/>
              <a:defRPr sz="6380">
                <a:solidFill>
                  <a:schemeClr val="tx1">
                    <a:tint val="75000"/>
                  </a:schemeClr>
                </a:solidFill>
              </a:defRPr>
            </a:lvl3pPr>
            <a:lvl4pPr marL="4860290" indent="0">
              <a:buNone/>
              <a:defRPr sz="5670">
                <a:solidFill>
                  <a:schemeClr val="tx1">
                    <a:tint val="75000"/>
                  </a:schemeClr>
                </a:solidFill>
              </a:defRPr>
            </a:lvl4pPr>
            <a:lvl5pPr marL="6480175" indent="0">
              <a:buNone/>
              <a:defRPr sz="5670">
                <a:solidFill>
                  <a:schemeClr val="tx1">
                    <a:tint val="75000"/>
                  </a:schemeClr>
                </a:solidFill>
              </a:defRPr>
            </a:lvl5pPr>
            <a:lvl6pPr marL="8100060" indent="0">
              <a:buNone/>
              <a:defRPr sz="5670">
                <a:solidFill>
                  <a:schemeClr val="tx1">
                    <a:tint val="75000"/>
                  </a:schemeClr>
                </a:solidFill>
              </a:defRPr>
            </a:lvl6pPr>
            <a:lvl7pPr marL="9719945" indent="0">
              <a:buNone/>
              <a:defRPr sz="5670">
                <a:solidFill>
                  <a:schemeClr val="tx1">
                    <a:tint val="75000"/>
                  </a:schemeClr>
                </a:solidFill>
              </a:defRPr>
            </a:lvl7pPr>
            <a:lvl8pPr marL="11339830" indent="0">
              <a:buNone/>
              <a:defRPr sz="5670">
                <a:solidFill>
                  <a:schemeClr val="tx1">
                    <a:tint val="75000"/>
                  </a:schemeClr>
                </a:solidFill>
              </a:defRPr>
            </a:lvl8pPr>
            <a:lvl9pPr marL="12959715" indent="0">
              <a:buNone/>
              <a:defRPr sz="567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721250" y="1628000"/>
            <a:ext cx="27945002" cy="8350003"/>
          </a:xfrm>
        </p:spPr>
        <p:txBody>
          <a:bodyPr>
            <a:normAutofit/>
          </a:bodyPr>
          <a:lstStyle>
            <a:lvl1pPr>
              <a:defRPr sz="15590" b="0" i="0">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1721250" y="11499999"/>
            <a:ext cx="13770001" cy="27410002"/>
          </a:xfrm>
        </p:spPr>
        <p:txBody>
          <a:bodyPr>
            <a:normAutofit/>
          </a:bodyPr>
          <a:lstStyle>
            <a:lvl1pPr>
              <a:lnSpc>
                <a:spcPct val="90000"/>
              </a:lnSpc>
              <a:defRPr sz="9920">
                <a:solidFill>
                  <a:schemeClr val="tx1">
                    <a:lumMod val="75000"/>
                    <a:lumOff val="25000"/>
                  </a:schemeClr>
                </a:solidFill>
              </a:defRPr>
            </a:lvl1pPr>
            <a:lvl2pPr>
              <a:lnSpc>
                <a:spcPct val="90000"/>
              </a:lnSpc>
              <a:defRPr sz="8505">
                <a:solidFill>
                  <a:schemeClr val="tx1">
                    <a:lumMod val="75000"/>
                    <a:lumOff val="25000"/>
                  </a:schemeClr>
                </a:solidFill>
              </a:defRPr>
            </a:lvl2pPr>
            <a:lvl3pPr>
              <a:lnSpc>
                <a:spcPct val="90000"/>
              </a:lnSpc>
              <a:defRPr sz="7085">
                <a:solidFill>
                  <a:schemeClr val="tx1">
                    <a:lumMod val="75000"/>
                    <a:lumOff val="25000"/>
                  </a:schemeClr>
                </a:solidFill>
              </a:defRPr>
            </a:lvl3pPr>
            <a:lvl4pPr>
              <a:lnSpc>
                <a:spcPct val="90000"/>
              </a:lnSpc>
              <a:defRPr sz="6380">
                <a:solidFill>
                  <a:schemeClr val="tx1">
                    <a:lumMod val="75000"/>
                    <a:lumOff val="25000"/>
                  </a:schemeClr>
                </a:solidFill>
              </a:defRPr>
            </a:lvl4pPr>
            <a:lvl5pPr>
              <a:lnSpc>
                <a:spcPct val="90000"/>
              </a:lnSpc>
              <a:defRPr sz="638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15896251" y="11499999"/>
            <a:ext cx="13770001" cy="27410002"/>
          </a:xfrm>
        </p:spPr>
        <p:txBody>
          <a:bodyPr>
            <a:normAutofit/>
          </a:bodyPr>
          <a:lstStyle>
            <a:lvl1pPr>
              <a:lnSpc>
                <a:spcPct val="90000"/>
              </a:lnSpc>
              <a:defRPr sz="9920">
                <a:solidFill>
                  <a:schemeClr val="tx1">
                    <a:lumMod val="75000"/>
                    <a:lumOff val="25000"/>
                  </a:schemeClr>
                </a:solidFill>
              </a:defRPr>
            </a:lvl1pPr>
            <a:lvl2pPr>
              <a:lnSpc>
                <a:spcPct val="90000"/>
              </a:lnSpc>
              <a:defRPr sz="8505">
                <a:solidFill>
                  <a:schemeClr val="tx1">
                    <a:lumMod val="75000"/>
                    <a:lumOff val="25000"/>
                  </a:schemeClr>
                </a:solidFill>
              </a:defRPr>
            </a:lvl2pPr>
            <a:lvl3pPr>
              <a:lnSpc>
                <a:spcPct val="90000"/>
              </a:lnSpc>
              <a:defRPr sz="7085">
                <a:solidFill>
                  <a:schemeClr val="tx1">
                    <a:lumMod val="75000"/>
                    <a:lumOff val="25000"/>
                  </a:schemeClr>
                </a:solidFill>
              </a:defRPr>
            </a:lvl3pPr>
            <a:lvl4pPr>
              <a:lnSpc>
                <a:spcPct val="90000"/>
              </a:lnSpc>
              <a:defRPr sz="6380">
                <a:solidFill>
                  <a:schemeClr val="tx1">
                    <a:lumMod val="75000"/>
                    <a:lumOff val="25000"/>
                  </a:schemeClr>
                </a:solidFill>
              </a:defRPr>
            </a:lvl4pPr>
            <a:lvl5pPr>
              <a:lnSpc>
                <a:spcPct val="90000"/>
              </a:lnSpc>
              <a:defRPr sz="638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231720" y="2300000"/>
            <a:ext cx="27945002" cy="835000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2231720" y="10991880"/>
            <a:ext cx="13706718" cy="5189997"/>
          </a:xfrm>
        </p:spPr>
        <p:txBody>
          <a:bodyPr anchor="b">
            <a:normAutofit/>
          </a:bodyPr>
          <a:lstStyle>
            <a:lvl1pPr marL="0" indent="0">
              <a:buNone/>
              <a:defRPr sz="9920" b="0"/>
            </a:lvl1pPr>
            <a:lvl2pPr marL="1619885" indent="0">
              <a:buNone/>
              <a:defRPr sz="7085" b="1"/>
            </a:lvl2pPr>
            <a:lvl3pPr marL="3239770" indent="0">
              <a:buNone/>
              <a:defRPr sz="6380" b="1"/>
            </a:lvl3pPr>
            <a:lvl4pPr marL="4860290" indent="0">
              <a:buNone/>
              <a:defRPr sz="5670" b="1"/>
            </a:lvl4pPr>
            <a:lvl5pPr marL="6480175" indent="0">
              <a:buNone/>
              <a:defRPr sz="5670" b="1"/>
            </a:lvl5pPr>
            <a:lvl6pPr marL="8100060" indent="0">
              <a:buNone/>
              <a:defRPr sz="5670" b="1"/>
            </a:lvl6pPr>
            <a:lvl7pPr marL="9719945" indent="0">
              <a:buNone/>
              <a:defRPr sz="5670" b="1"/>
            </a:lvl7pPr>
            <a:lvl8pPr marL="11339830" indent="0">
              <a:buNone/>
              <a:defRPr sz="5670" b="1"/>
            </a:lvl8pPr>
            <a:lvl9pPr marL="12959715" indent="0">
              <a:buNone/>
              <a:defRPr sz="567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2231720" y="16476276"/>
            <a:ext cx="13706718" cy="2251372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16402501" y="10991880"/>
            <a:ext cx="13774221" cy="5189997"/>
          </a:xfrm>
        </p:spPr>
        <p:txBody>
          <a:bodyPr anchor="b">
            <a:normAutofit/>
          </a:bodyPr>
          <a:lstStyle>
            <a:lvl1pPr marL="0" indent="0">
              <a:buNone/>
              <a:defRPr sz="9920" b="0"/>
            </a:lvl1pPr>
            <a:lvl2pPr marL="1619885" indent="0">
              <a:buNone/>
              <a:defRPr sz="7085" b="1"/>
            </a:lvl2pPr>
            <a:lvl3pPr marL="3239770" indent="0">
              <a:buNone/>
              <a:defRPr sz="6380" b="1"/>
            </a:lvl3pPr>
            <a:lvl4pPr marL="4860290" indent="0">
              <a:buNone/>
              <a:defRPr sz="5670" b="1"/>
            </a:lvl4pPr>
            <a:lvl5pPr marL="6480175" indent="0">
              <a:buNone/>
              <a:defRPr sz="5670" b="1"/>
            </a:lvl5pPr>
            <a:lvl6pPr marL="8100060" indent="0">
              <a:buNone/>
              <a:defRPr sz="5670" b="1"/>
            </a:lvl6pPr>
            <a:lvl7pPr marL="9719945" indent="0">
              <a:buNone/>
              <a:defRPr sz="5670" b="1"/>
            </a:lvl7pPr>
            <a:lvl8pPr marL="11339830" indent="0">
              <a:buNone/>
              <a:defRPr sz="5670" b="1"/>
            </a:lvl8pPr>
            <a:lvl9pPr marL="12959715" indent="0">
              <a:buNone/>
              <a:defRPr sz="567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16402501" y="16476276"/>
            <a:ext cx="13774221" cy="22513725"/>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227500" y="17425001"/>
            <a:ext cx="27945002" cy="8350003"/>
          </a:xfrm>
        </p:spPr>
        <p:txBody>
          <a:bodyPr>
            <a:normAutofit/>
          </a:bodyPr>
          <a:lstStyle>
            <a:lvl1pPr algn="ctr">
              <a:defRPr sz="1559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718718" y="800000"/>
            <a:ext cx="11068938" cy="10079999"/>
          </a:xfrm>
        </p:spPr>
        <p:txBody>
          <a:bodyPr anchor="ctr" anchorCtr="0">
            <a:normAutofit/>
          </a:bodyPr>
          <a:lstStyle>
            <a:lvl1pPr>
              <a:defRPr sz="1134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13776379" y="4827426"/>
            <a:ext cx="15459560" cy="32090997"/>
          </a:xfrm>
        </p:spPr>
        <p:txBody>
          <a:bodyPr/>
          <a:lstStyle>
            <a:lvl1pPr marL="0" indent="0">
              <a:buNone/>
              <a:defRPr sz="11340"/>
            </a:lvl1pPr>
            <a:lvl2pPr marL="1619885" indent="0">
              <a:buNone/>
              <a:defRPr sz="9920"/>
            </a:lvl2pPr>
            <a:lvl3pPr marL="3239770" indent="0">
              <a:buNone/>
              <a:defRPr sz="8505"/>
            </a:lvl3pPr>
            <a:lvl4pPr marL="4860290" indent="0">
              <a:buNone/>
              <a:defRPr sz="7085"/>
            </a:lvl4pPr>
            <a:lvl5pPr marL="6480175" indent="0">
              <a:buNone/>
              <a:defRPr sz="7085"/>
            </a:lvl5pPr>
            <a:lvl6pPr marL="8100060" indent="0">
              <a:buNone/>
              <a:defRPr sz="7085"/>
            </a:lvl6pPr>
            <a:lvl7pPr marL="9719945" indent="0">
              <a:buNone/>
              <a:defRPr sz="7085"/>
            </a:lvl7pPr>
            <a:lvl8pPr marL="11339830" indent="0">
              <a:buNone/>
              <a:defRPr sz="7085"/>
            </a:lvl8pPr>
            <a:lvl9pPr marL="12959715" indent="0">
              <a:buNone/>
              <a:defRPr sz="7085"/>
            </a:lvl9pPr>
          </a:lstStyle>
          <a:p>
            <a:endParaRPr lang="zh-CN" altLang="en-US" dirty="0"/>
          </a:p>
        </p:txBody>
      </p:sp>
      <p:sp>
        <p:nvSpPr>
          <p:cNvPr id="4" name="文本占位符 3"/>
          <p:cNvSpPr>
            <a:spLocks noGrp="1"/>
          </p:cNvSpPr>
          <p:nvPr>
            <p:ph type="body" sz="half" idx="2"/>
          </p:nvPr>
        </p:nvSpPr>
        <p:spPr>
          <a:xfrm>
            <a:off x="1732218" y="12959999"/>
            <a:ext cx="11068938" cy="24010002"/>
          </a:xfrm>
        </p:spPr>
        <p:txBody>
          <a:bodyPr>
            <a:normAutofit/>
          </a:bodyPr>
          <a:lstStyle>
            <a:lvl1pPr marL="0" indent="0">
              <a:lnSpc>
                <a:spcPct val="150000"/>
              </a:lnSpc>
              <a:buNone/>
              <a:defRPr sz="7085"/>
            </a:lvl1pPr>
            <a:lvl2pPr marL="1619885" indent="0">
              <a:buNone/>
              <a:defRPr sz="4960"/>
            </a:lvl2pPr>
            <a:lvl3pPr marL="3239770" indent="0">
              <a:buNone/>
              <a:defRPr sz="4250"/>
            </a:lvl3pPr>
            <a:lvl4pPr marL="4860290" indent="0">
              <a:buNone/>
              <a:defRPr sz="3545"/>
            </a:lvl4pPr>
            <a:lvl5pPr marL="6480175" indent="0">
              <a:buNone/>
              <a:defRPr sz="3545"/>
            </a:lvl5pPr>
            <a:lvl6pPr marL="8100060" indent="0">
              <a:buNone/>
              <a:defRPr sz="3545"/>
            </a:lvl6pPr>
            <a:lvl7pPr marL="9719945" indent="0">
              <a:buNone/>
              <a:defRPr sz="3545"/>
            </a:lvl7pPr>
            <a:lvl8pPr marL="11339830" indent="0">
              <a:buNone/>
              <a:defRPr sz="3545"/>
            </a:lvl8pPr>
            <a:lvl9pPr marL="12959715" indent="0">
              <a:buNone/>
              <a:defRPr sz="3545"/>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6108374" y="2300000"/>
            <a:ext cx="4064127" cy="36610001"/>
          </a:xfrm>
        </p:spPr>
        <p:txBody>
          <a:bodyPr vert="eaVert">
            <a:normAutofit/>
          </a:bodyPr>
          <a:lstStyle>
            <a:lvl1pPr>
              <a:defRPr sz="1559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2227500" y="2300000"/>
            <a:ext cx="23598315" cy="36610001"/>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227500" y="2300000"/>
            <a:ext cx="27945002" cy="835000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2227500" y="11499999"/>
            <a:ext cx="27945002" cy="27410002"/>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2227500" y="40039998"/>
            <a:ext cx="7290000" cy="2300000"/>
          </a:xfrm>
          <a:prstGeom prst="rect">
            <a:avLst/>
          </a:prstGeom>
        </p:spPr>
        <p:txBody>
          <a:bodyPr vert="horz" lIns="91440" tIns="45720" rIns="91440" bIns="45720" rtlCol="0" anchor="ctr">
            <a:normAutofit/>
          </a:bodyPr>
          <a:lstStyle>
            <a:lvl1pPr algn="l">
              <a:defRPr sz="425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10732501" y="40039998"/>
            <a:ext cx="10935001" cy="2300000"/>
          </a:xfrm>
          <a:prstGeom prst="rect">
            <a:avLst/>
          </a:prstGeom>
        </p:spPr>
        <p:txBody>
          <a:bodyPr vert="horz" lIns="91440" tIns="45720" rIns="91440" bIns="45720" rtlCol="0" anchor="ctr">
            <a:normAutofit/>
          </a:bodyPr>
          <a:lstStyle>
            <a:lvl1pPr algn="ctr">
              <a:defRPr sz="425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2882501" y="40039998"/>
            <a:ext cx="7290000" cy="2300000"/>
          </a:xfrm>
          <a:prstGeom prst="rect">
            <a:avLst/>
          </a:prstGeom>
        </p:spPr>
        <p:txBody>
          <a:bodyPr vert="horz" lIns="91440" tIns="45720" rIns="91440" bIns="45720" rtlCol="0" anchor="ctr">
            <a:normAutofit/>
          </a:bodyPr>
          <a:lstStyle>
            <a:lvl1pPr algn="r">
              <a:defRPr sz="425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3239770"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10260" indent="-810260" algn="l" defTabSz="3239770" rtl="0" eaLnBrk="1" latinLnBrk="0" hangingPunct="1">
        <a:lnSpc>
          <a:spcPct val="90000"/>
        </a:lnSpc>
        <a:spcBef>
          <a:spcPts val="3550"/>
        </a:spcBef>
        <a:buFont typeface="Arial" panose="020B0604020202090204" pitchFamily="34" charset="0"/>
        <a:buChar char="•"/>
        <a:defRPr sz="9920" kern="1200">
          <a:solidFill>
            <a:schemeClr val="tx1"/>
          </a:solidFill>
          <a:latin typeface="+mn-lt"/>
          <a:ea typeface="+mn-ea"/>
          <a:cs typeface="+mn-cs"/>
        </a:defRPr>
      </a:lvl1pPr>
      <a:lvl2pPr marL="2430145" indent="-810260" algn="l" defTabSz="3239770" rtl="0" eaLnBrk="1" latinLnBrk="0" hangingPunct="1">
        <a:lnSpc>
          <a:spcPct val="90000"/>
        </a:lnSpc>
        <a:spcBef>
          <a:spcPct val="356000"/>
        </a:spcBef>
        <a:buFont typeface="Arial" panose="020B0604020202090204" pitchFamily="34" charset="0"/>
        <a:buChar char="•"/>
        <a:defRPr sz="8505" kern="1200">
          <a:solidFill>
            <a:schemeClr val="tx1"/>
          </a:solidFill>
          <a:latin typeface="+mn-lt"/>
          <a:ea typeface="+mn-ea"/>
          <a:cs typeface="+mn-cs"/>
        </a:defRPr>
      </a:lvl2pPr>
      <a:lvl3pPr marL="4050030" indent="-810260" algn="l" defTabSz="3239770" rtl="0" eaLnBrk="1" latinLnBrk="0" hangingPunct="1">
        <a:lnSpc>
          <a:spcPct val="90000"/>
        </a:lnSpc>
        <a:spcBef>
          <a:spcPct val="356000"/>
        </a:spcBef>
        <a:buFont typeface="Arial" panose="020B0604020202090204" pitchFamily="34" charset="0"/>
        <a:buChar char="•"/>
        <a:defRPr sz="7085" kern="1200">
          <a:solidFill>
            <a:schemeClr val="tx1"/>
          </a:solidFill>
          <a:latin typeface="+mn-lt"/>
          <a:ea typeface="+mn-ea"/>
          <a:cs typeface="+mn-cs"/>
        </a:defRPr>
      </a:lvl3pPr>
      <a:lvl4pPr marL="5669915"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4pPr>
      <a:lvl5pPr marL="7289800"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5pPr>
      <a:lvl6pPr marL="8909685"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6pPr>
      <a:lvl7pPr marL="10530205"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7pPr>
      <a:lvl8pPr marL="12150090"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8pPr>
      <a:lvl9pPr marL="13769975" indent="-810260" algn="l" defTabSz="3239770" rtl="0" eaLnBrk="1" latinLnBrk="0" hangingPunct="1">
        <a:lnSpc>
          <a:spcPct val="90000"/>
        </a:lnSpc>
        <a:spcBef>
          <a:spcPct val="356000"/>
        </a:spcBef>
        <a:buFont typeface="Arial" panose="020B0604020202090204" pitchFamily="34" charset="0"/>
        <a:buChar char="•"/>
        <a:defRPr sz="6380" kern="1200">
          <a:solidFill>
            <a:schemeClr val="tx1"/>
          </a:solidFill>
          <a:latin typeface="+mn-lt"/>
          <a:ea typeface="+mn-ea"/>
          <a:cs typeface="+mn-cs"/>
        </a:defRPr>
      </a:lvl9pPr>
    </p:bodyStyle>
    <p:otherStyle>
      <a:defPPr>
        <a:defRPr lang="zh-CN"/>
      </a:defPPr>
      <a:lvl1pPr marL="0" algn="l" defTabSz="3239770" rtl="0" eaLnBrk="1" latinLnBrk="0" hangingPunct="1">
        <a:defRPr sz="6380" kern="1200">
          <a:solidFill>
            <a:schemeClr val="tx1"/>
          </a:solidFill>
          <a:latin typeface="+mn-lt"/>
          <a:ea typeface="+mn-ea"/>
          <a:cs typeface="+mn-cs"/>
        </a:defRPr>
      </a:lvl1pPr>
      <a:lvl2pPr marL="1619885" algn="l" defTabSz="3239770" rtl="0" eaLnBrk="1" latinLnBrk="0" hangingPunct="1">
        <a:defRPr sz="6380" kern="1200">
          <a:solidFill>
            <a:schemeClr val="tx1"/>
          </a:solidFill>
          <a:latin typeface="+mn-lt"/>
          <a:ea typeface="+mn-ea"/>
          <a:cs typeface="+mn-cs"/>
        </a:defRPr>
      </a:lvl2pPr>
      <a:lvl3pPr marL="3239770" algn="l" defTabSz="3239770" rtl="0" eaLnBrk="1" latinLnBrk="0" hangingPunct="1">
        <a:defRPr sz="6380" kern="1200">
          <a:solidFill>
            <a:schemeClr val="tx1"/>
          </a:solidFill>
          <a:latin typeface="+mn-lt"/>
          <a:ea typeface="+mn-ea"/>
          <a:cs typeface="+mn-cs"/>
        </a:defRPr>
      </a:lvl3pPr>
      <a:lvl4pPr marL="4860290" algn="l" defTabSz="3239770" rtl="0" eaLnBrk="1" latinLnBrk="0" hangingPunct="1">
        <a:defRPr sz="6380" kern="1200">
          <a:solidFill>
            <a:schemeClr val="tx1"/>
          </a:solidFill>
          <a:latin typeface="+mn-lt"/>
          <a:ea typeface="+mn-ea"/>
          <a:cs typeface="+mn-cs"/>
        </a:defRPr>
      </a:lvl4pPr>
      <a:lvl5pPr marL="6480175" algn="l" defTabSz="3239770" rtl="0" eaLnBrk="1" latinLnBrk="0" hangingPunct="1">
        <a:defRPr sz="6380" kern="1200">
          <a:solidFill>
            <a:schemeClr val="tx1"/>
          </a:solidFill>
          <a:latin typeface="+mn-lt"/>
          <a:ea typeface="+mn-ea"/>
          <a:cs typeface="+mn-cs"/>
        </a:defRPr>
      </a:lvl5pPr>
      <a:lvl6pPr marL="8100060" algn="l" defTabSz="3239770" rtl="0" eaLnBrk="1" latinLnBrk="0" hangingPunct="1">
        <a:defRPr sz="6380" kern="1200">
          <a:solidFill>
            <a:schemeClr val="tx1"/>
          </a:solidFill>
          <a:latin typeface="+mn-lt"/>
          <a:ea typeface="+mn-ea"/>
          <a:cs typeface="+mn-cs"/>
        </a:defRPr>
      </a:lvl6pPr>
      <a:lvl7pPr marL="9719945" algn="l" defTabSz="3239770" rtl="0" eaLnBrk="1" latinLnBrk="0" hangingPunct="1">
        <a:defRPr sz="6380" kern="1200">
          <a:solidFill>
            <a:schemeClr val="tx1"/>
          </a:solidFill>
          <a:latin typeface="+mn-lt"/>
          <a:ea typeface="+mn-ea"/>
          <a:cs typeface="+mn-cs"/>
        </a:defRPr>
      </a:lvl7pPr>
      <a:lvl8pPr marL="11339830" algn="l" defTabSz="3239770" rtl="0" eaLnBrk="1" latinLnBrk="0" hangingPunct="1">
        <a:defRPr sz="6380" kern="1200">
          <a:solidFill>
            <a:schemeClr val="tx1"/>
          </a:solidFill>
          <a:latin typeface="+mn-lt"/>
          <a:ea typeface="+mn-ea"/>
          <a:cs typeface="+mn-cs"/>
        </a:defRPr>
      </a:lvl8pPr>
      <a:lvl9pPr marL="12959715" algn="l" defTabSz="3239770" rtl="0" eaLnBrk="1" latinLnBrk="0" hangingPunct="1">
        <a:defRPr sz="63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custDataLst>
              <p:tags r:id="rId1"/>
            </p:custDataLst>
          </p:nvPr>
        </p:nvSpPr>
        <p:spPr>
          <a:xfrm>
            <a:off x="1991995" y="8504555"/>
            <a:ext cx="28413710" cy="31094680"/>
          </a:xfrm>
        </p:spPr>
        <p:txBody>
          <a:bodyPr>
            <a:noAutofit/>
          </a:bodyPr>
          <a:p>
            <a:pPr algn="l">
              <a:lnSpc>
                <a:spcPct val="150000"/>
              </a:lnSpc>
            </a:pPr>
            <a:endParaRPr lang="zh-CN" altLang="en-US" sz="8500" dirty="0">
              <a:solidFill>
                <a:srgbClr val="FF0000"/>
              </a:solidFill>
              <a:sym typeface="+mn-ea"/>
            </a:endParaRPr>
          </a:p>
          <a:p>
            <a:pPr algn="ctr" rtl="0" eaLnBrk="0">
              <a:lnSpc>
                <a:spcPct val="102000"/>
              </a:lnSpc>
            </a:pPr>
            <a:r>
              <a:rPr sz="8500" b="1" kern="0" dirty="0">
                <a:solidFill>
                  <a:schemeClr val="tx1">
                    <a:alpha val="100000"/>
                  </a:schemeClr>
                </a:solidFill>
                <a:latin typeface="宋体" charset="0"/>
                <a:ea typeface="宋体" charset="0"/>
                <a:cs typeface="宋体" charset="0"/>
                <a:sym typeface="+mn-ea"/>
              </a:rPr>
              <a:t>建议</a:t>
            </a:r>
            <a:r>
              <a:rPr lang="zh-CN" sz="8500" b="1" kern="0" dirty="0">
                <a:solidFill>
                  <a:schemeClr val="tx1">
                    <a:alpha val="100000"/>
                  </a:schemeClr>
                </a:solidFill>
                <a:latin typeface="宋体" charset="0"/>
                <a:ea typeface="宋体" charset="0"/>
                <a:cs typeface="宋体" charset="0"/>
                <a:sym typeface="+mn-ea"/>
              </a:rPr>
              <a:t>英文</a:t>
            </a:r>
            <a:r>
              <a:rPr sz="8500" b="1" kern="0" dirty="0">
                <a:solidFill>
                  <a:schemeClr val="tx1">
                    <a:alpha val="100000"/>
                  </a:schemeClr>
                </a:solidFill>
                <a:latin typeface="宋体" charset="0"/>
                <a:ea typeface="宋体" charset="0"/>
                <a:cs typeface="宋体" charset="0"/>
                <a:sym typeface="+mn-ea"/>
              </a:rPr>
              <a:t>文本字体</a:t>
            </a:r>
            <a:r>
              <a:rPr lang="en-US" sz="8500" b="1" kern="0" dirty="0">
                <a:solidFill>
                  <a:schemeClr val="tx1">
                    <a:alpha val="100000"/>
                  </a:schemeClr>
                </a:solidFill>
                <a:latin typeface="宋体" charset="0"/>
                <a:ea typeface="宋体" charset="0"/>
                <a:cs typeface="宋体" charset="0"/>
                <a:sym typeface="+mn-ea"/>
              </a:rPr>
              <a:t>-</a:t>
            </a:r>
            <a:r>
              <a:rPr sz="8500" b="1" kern="0" dirty="0">
                <a:solidFill>
                  <a:schemeClr val="tx1">
                    <a:alpha val="100000"/>
                  </a:schemeClr>
                </a:solidFill>
                <a:latin typeface="宋体" charset="0"/>
                <a:ea typeface="宋体" charset="0"/>
                <a:cs typeface="宋体" charset="0"/>
                <a:sym typeface="+mn-ea"/>
              </a:rPr>
              <a:t>Times New </a:t>
            </a:r>
            <a:r>
              <a:rPr sz="8500" b="1" kern="0">
                <a:solidFill>
                  <a:schemeClr val="tx1">
                    <a:alpha val="100000"/>
                  </a:schemeClr>
                </a:solidFill>
                <a:latin typeface="宋体" charset="0"/>
                <a:ea typeface="宋体" charset="0"/>
                <a:cs typeface="宋体" charset="0"/>
                <a:sym typeface="+mn-ea"/>
              </a:rPr>
              <a:t>Roman，</a:t>
            </a:r>
            <a:endParaRPr sz="8500" b="1" kern="0">
              <a:solidFill>
                <a:schemeClr val="tx1">
                  <a:alpha val="100000"/>
                </a:schemeClr>
              </a:solidFill>
              <a:latin typeface="宋体" charset="0"/>
              <a:ea typeface="宋体" charset="0"/>
              <a:cs typeface="宋体" charset="0"/>
              <a:sym typeface="+mn-ea"/>
            </a:endParaRPr>
          </a:p>
          <a:p>
            <a:pPr algn="ctr" rtl="0" eaLnBrk="0">
              <a:lnSpc>
                <a:spcPct val="102000"/>
              </a:lnSpc>
            </a:pPr>
            <a:r>
              <a:rPr lang="zh-CN" sz="8500" b="1" kern="0">
                <a:solidFill>
                  <a:schemeClr val="tx1">
                    <a:alpha val="100000"/>
                  </a:schemeClr>
                </a:solidFill>
                <a:latin typeface="宋体" charset="0"/>
                <a:ea typeface="宋体" charset="0"/>
                <a:cs typeface="宋体" charset="0"/>
                <a:sym typeface="+mn-ea"/>
              </a:rPr>
              <a:t>中文文本字体</a:t>
            </a:r>
            <a:r>
              <a:rPr lang="en-US" altLang="zh-CN" sz="8500" b="1" kern="0">
                <a:solidFill>
                  <a:schemeClr val="tx1">
                    <a:alpha val="100000"/>
                  </a:schemeClr>
                </a:solidFill>
                <a:latin typeface="宋体" charset="0"/>
                <a:ea typeface="宋体" charset="0"/>
                <a:cs typeface="宋体" charset="0"/>
                <a:sym typeface="+mn-ea"/>
              </a:rPr>
              <a:t>-</a:t>
            </a:r>
            <a:r>
              <a:rPr lang="zh-CN" altLang="en-US" sz="8500" b="1" kern="0">
                <a:solidFill>
                  <a:schemeClr val="tx1">
                    <a:alpha val="100000"/>
                  </a:schemeClr>
                </a:solidFill>
                <a:latin typeface="宋体" charset="0"/>
                <a:ea typeface="宋体" charset="0"/>
                <a:cs typeface="宋体" charset="0"/>
                <a:sym typeface="+mn-ea"/>
              </a:rPr>
              <a:t>黑体</a:t>
            </a:r>
            <a:endParaRPr lang="zh-CN" altLang="en-US" sz="8500" b="1" kern="0">
              <a:solidFill>
                <a:schemeClr val="tx1">
                  <a:alpha val="100000"/>
                </a:schemeClr>
              </a:solidFill>
              <a:latin typeface="宋体" charset="0"/>
              <a:ea typeface="宋体" charset="0"/>
              <a:cs typeface="宋体" charset="0"/>
              <a:sym typeface="+mn-ea"/>
            </a:endParaRPr>
          </a:p>
          <a:p>
            <a:pPr algn="ctr" rtl="0" eaLnBrk="0">
              <a:lnSpc>
                <a:spcPct val="102000"/>
              </a:lnSpc>
            </a:pPr>
            <a:endParaRPr sz="8500" b="1" kern="0">
              <a:solidFill>
                <a:schemeClr val="tx1">
                  <a:alpha val="100000"/>
                </a:schemeClr>
              </a:solidFill>
              <a:latin typeface="宋体" charset="0"/>
              <a:ea typeface="宋体" charset="0"/>
              <a:cs typeface="宋体" charset="0"/>
              <a:sym typeface="+mn-ea"/>
            </a:endParaRPr>
          </a:p>
          <a:p>
            <a:pPr algn="l" rtl="0" eaLnBrk="0">
              <a:lnSpc>
                <a:spcPct val="102000"/>
              </a:lnSpc>
            </a:pPr>
            <a:r>
              <a:rPr lang="en-US" sz="8500" b="1" kern="0" dirty="0">
                <a:solidFill>
                  <a:schemeClr val="tx1">
                    <a:alpha val="100000"/>
                  </a:schemeClr>
                </a:solidFill>
                <a:latin typeface="宋体" charset="0"/>
                <a:ea typeface="宋体" charset="0"/>
                <a:cs typeface="宋体" charset="0"/>
                <a:sym typeface="+mn-ea"/>
              </a:rPr>
              <a:t>1</a:t>
            </a:r>
            <a:r>
              <a:rPr lang="zh-CN" altLang="en-US" sz="8500" b="1" kern="0" dirty="0">
                <a:solidFill>
                  <a:schemeClr val="tx1">
                    <a:alpha val="100000"/>
                  </a:schemeClr>
                </a:solidFill>
                <a:latin typeface="宋体" charset="0"/>
                <a:ea typeface="宋体" charset="0"/>
                <a:cs typeface="宋体" charset="0"/>
                <a:sym typeface="+mn-ea"/>
              </a:rPr>
              <a:t>、</a:t>
            </a:r>
            <a:r>
              <a:rPr sz="8500" b="1" kern="0" dirty="0">
                <a:solidFill>
                  <a:schemeClr val="tx1">
                    <a:alpha val="100000"/>
                  </a:schemeClr>
                </a:solidFill>
                <a:latin typeface="宋体" charset="0"/>
                <a:ea typeface="宋体" charset="0"/>
                <a:cs typeface="宋体" charset="0"/>
                <a:sym typeface="+mn-ea"/>
              </a:rPr>
              <a:t>海报内容框架默认包含</a:t>
            </a:r>
            <a:r>
              <a:rPr sz="8500" b="1" kern="0" dirty="0">
                <a:solidFill>
                  <a:schemeClr val="tx1">
                    <a:alpha val="100000"/>
                  </a:schemeClr>
                </a:solidFill>
                <a:latin typeface="宋体" charset="0"/>
                <a:ea typeface="宋体" charset="0"/>
                <a:cs typeface="宋体" charset="0"/>
                <a:sym typeface="+mn-ea"/>
              </a:rPr>
              <a:t>ABSTRACT</a:t>
            </a:r>
            <a:endParaRPr sz="8500" b="1" kern="0" dirty="0">
              <a:solidFill>
                <a:schemeClr val="tx1">
                  <a:alpha val="100000"/>
                </a:schemeClr>
              </a:solidFill>
              <a:latin typeface="宋体" charset="0"/>
              <a:ea typeface="宋体" charset="0"/>
              <a:cs typeface="宋体" charset="0"/>
            </a:endParaRPr>
          </a:p>
          <a:p>
            <a:pPr algn="ctr">
              <a:lnSpc>
                <a:spcPct val="150000"/>
              </a:lnSpc>
            </a:pPr>
            <a:r>
              <a:rPr sz="8500" b="1" kern="0" dirty="0">
                <a:solidFill>
                  <a:schemeClr val="tx1">
                    <a:alpha val="100000"/>
                  </a:schemeClr>
                </a:solidFill>
                <a:latin typeface="宋体" charset="0"/>
                <a:ea typeface="宋体" charset="0"/>
                <a:cs typeface="宋体" charset="0"/>
                <a:sym typeface="+mn-ea"/>
              </a:rPr>
              <a:t>INTRODUCTION</a:t>
            </a:r>
            <a:endParaRPr sz="8500" b="1" kern="0" dirty="0">
              <a:solidFill>
                <a:schemeClr val="tx1">
                  <a:alpha val="100000"/>
                </a:schemeClr>
              </a:solidFill>
              <a:latin typeface="宋体" charset="0"/>
              <a:ea typeface="宋体" charset="0"/>
              <a:cs typeface="宋体" charset="0"/>
            </a:endParaRPr>
          </a:p>
          <a:p>
            <a:pPr algn="ctr">
              <a:lnSpc>
                <a:spcPct val="150000"/>
              </a:lnSpc>
            </a:pPr>
            <a:r>
              <a:rPr sz="8500" b="1" kern="0" dirty="0">
                <a:solidFill>
                  <a:schemeClr val="tx1">
                    <a:alpha val="100000"/>
                  </a:schemeClr>
                </a:solidFill>
                <a:latin typeface="宋体" charset="0"/>
                <a:ea typeface="宋体" charset="0"/>
                <a:cs typeface="宋体" charset="0"/>
                <a:sym typeface="+mn-ea"/>
              </a:rPr>
              <a:t>METHODS</a:t>
            </a:r>
            <a:endParaRPr sz="8500" b="1" kern="0" dirty="0">
              <a:solidFill>
                <a:schemeClr val="tx1">
                  <a:alpha val="100000"/>
                </a:schemeClr>
              </a:solidFill>
              <a:latin typeface="宋体" charset="0"/>
              <a:ea typeface="宋体" charset="0"/>
              <a:cs typeface="宋体" charset="0"/>
            </a:endParaRPr>
          </a:p>
          <a:p>
            <a:pPr algn="ctr">
              <a:lnSpc>
                <a:spcPct val="150000"/>
              </a:lnSpc>
            </a:pPr>
            <a:r>
              <a:rPr sz="8500" b="1" kern="0" dirty="0">
                <a:solidFill>
                  <a:schemeClr val="tx1">
                    <a:alpha val="100000"/>
                  </a:schemeClr>
                </a:solidFill>
                <a:latin typeface="宋体" charset="0"/>
                <a:ea typeface="宋体" charset="0"/>
                <a:cs typeface="宋体" charset="0"/>
                <a:sym typeface="+mn-ea"/>
              </a:rPr>
              <a:t>CONCLUSIONS </a:t>
            </a:r>
            <a:r>
              <a:rPr sz="8500" b="1" kern="0" dirty="0">
                <a:solidFill>
                  <a:schemeClr val="tx1">
                    <a:alpha val="100000"/>
                  </a:schemeClr>
                </a:solidFill>
                <a:latin typeface="宋体" charset="0"/>
                <a:ea typeface="宋体" charset="0"/>
                <a:cs typeface="宋体" charset="0"/>
                <a:sym typeface="+mn-ea"/>
              </a:rPr>
              <a:t>等；</a:t>
            </a:r>
            <a:endParaRPr lang="en-US" altLang="zh-CN" sz="8500" b="1" dirty="0">
              <a:solidFill>
                <a:schemeClr val="tx1"/>
              </a:solidFill>
              <a:latin typeface="宋体" charset="0"/>
              <a:ea typeface="宋体" charset="0"/>
              <a:cs typeface="宋体" charset="0"/>
              <a:sym typeface="+mn-ea"/>
            </a:endParaRPr>
          </a:p>
          <a:p>
            <a:pPr algn="l">
              <a:lnSpc>
                <a:spcPct val="150000"/>
              </a:lnSpc>
            </a:pPr>
            <a:r>
              <a:rPr lang="en-US" altLang="zh-CN" sz="8500" b="1" dirty="0">
                <a:solidFill>
                  <a:schemeClr val="tx1"/>
                </a:solidFill>
                <a:latin typeface="宋体" charset="0"/>
                <a:ea typeface="宋体" charset="0"/>
                <a:cs typeface="宋体" charset="0"/>
                <a:sym typeface="+mn-ea"/>
              </a:rPr>
              <a:t>2</a:t>
            </a:r>
            <a:r>
              <a:rPr lang="zh-CN" altLang="en-US" sz="8500" b="1" dirty="0">
                <a:solidFill>
                  <a:schemeClr val="tx1"/>
                </a:solidFill>
                <a:latin typeface="宋体" charset="0"/>
                <a:ea typeface="宋体" charset="0"/>
                <a:cs typeface="宋体" charset="0"/>
                <a:sym typeface="+mn-ea"/>
              </a:rPr>
              <a:t>、海报尺寸为</a:t>
            </a:r>
            <a:r>
              <a:rPr lang="en-US" altLang="zh-CN" sz="8500" b="1" dirty="0">
                <a:solidFill>
                  <a:schemeClr val="tx1"/>
                </a:solidFill>
                <a:latin typeface="宋体" charset="0"/>
                <a:ea typeface="宋体" charset="0"/>
                <a:cs typeface="宋体" charset="0"/>
                <a:sym typeface="+mn-ea"/>
              </a:rPr>
              <a:t>120cm</a:t>
            </a:r>
            <a:r>
              <a:rPr lang="zh-CN" altLang="en-US" sz="8500" b="1" dirty="0">
                <a:solidFill>
                  <a:schemeClr val="tx1"/>
                </a:solidFill>
                <a:latin typeface="宋体" charset="0"/>
                <a:ea typeface="宋体" charset="0"/>
                <a:cs typeface="宋体" charset="0"/>
                <a:sym typeface="+mn-ea"/>
              </a:rPr>
              <a:t>（高）</a:t>
            </a:r>
            <a:r>
              <a:rPr lang="en-US" altLang="zh-CN" sz="8500" b="1" dirty="0">
                <a:solidFill>
                  <a:schemeClr val="tx1"/>
                </a:solidFill>
                <a:latin typeface="宋体" charset="0"/>
                <a:ea typeface="宋体" charset="0"/>
                <a:cs typeface="宋体" charset="0"/>
                <a:sym typeface="+mn-ea"/>
              </a:rPr>
              <a:t> × 90cm</a:t>
            </a:r>
            <a:r>
              <a:rPr lang="zh-CN" altLang="en-US" sz="8500" b="1" dirty="0">
                <a:solidFill>
                  <a:schemeClr val="tx1"/>
                </a:solidFill>
                <a:latin typeface="宋体" charset="0"/>
                <a:ea typeface="宋体" charset="0"/>
                <a:cs typeface="宋体" charset="0"/>
                <a:sym typeface="+mn-ea"/>
              </a:rPr>
              <a:t> （宽），版面上下页边距为</a:t>
            </a:r>
            <a:r>
              <a:rPr lang="en-US" altLang="zh-CN" sz="8500" b="1" dirty="0">
                <a:solidFill>
                  <a:schemeClr val="tx1"/>
                </a:solidFill>
                <a:latin typeface="宋体" charset="0"/>
                <a:ea typeface="宋体" charset="0"/>
                <a:cs typeface="宋体" charset="0"/>
                <a:sym typeface="+mn-ea"/>
              </a:rPr>
              <a:t>25 </a:t>
            </a:r>
            <a:r>
              <a:rPr lang="zh-CN" altLang="en-US" sz="8500" b="1" dirty="0">
                <a:solidFill>
                  <a:schemeClr val="tx1"/>
                </a:solidFill>
                <a:latin typeface="宋体" charset="0"/>
                <a:ea typeface="宋体" charset="0"/>
                <a:cs typeface="宋体" charset="0"/>
                <a:sym typeface="+mn-ea"/>
              </a:rPr>
              <a:t>毫米，中英文均可，海报内容自行排版设计，线图、照片需清晰美观</a:t>
            </a:r>
            <a:r>
              <a:rPr sz="8500" b="1" kern="0" dirty="0">
                <a:solidFill>
                  <a:srgbClr val="000000">
                    <a:alpha val="100000"/>
                  </a:srgbClr>
                </a:solidFill>
                <a:latin typeface="Times New Roman" panose="02020503050405090304"/>
                <a:ea typeface="Times New Roman" panose="02020503050405090304"/>
                <a:cs typeface="Times New Roman" panose="02020503050405090304"/>
                <a:sym typeface="+mn-ea"/>
              </a:rPr>
              <a:t>，</a:t>
            </a:r>
            <a:r>
              <a:rPr sz="8500" b="1" kern="0" dirty="0">
                <a:solidFill>
                  <a:srgbClr val="000000">
                    <a:alpha val="100000"/>
                  </a:srgbClr>
                </a:solidFill>
                <a:latin typeface="Times New Roman" panose="02020503050405090304"/>
                <a:ea typeface="Times New Roman" panose="02020503050405090304"/>
                <a:cs typeface="Times New Roman" panose="02020503050405090304"/>
                <a:sym typeface="+mn-ea"/>
              </a:rPr>
              <a:t>多图少字，语句精炼；</a:t>
            </a:r>
            <a:endParaRPr lang="zh-CN" altLang="en-US" sz="8500" b="1" dirty="0">
              <a:solidFill>
                <a:schemeClr val="tx1"/>
              </a:solidFill>
              <a:latin typeface="宋体" charset="0"/>
              <a:ea typeface="宋体" charset="0"/>
              <a:cs typeface="宋体" charset="0"/>
              <a:sym typeface="+mn-ea"/>
            </a:endParaRPr>
          </a:p>
          <a:p>
            <a:pPr algn="l">
              <a:lnSpc>
                <a:spcPct val="150000"/>
              </a:lnSpc>
            </a:pPr>
            <a:r>
              <a:rPr lang="en-US" altLang="zh-CN" sz="8500" b="1" dirty="0">
                <a:solidFill>
                  <a:schemeClr val="tx1"/>
                </a:solidFill>
                <a:latin typeface="宋体" charset="0"/>
                <a:ea typeface="宋体" charset="0"/>
                <a:cs typeface="宋体" charset="0"/>
                <a:sym typeface="+mn-ea"/>
              </a:rPr>
              <a:t>3</a:t>
            </a:r>
            <a:r>
              <a:rPr lang="zh-CN" altLang="en-US" sz="8500" b="1" dirty="0">
                <a:solidFill>
                  <a:schemeClr val="tx1"/>
                </a:solidFill>
                <a:latin typeface="宋体" charset="0"/>
                <a:ea typeface="宋体" charset="0"/>
                <a:cs typeface="宋体" charset="0"/>
                <a:sym typeface="+mn-ea"/>
              </a:rPr>
              <a:t>、</a:t>
            </a:r>
            <a:r>
              <a:rPr sz="8500" b="1" kern="0" dirty="0">
                <a:solidFill>
                  <a:srgbClr val="000000">
                    <a:alpha val="100000"/>
                  </a:srgbClr>
                </a:solidFill>
                <a:latin typeface="Times New Roman" panose="02020503050405090304"/>
                <a:ea typeface="Times New Roman" panose="02020503050405090304"/>
                <a:cs typeface="Times New Roman" panose="02020503050405090304"/>
                <a:sym typeface="+mn-ea"/>
              </a:rPr>
              <a:t>海报整体尽量呈现丰富和多彩，避免图片颜色单一</a:t>
            </a:r>
            <a:r>
              <a:rPr lang="zh-CN" sz="8500" b="1" kern="0" dirty="0">
                <a:solidFill>
                  <a:srgbClr val="000000">
                    <a:alpha val="100000"/>
                  </a:srgbClr>
                </a:solidFill>
                <a:latin typeface="Times New Roman" panose="02020503050405090304"/>
                <a:ea typeface="Times New Roman" panose="02020503050405090304"/>
                <a:cs typeface="Times New Roman" panose="02020503050405090304"/>
                <a:sym typeface="+mn-ea"/>
              </a:rPr>
              <a:t>。</a:t>
            </a:r>
            <a:endParaRPr lang="en-US" altLang="zh-CN" sz="8500" dirty="0">
              <a:solidFill>
                <a:schemeClr val="tx1"/>
              </a:solidFill>
            </a:endParaRPr>
          </a:p>
          <a:p>
            <a:pPr algn="l">
              <a:lnSpc>
                <a:spcPct val="150000"/>
              </a:lnSpc>
            </a:pPr>
            <a:endParaRPr lang="en-US" altLang="zh-CN" sz="8500" dirty="0">
              <a:solidFill>
                <a:schemeClr val="tx1"/>
              </a:solidFill>
              <a:latin typeface="+mn-lt"/>
            </a:endParaRPr>
          </a:p>
        </p:txBody>
      </p:sp>
      <p:sp>
        <p:nvSpPr>
          <p:cNvPr id="6" name="矩形 5"/>
          <p:cNvSpPr/>
          <p:nvPr>
            <p:custDataLst>
              <p:tags r:id="rId2"/>
            </p:custDataLst>
          </p:nvPr>
        </p:nvSpPr>
        <p:spPr>
          <a:xfrm>
            <a:off x="-554" y="-82551"/>
            <a:ext cx="32400235" cy="5400039"/>
          </a:xfrm>
          <a:prstGeom prst="rect">
            <a:avLst/>
          </a:prstGeom>
          <a:solidFill>
            <a:schemeClr val="accent1">
              <a:lumMod val="75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3"/>
            </p:custDataLst>
          </p:nvPr>
        </p:nvSpPr>
        <p:spPr>
          <a:xfrm>
            <a:off x="1992091" y="431803"/>
            <a:ext cx="28414551" cy="4243736"/>
          </a:xfrm>
        </p:spPr>
        <p:txBody>
          <a:bodyPr>
            <a:noAutofit/>
          </a:bodyPr>
          <a:p>
            <a:r>
              <a:rPr sz="5400" kern="0" dirty="0">
                <a:solidFill>
                  <a:schemeClr val="bg1"/>
                </a:solidFill>
                <a:latin typeface="Times New Roman" panose="02020503050405090304" pitchFamily="18" charset="0"/>
                <a:cs typeface="Times New Roman" panose="02020503050405090304" pitchFamily="18" charset="0"/>
                <a:sym typeface="+mn-ea"/>
              </a:rPr>
              <a:t>Report  title Report  title Report  title Report  title Report  title Report  title Report  title Report  title Report  title Report  title Report  title </a:t>
            </a:r>
            <a:br>
              <a:rPr sz="5400" kern="0" dirty="0">
                <a:solidFill>
                  <a:schemeClr val="bg1"/>
                </a:solidFill>
                <a:latin typeface="Times New Roman" panose="02020503050405090304" pitchFamily="18" charset="0"/>
                <a:cs typeface="Times New Roman" panose="02020503050405090304" pitchFamily="18" charset="0"/>
                <a:sym typeface="+mn-ea"/>
              </a:rPr>
            </a:br>
            <a:r>
              <a:rPr sz="5400" kern="0" dirty="0">
                <a:solidFill>
                  <a:schemeClr val="bg1"/>
                </a:solidFill>
                <a:latin typeface="Times New Roman" panose="02020503050405090304" pitchFamily="18" charset="0"/>
                <a:cs typeface="Times New Roman" panose="02020503050405090304" pitchFamily="18" charset="0"/>
                <a:sym typeface="+mn-ea"/>
              </a:rPr>
              <a:t>Author(s) Name</a:t>
            </a:r>
            <a:r>
              <a:rPr lang="en-US" sz="5400" kern="0" dirty="0">
                <a:solidFill>
                  <a:schemeClr val="bg1"/>
                </a:solidFill>
                <a:latin typeface="Times New Roman" panose="02020503050405090304" pitchFamily="18" charset="0"/>
                <a:cs typeface="Times New Roman" panose="02020503050405090304" pitchFamily="18" charset="0"/>
                <a:sym typeface="+mn-ea"/>
              </a:rPr>
              <a:t>,</a:t>
            </a:r>
            <a:r>
              <a:rPr sz="5400" kern="0" dirty="0">
                <a:solidFill>
                  <a:schemeClr val="bg1"/>
                </a:solidFill>
                <a:latin typeface="Times New Roman" panose="02020503050405090304" pitchFamily="18" charset="0"/>
                <a:cs typeface="Times New Roman" panose="02020503050405090304" pitchFamily="18" charset="0"/>
                <a:sym typeface="+mn-ea"/>
              </a:rPr>
              <a:t> Author(s) Name</a:t>
            </a:r>
            <a:r>
              <a:rPr lang="en-US" sz="5400" kern="0" dirty="0">
                <a:solidFill>
                  <a:schemeClr val="bg1"/>
                </a:solidFill>
                <a:latin typeface="Times New Roman" panose="02020503050405090304" pitchFamily="18" charset="0"/>
                <a:cs typeface="Times New Roman" panose="02020503050405090304" pitchFamily="18" charset="0"/>
                <a:sym typeface="+mn-ea"/>
              </a:rPr>
              <a:t>,</a:t>
            </a:r>
            <a:r>
              <a:rPr sz="5400" kern="0" dirty="0">
                <a:solidFill>
                  <a:schemeClr val="bg1"/>
                </a:solidFill>
                <a:latin typeface="Times New Roman" panose="02020503050405090304" pitchFamily="18" charset="0"/>
                <a:cs typeface="Times New Roman" panose="02020503050405090304" pitchFamily="18" charset="0"/>
                <a:sym typeface="+mn-ea"/>
              </a:rPr>
              <a:t> Author(s) Name</a:t>
            </a:r>
            <a:br>
              <a:rPr sz="5400" kern="0" dirty="0">
                <a:solidFill>
                  <a:schemeClr val="bg1"/>
                </a:solidFill>
                <a:latin typeface="Times New Roman" panose="02020503050405090304" pitchFamily="18" charset="0"/>
                <a:cs typeface="Times New Roman" panose="02020503050405090304" pitchFamily="18" charset="0"/>
                <a:sym typeface="+mn-ea"/>
              </a:rPr>
            </a:br>
            <a:r>
              <a:rPr sz="5400" kern="0" dirty="0">
                <a:solidFill>
                  <a:schemeClr val="bg1"/>
                </a:solidFill>
                <a:latin typeface="Times New Roman" panose="02020503050405090304" pitchFamily="18" charset="0"/>
                <a:cs typeface="Times New Roman" panose="02020503050405090304" pitchFamily="18" charset="0"/>
                <a:sym typeface="+mn-ea"/>
              </a:rPr>
              <a:t>Affiliation  Affiliation  Affiliation  Affiliation </a:t>
            </a:r>
            <a:r>
              <a:rPr sz="5400" kern="0">
                <a:solidFill>
                  <a:schemeClr val="bg1"/>
                </a:solidFill>
                <a:latin typeface="Times New Roman" panose="02020503050405090304" pitchFamily="18" charset="0"/>
                <a:cs typeface="Times New Roman" panose="02020503050405090304" pitchFamily="18" charset="0"/>
                <a:sym typeface="+mn-ea"/>
              </a:rPr>
              <a:t>Affiliation  Affiliation</a:t>
            </a:r>
            <a:endParaRPr lang="zh-CN" altLang="en-US" sz="5400" kern="0" dirty="0">
              <a:solidFill>
                <a:schemeClr val="bg1"/>
              </a:solidFill>
              <a:effectLst/>
              <a:latin typeface="Times New Roman" panose="02020503050405090304" pitchFamily="18" charset="0"/>
              <a:cs typeface="Times New Roman" panose="02020503050405090304" pitchFamily="18" charset="0"/>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宋体"/>
        <a:cs typeface=""/>
      </a:majorFont>
      <a:minorFont>
        <a:latin typeface="Calibri"/>
        <a:ea typeface="宋体"/>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469</Words>
  <Application>WPS 文字</Application>
  <PresentationFormat>宽屏</PresentationFormat>
  <Paragraphs>13</Paragraphs>
  <Slides>1</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Calibri</vt:lpstr>
      <vt:lpstr>Helvetica Neue</vt:lpstr>
      <vt:lpstr>汉仪书宋二KW</vt:lpstr>
      <vt:lpstr>微软雅黑</vt:lpstr>
      <vt:lpstr>汉仪旗黑</vt:lpstr>
      <vt:lpstr>宋体</vt:lpstr>
      <vt:lpstr>Arial Unicode MS</vt:lpstr>
      <vt:lpstr>Times New Roman</vt:lpstr>
      <vt:lpstr>Times New Roman</vt:lpstr>
      <vt:lpstr>WPS</vt:lpstr>
      <vt:lpstr>Report  title Report  title Report  title Report  title Report  title Report  title Report  title Report  title Report  title Report  title Report  title  Author(s) Name, Author(s) Name, Author(s) Name Affiliation  Affiliation  Affiliation  Affiliation Affiliation  Affiliation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桐桐桐zz</cp:lastModifiedBy>
  <cp:revision>9</cp:revision>
  <dcterms:created xsi:type="dcterms:W3CDTF">2024-07-04T01:18:16Z</dcterms:created>
  <dcterms:modified xsi:type="dcterms:W3CDTF">2024-07-04T01:18:16Z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2052-6.7.1.8828</vt:lpwstr>
  </property>
  <property fmtid="{D5CDD505-2E9C-101B-9397-08002B2CF9AE}" pid="3" name="ICV">
    <vt:lpwstr>74A01E270DB200F849F78566E5DA85AD_41</vt:lpwstr>
  </property>
</Properties>
</file>