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73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79662"/>
            <a:ext cx="7772400" cy="1102519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中粗黑简体" pitchFamily="2" charset="-122"/>
              <a:ea typeface="方正兰亭中粗黑简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737220"/>
          </a:xfrm>
        </p:spPr>
        <p:txBody>
          <a:bodyPr/>
          <a:lstStyle/>
          <a:p>
            <a:endParaRPr lang="zh-CN" altLang="en-US" dirty="0">
              <a:solidFill>
                <a:schemeClr val="accent1">
                  <a:lumMod val="75000"/>
                </a:schemeClr>
              </a:solidFill>
              <a:latin typeface="方正兰亭中粗黑简体" pitchFamily="2" charset="-122"/>
              <a:ea typeface="方正兰亭中粗黑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599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5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</dc:creator>
  <cp:lastModifiedBy>Thinkpad</cp:lastModifiedBy>
  <cp:revision>4</cp:revision>
  <dcterms:created xsi:type="dcterms:W3CDTF">2023-05-19T03:43:24Z</dcterms:created>
  <dcterms:modified xsi:type="dcterms:W3CDTF">2023-05-19T08:59:51Z</dcterms:modified>
</cp:coreProperties>
</file>