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022E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6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5.xml"/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tags" Target="../tags/tag66.xml"/><Relationship Id="rId4" Type="http://schemas.openxmlformats.org/officeDocument/2006/relationships/image" Target="../media/image5.png"/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image" Target="../media/image2.png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12202160" cy="6866255"/>
          </a:xfrm>
          <a:prstGeom prst="rect">
            <a:avLst/>
          </a:prstGeom>
          <a:gradFill rotWithShape="1">
            <a:gsLst>
              <a:gs pos="48000">
                <a:schemeClr val="accent1"/>
              </a:gs>
              <a:gs pos="15000">
                <a:schemeClr val="accent1">
                  <a:lumMod val="25000"/>
                  <a:lumOff val="75000"/>
                </a:schemeClr>
              </a:gs>
              <a:gs pos="97000">
                <a:schemeClr val="accent1">
                  <a:lumMod val="85000"/>
                </a:schemeClr>
              </a:gs>
            </a:gsLst>
            <a:lin ang="5400000" scaled="1"/>
          </a:gradFill>
        </p:spPr>
      </p:pic>
      <p:pic>
        <p:nvPicPr>
          <p:cNvPr id="8" name="图片 7" descr="PPT模板上端整体文字图像（无底）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810" y="0"/>
            <a:ext cx="11929745" cy="2023745"/>
          </a:xfrm>
          <a:prstGeom prst="rect">
            <a:avLst/>
          </a:prstGeom>
        </p:spPr>
      </p:pic>
      <p:sp>
        <p:nvSpPr>
          <p:cNvPr id="25" name="矩形 24"/>
          <p:cNvSpPr/>
          <p:nvPr>
            <p:custDataLst>
              <p:tags r:id="rId3"/>
            </p:custDataLst>
          </p:nvPr>
        </p:nvSpPr>
        <p:spPr>
          <a:xfrm>
            <a:off x="3100070" y="4153535"/>
            <a:ext cx="6031230" cy="527050"/>
          </a:xfrm>
          <a:prstGeom prst="rect">
            <a:avLst/>
          </a:prstGeom>
          <a:gradFill>
            <a:gsLst>
              <a:gs pos="0">
                <a:srgbClr val="2AF5FD">
                  <a:alpha val="0"/>
                </a:srgbClr>
              </a:gs>
              <a:gs pos="44000">
                <a:srgbClr val="2AF5FD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782" tIns="43891" rIns="87782" bIns="43891" rtlCol="0" anchor="ctr"/>
          <a:p>
            <a:pPr algn="ctr"/>
            <a:r>
              <a:rPr lang="zh-CN" altLang="en-US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主讲人：</a:t>
            </a:r>
            <a:r>
              <a:rPr lang="en-US" altLang="zh-CN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**</a:t>
            </a:r>
            <a:r>
              <a:rPr lang="zh-CN" altLang="en-US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医院</a:t>
            </a:r>
            <a:r>
              <a:rPr lang="en-US" altLang="zh-CN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***</a:t>
            </a:r>
            <a:endParaRPr lang="en-US" altLang="zh-CN" sz="2800" b="1" dirty="0">
              <a:solidFill>
                <a:srgbClr val="06002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121" name="组合 120"/>
          <p:cNvGrpSpPr/>
          <p:nvPr/>
        </p:nvGrpSpPr>
        <p:grpSpPr>
          <a:xfrm>
            <a:off x="3205964" y="4949072"/>
            <a:ext cx="839187" cy="134048"/>
            <a:chOff x="3290585" y="2551212"/>
            <a:chExt cx="655040" cy="104633"/>
          </a:xfrm>
        </p:grpSpPr>
        <p:sp>
          <p:nvSpPr>
            <p:cNvPr id="122" name="平行四边形 121"/>
            <p:cNvSpPr/>
            <p:nvPr/>
          </p:nvSpPr>
          <p:spPr>
            <a:xfrm>
              <a:off x="329058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3" name="平行四边形 122"/>
            <p:cNvSpPr/>
            <p:nvPr/>
          </p:nvSpPr>
          <p:spPr>
            <a:xfrm>
              <a:off x="337246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4" name="平行四边形 123"/>
            <p:cNvSpPr/>
            <p:nvPr/>
          </p:nvSpPr>
          <p:spPr>
            <a:xfrm>
              <a:off x="345434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5" name="平行四边形 124"/>
            <p:cNvSpPr/>
            <p:nvPr/>
          </p:nvSpPr>
          <p:spPr>
            <a:xfrm>
              <a:off x="353622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6" name="平行四边形 125"/>
            <p:cNvSpPr/>
            <p:nvPr/>
          </p:nvSpPr>
          <p:spPr>
            <a:xfrm>
              <a:off x="361810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7" name="平行四边形 126"/>
            <p:cNvSpPr/>
            <p:nvPr/>
          </p:nvSpPr>
          <p:spPr>
            <a:xfrm>
              <a:off x="369998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8" name="平行四边形 127"/>
            <p:cNvSpPr/>
            <p:nvPr/>
          </p:nvSpPr>
          <p:spPr>
            <a:xfrm>
              <a:off x="378186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29" name="平行四边形 128"/>
            <p:cNvSpPr/>
            <p:nvPr/>
          </p:nvSpPr>
          <p:spPr>
            <a:xfrm>
              <a:off x="3863745" y="2551212"/>
              <a:ext cx="81880" cy="104633"/>
            </a:xfrm>
            <a:prstGeom prst="parallelogram">
              <a:avLst>
                <a:gd name="adj" fmla="val 54083"/>
              </a:avLst>
            </a:prstGeom>
            <a:solidFill>
              <a:srgbClr val="5EF8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8908415" y="6372860"/>
            <a:ext cx="3283585" cy="485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汉仪雪君体简" panose="02010600000101010101" charset="-122"/>
              </a:rPr>
              <a:t>投稿医院的名称或</a:t>
            </a:r>
            <a:r>
              <a:rPr lang="en-US" altLang="zh-CN" sz="1600" b="1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等线" panose="02010600030101010101" charset="-122"/>
                <a:ea typeface="等线" panose="02010600030101010101" charset="-122"/>
                <a:cs typeface="等线" panose="02010600030101010101" charset="-122"/>
                <a:sym typeface="汉仪雪君体简" panose="02010600000101010101" charset="-122"/>
              </a:rPr>
              <a:t>LOGO</a:t>
            </a:r>
            <a:endParaRPr lang="en-US" altLang="zh-CN" sz="1600" b="1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等线" panose="02010600030101010101" charset="-122"/>
              <a:ea typeface="等线" panose="02010600030101010101" charset="-122"/>
              <a:cs typeface="等线" panose="02010600030101010101" charset="-122"/>
              <a:sym typeface="汉仪雪君体简" panose="02010600000101010101" charset="-122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2916234" y="2467271"/>
            <a:ext cx="6360144" cy="13220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lvl="0" algn="ctr">
              <a:defRPr/>
            </a:pPr>
            <a:r>
              <a:rPr kumimoji="0" lang="zh-CN" altLang="en-US" sz="800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54F2F5"/>
                    </a:gs>
                    <a:gs pos="100000">
                      <a:srgbClr val="1C84FF"/>
                    </a:gs>
                  </a:gsLst>
                  <a:lin ang="2700000" scaled="1"/>
                </a:gradFill>
                <a:effectLst/>
                <a:uLnTx/>
                <a:uFillTx/>
                <a:latin typeface="汉仪秦川飞影简" panose="00020600040101010101" charset="-122"/>
                <a:ea typeface="汉仪秦川飞影简" panose="00020600040101010101" charset="-122"/>
              </a:rPr>
              <a:t>（讲课题目）</a:t>
            </a:r>
            <a:endParaRPr kumimoji="0" lang="zh-CN" altLang="en-US" sz="200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54F2F5"/>
                  </a:gs>
                  <a:gs pos="100000">
                    <a:srgbClr val="1C84FF"/>
                  </a:gs>
                </a:gsLst>
                <a:lin ang="2700000" scaled="1"/>
              </a:gradFill>
              <a:effectLst/>
              <a:uLnTx/>
              <a:uFillTx/>
              <a:latin typeface="汉仪秦川飞影简" panose="00020600040101010101" charset="-122"/>
              <a:ea typeface="汉仪秦川飞影简" panose="0002060004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Youth HNUM 2024（无底）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325" y="153035"/>
            <a:ext cx="3739515" cy="45339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295650" y="147955"/>
            <a:ext cx="8151495" cy="627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zh-CN" altLang="en-US" sz="2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汉仪雪君体简" panose="02010600000101010101" charset="-122"/>
              </a:rPr>
              <a:t>湖南省首届超声医学青年学术论坛</a:t>
            </a:r>
            <a:endParaRPr lang="zh-CN" altLang="en-US" sz="2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汉仪雪君体简" panose="02010600000101010101" charset="-122"/>
            </a:endParaRPr>
          </a:p>
          <a:p>
            <a:pPr algn="l"/>
            <a:r>
              <a:rPr lang="zh-CN" altLang="en-US" sz="2200" dirty="0">
                <a:solidFill>
                  <a:srgbClr val="132E65"/>
                </a:solidFill>
                <a:effectLst/>
                <a:latin typeface="AR DESTINE" panose="02000000000000000000" charset="0"/>
                <a:ea typeface="汉仪雪君体简" panose="02010600000101010101" charset="-122"/>
                <a:cs typeface="AR DESTINE" panose="02000000000000000000" charset="0"/>
                <a:sym typeface="猫啃网风雅宋" panose="02020700000000000000" pitchFamily="18" charset="-122"/>
              </a:rPr>
              <a:t> </a:t>
            </a:r>
            <a:endParaRPr lang="zh-CN" altLang="en-US" sz="2200" dirty="0">
              <a:solidFill>
                <a:srgbClr val="132E65"/>
              </a:solidFill>
              <a:effectLst/>
              <a:latin typeface="AR DESTINE" panose="02000000000000000000" charset="0"/>
              <a:ea typeface="汉仪雪君体简" panose="02010600000101010101" charset="-122"/>
              <a:cs typeface="AR DESTINE" panose="02000000000000000000" charset="0"/>
              <a:sym typeface="猫啃网风雅宋" panose="02020700000000000000" pitchFamily="18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-1270" y="-18415"/>
            <a:ext cx="12193905" cy="1193165"/>
            <a:chOff x="-2" y="-29"/>
            <a:chExt cx="19203" cy="1879"/>
          </a:xfrm>
        </p:grpSpPr>
        <p:pic>
          <p:nvPicPr>
            <p:cNvPr id="7" name="图片 6"/>
            <p:cNvPicPr>
              <a:picLocks noChangeAspect="1"/>
            </p:cNvPicPr>
            <p:nvPr userDrawn="1"/>
          </p:nvPicPr>
          <p:blipFill>
            <a:blip r:embed="rId2"/>
            <a:srcRect l="10" t="67397" r="-10" b="6532"/>
            <a:stretch>
              <a:fillRect/>
            </a:stretch>
          </p:blipFill>
          <p:spPr>
            <a:xfrm flipH="1">
              <a:off x="-2" y="-29"/>
              <a:ext cx="19200" cy="1095"/>
            </a:xfrm>
            <a:prstGeom prst="rect">
              <a:avLst/>
            </a:prstGeom>
          </p:spPr>
        </p:pic>
        <p:pic>
          <p:nvPicPr>
            <p:cNvPr id="8" name="图片 7" descr="未标题-1"/>
            <p:cNvPicPr>
              <a:picLocks noChangeAspect="1"/>
            </p:cNvPicPr>
            <p:nvPr/>
          </p:nvPicPr>
          <p:blipFill>
            <a:blip r:embed="rId3">
              <a:biLevel thresh="50000"/>
            </a:blip>
            <a:srcRect l="33217" t="11978" r="32931" b="69014"/>
            <a:stretch>
              <a:fillRect/>
            </a:stretch>
          </p:blipFill>
          <p:spPr>
            <a:xfrm>
              <a:off x="13586" y="-29"/>
              <a:ext cx="4630" cy="1774"/>
            </a:xfrm>
            <a:prstGeom prst="rect">
              <a:avLst/>
            </a:prstGeom>
          </p:spPr>
        </p:pic>
        <p:pic>
          <p:nvPicPr>
            <p:cNvPr id="9" name="图片 8" descr="未标题-1"/>
            <p:cNvPicPr>
              <a:picLocks noChangeAspect="1"/>
            </p:cNvPicPr>
            <p:nvPr/>
          </p:nvPicPr>
          <p:blipFill>
            <a:blip r:embed="rId3">
              <a:biLevel thresh="50000"/>
            </a:blip>
            <a:srcRect l="36080" r="34847" b="86912"/>
            <a:stretch>
              <a:fillRect/>
            </a:stretch>
          </p:blipFill>
          <p:spPr>
            <a:xfrm>
              <a:off x="14830" y="153"/>
              <a:ext cx="4371" cy="1697"/>
            </a:xfrm>
            <a:prstGeom prst="rect">
              <a:avLst/>
            </a:prstGeom>
          </p:spPr>
        </p:pic>
        <p:sp>
          <p:nvSpPr>
            <p:cNvPr id="10" name="文本框 9"/>
            <p:cNvSpPr txBox="1"/>
            <p:nvPr/>
          </p:nvSpPr>
          <p:spPr>
            <a:xfrm>
              <a:off x="5190" y="263"/>
              <a:ext cx="12837" cy="98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p>
              <a:pPr algn="l"/>
              <a:r>
                <a:rPr lang="zh-CN" altLang="en-US" sz="2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汉仪雪君体简" panose="02010600000101010101" charset="-122"/>
                </a:rPr>
                <a:t>湖南省首届超声医学青年学术论坛</a:t>
              </a:r>
              <a:endParaRPr lang="zh-CN" altLang="en-US" sz="2200" dirty="0">
                <a:solidFill>
                  <a:srgbClr val="132E65"/>
                </a:solidFill>
                <a:effectLst/>
                <a:latin typeface="AR DESTINE" panose="02000000000000000000" charset="0"/>
                <a:ea typeface="汉仪雪君体简" panose="02010600000101010101" charset="-122"/>
                <a:cs typeface="AR DESTINE" panose="02000000000000000000" charset="0"/>
                <a:sym typeface="猫啃网风雅宋" panose="02020700000000000000" pitchFamily="18" charset="-122"/>
              </a:endParaRPr>
            </a:p>
          </p:txBody>
        </p:sp>
        <p:pic>
          <p:nvPicPr>
            <p:cNvPr id="11" name="图片 10" descr="Youth HNUM 2024（无底）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95" y="241"/>
              <a:ext cx="5889" cy="714"/>
            </a:xfrm>
            <a:prstGeom prst="rect">
              <a:avLst/>
            </a:prstGeom>
          </p:spPr>
        </p:pic>
      </p:grp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/>
          <a:srcRect/>
          <a:stretch>
            <a:fillRect/>
          </a:stretch>
        </p:blipFill>
        <p:spPr>
          <a:xfrm>
            <a:off x="-1270" y="0"/>
            <a:ext cx="12203430" cy="685800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 userDrawn="1"/>
        </p:nvPicPr>
        <p:blipFill>
          <a:blip r:embed="rId2"/>
          <a:srcRect l="10" t="67397" r="-10" b="6532"/>
          <a:stretch>
            <a:fillRect/>
          </a:stretch>
        </p:blipFill>
        <p:spPr>
          <a:xfrm flipH="1">
            <a:off x="-1270" y="-18415"/>
            <a:ext cx="12192000" cy="695325"/>
          </a:xfrm>
          <a:prstGeom prst="rect">
            <a:avLst/>
          </a:prstGeom>
        </p:spPr>
      </p:pic>
      <p:pic>
        <p:nvPicPr>
          <p:cNvPr id="9" name="图片 8" descr="Youth HNUM 2024（无底）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" y="153035"/>
            <a:ext cx="3739515" cy="45339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295650" y="167005"/>
            <a:ext cx="8151495" cy="6273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/>
            <a:r>
              <a:rPr lang="zh-CN" altLang="en-US" sz="2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汉仪雪君体简" panose="02010600000101010101" charset="-122"/>
              </a:rPr>
              <a:t>湖南省首届超声医学青年学术论坛</a:t>
            </a:r>
            <a:endParaRPr lang="zh-CN" altLang="en-US" sz="2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汉仪雪君体简" panose="02010600000101010101" charset="-122"/>
            </a:endParaRPr>
          </a:p>
          <a:p>
            <a:pPr algn="l"/>
            <a:r>
              <a:rPr lang="zh-CN" altLang="en-US" sz="2200" dirty="0">
                <a:solidFill>
                  <a:srgbClr val="132E65"/>
                </a:solidFill>
                <a:effectLst/>
                <a:latin typeface="AR DESTINE" panose="02000000000000000000" charset="0"/>
                <a:ea typeface="汉仪雪君体简" panose="02010600000101010101" charset="-122"/>
                <a:cs typeface="AR DESTINE" panose="02000000000000000000" charset="0"/>
                <a:sym typeface="猫啃网风雅宋" panose="02020700000000000000" pitchFamily="18" charset="-122"/>
              </a:rPr>
              <a:t> </a:t>
            </a:r>
            <a:endParaRPr lang="zh-CN" altLang="en-US" sz="2200" dirty="0">
              <a:solidFill>
                <a:srgbClr val="132E65"/>
              </a:solidFill>
              <a:effectLst/>
              <a:latin typeface="AR DESTINE" panose="02000000000000000000" charset="0"/>
              <a:ea typeface="汉仪雪君体简" panose="02010600000101010101" charset="-122"/>
              <a:cs typeface="AR DESTINE" panose="02000000000000000000" charset="0"/>
              <a:sym typeface="猫啃网风雅宋" panose="02020700000000000000" pitchFamily="18" charset="-122"/>
            </a:endParaRPr>
          </a:p>
        </p:txBody>
      </p:sp>
      <p:pic>
        <p:nvPicPr>
          <p:cNvPr id="6" name="图片 5" descr="未标题-1"/>
          <p:cNvPicPr>
            <a:picLocks noChangeAspect="1"/>
          </p:cNvPicPr>
          <p:nvPr/>
        </p:nvPicPr>
        <p:blipFill>
          <a:blip r:embed="rId4">
            <a:biLevel thresh="50000"/>
          </a:blip>
          <a:srcRect l="36080" r="34847" b="86912"/>
          <a:stretch>
            <a:fillRect/>
          </a:stretch>
        </p:blipFill>
        <p:spPr>
          <a:xfrm>
            <a:off x="9361170" y="114300"/>
            <a:ext cx="2775585" cy="1077595"/>
          </a:xfrm>
          <a:prstGeom prst="rect">
            <a:avLst/>
          </a:prstGeom>
        </p:spPr>
      </p:pic>
      <p:pic>
        <p:nvPicPr>
          <p:cNvPr id="5" name="图片 4" descr="未标题-1"/>
          <p:cNvPicPr>
            <a:picLocks noChangeAspect="1"/>
          </p:cNvPicPr>
          <p:nvPr/>
        </p:nvPicPr>
        <p:blipFill>
          <a:blip r:embed="rId4">
            <a:biLevel thresh="50000"/>
          </a:blip>
          <a:srcRect l="33217" t="11978" r="32931" b="69014"/>
          <a:stretch>
            <a:fillRect/>
          </a:stretch>
        </p:blipFill>
        <p:spPr>
          <a:xfrm>
            <a:off x="8627110" y="-18415"/>
            <a:ext cx="2940050" cy="1126490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" name="图片 20"/>
          <p:cNvPicPr>
            <a:picLocks noChangeAspect="1"/>
          </p:cNvPicPr>
          <p:nvPr userDrawn="1"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12201525" cy="6866255"/>
          </a:xfrm>
          <a:prstGeom prst="rect">
            <a:avLst/>
          </a:prstGeom>
        </p:spPr>
      </p:pic>
      <p:pic>
        <p:nvPicPr>
          <p:cNvPr id="4" name="图片 3" descr="PPT模板上端整体文字图像（无底）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30" y="123825"/>
            <a:ext cx="11929745" cy="2023745"/>
          </a:xfrm>
          <a:prstGeom prst="rect">
            <a:avLst/>
          </a:prstGeom>
        </p:spPr>
      </p:pic>
      <p:sp>
        <p:nvSpPr>
          <p:cNvPr id="70" name="文本框 69"/>
          <p:cNvSpPr txBox="1"/>
          <p:nvPr/>
        </p:nvSpPr>
        <p:spPr>
          <a:xfrm>
            <a:off x="634044" y="2615861"/>
            <a:ext cx="6360144" cy="110680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lvl="0" algn="dist">
              <a:defRPr/>
            </a:pPr>
            <a:r>
              <a:rPr kumimoji="0" lang="zh-CN" altLang="en-US" sz="660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54F2F5"/>
                    </a:gs>
                    <a:gs pos="100000">
                      <a:srgbClr val="1C84FF"/>
                    </a:gs>
                  </a:gsLst>
                  <a:lin ang="2700000" scaled="1"/>
                </a:gradFill>
                <a:effectLst/>
                <a:uLnTx/>
                <a:uFillTx/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感谢聆听</a:t>
            </a:r>
            <a:endParaRPr kumimoji="0" lang="zh-CN" altLang="en-US" sz="660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54F2F5"/>
                  </a:gs>
                  <a:gs pos="100000">
                    <a:srgbClr val="1C84FF"/>
                  </a:gs>
                </a:gsLst>
                <a:lin ang="2700000" scaled="1"/>
              </a:gradFill>
              <a:effectLst/>
              <a:uLnTx/>
              <a:uFillTx/>
              <a:latin typeface="思源黑体 CN Heavy" panose="020B0A00000000000000" pitchFamily="34" charset="-122"/>
              <a:ea typeface="思源黑体 CN Heavy" panose="020B0A00000000000000" pitchFamily="3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634365" y="3909060"/>
            <a:ext cx="62210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主讲人：</a:t>
            </a:r>
            <a:r>
              <a:rPr lang="en-US" altLang="zh-CN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**</a:t>
            </a:r>
            <a:r>
              <a:rPr lang="zh-CN" altLang="en-US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医院</a:t>
            </a:r>
            <a:r>
              <a:rPr lang="en-US" altLang="zh-CN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***</a:t>
            </a:r>
            <a:endParaRPr lang="en-US" altLang="zh-CN" sz="2800" b="1" dirty="0">
              <a:solidFill>
                <a:srgbClr val="06002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5" name="矩形 24"/>
          <p:cNvSpPr/>
          <p:nvPr>
            <p:custDataLst>
              <p:tags r:id="rId3"/>
            </p:custDataLst>
          </p:nvPr>
        </p:nvSpPr>
        <p:spPr>
          <a:xfrm>
            <a:off x="544195" y="3903980"/>
            <a:ext cx="6315710" cy="527050"/>
          </a:xfrm>
          <a:prstGeom prst="rect">
            <a:avLst/>
          </a:prstGeom>
          <a:gradFill>
            <a:gsLst>
              <a:gs pos="0">
                <a:srgbClr val="2AF5FD">
                  <a:alpha val="0"/>
                </a:srgbClr>
              </a:gs>
              <a:gs pos="44000">
                <a:srgbClr val="2AF5FD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782" tIns="43891" rIns="87782" bIns="43891" rtlCol="0" anchor="ctr"/>
          <a:p>
            <a:pPr algn="ctr"/>
            <a:r>
              <a:rPr lang="zh-CN" altLang="en-US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主讲人：</a:t>
            </a:r>
            <a:r>
              <a:rPr lang="en-US" altLang="zh-CN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**</a:t>
            </a:r>
            <a:r>
              <a:rPr lang="zh-CN" altLang="en-US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医院</a:t>
            </a:r>
            <a:r>
              <a:rPr lang="en-US" altLang="zh-CN" sz="2800" b="1" dirty="0">
                <a:solidFill>
                  <a:srgbClr val="06002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  ***</a:t>
            </a:r>
            <a:endParaRPr lang="zh-CN" altLang="en-US" sz="28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633730" y="4580890"/>
            <a:ext cx="6225540" cy="38608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p>
            <a:pPr marL="0" marR="0" lvl="0" indent="0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54F2F5"/>
                    </a:gs>
                    <a:gs pos="100000">
                      <a:srgbClr val="071643"/>
                    </a:gs>
                  </a:gsLst>
                  <a:lin ang="2700000" scaled="1"/>
                </a:gra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****************************************************************************</a:t>
            </a:r>
            <a:endParaRPr kumimoji="0" lang="en-US" altLang="zh-CN" sz="1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54F2F5"/>
                  </a:gs>
                  <a:gs pos="100000">
                    <a:srgbClr val="071643"/>
                  </a:gs>
                </a:gsLst>
                <a:lin ang="2700000" scaled="1"/>
              </a:gra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839835" y="6372860"/>
            <a:ext cx="3352165" cy="48514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1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汉仪雪君体简" panose="02010600000101010101" charset="-122"/>
              </a:rPr>
              <a:t>投稿医院的名称或</a:t>
            </a:r>
            <a:r>
              <a:rPr lang="en-US" altLang="zh-CN" sz="160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汉仪雪君体简" panose="02010600000101010101" charset="-122"/>
              </a:rPr>
              <a:t>LOGO</a:t>
            </a:r>
            <a:endParaRPr lang="en-US" altLang="zh-CN" sz="1600"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汉仪雪君体简" panose="0201060000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TOP" val="305.4407"/>
  <p:tag name="LEFT" val="407.2499"/>
  <p:tag name="WIDTH" val="452.1311"/>
  <p:tag name="HEIGHT" val="32.09472"/>
  <p:tag name="SHAPEREFLECTION" val="-2.147484E+09"/>
  <p:tag name="SHAPEGLOW" val="0"/>
  <p:tag name="SOFTEDGE" val="0"/>
  <p:tag name="FONTSIZE" val="20"/>
  <p:tag name="MARGINBOTTOM" val="3.6"/>
  <p:tag name="MARGINLEFT" val="7.2"/>
  <p:tag name="MARGINRIGHT" val="7.2"/>
  <p:tag name="MARGINTOP" val="3.6"/>
  <p:tag name="LINERULEAFTER" val="0"/>
  <p:tag name="TEXTREFLECTION" val="-2.147484E+09"/>
  <p:tag name="TEXTGLOW" val="0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TOP" val="305.4407"/>
  <p:tag name="LEFT" val="407.2499"/>
  <p:tag name="WIDTH" val="452.1311"/>
  <p:tag name="HEIGHT" val="32.09472"/>
  <p:tag name="SHAPEREFLECTION" val="-2.147484E+09"/>
  <p:tag name="SHAPEGLOW" val="0"/>
  <p:tag name="SOFTEDGE" val="0"/>
  <p:tag name="FONTSIZE" val="20"/>
  <p:tag name="MARGINBOTTOM" val="3.6"/>
  <p:tag name="MARGINLEFT" val="7.2"/>
  <p:tag name="MARGINRIGHT" val="7.2"/>
  <p:tag name="MARGINTOP" val="3.6"/>
  <p:tag name="LINERULEAFTER" val="0"/>
  <p:tag name="TEXTREFLECTION" val="-2.147484E+09"/>
  <p:tag name="TEXTGLOW" val="0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commondata" val="eyJoZGlkIjoiNjY0ZDMyOWFiMTk1ODk1MTc4MTgyYjYxOWE5N2FhZWU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WPS 演示</Application>
  <PresentationFormat>宽屏</PresentationFormat>
  <Paragraphs>24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21" baseType="lpstr">
      <vt:lpstr>Arial</vt:lpstr>
      <vt:lpstr>宋体</vt:lpstr>
      <vt:lpstr>Wingdings</vt:lpstr>
      <vt:lpstr>Wingdings</vt:lpstr>
      <vt:lpstr>微软雅黑</vt:lpstr>
      <vt:lpstr>等线</vt:lpstr>
      <vt:lpstr>汉仪雪君体简</vt:lpstr>
      <vt:lpstr>汉仪秦川飞影简</vt:lpstr>
      <vt:lpstr>AR DESTINE</vt:lpstr>
      <vt:lpstr>Verdana</vt:lpstr>
      <vt:lpstr>猫啃网风雅宋</vt:lpstr>
      <vt:lpstr>思源黑体 CN Heavy</vt:lpstr>
      <vt:lpstr>黑体</vt:lpstr>
      <vt:lpstr>思源宋体 CN Heavy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凝泉</cp:lastModifiedBy>
  <cp:revision>160</cp:revision>
  <dcterms:created xsi:type="dcterms:W3CDTF">2019-06-19T02:08:00Z</dcterms:created>
  <dcterms:modified xsi:type="dcterms:W3CDTF">2024-07-08T13:42:44Z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2052-12.1.0.16929</vt:lpwstr>
  </property>
  <property fmtid="{D5CDD505-2E9C-101B-9397-08002B2CF9AE}" pid="3" name="ICV">
    <vt:lpwstr>E921AAD230524F7B8488204357F57379_12</vt:lpwstr>
  </property>
</Properties>
</file>