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56" r:id="rId3"/>
  </p:sldIdLst>
  <p:sldSz cx="18722975" cy="33282255"/>
  <p:notesSz cx="6858000" cy="9144000"/>
  <p:custDataLst>
    <p:tags r:id="rId9"/>
  </p:custDataLst>
  <p:defaultTextStyle>
    <a:defPPr>
      <a:defRPr lang="zh-CN"/>
    </a:defPPr>
    <a:lvl1pPr marL="0" lvl="0" indent="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1pPr>
    <a:lvl2pPr marL="1484630" lvl="1" indent="-73025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2pPr>
    <a:lvl3pPr marL="2968625" lvl="2" indent="-146050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3pPr>
    <a:lvl4pPr marL="4454525" lvl="3" indent="-2192020"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4pPr>
    <a:lvl5pPr marL="5939155" lvl="4"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2922905" algn="l" defTabSz="2968625" rtl="0" eaLnBrk="0" fontAlgn="base" latinLnBrk="0" hangingPunct="0">
      <a:lnSpc>
        <a:spcPct val="100000"/>
      </a:lnSpc>
      <a:spcBef>
        <a:spcPct val="0"/>
      </a:spcBef>
      <a:spcAft>
        <a:spcPct val="0"/>
      </a:spcAft>
      <a:buNone/>
      <a:defRPr sz="5800"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0483" userDrawn="1">
          <p15:clr>
            <a:srgbClr val="A4A3A4"/>
          </p15:clr>
        </p15:guide>
        <p15:guide id="2" pos="58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9"/>
    <p:restoredTop sz="93759"/>
  </p:normalViewPr>
  <p:slideViewPr>
    <p:cSldViewPr showGuides="1">
      <p:cViewPr>
        <p:scale>
          <a:sx n="68" d="100"/>
          <a:sy n="68" d="100"/>
        </p:scale>
        <p:origin x="816" y="-32"/>
      </p:cViewPr>
      <p:guideLst>
        <p:guide orient="horz" pos="10483"/>
        <p:guide pos="58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2968625"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2968625" rtl="0" eaLnBrk="0" fontAlgn="base" latinLnBrk="0" hangingPunct="0">
              <a:lnSpc>
                <a:spcPct val="100000"/>
              </a:lnSpc>
              <a:spcBef>
                <a:spcPct val="0"/>
              </a:spcBef>
              <a:spcAft>
                <a:spcPct val="0"/>
              </a:spcAft>
              <a:buClrTx/>
              <a:buSzTx/>
              <a:buFontTx/>
              <a:buNone/>
              <a:defRPr/>
            </a:pPr>
            <a:fld id="{69184DCF-CCD8-FD40-BCC2-0BA2AF9E82F6}" type="datetimeFigureOut">
              <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2968625"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5" name="灯片编号占位符 4"/>
          <p:cNvSpPr>
            <a:spLocks noGrp="1"/>
          </p:cNvSpPr>
          <p:nvPr>
            <p:ph type="sldNum" sz="quarter" idx="3"/>
          </p:nvPr>
        </p:nvSpPr>
        <p:spPr>
          <a:xfrm>
            <a:off x="3884613" y="8685213"/>
            <a:ext cx="2971800" cy="458788"/>
          </a:xfrm>
          <a:prstGeom prst="rect">
            <a:avLst/>
          </a:prstGeom>
        </p:spPr>
        <p:txBody>
          <a:bodyPr vert="horz" wrap="square" lIns="91440" tIns="45720" rIns="91440" bIns="45720" numCol="1" anchor="b" anchorCtr="0" compatLnSpc="1"/>
          <a:p>
            <a:pPr lvl="0" algn="r">
              <a:buNone/>
            </a:pPr>
            <a:fld id="{9A0DB2DC-4C9A-4742-B13C-FB6460FD3503}" type="slidenum">
              <a:rPr lang="zh-CN" altLang="en-US" sz="1200"/>
            </a:fld>
            <a:endParaRPr lang="zh-CN" altLang="en-US" sz="12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kumimoji="1" sz="1200"/>
            </a:lvl1pPr>
          </a:lstStyle>
          <a:p>
            <a:pPr marL="0" marR="0" lvl="0" indent="0" algn="l" defTabSz="2968625" rtl="0" eaLnBrk="0" fontAlgn="base" latinLnBrk="0" hangingPunct="0">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kumimoji="1" sz="1200" smtClean="0"/>
            </a:lvl1pPr>
          </a:lstStyle>
          <a:p>
            <a:pPr marL="0" marR="0" lvl="0" indent="0" algn="r" defTabSz="2968625" rtl="0" eaLnBrk="0" fontAlgn="base" latinLnBrk="0" hangingPunct="0">
              <a:lnSpc>
                <a:spcPct val="100000"/>
              </a:lnSpc>
              <a:spcBef>
                <a:spcPct val="0"/>
              </a:spcBef>
              <a:spcAft>
                <a:spcPct val="0"/>
              </a:spcAft>
              <a:buClrTx/>
              <a:buSzTx/>
              <a:buFontTx/>
              <a:buNone/>
              <a:defRPr/>
            </a:pPr>
            <a:fld id="{1F6E589B-0F95-EE4B-9ADE-8744B9470C20}" type="datetimeFigureOut">
              <a:rPr kumimoji="1"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rPr>
            </a:fld>
            <a:endParaRPr kumimoji="1"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base" latinLnBrk="0" hangingPunct="1">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kumimoji="1" sz="1200"/>
            </a:lvl1pPr>
          </a:lstStyle>
          <a:p>
            <a:pPr marL="0" marR="0" lvl="0" indent="0" algn="l" defTabSz="2968625" rtl="0" eaLnBrk="0" fontAlgn="base" latinLnBrk="0" hangingPunct="0">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p>
            <a:pPr lvl="0" algn="r">
              <a:buNone/>
            </a:pPr>
            <a:fld id="{9A0DB2DC-4C9A-4742-B13C-FB6460FD3503}" type="slidenum">
              <a:rPr lang="zh-CN" altLang="en-US" sz="1200"/>
            </a:fld>
            <a:endParaRPr lang="zh-CN" altLang="en-US" sz="1200"/>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ln>
            <a:solidFill>
              <a:srgbClr val="000000">
                <a:alpha val="100000"/>
              </a:srgbClr>
            </a:solidFill>
            <a:miter lim="800000"/>
          </a:ln>
        </p:spPr>
      </p:sp>
      <p:sp>
        <p:nvSpPr>
          <p:cNvPr id="16386" name="备注占位符 2"/>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zh-CN" altLang="en-US"/>
          </a:p>
        </p:txBody>
      </p:sp>
      <p:sp>
        <p:nvSpPr>
          <p:cNvPr id="16387" name="灯片编号占位符 3"/>
          <p:cNvSpPr txBox="1">
            <a:spLocks noGrp="1"/>
          </p:cNvSpPr>
          <p:nvPr>
            <p:ph type="sldNum" sz="quarter"/>
          </p:nvPr>
        </p:nvSpPr>
        <p:spPr>
          <a:xfrm>
            <a:off x="3884613" y="8685213"/>
            <a:ext cx="2971800" cy="458787"/>
          </a:xfrm>
          <a:prstGeom prst="rect">
            <a:avLst/>
          </a:prstGeom>
          <a:noFill/>
          <a:ln w="9525">
            <a:noFill/>
          </a:ln>
        </p:spPr>
        <p:txBody>
          <a:bodyPr anchor="b" anchorCtr="0"/>
          <a:p>
            <a:pPr lvl="0" algn="r"/>
            <a:fld id="{9A0DB2DC-4C9A-4742-B13C-FB6460FD3503}" type="slidenum">
              <a:rPr lang="zh-CN" altLang="en-US" sz="1200"/>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404224" y="10338975"/>
            <a:ext cx="15914529" cy="713404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2808446" y="18859765"/>
            <a:ext cx="13106083" cy="8505383"/>
          </a:xfrm>
        </p:spPr>
        <p:txBody>
          <a:bodyPr/>
          <a:lstStyle>
            <a:lvl1pPr marL="0" indent="0" algn="ctr">
              <a:buNone/>
              <a:defRPr>
                <a:solidFill>
                  <a:schemeClr val="tx1">
                    <a:tint val="75000"/>
                  </a:schemeClr>
                </a:solidFill>
              </a:defRPr>
            </a:lvl1pPr>
            <a:lvl2pPr marL="1485900" indent="0" algn="ctr">
              <a:buNone/>
              <a:defRPr>
                <a:solidFill>
                  <a:schemeClr val="tx1">
                    <a:tint val="75000"/>
                  </a:schemeClr>
                </a:solidFill>
              </a:defRPr>
            </a:lvl2pPr>
            <a:lvl3pPr marL="2971165" indent="0" algn="ctr">
              <a:buNone/>
              <a:defRPr>
                <a:solidFill>
                  <a:schemeClr val="tx1">
                    <a:tint val="75000"/>
                  </a:schemeClr>
                </a:solidFill>
              </a:defRPr>
            </a:lvl3pPr>
            <a:lvl4pPr marL="4457065" indent="0" algn="ctr">
              <a:buNone/>
              <a:defRPr>
                <a:solidFill>
                  <a:schemeClr val="tx1">
                    <a:tint val="75000"/>
                  </a:schemeClr>
                </a:solidFill>
              </a:defRPr>
            </a:lvl4pPr>
            <a:lvl5pPr marL="5942965" indent="0" algn="ctr">
              <a:buNone/>
              <a:defRPr>
                <a:solidFill>
                  <a:schemeClr val="tx1">
                    <a:tint val="75000"/>
                  </a:schemeClr>
                </a:solidFill>
              </a:defRPr>
            </a:lvl5pPr>
            <a:lvl6pPr marL="7428230" indent="0" algn="ctr">
              <a:buNone/>
              <a:defRPr>
                <a:solidFill>
                  <a:schemeClr val="tx1">
                    <a:tint val="75000"/>
                  </a:schemeClr>
                </a:solidFill>
              </a:defRPr>
            </a:lvl6pPr>
            <a:lvl7pPr marL="8914130" indent="0" algn="ctr">
              <a:buNone/>
              <a:defRPr>
                <a:solidFill>
                  <a:schemeClr val="tx1">
                    <a:tint val="75000"/>
                  </a:schemeClr>
                </a:solidFill>
              </a:defRPr>
            </a:lvl7pPr>
            <a:lvl8pPr marL="10399395" indent="0" algn="ctr">
              <a:buNone/>
              <a:defRPr>
                <a:solidFill>
                  <a:schemeClr val="tx1">
                    <a:tint val="75000"/>
                  </a:schemeClr>
                </a:solidFill>
              </a:defRPr>
            </a:lvl8pPr>
            <a:lvl9pPr marL="11885295"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20364487" y="3459169"/>
            <a:ext cx="6319004" cy="73744146"/>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1404222" y="3459169"/>
            <a:ext cx="18648215" cy="73744146"/>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78987" y="21386731"/>
            <a:ext cx="15914529" cy="6610163"/>
          </a:xfrm>
        </p:spPr>
        <p:txBody>
          <a:bodyPr anchor="t"/>
          <a:lstStyle>
            <a:lvl1pPr algn="l">
              <a:defRPr sz="13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1478987" y="14106307"/>
            <a:ext cx="15914529" cy="7280421"/>
          </a:xfrm>
        </p:spPr>
        <p:txBody>
          <a:bodyPr anchor="b"/>
          <a:lstStyle>
            <a:lvl1pPr marL="0" indent="0">
              <a:buNone/>
              <a:defRPr sz="6500">
                <a:solidFill>
                  <a:schemeClr val="tx1">
                    <a:tint val="75000"/>
                  </a:schemeClr>
                </a:solidFill>
              </a:defRPr>
            </a:lvl1pPr>
            <a:lvl2pPr marL="1485900" indent="0">
              <a:buNone/>
              <a:defRPr sz="5800">
                <a:solidFill>
                  <a:schemeClr val="tx1">
                    <a:tint val="75000"/>
                  </a:schemeClr>
                </a:solidFill>
              </a:defRPr>
            </a:lvl2pPr>
            <a:lvl3pPr marL="2971165" indent="0">
              <a:buNone/>
              <a:defRPr sz="5300">
                <a:solidFill>
                  <a:schemeClr val="tx1">
                    <a:tint val="75000"/>
                  </a:schemeClr>
                </a:solidFill>
              </a:defRPr>
            </a:lvl3pPr>
            <a:lvl4pPr marL="4457065" indent="0">
              <a:buNone/>
              <a:defRPr sz="4600">
                <a:solidFill>
                  <a:schemeClr val="tx1">
                    <a:tint val="75000"/>
                  </a:schemeClr>
                </a:solidFill>
              </a:defRPr>
            </a:lvl4pPr>
            <a:lvl5pPr marL="5942965" indent="0">
              <a:buNone/>
              <a:defRPr sz="4600">
                <a:solidFill>
                  <a:schemeClr val="tx1">
                    <a:tint val="75000"/>
                  </a:schemeClr>
                </a:solidFill>
              </a:defRPr>
            </a:lvl5pPr>
            <a:lvl6pPr marL="7428230" indent="0">
              <a:buNone/>
              <a:defRPr sz="4600">
                <a:solidFill>
                  <a:schemeClr val="tx1">
                    <a:tint val="75000"/>
                  </a:schemeClr>
                </a:solidFill>
              </a:defRPr>
            </a:lvl6pPr>
            <a:lvl7pPr marL="8914130" indent="0">
              <a:buNone/>
              <a:defRPr sz="4600">
                <a:solidFill>
                  <a:schemeClr val="tx1">
                    <a:tint val="75000"/>
                  </a:schemeClr>
                </a:solidFill>
              </a:defRPr>
            </a:lvl7pPr>
            <a:lvl8pPr marL="10399395" indent="0">
              <a:buNone/>
              <a:defRPr sz="4600">
                <a:solidFill>
                  <a:schemeClr val="tx1">
                    <a:tint val="75000"/>
                  </a:schemeClr>
                </a:solidFill>
              </a:defRPr>
            </a:lvl8pPr>
            <a:lvl9pPr marL="11885295" indent="0">
              <a:buNone/>
              <a:defRPr sz="4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1404224" y="20169472"/>
            <a:ext cx="12481984" cy="57033843"/>
          </a:xfrm>
        </p:spPr>
        <p:txBody>
          <a:bodyPr/>
          <a:lstStyle>
            <a:lvl1pPr>
              <a:defRPr sz="90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14198257" y="20169472"/>
            <a:ext cx="12485235" cy="57033843"/>
          </a:xfrm>
        </p:spPr>
        <p:txBody>
          <a:bodyPr/>
          <a:lstStyle>
            <a:lvl1pPr>
              <a:defRPr sz="9000"/>
            </a:lvl1pPr>
            <a:lvl2pPr>
              <a:defRPr sz="7800"/>
            </a:lvl2pPr>
            <a:lvl3pPr>
              <a:defRPr sz="6500"/>
            </a:lvl3pPr>
            <a:lvl4pPr>
              <a:defRPr sz="5800"/>
            </a:lvl4pPr>
            <a:lvl5pPr>
              <a:defRPr sz="5800"/>
            </a:lvl5pPr>
            <a:lvl6pPr>
              <a:defRPr sz="5800"/>
            </a:lvl6pPr>
            <a:lvl7pPr>
              <a:defRPr sz="5800"/>
            </a:lvl7pPr>
            <a:lvl8pPr>
              <a:defRPr sz="5800"/>
            </a:lvl8pPr>
            <a:lvl9pPr>
              <a:defRPr sz="5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36150" y="1332821"/>
            <a:ext cx="16850678" cy="554699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36149" y="7449918"/>
            <a:ext cx="8272566" cy="3104771"/>
          </a:xfrm>
        </p:spPr>
        <p:txBody>
          <a:bodyPr anchor="b"/>
          <a:lstStyle>
            <a:lvl1pPr marL="0" indent="0">
              <a:buNone/>
              <a:defRPr sz="7800" b="1"/>
            </a:lvl1pPr>
            <a:lvl2pPr marL="1485900" indent="0">
              <a:buNone/>
              <a:defRPr sz="6500" b="1"/>
            </a:lvl2pPr>
            <a:lvl3pPr marL="2971165" indent="0">
              <a:buNone/>
              <a:defRPr sz="5800" b="1"/>
            </a:lvl3pPr>
            <a:lvl4pPr marL="4457065" indent="0">
              <a:buNone/>
              <a:defRPr sz="5300" b="1"/>
            </a:lvl4pPr>
            <a:lvl5pPr marL="5942965" indent="0">
              <a:buNone/>
              <a:defRPr sz="5300" b="1"/>
            </a:lvl5pPr>
            <a:lvl6pPr marL="7428230" indent="0">
              <a:buNone/>
              <a:defRPr sz="5300" b="1"/>
            </a:lvl6pPr>
            <a:lvl7pPr marL="8914130" indent="0">
              <a:buNone/>
              <a:defRPr sz="5300" b="1"/>
            </a:lvl7pPr>
            <a:lvl8pPr marL="10399395" indent="0">
              <a:buNone/>
              <a:defRPr sz="5300" b="1"/>
            </a:lvl8pPr>
            <a:lvl9pPr marL="11885295" indent="0">
              <a:buNone/>
              <a:defRPr sz="53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936149" y="10554689"/>
            <a:ext cx="8272566" cy="19175639"/>
          </a:xfrm>
        </p:spPr>
        <p:txBody>
          <a:bodyPr/>
          <a:lstStyle>
            <a:lvl1pPr>
              <a:defRPr sz="7800"/>
            </a:lvl1pPr>
            <a:lvl2pPr>
              <a:defRPr sz="6500"/>
            </a:lvl2pPr>
            <a:lvl3pPr>
              <a:defRPr sz="5800"/>
            </a:lvl3pPr>
            <a:lvl4pPr>
              <a:defRPr sz="5300"/>
            </a:lvl4pPr>
            <a:lvl5pPr>
              <a:defRPr sz="5300"/>
            </a:lvl5pPr>
            <a:lvl6pPr>
              <a:defRPr sz="5300"/>
            </a:lvl6pPr>
            <a:lvl7pPr>
              <a:defRPr sz="5300"/>
            </a:lvl7pPr>
            <a:lvl8pPr>
              <a:defRPr sz="5300"/>
            </a:lvl8pPr>
            <a:lvl9pPr>
              <a:defRPr sz="53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9511013" y="7449918"/>
            <a:ext cx="8275814" cy="3104771"/>
          </a:xfrm>
        </p:spPr>
        <p:txBody>
          <a:bodyPr anchor="b"/>
          <a:lstStyle>
            <a:lvl1pPr marL="0" indent="0">
              <a:buNone/>
              <a:defRPr sz="7800" b="1"/>
            </a:lvl1pPr>
            <a:lvl2pPr marL="1485900" indent="0">
              <a:buNone/>
              <a:defRPr sz="6500" b="1"/>
            </a:lvl2pPr>
            <a:lvl3pPr marL="2971165" indent="0">
              <a:buNone/>
              <a:defRPr sz="5800" b="1"/>
            </a:lvl3pPr>
            <a:lvl4pPr marL="4457065" indent="0">
              <a:buNone/>
              <a:defRPr sz="5300" b="1"/>
            </a:lvl4pPr>
            <a:lvl5pPr marL="5942965" indent="0">
              <a:buNone/>
              <a:defRPr sz="5300" b="1"/>
            </a:lvl5pPr>
            <a:lvl6pPr marL="7428230" indent="0">
              <a:buNone/>
              <a:defRPr sz="5300" b="1"/>
            </a:lvl6pPr>
            <a:lvl7pPr marL="8914130" indent="0">
              <a:buNone/>
              <a:defRPr sz="5300" b="1"/>
            </a:lvl7pPr>
            <a:lvl8pPr marL="10399395" indent="0">
              <a:buNone/>
              <a:defRPr sz="5300" b="1"/>
            </a:lvl8pPr>
            <a:lvl9pPr marL="11885295" indent="0">
              <a:buNone/>
              <a:defRPr sz="53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9511013" y="10554689"/>
            <a:ext cx="8275814" cy="19175639"/>
          </a:xfrm>
        </p:spPr>
        <p:txBody>
          <a:bodyPr/>
          <a:lstStyle>
            <a:lvl1pPr>
              <a:defRPr sz="7800"/>
            </a:lvl1pPr>
            <a:lvl2pPr>
              <a:defRPr sz="6500"/>
            </a:lvl2pPr>
            <a:lvl3pPr>
              <a:defRPr sz="5800"/>
            </a:lvl3pPr>
            <a:lvl4pPr>
              <a:defRPr sz="5300"/>
            </a:lvl4pPr>
            <a:lvl5pPr>
              <a:defRPr sz="5300"/>
            </a:lvl5pPr>
            <a:lvl6pPr>
              <a:defRPr sz="5300"/>
            </a:lvl6pPr>
            <a:lvl7pPr>
              <a:defRPr sz="5300"/>
            </a:lvl7pPr>
            <a:lvl8pPr>
              <a:defRPr sz="5300"/>
            </a:lvl8pPr>
            <a:lvl9pPr>
              <a:defRPr sz="53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36150" y="1325115"/>
            <a:ext cx="6159730" cy="5639440"/>
          </a:xfrm>
        </p:spPr>
        <p:txBody>
          <a:bodyPr anchor="b"/>
          <a:lstStyle>
            <a:lvl1pPr algn="l">
              <a:defRPr sz="6500" b="1"/>
            </a:lvl1pPr>
          </a:lstStyle>
          <a:p>
            <a:r>
              <a:rPr lang="zh-CN" altLang="en-US"/>
              <a:t>单击此处编辑母版标题样式</a:t>
            </a:r>
            <a:endParaRPr lang="zh-CN" altLang="en-US"/>
          </a:p>
        </p:txBody>
      </p:sp>
      <p:sp>
        <p:nvSpPr>
          <p:cNvPr id="3" name="内容占位符 2"/>
          <p:cNvSpPr>
            <a:spLocks noGrp="1"/>
          </p:cNvSpPr>
          <p:nvPr>
            <p:ph idx="1"/>
          </p:nvPr>
        </p:nvSpPr>
        <p:spPr>
          <a:xfrm>
            <a:off x="7320164" y="1325119"/>
            <a:ext cx="10466664" cy="28405211"/>
          </a:xfrm>
        </p:spPr>
        <p:txBody>
          <a:bodyPr/>
          <a:lstStyle>
            <a:lvl1pPr>
              <a:defRPr sz="10400"/>
            </a:lvl1pPr>
            <a:lvl2pPr>
              <a:defRPr sz="9000"/>
            </a:lvl2pPr>
            <a:lvl3pPr>
              <a:defRPr sz="7800"/>
            </a:lvl3pPr>
            <a:lvl4pPr>
              <a:defRPr sz="6500"/>
            </a:lvl4pPr>
            <a:lvl5pPr>
              <a:defRPr sz="6500"/>
            </a:lvl5pPr>
            <a:lvl6pPr>
              <a:defRPr sz="6500"/>
            </a:lvl6pPr>
            <a:lvl7pPr>
              <a:defRPr sz="6500"/>
            </a:lvl7pPr>
            <a:lvl8pPr>
              <a:defRPr sz="6500"/>
            </a:lvl8pPr>
            <a:lvl9pPr>
              <a:defRPr sz="6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936150" y="6964558"/>
            <a:ext cx="6159730" cy="22765772"/>
          </a:xfrm>
        </p:spPr>
        <p:txBody>
          <a:bodyPr/>
          <a:lstStyle>
            <a:lvl1pPr marL="0" indent="0">
              <a:buNone/>
              <a:defRPr sz="4600"/>
            </a:lvl1pPr>
            <a:lvl2pPr marL="1485900" indent="0">
              <a:buNone/>
              <a:defRPr sz="4000"/>
            </a:lvl2pPr>
            <a:lvl3pPr marL="2971165" indent="0">
              <a:buNone/>
              <a:defRPr sz="3300"/>
            </a:lvl3pPr>
            <a:lvl4pPr marL="4457065" indent="0">
              <a:buNone/>
              <a:defRPr sz="3000"/>
            </a:lvl4pPr>
            <a:lvl5pPr marL="5942965" indent="0">
              <a:buNone/>
              <a:defRPr sz="3000"/>
            </a:lvl5pPr>
            <a:lvl6pPr marL="7428230" indent="0">
              <a:buNone/>
              <a:defRPr sz="3000"/>
            </a:lvl6pPr>
            <a:lvl7pPr marL="8914130" indent="0">
              <a:buNone/>
              <a:defRPr sz="3000"/>
            </a:lvl7pPr>
            <a:lvl8pPr marL="10399395" indent="0">
              <a:buNone/>
              <a:defRPr sz="3000"/>
            </a:lvl8pPr>
            <a:lvl9pPr marL="11885295" indent="0">
              <a:buNone/>
              <a:defRPr sz="3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669835" y="23297357"/>
            <a:ext cx="11233785" cy="2750385"/>
          </a:xfrm>
        </p:spPr>
        <p:txBody>
          <a:bodyPr anchor="b"/>
          <a:lstStyle>
            <a:lvl1pPr algn="l">
              <a:defRPr sz="65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3669835" y="2973804"/>
            <a:ext cx="11233785" cy="19969163"/>
          </a:xfrm>
        </p:spPr>
        <p:txBody>
          <a:bodyPr vert="horz" wrap="square" lIns="297134" tIns="148567" rIns="297134" bIns="148567" numCol="1" rtlCol="0" anchor="t" anchorCtr="0" compatLnSpc="1">
            <a:normAutofit/>
          </a:bodyPr>
          <a:lstStyle>
            <a:lvl1pPr marL="0" indent="0">
              <a:buNone/>
              <a:defRPr sz="10400"/>
            </a:lvl1pPr>
            <a:lvl2pPr marL="1485900" indent="0">
              <a:buNone/>
              <a:defRPr sz="9000"/>
            </a:lvl2pPr>
            <a:lvl3pPr marL="2971165" indent="0">
              <a:buNone/>
              <a:defRPr sz="7800"/>
            </a:lvl3pPr>
            <a:lvl4pPr marL="4457065" indent="0">
              <a:buNone/>
              <a:defRPr sz="6500"/>
            </a:lvl4pPr>
            <a:lvl5pPr marL="5942965" indent="0">
              <a:buNone/>
              <a:defRPr sz="6500"/>
            </a:lvl5pPr>
            <a:lvl6pPr marL="7428230" indent="0">
              <a:buNone/>
              <a:defRPr sz="6500"/>
            </a:lvl6pPr>
            <a:lvl7pPr marL="8914130" indent="0">
              <a:buNone/>
              <a:defRPr sz="6500"/>
            </a:lvl7pPr>
            <a:lvl8pPr marL="10399395" indent="0">
              <a:buNone/>
              <a:defRPr sz="6500"/>
            </a:lvl8pPr>
            <a:lvl9pPr marL="11885295" indent="0">
              <a:buNone/>
              <a:defRPr sz="6500"/>
            </a:lvl9pPr>
          </a:lstStyle>
          <a:p>
            <a:pPr marL="0" marR="0" lvl="0" indent="0" algn="l" defTabSz="2968625"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04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3669835" y="26047743"/>
            <a:ext cx="11233785" cy="3906003"/>
          </a:xfrm>
        </p:spPr>
        <p:txBody>
          <a:bodyPr/>
          <a:lstStyle>
            <a:lvl1pPr marL="0" indent="0">
              <a:buNone/>
              <a:defRPr sz="4600"/>
            </a:lvl1pPr>
            <a:lvl2pPr marL="1485900" indent="0">
              <a:buNone/>
              <a:defRPr sz="4000"/>
            </a:lvl2pPr>
            <a:lvl3pPr marL="2971165" indent="0">
              <a:buNone/>
              <a:defRPr sz="3300"/>
            </a:lvl3pPr>
            <a:lvl4pPr marL="4457065" indent="0">
              <a:buNone/>
              <a:defRPr sz="3000"/>
            </a:lvl4pPr>
            <a:lvl5pPr marL="5942965" indent="0">
              <a:buNone/>
              <a:defRPr sz="3000"/>
            </a:lvl5pPr>
            <a:lvl6pPr marL="7428230" indent="0">
              <a:buNone/>
              <a:defRPr sz="3000"/>
            </a:lvl6pPr>
            <a:lvl7pPr marL="8914130" indent="0">
              <a:buNone/>
              <a:defRPr sz="3000"/>
            </a:lvl7pPr>
            <a:lvl8pPr marL="10399395" indent="0">
              <a:buNone/>
              <a:defRPr sz="3000"/>
            </a:lvl8pPr>
            <a:lvl9pPr marL="11885295" indent="0">
              <a:buNone/>
              <a:defRPr sz="3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占位符 1"/>
          <p:cNvSpPr>
            <a:spLocks noGrp="1"/>
          </p:cNvSpPr>
          <p:nvPr>
            <p:ph type="title"/>
          </p:nvPr>
        </p:nvSpPr>
        <p:spPr>
          <a:xfrm>
            <a:off x="936625" y="1331913"/>
            <a:ext cx="16849725" cy="5548312"/>
          </a:xfrm>
          <a:prstGeom prst="rect">
            <a:avLst/>
          </a:prstGeom>
          <a:noFill/>
          <a:ln w="9525">
            <a:noFill/>
          </a:ln>
        </p:spPr>
        <p:txBody>
          <a:bodyPr lIns="297134" tIns="148567" rIns="297134" bIns="148567" anchor="ctr" anchorCtr="0"/>
          <a:p>
            <a:pPr lvl="0"/>
            <a:r>
              <a:rPr lang="zh-CN" altLang="en-US"/>
              <a:t>单击此处编辑母版标题样式</a:t>
            </a:r>
            <a:endParaRPr lang="zh-CN" altLang="en-US"/>
          </a:p>
        </p:txBody>
      </p:sp>
      <p:sp>
        <p:nvSpPr>
          <p:cNvPr id="1027" name="文本占位符 2"/>
          <p:cNvSpPr>
            <a:spLocks noGrp="1"/>
          </p:cNvSpPr>
          <p:nvPr>
            <p:ph type="body" idx="1"/>
          </p:nvPr>
        </p:nvSpPr>
        <p:spPr>
          <a:xfrm>
            <a:off x="936625" y="7767638"/>
            <a:ext cx="16849725" cy="21963062"/>
          </a:xfrm>
          <a:prstGeom prst="rect">
            <a:avLst/>
          </a:prstGeom>
          <a:noFill/>
          <a:ln w="9525">
            <a:noFill/>
          </a:ln>
        </p:spPr>
        <p:txBody>
          <a:bodyPr lIns="297134" tIns="148567" rIns="297134" bIns="148567"/>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936625" y="30846713"/>
            <a:ext cx="4367213" cy="1773238"/>
          </a:xfrm>
          <a:prstGeom prst="rect">
            <a:avLst/>
          </a:prstGeom>
        </p:spPr>
        <p:txBody>
          <a:bodyPr vert="horz" lIns="297134" tIns="148567" rIns="297134" bIns="148567" rtlCol="0" anchor="ctr"/>
          <a:lstStyle>
            <a:lvl1pPr algn="l" defTabSz="2971165" eaLnBrk="1" fontAlgn="auto" hangingPunct="1">
              <a:spcBef>
                <a:spcPts val="0"/>
              </a:spcBef>
              <a:spcAft>
                <a:spcPts val="0"/>
              </a:spcAft>
              <a:defRPr sz="4000">
                <a:solidFill>
                  <a:schemeClr val="tx1">
                    <a:tint val="75000"/>
                  </a:schemeClr>
                </a:solidFill>
                <a:latin typeface="+mn-lt"/>
                <a:ea typeface="+mn-ea"/>
              </a:defRPr>
            </a:lvl1pPr>
          </a:lstStyle>
          <a:p>
            <a:pPr marL="0" marR="0" lvl="0" indent="0" algn="l" defTabSz="2971165" rtl="0" eaLnBrk="1" fontAlgn="auto" latinLnBrk="0" hangingPunct="1">
              <a:lnSpc>
                <a:spcPct val="100000"/>
              </a:lnSpc>
              <a:spcBef>
                <a:spcPts val="0"/>
              </a:spcBef>
              <a:spcAft>
                <a:spcPts val="0"/>
              </a:spcAft>
              <a:buClrTx/>
              <a:buSzTx/>
              <a:buFontTx/>
              <a:buNone/>
              <a:defRPr/>
            </a:pPr>
            <a:fld id="{30B121B8-1B8D-8F4B-8BA5-52302020E097}" type="datetimeFigureOut">
              <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6396038" y="30846713"/>
            <a:ext cx="5930900" cy="1773238"/>
          </a:xfrm>
          <a:prstGeom prst="rect">
            <a:avLst/>
          </a:prstGeom>
        </p:spPr>
        <p:txBody>
          <a:bodyPr vert="horz" lIns="297134" tIns="148567" rIns="297134" bIns="148567" rtlCol="0" anchor="ctr"/>
          <a:lstStyle>
            <a:lvl1pPr algn="ctr" defTabSz="2971165" eaLnBrk="1" fontAlgn="auto" hangingPunct="1">
              <a:spcBef>
                <a:spcPts val="0"/>
              </a:spcBef>
              <a:spcAft>
                <a:spcPts val="0"/>
              </a:spcAft>
              <a:defRPr sz="4000">
                <a:solidFill>
                  <a:schemeClr val="tx1">
                    <a:tint val="75000"/>
                  </a:schemeClr>
                </a:solidFill>
                <a:latin typeface="+mn-lt"/>
                <a:ea typeface="+mn-ea"/>
              </a:defRPr>
            </a:lvl1pPr>
          </a:lstStyle>
          <a:p>
            <a:pPr marL="0" marR="0" lvl="0" indent="0" algn="ctr" defTabSz="2971165" rtl="0" eaLnBrk="1" fontAlgn="auto" latinLnBrk="0" hangingPunct="1">
              <a:lnSpc>
                <a:spcPct val="100000"/>
              </a:lnSpc>
              <a:spcBef>
                <a:spcPts val="0"/>
              </a:spcBef>
              <a:spcAft>
                <a:spcPts val="0"/>
              </a:spcAft>
              <a:buClrTx/>
              <a:buSzTx/>
              <a:buFontTx/>
              <a:buNone/>
              <a:defRPr/>
            </a:pPr>
            <a:endParaRPr kumimoji="0" lang="zh-CN" altLang="en-US" sz="40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13419138" y="30846713"/>
            <a:ext cx="4367213" cy="1773238"/>
          </a:xfrm>
          <a:prstGeom prst="rect">
            <a:avLst/>
          </a:prstGeom>
        </p:spPr>
        <p:txBody>
          <a:bodyPr vert="horz" wrap="square" lIns="297134" tIns="148567" rIns="297134" bIns="148567" numCol="1" anchor="ctr" anchorCtr="0" compatLnSpc="1"/>
          <a:lstStyle>
            <a:lvl1pPr algn="r">
              <a:defRPr sz="4000">
                <a:solidFill>
                  <a:srgbClr val="898989"/>
                </a:solidFill>
              </a:defRPr>
            </a:lvl1pPr>
          </a:lstStyle>
          <a:p>
            <a:pPr lvl="0" defTabSz="2970530" eaLnBrk="1" hangingPunct="1">
              <a:buNone/>
            </a:pPr>
            <a:fld id="{9A0DB2DC-4C9A-4742-B13C-FB6460FD3503}" type="slidenum">
              <a:rPr lang="zh-CN" altLang="en-US">
                <a:latin typeface="Calibri" panose="020F0502020204030204" pitchFamily="34" charset="0"/>
              </a:rPr>
            </a:fld>
            <a:endParaRPr lang="zh-CN" altLang="en-US">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2968625" rtl="0" eaLnBrk="0" fontAlgn="base" hangingPunct="0">
        <a:spcBef>
          <a:spcPct val="0"/>
        </a:spcBef>
        <a:spcAft>
          <a:spcPct val="0"/>
        </a:spcAft>
        <a:defRPr sz="14300" kern="1200">
          <a:solidFill>
            <a:schemeClr val="tx1"/>
          </a:solidFill>
          <a:latin typeface="+mj-lt"/>
          <a:ea typeface="+mj-ea"/>
          <a:cs typeface="+mj-cs"/>
        </a:defRPr>
      </a:lvl1pPr>
      <a:lvl2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2pPr>
      <a:lvl3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3pPr>
      <a:lvl4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4pPr>
      <a:lvl5pPr algn="ctr" defTabSz="2968625" rtl="0" eaLnBrk="0" fontAlgn="base" hangingPunct="0">
        <a:spcBef>
          <a:spcPct val="0"/>
        </a:spcBef>
        <a:spcAft>
          <a:spcPct val="0"/>
        </a:spcAft>
        <a:defRPr sz="14300">
          <a:solidFill>
            <a:schemeClr val="tx1"/>
          </a:solidFill>
          <a:latin typeface="Calibri" panose="020F0502020204030204" pitchFamily="34" charset="0"/>
          <a:ea typeface="宋体" panose="02010600030101010101" pitchFamily="2" charset="-122"/>
        </a:defRPr>
      </a:lvl5pPr>
      <a:lvl6pPr marL="754380"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6pPr>
      <a:lvl7pPr marL="1508125"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7pPr>
      <a:lvl8pPr marL="2262505"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8pPr>
      <a:lvl9pPr marL="3016250" algn="ctr" defTabSz="2969260" rtl="0" fontAlgn="base">
        <a:spcBef>
          <a:spcPct val="0"/>
        </a:spcBef>
        <a:spcAft>
          <a:spcPct val="0"/>
        </a:spcAft>
        <a:defRPr sz="14300">
          <a:solidFill>
            <a:schemeClr val="tx1"/>
          </a:solidFill>
          <a:latin typeface="Calibri" panose="020F0502020204030204" pitchFamily="34" charset="0"/>
          <a:ea typeface="宋体" panose="02010600030101010101" pitchFamily="2" charset="-122"/>
        </a:defRPr>
      </a:lvl9pPr>
    </p:titleStyle>
    <p:body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vl6pPr marL="8171180"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6pPr>
      <a:lvl7pPr marL="9657080"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7pPr>
      <a:lvl8pPr marL="11142345"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8pPr>
      <a:lvl9pPr marL="12628245" indent="-742950" algn="l" defTabSz="2971165"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9pPr>
    </p:bodyStyle>
    <p:otherStyle>
      <a:defPPr>
        <a:defRPr lang="zh-CN"/>
      </a:defPPr>
      <a:lvl1pPr marL="0" algn="l" defTabSz="2971165" rtl="0" eaLnBrk="1" latinLnBrk="0" hangingPunct="1">
        <a:defRPr sz="5800" kern="1200">
          <a:solidFill>
            <a:schemeClr val="tx1"/>
          </a:solidFill>
          <a:latin typeface="+mn-lt"/>
          <a:ea typeface="+mn-ea"/>
          <a:cs typeface="+mn-cs"/>
        </a:defRPr>
      </a:lvl1pPr>
      <a:lvl2pPr marL="1485900" algn="l" defTabSz="2971165" rtl="0" eaLnBrk="1" latinLnBrk="0" hangingPunct="1">
        <a:defRPr sz="5800" kern="1200">
          <a:solidFill>
            <a:schemeClr val="tx1"/>
          </a:solidFill>
          <a:latin typeface="+mn-lt"/>
          <a:ea typeface="+mn-ea"/>
          <a:cs typeface="+mn-cs"/>
        </a:defRPr>
      </a:lvl2pPr>
      <a:lvl3pPr marL="2971165" algn="l" defTabSz="2971165" rtl="0" eaLnBrk="1" latinLnBrk="0" hangingPunct="1">
        <a:defRPr sz="5800" kern="1200">
          <a:solidFill>
            <a:schemeClr val="tx1"/>
          </a:solidFill>
          <a:latin typeface="+mn-lt"/>
          <a:ea typeface="+mn-ea"/>
          <a:cs typeface="+mn-cs"/>
        </a:defRPr>
      </a:lvl3pPr>
      <a:lvl4pPr marL="4457065" algn="l" defTabSz="2971165" rtl="0" eaLnBrk="1" latinLnBrk="0" hangingPunct="1">
        <a:defRPr sz="5800" kern="1200">
          <a:solidFill>
            <a:schemeClr val="tx1"/>
          </a:solidFill>
          <a:latin typeface="+mn-lt"/>
          <a:ea typeface="+mn-ea"/>
          <a:cs typeface="+mn-cs"/>
        </a:defRPr>
      </a:lvl4pPr>
      <a:lvl5pPr marL="5942965" algn="l" defTabSz="2971165" rtl="0" eaLnBrk="1" latinLnBrk="0" hangingPunct="1">
        <a:defRPr sz="5800" kern="1200">
          <a:solidFill>
            <a:schemeClr val="tx1"/>
          </a:solidFill>
          <a:latin typeface="+mn-lt"/>
          <a:ea typeface="+mn-ea"/>
          <a:cs typeface="+mn-cs"/>
        </a:defRPr>
      </a:lvl5pPr>
      <a:lvl6pPr marL="7428230" algn="l" defTabSz="2971165" rtl="0" eaLnBrk="1" latinLnBrk="0" hangingPunct="1">
        <a:defRPr sz="5800" kern="1200">
          <a:solidFill>
            <a:schemeClr val="tx1"/>
          </a:solidFill>
          <a:latin typeface="+mn-lt"/>
          <a:ea typeface="+mn-ea"/>
          <a:cs typeface="+mn-cs"/>
        </a:defRPr>
      </a:lvl6pPr>
      <a:lvl7pPr marL="8914130" algn="l" defTabSz="2971165" rtl="0" eaLnBrk="1" latinLnBrk="0" hangingPunct="1">
        <a:defRPr sz="5800" kern="1200">
          <a:solidFill>
            <a:schemeClr val="tx1"/>
          </a:solidFill>
          <a:latin typeface="+mn-lt"/>
          <a:ea typeface="+mn-ea"/>
          <a:cs typeface="+mn-cs"/>
        </a:defRPr>
      </a:lvl7pPr>
      <a:lvl8pPr marL="10399395" algn="l" defTabSz="2971165" rtl="0" eaLnBrk="1" latinLnBrk="0" hangingPunct="1">
        <a:defRPr sz="5800" kern="1200">
          <a:solidFill>
            <a:schemeClr val="tx1"/>
          </a:solidFill>
          <a:latin typeface="+mn-lt"/>
          <a:ea typeface="+mn-ea"/>
          <a:cs typeface="+mn-cs"/>
        </a:defRPr>
      </a:lvl8pPr>
      <a:lvl9pPr marL="11885295" algn="l" defTabSz="2971165"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361" name="Picture 5"/>
          <p:cNvPicPr>
            <a:picLocks noChangeAspect="1"/>
          </p:cNvPicPr>
          <p:nvPr/>
        </p:nvPicPr>
        <p:blipFill>
          <a:blip r:embed="rId1"/>
          <a:stretch>
            <a:fillRect/>
          </a:stretch>
        </p:blipFill>
        <p:spPr>
          <a:xfrm>
            <a:off x="1662113" y="4712653"/>
            <a:ext cx="15363825" cy="3427412"/>
          </a:xfrm>
          <a:prstGeom prst="rect">
            <a:avLst/>
          </a:prstGeom>
          <a:noFill/>
          <a:ln w="9525">
            <a:noFill/>
          </a:ln>
        </p:spPr>
      </p:pic>
      <p:sp>
        <p:nvSpPr>
          <p:cNvPr id="15362" name="矩形 9"/>
          <p:cNvSpPr/>
          <p:nvPr/>
        </p:nvSpPr>
        <p:spPr>
          <a:xfrm>
            <a:off x="1868488" y="5687378"/>
            <a:ext cx="15130462" cy="1473200"/>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algn="ctr" eaLnBrk="1" hangingPunct="1">
              <a:spcBef>
                <a:spcPct val="0"/>
              </a:spcBef>
              <a:buFontTx/>
              <a:buNone/>
            </a:pPr>
            <a:r>
              <a:rPr lang="zh-CN" altLang="en-US" sz="4000" b="1">
                <a:latin typeface="黑体" panose="02010609060101010101" pitchFamily="49" charset="-122"/>
                <a:ea typeface="黑体" panose="02010609060101010101" pitchFamily="49" charset="-122"/>
              </a:rPr>
              <a:t>中文题目采用黑体</a:t>
            </a:r>
            <a:r>
              <a:rPr lang="en-US" altLang="zh-CN" sz="4000" b="1">
                <a:latin typeface="黑体" panose="02010609060101010101" pitchFamily="49" charset="-122"/>
                <a:ea typeface="黑体" panose="02010609060101010101" pitchFamily="49" charset="-122"/>
              </a:rPr>
              <a:t>40</a:t>
            </a:r>
            <a:r>
              <a:rPr lang="zh-CN" altLang="en-US" sz="4000" b="1">
                <a:latin typeface="黑体" panose="02010609060101010101" pitchFamily="49" charset="-122"/>
                <a:ea typeface="黑体" panose="02010609060101010101" pitchFamily="49" charset="-122"/>
              </a:rPr>
              <a:t>号字体</a:t>
            </a:r>
            <a:endParaRPr lang="en-US" altLang="zh-CN" sz="4000" b="1">
              <a:latin typeface="黑体" panose="02010609060101010101" pitchFamily="49" charset="-122"/>
              <a:ea typeface="黑体" panose="02010609060101010101" pitchFamily="49" charset="-122"/>
            </a:endParaRPr>
          </a:p>
          <a:p>
            <a:pPr marL="0" lvl="0" indent="0" algn="ctr" eaLnBrk="1" hangingPunct="1">
              <a:spcBef>
                <a:spcPct val="0"/>
              </a:spcBef>
              <a:buFontTx/>
              <a:buNone/>
            </a:pPr>
            <a:r>
              <a:rPr lang="zh-CN" altLang="en-US" sz="2300"/>
              <a:t>单位：</a:t>
            </a:r>
            <a:r>
              <a:rPr lang="en-US" altLang="zh-CN" sz="2300"/>
              <a:t>23</a:t>
            </a:r>
            <a:r>
              <a:rPr lang="zh-CN" altLang="en-US" sz="2300"/>
              <a:t>号宋体</a:t>
            </a:r>
            <a:endParaRPr lang="en-US" altLang="zh-CN" sz="2300"/>
          </a:p>
          <a:p>
            <a:pPr marL="0" lvl="0" indent="0" algn="ctr" eaLnBrk="1" hangingPunct="1">
              <a:spcBef>
                <a:spcPct val="0"/>
              </a:spcBef>
              <a:buNone/>
            </a:pPr>
            <a:r>
              <a:rPr lang="zh-CN" altLang="en-US" sz="2300"/>
              <a:t>作者：</a:t>
            </a:r>
            <a:r>
              <a:rPr lang="en-US" altLang="zh-CN" sz="2300"/>
              <a:t>23</a:t>
            </a:r>
            <a:r>
              <a:rPr lang="zh-CN" altLang="en-US" sz="2300"/>
              <a:t>号宋体</a:t>
            </a:r>
            <a:endParaRPr lang="en-US" altLang="zh-CN" sz="2300"/>
          </a:p>
        </p:txBody>
      </p:sp>
      <p:sp>
        <p:nvSpPr>
          <p:cNvPr id="15363" name="TextBox 11"/>
          <p:cNvSpPr txBox="1"/>
          <p:nvPr/>
        </p:nvSpPr>
        <p:spPr>
          <a:xfrm>
            <a:off x="600075" y="8470265"/>
            <a:ext cx="9918700" cy="24020463"/>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eaLnBrk="1" hangingPunct="1">
              <a:spcBef>
                <a:spcPct val="0"/>
              </a:spcBef>
              <a:buFontTx/>
              <a:buNone/>
            </a:pPr>
            <a:r>
              <a:rPr lang="zh-CN" altLang="en-US" sz="3300" b="1"/>
              <a:t>目的</a:t>
            </a:r>
            <a:endParaRPr lang="en-US" altLang="zh-CN" sz="3300" b="1"/>
          </a:p>
          <a:p>
            <a:pPr marL="0" lvl="0" indent="0" eaLnBrk="1" hangingPunct="1">
              <a:spcBef>
                <a:spcPct val="0"/>
              </a:spcBef>
              <a:buNone/>
            </a:pPr>
            <a:r>
              <a:rPr lang="zh-CN" altLang="en-US" sz="33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a:p>
          <a:p>
            <a:pPr marL="0" lvl="0" indent="0" eaLnBrk="1" hangingPunct="1">
              <a:spcBef>
                <a:spcPct val="0"/>
              </a:spcBef>
              <a:buFontTx/>
              <a:buNone/>
            </a:pPr>
            <a:endParaRPr lang="en-US" altLang="zh-CN" sz="3300"/>
          </a:p>
          <a:p>
            <a:pPr marL="0" lvl="0" indent="0" eaLnBrk="1" hangingPunct="1">
              <a:spcBef>
                <a:spcPct val="0"/>
              </a:spcBef>
              <a:buFontTx/>
              <a:buNone/>
            </a:pPr>
            <a:r>
              <a:rPr lang="zh-CN" altLang="en-US" sz="3300" b="1"/>
              <a:t>方法</a:t>
            </a:r>
            <a:endParaRPr lang="en-US" altLang="zh-CN" sz="3300" b="1"/>
          </a:p>
          <a:p>
            <a:pPr marL="0" lvl="0" indent="0" eaLnBrk="1" hangingPunct="1">
              <a:spcBef>
                <a:spcPct val="0"/>
              </a:spcBef>
              <a:buNone/>
            </a:pPr>
            <a:r>
              <a:rPr lang="zh-CN" altLang="en-US" sz="33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a:p>
          <a:p>
            <a:pPr marL="0" lvl="0" indent="0" eaLnBrk="1" hangingPunct="1">
              <a:spcBef>
                <a:spcPct val="0"/>
              </a:spcBef>
              <a:buFontTx/>
              <a:buNone/>
            </a:pPr>
            <a:endParaRPr lang="en-US" altLang="zh-CN" sz="3300"/>
          </a:p>
          <a:p>
            <a:pPr marL="0" lvl="0" indent="0" eaLnBrk="1" hangingPunct="1">
              <a:spcBef>
                <a:spcPct val="0"/>
              </a:spcBef>
              <a:buFontTx/>
              <a:buNone/>
            </a:pPr>
            <a:r>
              <a:rPr lang="zh-CN" altLang="en-US" sz="3300" b="1"/>
              <a:t>结果</a:t>
            </a:r>
            <a:endParaRPr lang="en-US" altLang="zh-CN" sz="3300" b="1"/>
          </a:p>
          <a:p>
            <a:pPr marL="0" lvl="0" indent="0" eaLnBrk="1" hangingPunct="1">
              <a:spcBef>
                <a:spcPct val="0"/>
              </a:spcBef>
              <a:buNone/>
            </a:pPr>
            <a:r>
              <a:rPr lang="zh-CN" altLang="en-US" sz="33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a:p>
          <a:p>
            <a:pPr marL="0" lvl="0" indent="0" eaLnBrk="1" hangingPunct="1">
              <a:spcBef>
                <a:spcPct val="0"/>
              </a:spcBef>
              <a:buNone/>
            </a:pPr>
            <a:r>
              <a:rPr lang="zh-CN" altLang="en-US" sz="33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a:p>
          <a:p>
            <a:pPr marL="0" lvl="0" indent="0" eaLnBrk="1" hangingPunct="1">
              <a:spcBef>
                <a:spcPct val="0"/>
              </a:spcBef>
              <a:buNone/>
            </a:pPr>
            <a:endParaRPr lang="en-US" altLang="zh-CN" sz="3300"/>
          </a:p>
          <a:p>
            <a:pPr marL="0" lvl="0" indent="0" eaLnBrk="1" hangingPunct="1">
              <a:spcBef>
                <a:spcPct val="0"/>
              </a:spcBef>
              <a:buFontTx/>
              <a:buNone/>
            </a:pPr>
            <a:endParaRPr lang="zh-CN" altLang="en-US" sz="3300"/>
          </a:p>
        </p:txBody>
      </p:sp>
      <p:pic>
        <p:nvPicPr>
          <p:cNvPr id="15364" name="图片 14" descr="屏幕剪辑"/>
          <p:cNvPicPr>
            <a:picLocks noChangeAspect="1"/>
          </p:cNvPicPr>
          <p:nvPr/>
        </p:nvPicPr>
        <p:blipFill>
          <a:blip r:embed="rId2"/>
          <a:stretch>
            <a:fillRect/>
          </a:stretch>
        </p:blipFill>
        <p:spPr>
          <a:xfrm>
            <a:off x="10513060" y="8720455"/>
            <a:ext cx="7486650" cy="9258300"/>
          </a:xfrm>
          <a:prstGeom prst="rect">
            <a:avLst/>
          </a:prstGeom>
          <a:noFill/>
          <a:ln w="9525">
            <a:noFill/>
          </a:ln>
        </p:spPr>
      </p:pic>
      <p:sp>
        <p:nvSpPr>
          <p:cNvPr id="15365" name="矩形 15"/>
          <p:cNvSpPr/>
          <p:nvPr/>
        </p:nvSpPr>
        <p:spPr>
          <a:xfrm>
            <a:off x="10817225" y="18712815"/>
            <a:ext cx="7486650" cy="9290685"/>
          </a:xfrm>
          <a:prstGeom prst="rect">
            <a:avLst/>
          </a:prstGeom>
          <a:noFill/>
          <a:ln w="9525">
            <a:noFill/>
          </a:ln>
        </p:spPr>
        <p:txBody>
          <a:bodyPr lIns="150822" tIns="75411" rIns="150822" bIns="75411">
            <a:spAutoFit/>
          </a:bodyPr>
          <a:lstStyle>
            <a:lvl1pPr marL="1111250" indent="-1111250" algn="l" defTabSz="2968625" rtl="0" eaLnBrk="0" fontAlgn="base" hangingPunct="0">
              <a:spcBef>
                <a:spcPct val="20000"/>
              </a:spcBef>
              <a:spcAft>
                <a:spcPct val="0"/>
              </a:spcAft>
              <a:buFont typeface="Arial" panose="020B0604020202020204" pitchFamily="34" charset="0"/>
              <a:buChar char="•"/>
              <a:defRPr sz="10400" kern="1200">
                <a:solidFill>
                  <a:schemeClr val="tx1"/>
                </a:solidFill>
                <a:latin typeface="+mn-lt"/>
                <a:ea typeface="+mn-ea"/>
                <a:cs typeface="+mn-cs"/>
              </a:defRPr>
            </a:lvl1pPr>
            <a:lvl2pPr marL="2413000" indent="-925830" algn="l" defTabSz="29686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2pPr>
            <a:lvl3pPr marL="3711575" indent="-739775" algn="l" defTabSz="2968625" rtl="0" eaLnBrk="0" fontAlgn="base" hangingPunct="0">
              <a:spcBef>
                <a:spcPct val="20000"/>
              </a:spcBef>
              <a:spcAft>
                <a:spcPct val="0"/>
              </a:spcAft>
              <a:buFont typeface="Arial" panose="020B0604020202020204" pitchFamily="34" charset="0"/>
              <a:buChar char="•"/>
              <a:defRPr sz="7800" kern="1200">
                <a:solidFill>
                  <a:schemeClr val="tx1"/>
                </a:solidFill>
                <a:latin typeface="+mn-lt"/>
                <a:ea typeface="+mn-ea"/>
                <a:cs typeface="+mn-cs"/>
              </a:defRPr>
            </a:lvl3pPr>
            <a:lvl4pPr marL="519620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4pPr>
            <a:lvl5pPr marL="6683375" indent="-739775" algn="l" defTabSz="2968625" rtl="0" eaLnBrk="0" fontAlgn="base" hangingPunct="0">
              <a:spcBef>
                <a:spcPct val="20000"/>
              </a:spcBef>
              <a:spcAft>
                <a:spcPct val="0"/>
              </a:spcAft>
              <a:buFont typeface="Arial" panose="020B0604020202020204" pitchFamily="34" charset="0"/>
              <a:buChar char="»"/>
              <a:defRPr sz="6500" kern="1200">
                <a:solidFill>
                  <a:schemeClr val="tx1"/>
                </a:solidFill>
                <a:latin typeface="+mn-lt"/>
                <a:ea typeface="+mn-ea"/>
                <a:cs typeface="+mn-cs"/>
              </a:defRPr>
            </a:lvl5pPr>
          </a:lstStyle>
          <a:p>
            <a:pPr marL="0" lvl="0" indent="0" eaLnBrk="1" hangingPunct="1">
              <a:spcBef>
                <a:spcPct val="0"/>
              </a:spcBef>
              <a:buFontTx/>
              <a:buNone/>
            </a:pPr>
            <a:r>
              <a:rPr lang="zh-CN" altLang="en-US" sz="3300" b="1"/>
              <a:t>结论</a:t>
            </a:r>
            <a:endParaRPr lang="en-US" altLang="zh-CN" sz="3300" b="1"/>
          </a:p>
          <a:p>
            <a:pPr marL="0" lvl="0" indent="0" eaLnBrk="1" hangingPunct="1">
              <a:spcBef>
                <a:spcPct val="0"/>
              </a:spcBef>
              <a:buNone/>
            </a:pPr>
            <a:r>
              <a:rPr lang="zh-CN" altLang="en-US" sz="33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a:t>
            </a:r>
            <a:endParaRPr lang="en-US" altLang="zh-CN" sz="3300"/>
          </a:p>
          <a:p>
            <a:pPr marL="0" lvl="0" indent="0" eaLnBrk="1" hangingPunct="1">
              <a:spcBef>
                <a:spcPct val="0"/>
              </a:spcBef>
              <a:buNone/>
            </a:pPr>
            <a:r>
              <a:rPr lang="zh-CN" altLang="en-US" sz="3300"/>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a:t>
            </a:r>
            <a:endParaRPr lang="en-US" altLang="zh-CN" sz="3300"/>
          </a:p>
          <a:p>
            <a:pPr marL="0" lvl="0" indent="0" eaLnBrk="1" hangingPunct="1">
              <a:spcBef>
                <a:spcPct val="0"/>
              </a:spcBef>
              <a:buNone/>
            </a:pPr>
            <a:endParaRPr lang="en-US" altLang="zh-CN" sz="3300"/>
          </a:p>
        </p:txBody>
      </p:sp>
      <p:pic>
        <p:nvPicPr>
          <p:cNvPr id="4" name="图片 3" descr="F:/综合工作/湖南超声医学会ppt/超声医学青年学术论坛PPT0707/条幅（壁报用).png条幅（壁报用)"/>
          <p:cNvPicPr>
            <a:picLocks noChangeAspect="1"/>
          </p:cNvPicPr>
          <p:nvPr/>
        </p:nvPicPr>
        <p:blipFill>
          <a:blip r:embed="rId3"/>
          <a:srcRect l="-3"/>
          <a:stretch>
            <a:fillRect/>
          </a:stretch>
        </p:blipFill>
        <p:spPr>
          <a:xfrm>
            <a:off x="0" y="6985"/>
            <a:ext cx="18722975" cy="4003040"/>
          </a:xfrm>
          <a:prstGeom prst="rect">
            <a:avLst/>
          </a:prstGeom>
        </p:spPr>
      </p:pic>
    </p:spTree>
  </p:cSld>
  <p:clrMapOvr>
    <a:masterClrMapping/>
  </p:clrMapOvr>
</p:sld>
</file>

<file path=ppt/tags/tag1.xml><?xml version="1.0" encoding="utf-8"?>
<p:tagLst xmlns:p="http://schemas.openxmlformats.org/presentationml/2006/main">
  <p:tag name="commondata" val="eyJoZGlkIjoiNjY0ZDMyOWFiMTk1ODk1MTc4MTgyYjYxOWE5N2FhZWU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1543</Words>
  <Application>WPS 演示</Application>
  <PresentationFormat/>
  <Paragraphs>21</Paragraphs>
  <Slides>1</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Calibri</vt:lpstr>
      <vt:lpstr>黑体</vt:lpstr>
      <vt:lpstr>微软雅黑</vt:lpstr>
      <vt:lpstr>Arial Unicode MS</vt:lpstr>
      <vt:lpstr>等线</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Jacky</dc:creator>
  <cp:lastModifiedBy>凝泉</cp:lastModifiedBy>
  <cp:revision>32</cp:revision>
  <dcterms:created xsi:type="dcterms:W3CDTF">2012-09-14T09:49:00Z</dcterms:created>
  <dcterms:modified xsi:type="dcterms:W3CDTF">2024-07-10T06:59:13Z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69A0435524CB414AB6D687AA7215A9FC_13</vt:lpwstr>
  </property>
  <property fmtid="{D5CDD505-2E9C-101B-9397-08002B2CF9AE}" pid="3" name="KSOProductBuildVer">
    <vt:lpwstr>2052-12.1.0.16929</vt:lpwstr>
  </property>
</Properties>
</file>