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56" r:id="rId3"/>
  </p:sldIdLst>
  <p:sldSz cx="18722975" cy="33282255"/>
  <p:notesSz cx="6858000" cy="9144000"/>
  <p:custDataLst>
    <p:tags r:id="rId9"/>
  </p:custDataLst>
  <p:defaultTextStyle>
    <a:defPPr>
      <a:defRPr lang="zh-CN"/>
    </a:defPPr>
    <a:lvl1pPr marL="0" lvl="0" indent="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1pPr>
    <a:lvl2pPr marL="1484630" lvl="1" indent="-73025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2pPr>
    <a:lvl3pPr marL="2968625" lvl="2" indent="-146050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3pPr>
    <a:lvl4pPr marL="4454525" lvl="3" indent="-219202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4pPr>
    <a:lvl5pPr marL="5939155" lvl="4"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0483" userDrawn="1">
          <p15:clr>
            <a:srgbClr val="A4A3A4"/>
          </p15:clr>
        </p15:guide>
        <p15:guide id="2" pos="589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9"/>
    <p:restoredTop sz="94773"/>
  </p:normalViewPr>
  <p:slideViewPr>
    <p:cSldViewPr showGuides="1">
      <p:cViewPr>
        <p:scale>
          <a:sx n="64" d="100"/>
          <a:sy n="64" d="100"/>
        </p:scale>
        <p:origin x="976" y="0"/>
      </p:cViewPr>
      <p:guideLst>
        <p:guide orient="horz" pos="10483"/>
        <p:guide pos="5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marL="0" marR="0" lvl="0" indent="0" algn="l" defTabSz="2968625"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marL="0" marR="0" lvl="0" indent="0" algn="r" defTabSz="2968625" rtl="0" eaLnBrk="1" fontAlgn="base" latinLnBrk="0" hangingPunct="1">
              <a:lnSpc>
                <a:spcPct val="100000"/>
              </a:lnSpc>
              <a:spcBef>
                <a:spcPct val="0"/>
              </a:spcBef>
              <a:spcAft>
                <a:spcPct val="0"/>
              </a:spcAft>
              <a:buClrTx/>
              <a:buSzTx/>
              <a:buFontTx/>
              <a:buNone/>
              <a:defRPr/>
            </a:pPr>
            <a:fld id="{8A400CDA-68B9-1645-83AD-35441BC769BE}" type="datetimeFigureOut">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hangingPunct="1">
              <a:defRPr sz="1200"/>
            </a:lvl1pPr>
          </a:lstStyle>
          <a:p>
            <a:pPr marL="0" marR="0" lvl="0" indent="0" algn="l" defTabSz="2968625"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buNone/>
            </a:pPr>
            <a:fld id="{9A0DB2DC-4C9A-4742-B13C-FB6460FD3503}" type="slidenum">
              <a:rPr lang="zh-CN" altLang="en-US" sz="1200"/>
            </a:fld>
            <a:endParaRPr lang="zh-CN" altLang="en-US" sz="120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noRot="1" noChangeAspect="1" noTextEdit="1"/>
          </p:cNvSpPr>
          <p:nvPr>
            <p:ph type="sldImg"/>
          </p:nvPr>
        </p:nvSpPr>
        <p:spPr>
          <a:ln>
            <a:solidFill>
              <a:srgbClr val="000000">
                <a:alpha val="100000"/>
              </a:srgbClr>
            </a:solidFill>
            <a:miter lim="800000"/>
          </a:ln>
        </p:spPr>
      </p:sp>
      <p:sp>
        <p:nvSpPr>
          <p:cNvPr id="15362" name="备注占位符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zh-CN" altLang="en-US"/>
          </a:p>
        </p:txBody>
      </p:sp>
      <p:sp>
        <p:nvSpPr>
          <p:cNvPr id="15363"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sz="1200"/>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404224" y="10338975"/>
            <a:ext cx="15914529" cy="713404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2808446" y="18859765"/>
            <a:ext cx="13106083" cy="8505383"/>
          </a:xfrm>
        </p:spPr>
        <p:txBody>
          <a:bodyPr/>
          <a:lstStyle>
            <a:lvl1pPr marL="0" indent="0" algn="ctr">
              <a:buNone/>
              <a:defRPr>
                <a:solidFill>
                  <a:schemeClr val="tx1">
                    <a:tint val="75000"/>
                  </a:schemeClr>
                </a:solidFill>
              </a:defRPr>
            </a:lvl1pPr>
            <a:lvl2pPr marL="1485900" indent="0" algn="ctr">
              <a:buNone/>
              <a:defRPr>
                <a:solidFill>
                  <a:schemeClr val="tx1">
                    <a:tint val="75000"/>
                  </a:schemeClr>
                </a:solidFill>
              </a:defRPr>
            </a:lvl2pPr>
            <a:lvl3pPr marL="2971165" indent="0" algn="ctr">
              <a:buNone/>
              <a:defRPr>
                <a:solidFill>
                  <a:schemeClr val="tx1">
                    <a:tint val="75000"/>
                  </a:schemeClr>
                </a:solidFill>
              </a:defRPr>
            </a:lvl3pPr>
            <a:lvl4pPr marL="4457065" indent="0" algn="ctr">
              <a:buNone/>
              <a:defRPr>
                <a:solidFill>
                  <a:schemeClr val="tx1">
                    <a:tint val="75000"/>
                  </a:schemeClr>
                </a:solidFill>
              </a:defRPr>
            </a:lvl4pPr>
            <a:lvl5pPr marL="5942965" indent="0" algn="ctr">
              <a:buNone/>
              <a:defRPr>
                <a:solidFill>
                  <a:schemeClr val="tx1">
                    <a:tint val="75000"/>
                  </a:schemeClr>
                </a:solidFill>
              </a:defRPr>
            </a:lvl5pPr>
            <a:lvl6pPr marL="7428230" indent="0" algn="ctr">
              <a:buNone/>
              <a:defRPr>
                <a:solidFill>
                  <a:schemeClr val="tx1">
                    <a:tint val="75000"/>
                  </a:schemeClr>
                </a:solidFill>
              </a:defRPr>
            </a:lvl6pPr>
            <a:lvl7pPr marL="8914130" indent="0" algn="ctr">
              <a:buNone/>
              <a:defRPr>
                <a:solidFill>
                  <a:schemeClr val="tx1">
                    <a:tint val="75000"/>
                  </a:schemeClr>
                </a:solidFill>
              </a:defRPr>
            </a:lvl7pPr>
            <a:lvl8pPr marL="10399395" indent="0" algn="ctr">
              <a:buNone/>
              <a:defRPr>
                <a:solidFill>
                  <a:schemeClr val="tx1">
                    <a:tint val="75000"/>
                  </a:schemeClr>
                </a:solidFill>
              </a:defRPr>
            </a:lvl8pPr>
            <a:lvl9pPr marL="11885295"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0364487" y="3459169"/>
            <a:ext cx="6319004" cy="73744146"/>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1404222" y="3459169"/>
            <a:ext cx="18648215" cy="73744146"/>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78987" y="21386731"/>
            <a:ext cx="15914529" cy="6610163"/>
          </a:xfrm>
        </p:spPr>
        <p:txBody>
          <a:bodyPr anchor="t"/>
          <a:lstStyle>
            <a:lvl1pPr algn="l">
              <a:defRPr sz="13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1478987" y="14106307"/>
            <a:ext cx="15914529" cy="7280421"/>
          </a:xfrm>
        </p:spPr>
        <p:txBody>
          <a:bodyPr anchor="b"/>
          <a:lstStyle>
            <a:lvl1pPr marL="0" indent="0">
              <a:buNone/>
              <a:defRPr sz="6500">
                <a:solidFill>
                  <a:schemeClr val="tx1">
                    <a:tint val="75000"/>
                  </a:schemeClr>
                </a:solidFill>
              </a:defRPr>
            </a:lvl1pPr>
            <a:lvl2pPr marL="1485900" indent="0">
              <a:buNone/>
              <a:defRPr sz="5800">
                <a:solidFill>
                  <a:schemeClr val="tx1">
                    <a:tint val="75000"/>
                  </a:schemeClr>
                </a:solidFill>
              </a:defRPr>
            </a:lvl2pPr>
            <a:lvl3pPr marL="2971165" indent="0">
              <a:buNone/>
              <a:defRPr sz="5300">
                <a:solidFill>
                  <a:schemeClr val="tx1">
                    <a:tint val="75000"/>
                  </a:schemeClr>
                </a:solidFill>
              </a:defRPr>
            </a:lvl3pPr>
            <a:lvl4pPr marL="4457065" indent="0">
              <a:buNone/>
              <a:defRPr sz="4600">
                <a:solidFill>
                  <a:schemeClr val="tx1">
                    <a:tint val="75000"/>
                  </a:schemeClr>
                </a:solidFill>
              </a:defRPr>
            </a:lvl4pPr>
            <a:lvl5pPr marL="5942965" indent="0">
              <a:buNone/>
              <a:defRPr sz="4600">
                <a:solidFill>
                  <a:schemeClr val="tx1">
                    <a:tint val="75000"/>
                  </a:schemeClr>
                </a:solidFill>
              </a:defRPr>
            </a:lvl5pPr>
            <a:lvl6pPr marL="7428230" indent="0">
              <a:buNone/>
              <a:defRPr sz="4600">
                <a:solidFill>
                  <a:schemeClr val="tx1">
                    <a:tint val="75000"/>
                  </a:schemeClr>
                </a:solidFill>
              </a:defRPr>
            </a:lvl6pPr>
            <a:lvl7pPr marL="8914130" indent="0">
              <a:buNone/>
              <a:defRPr sz="4600">
                <a:solidFill>
                  <a:schemeClr val="tx1">
                    <a:tint val="75000"/>
                  </a:schemeClr>
                </a:solidFill>
              </a:defRPr>
            </a:lvl7pPr>
            <a:lvl8pPr marL="10399395" indent="0">
              <a:buNone/>
              <a:defRPr sz="4600">
                <a:solidFill>
                  <a:schemeClr val="tx1">
                    <a:tint val="75000"/>
                  </a:schemeClr>
                </a:solidFill>
              </a:defRPr>
            </a:lvl8pPr>
            <a:lvl9pPr marL="11885295" indent="0">
              <a:buNone/>
              <a:defRPr sz="4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1404224" y="20169472"/>
            <a:ext cx="12481984" cy="57033843"/>
          </a:xfrm>
        </p:spPr>
        <p:txBody>
          <a:bodyPr/>
          <a:lstStyle>
            <a:lvl1pPr>
              <a:defRPr sz="90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14198257" y="20169472"/>
            <a:ext cx="12485235" cy="57033843"/>
          </a:xfrm>
        </p:spPr>
        <p:txBody>
          <a:bodyPr/>
          <a:lstStyle>
            <a:lvl1pPr>
              <a:defRPr sz="90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36150" y="1332821"/>
            <a:ext cx="16850678" cy="554699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36149" y="7449918"/>
            <a:ext cx="8272566" cy="3104771"/>
          </a:xfrm>
        </p:spPr>
        <p:txBody>
          <a:bodyPr anchor="b"/>
          <a:lstStyle>
            <a:lvl1pPr marL="0" indent="0">
              <a:buNone/>
              <a:defRPr sz="7800" b="1"/>
            </a:lvl1pPr>
            <a:lvl2pPr marL="1485900" indent="0">
              <a:buNone/>
              <a:defRPr sz="6500" b="1"/>
            </a:lvl2pPr>
            <a:lvl3pPr marL="2971165" indent="0">
              <a:buNone/>
              <a:defRPr sz="5800" b="1"/>
            </a:lvl3pPr>
            <a:lvl4pPr marL="4457065" indent="0">
              <a:buNone/>
              <a:defRPr sz="5300" b="1"/>
            </a:lvl4pPr>
            <a:lvl5pPr marL="5942965" indent="0">
              <a:buNone/>
              <a:defRPr sz="5300" b="1"/>
            </a:lvl5pPr>
            <a:lvl6pPr marL="7428230" indent="0">
              <a:buNone/>
              <a:defRPr sz="5300" b="1"/>
            </a:lvl6pPr>
            <a:lvl7pPr marL="8914130" indent="0">
              <a:buNone/>
              <a:defRPr sz="5300" b="1"/>
            </a:lvl7pPr>
            <a:lvl8pPr marL="10399395" indent="0">
              <a:buNone/>
              <a:defRPr sz="5300" b="1"/>
            </a:lvl8pPr>
            <a:lvl9pPr marL="11885295" indent="0">
              <a:buNone/>
              <a:defRPr sz="53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936149" y="10554689"/>
            <a:ext cx="8272566" cy="19175639"/>
          </a:xfrm>
        </p:spPr>
        <p:txBody>
          <a:bodyPr/>
          <a:lstStyle>
            <a:lvl1pPr>
              <a:defRPr sz="7800"/>
            </a:lvl1pPr>
            <a:lvl2pPr>
              <a:defRPr sz="6500"/>
            </a:lvl2pPr>
            <a:lvl3pPr>
              <a:defRPr sz="5800"/>
            </a:lvl3pPr>
            <a:lvl4pPr>
              <a:defRPr sz="5300"/>
            </a:lvl4pPr>
            <a:lvl5pPr>
              <a:defRPr sz="5300"/>
            </a:lvl5pPr>
            <a:lvl6pPr>
              <a:defRPr sz="5300"/>
            </a:lvl6pPr>
            <a:lvl7pPr>
              <a:defRPr sz="5300"/>
            </a:lvl7pPr>
            <a:lvl8pPr>
              <a:defRPr sz="5300"/>
            </a:lvl8pPr>
            <a:lvl9pPr>
              <a:defRPr sz="53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9511013" y="7449918"/>
            <a:ext cx="8275814" cy="3104771"/>
          </a:xfrm>
        </p:spPr>
        <p:txBody>
          <a:bodyPr anchor="b"/>
          <a:lstStyle>
            <a:lvl1pPr marL="0" indent="0">
              <a:buNone/>
              <a:defRPr sz="7800" b="1"/>
            </a:lvl1pPr>
            <a:lvl2pPr marL="1485900" indent="0">
              <a:buNone/>
              <a:defRPr sz="6500" b="1"/>
            </a:lvl2pPr>
            <a:lvl3pPr marL="2971165" indent="0">
              <a:buNone/>
              <a:defRPr sz="5800" b="1"/>
            </a:lvl3pPr>
            <a:lvl4pPr marL="4457065" indent="0">
              <a:buNone/>
              <a:defRPr sz="5300" b="1"/>
            </a:lvl4pPr>
            <a:lvl5pPr marL="5942965" indent="0">
              <a:buNone/>
              <a:defRPr sz="5300" b="1"/>
            </a:lvl5pPr>
            <a:lvl6pPr marL="7428230" indent="0">
              <a:buNone/>
              <a:defRPr sz="5300" b="1"/>
            </a:lvl6pPr>
            <a:lvl7pPr marL="8914130" indent="0">
              <a:buNone/>
              <a:defRPr sz="5300" b="1"/>
            </a:lvl7pPr>
            <a:lvl8pPr marL="10399395" indent="0">
              <a:buNone/>
              <a:defRPr sz="5300" b="1"/>
            </a:lvl8pPr>
            <a:lvl9pPr marL="11885295" indent="0">
              <a:buNone/>
              <a:defRPr sz="53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9511013" y="10554689"/>
            <a:ext cx="8275814" cy="19175639"/>
          </a:xfrm>
        </p:spPr>
        <p:txBody>
          <a:bodyPr/>
          <a:lstStyle>
            <a:lvl1pPr>
              <a:defRPr sz="7800"/>
            </a:lvl1pPr>
            <a:lvl2pPr>
              <a:defRPr sz="6500"/>
            </a:lvl2pPr>
            <a:lvl3pPr>
              <a:defRPr sz="5800"/>
            </a:lvl3pPr>
            <a:lvl4pPr>
              <a:defRPr sz="5300"/>
            </a:lvl4pPr>
            <a:lvl5pPr>
              <a:defRPr sz="5300"/>
            </a:lvl5pPr>
            <a:lvl6pPr>
              <a:defRPr sz="5300"/>
            </a:lvl6pPr>
            <a:lvl7pPr>
              <a:defRPr sz="5300"/>
            </a:lvl7pPr>
            <a:lvl8pPr>
              <a:defRPr sz="5300"/>
            </a:lvl8pPr>
            <a:lvl9pPr>
              <a:defRPr sz="53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36150" y="1325115"/>
            <a:ext cx="6159730" cy="5639440"/>
          </a:xfrm>
        </p:spPr>
        <p:txBody>
          <a:bodyPr anchor="b"/>
          <a:lstStyle>
            <a:lvl1pPr algn="l">
              <a:defRPr sz="6500" b="1"/>
            </a:lvl1pPr>
          </a:lstStyle>
          <a:p>
            <a:r>
              <a:rPr lang="zh-CN" altLang="en-US"/>
              <a:t>单击此处编辑母版标题样式</a:t>
            </a:r>
            <a:endParaRPr lang="zh-CN" altLang="en-US"/>
          </a:p>
        </p:txBody>
      </p:sp>
      <p:sp>
        <p:nvSpPr>
          <p:cNvPr id="3" name="内容占位符 2"/>
          <p:cNvSpPr>
            <a:spLocks noGrp="1"/>
          </p:cNvSpPr>
          <p:nvPr>
            <p:ph idx="1"/>
          </p:nvPr>
        </p:nvSpPr>
        <p:spPr>
          <a:xfrm>
            <a:off x="7320164" y="1325119"/>
            <a:ext cx="10466664" cy="28405211"/>
          </a:xfrm>
        </p:spPr>
        <p:txBody>
          <a:bodyPr/>
          <a:lstStyle>
            <a:lvl1pPr>
              <a:defRPr sz="10400"/>
            </a:lvl1pPr>
            <a:lvl2pPr>
              <a:defRPr sz="9000"/>
            </a:lvl2pPr>
            <a:lvl3pPr>
              <a:defRPr sz="7800"/>
            </a:lvl3pPr>
            <a:lvl4pPr>
              <a:defRPr sz="6500"/>
            </a:lvl4pPr>
            <a:lvl5pPr>
              <a:defRPr sz="6500"/>
            </a:lvl5pPr>
            <a:lvl6pPr>
              <a:defRPr sz="6500"/>
            </a:lvl6pPr>
            <a:lvl7pPr>
              <a:defRPr sz="6500"/>
            </a:lvl7pPr>
            <a:lvl8pPr>
              <a:defRPr sz="6500"/>
            </a:lvl8pPr>
            <a:lvl9pPr>
              <a:defRPr sz="6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936150" y="6964558"/>
            <a:ext cx="6159730" cy="22765772"/>
          </a:xfrm>
        </p:spPr>
        <p:txBody>
          <a:bodyPr/>
          <a:lstStyle>
            <a:lvl1pPr marL="0" indent="0">
              <a:buNone/>
              <a:defRPr sz="4600"/>
            </a:lvl1pPr>
            <a:lvl2pPr marL="1485900" indent="0">
              <a:buNone/>
              <a:defRPr sz="4000"/>
            </a:lvl2pPr>
            <a:lvl3pPr marL="2971165" indent="0">
              <a:buNone/>
              <a:defRPr sz="3300"/>
            </a:lvl3pPr>
            <a:lvl4pPr marL="4457065" indent="0">
              <a:buNone/>
              <a:defRPr sz="3000"/>
            </a:lvl4pPr>
            <a:lvl5pPr marL="5942965" indent="0">
              <a:buNone/>
              <a:defRPr sz="3000"/>
            </a:lvl5pPr>
            <a:lvl6pPr marL="7428230" indent="0">
              <a:buNone/>
              <a:defRPr sz="3000"/>
            </a:lvl6pPr>
            <a:lvl7pPr marL="8914130" indent="0">
              <a:buNone/>
              <a:defRPr sz="3000"/>
            </a:lvl7pPr>
            <a:lvl8pPr marL="10399395" indent="0">
              <a:buNone/>
              <a:defRPr sz="3000"/>
            </a:lvl8pPr>
            <a:lvl9pPr marL="11885295" indent="0">
              <a:buNone/>
              <a:defRPr sz="3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669835" y="23297357"/>
            <a:ext cx="11233785" cy="2750385"/>
          </a:xfrm>
        </p:spPr>
        <p:txBody>
          <a:bodyPr anchor="b"/>
          <a:lstStyle>
            <a:lvl1pPr algn="l">
              <a:defRPr sz="65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3669835" y="2973804"/>
            <a:ext cx="11233785" cy="19969163"/>
          </a:xfrm>
        </p:spPr>
        <p:txBody>
          <a:bodyPr vert="horz" wrap="square" lIns="297134" tIns="148567" rIns="297134" bIns="148567" numCol="1" rtlCol="0" anchor="t" anchorCtr="0" compatLnSpc="1">
            <a:normAutofit/>
          </a:bodyPr>
          <a:lstStyle>
            <a:lvl1pPr marL="0" indent="0">
              <a:buNone/>
              <a:defRPr sz="10400"/>
            </a:lvl1pPr>
            <a:lvl2pPr marL="1485900" indent="0">
              <a:buNone/>
              <a:defRPr sz="9000"/>
            </a:lvl2pPr>
            <a:lvl3pPr marL="2971165" indent="0">
              <a:buNone/>
              <a:defRPr sz="7800"/>
            </a:lvl3pPr>
            <a:lvl4pPr marL="4457065" indent="0">
              <a:buNone/>
              <a:defRPr sz="6500"/>
            </a:lvl4pPr>
            <a:lvl5pPr marL="5942965" indent="0">
              <a:buNone/>
              <a:defRPr sz="6500"/>
            </a:lvl5pPr>
            <a:lvl6pPr marL="7428230" indent="0">
              <a:buNone/>
              <a:defRPr sz="6500"/>
            </a:lvl6pPr>
            <a:lvl7pPr marL="8914130" indent="0">
              <a:buNone/>
              <a:defRPr sz="6500"/>
            </a:lvl7pPr>
            <a:lvl8pPr marL="10399395" indent="0">
              <a:buNone/>
              <a:defRPr sz="6500"/>
            </a:lvl8pPr>
            <a:lvl9pPr marL="11885295" indent="0">
              <a:buNone/>
              <a:defRPr sz="6500"/>
            </a:lvl9pPr>
          </a:lstStyle>
          <a:p>
            <a:pPr marL="0" marR="0" lvl="0" indent="0" algn="l" defTabSz="296862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04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3669835" y="26047743"/>
            <a:ext cx="11233785" cy="3906003"/>
          </a:xfrm>
        </p:spPr>
        <p:txBody>
          <a:bodyPr/>
          <a:lstStyle>
            <a:lvl1pPr marL="0" indent="0">
              <a:buNone/>
              <a:defRPr sz="4600"/>
            </a:lvl1pPr>
            <a:lvl2pPr marL="1485900" indent="0">
              <a:buNone/>
              <a:defRPr sz="4000"/>
            </a:lvl2pPr>
            <a:lvl3pPr marL="2971165" indent="0">
              <a:buNone/>
              <a:defRPr sz="3300"/>
            </a:lvl3pPr>
            <a:lvl4pPr marL="4457065" indent="0">
              <a:buNone/>
              <a:defRPr sz="3000"/>
            </a:lvl4pPr>
            <a:lvl5pPr marL="5942965" indent="0">
              <a:buNone/>
              <a:defRPr sz="3000"/>
            </a:lvl5pPr>
            <a:lvl6pPr marL="7428230" indent="0">
              <a:buNone/>
              <a:defRPr sz="3000"/>
            </a:lvl6pPr>
            <a:lvl7pPr marL="8914130" indent="0">
              <a:buNone/>
              <a:defRPr sz="3000"/>
            </a:lvl7pPr>
            <a:lvl8pPr marL="10399395" indent="0">
              <a:buNone/>
              <a:defRPr sz="3000"/>
            </a:lvl8pPr>
            <a:lvl9pPr marL="11885295" indent="0">
              <a:buNone/>
              <a:defRPr sz="3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936625" y="1331913"/>
            <a:ext cx="16849725" cy="5548312"/>
          </a:xfrm>
          <a:prstGeom prst="rect">
            <a:avLst/>
          </a:prstGeom>
          <a:noFill/>
          <a:ln w="9525">
            <a:noFill/>
          </a:ln>
        </p:spPr>
        <p:txBody>
          <a:bodyPr lIns="297134" tIns="148567" rIns="297134" bIns="148567" anchor="ctr" anchorCtr="0"/>
          <a:p>
            <a:pPr lvl="0"/>
            <a:r>
              <a:rPr lang="zh-CN" altLang="en-US"/>
              <a:t>单击此处编辑母版标题样式</a:t>
            </a:r>
            <a:endParaRPr lang="zh-CN" altLang="en-US"/>
          </a:p>
        </p:txBody>
      </p:sp>
      <p:sp>
        <p:nvSpPr>
          <p:cNvPr id="1027" name="文本占位符 2"/>
          <p:cNvSpPr>
            <a:spLocks noGrp="1"/>
          </p:cNvSpPr>
          <p:nvPr>
            <p:ph type="body" idx="1"/>
          </p:nvPr>
        </p:nvSpPr>
        <p:spPr>
          <a:xfrm>
            <a:off x="936625" y="7767638"/>
            <a:ext cx="16849725" cy="21963062"/>
          </a:xfrm>
          <a:prstGeom prst="rect">
            <a:avLst/>
          </a:prstGeom>
          <a:noFill/>
          <a:ln w="9525">
            <a:noFill/>
          </a:ln>
        </p:spPr>
        <p:txBody>
          <a:bodyPr lIns="297134" tIns="148567" rIns="297134" bIns="148567"/>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936625" y="30846713"/>
            <a:ext cx="4367213" cy="1773238"/>
          </a:xfrm>
          <a:prstGeom prst="rect">
            <a:avLst/>
          </a:prstGeom>
        </p:spPr>
        <p:txBody>
          <a:bodyPr vert="horz" lIns="297134" tIns="148567" rIns="297134" bIns="148567" rtlCol="0" anchor="ctr"/>
          <a:lstStyle>
            <a:lvl1pPr algn="l" defTabSz="2971165" eaLnBrk="1" fontAlgn="auto" hangingPunct="1">
              <a:spcBef>
                <a:spcPts val="0"/>
              </a:spcBef>
              <a:spcAft>
                <a:spcPts val="0"/>
              </a:spcAft>
              <a:defRPr sz="4000">
                <a:solidFill>
                  <a:schemeClr val="tx1">
                    <a:tint val="75000"/>
                  </a:schemeClr>
                </a:solidFill>
                <a:latin typeface="+mn-lt"/>
                <a:ea typeface="+mn-ea"/>
              </a:defRPr>
            </a:lvl1pPr>
          </a:lstStyle>
          <a:p>
            <a:pPr marL="0" marR="0" lvl="0" indent="0" algn="l" defTabSz="2971165" rtl="0" eaLnBrk="1" fontAlgn="auto" latinLnBrk="0" hangingPunct="1">
              <a:lnSpc>
                <a:spcPct val="100000"/>
              </a:lnSpc>
              <a:spcBef>
                <a:spcPts val="0"/>
              </a:spcBef>
              <a:spcAft>
                <a:spcPts val="0"/>
              </a:spcAft>
              <a:buClrTx/>
              <a:buSzTx/>
              <a:buFontTx/>
              <a:buNone/>
              <a:defRPr/>
            </a:pPr>
            <a:fld id="{A3D43A17-1160-8D4F-88DA-B3CDD94A3243}"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6396038" y="30846713"/>
            <a:ext cx="5930900" cy="1773238"/>
          </a:xfrm>
          <a:prstGeom prst="rect">
            <a:avLst/>
          </a:prstGeom>
        </p:spPr>
        <p:txBody>
          <a:bodyPr vert="horz" lIns="297134" tIns="148567" rIns="297134" bIns="148567" rtlCol="0" anchor="ctr"/>
          <a:lstStyle>
            <a:lvl1pPr algn="ctr" defTabSz="2971165" eaLnBrk="1" fontAlgn="auto" hangingPunct="1">
              <a:spcBef>
                <a:spcPts val="0"/>
              </a:spcBef>
              <a:spcAft>
                <a:spcPts val="0"/>
              </a:spcAft>
              <a:defRPr sz="4000">
                <a:solidFill>
                  <a:schemeClr val="tx1">
                    <a:tint val="75000"/>
                  </a:schemeClr>
                </a:solidFill>
                <a:latin typeface="+mn-lt"/>
                <a:ea typeface="+mn-ea"/>
              </a:defRPr>
            </a:lvl1pPr>
          </a:lstStyle>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13419138" y="30846713"/>
            <a:ext cx="4367213" cy="1773238"/>
          </a:xfrm>
          <a:prstGeom prst="rect">
            <a:avLst/>
          </a:prstGeom>
        </p:spPr>
        <p:txBody>
          <a:bodyPr vert="horz" wrap="square" lIns="297134" tIns="148567" rIns="297134" bIns="148567" numCol="1" anchor="ctr" anchorCtr="0" compatLnSpc="1"/>
          <a:lstStyle>
            <a:lvl1pPr algn="r">
              <a:defRPr sz="4000">
                <a:solidFill>
                  <a:srgbClr val="898989"/>
                </a:solidFill>
              </a:defRPr>
            </a:lvl1pPr>
          </a:lstStyle>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2968625" rtl="0" eaLnBrk="0" fontAlgn="base" hangingPunct="0">
        <a:spcBef>
          <a:spcPct val="0"/>
        </a:spcBef>
        <a:spcAft>
          <a:spcPct val="0"/>
        </a:spcAft>
        <a:defRPr sz="14300" kern="1200">
          <a:solidFill>
            <a:schemeClr val="tx1"/>
          </a:solidFill>
          <a:latin typeface="+mj-lt"/>
          <a:ea typeface="+mj-ea"/>
          <a:cs typeface="+mj-cs"/>
        </a:defRPr>
      </a:lvl1pPr>
      <a:lvl2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2pPr>
      <a:lvl3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3pPr>
      <a:lvl4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4pPr>
      <a:lvl5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5pPr>
      <a:lvl6pPr marL="754380"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6pPr>
      <a:lvl7pPr marL="1508125"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7pPr>
      <a:lvl8pPr marL="2262505"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8pPr>
      <a:lvl9pPr marL="3016250"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9pPr>
    </p:titleStyle>
    <p:body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vl6pPr marL="8171180"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6pPr>
      <a:lvl7pPr marL="9657080"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7pPr>
      <a:lvl8pPr marL="11142345"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8pPr>
      <a:lvl9pPr marL="12628245"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9pPr>
    </p:bodyStyle>
    <p:otherStyle>
      <a:defPPr>
        <a:defRPr lang="zh-CN"/>
      </a:defPPr>
      <a:lvl1pPr marL="0" algn="l" defTabSz="2971165" rtl="0" eaLnBrk="1" latinLnBrk="0" hangingPunct="1">
        <a:defRPr sz="5800" kern="1200">
          <a:solidFill>
            <a:schemeClr val="tx1"/>
          </a:solidFill>
          <a:latin typeface="+mn-lt"/>
          <a:ea typeface="+mn-ea"/>
          <a:cs typeface="+mn-cs"/>
        </a:defRPr>
      </a:lvl1pPr>
      <a:lvl2pPr marL="1485900" algn="l" defTabSz="2971165" rtl="0" eaLnBrk="1" latinLnBrk="0" hangingPunct="1">
        <a:defRPr sz="5800" kern="1200">
          <a:solidFill>
            <a:schemeClr val="tx1"/>
          </a:solidFill>
          <a:latin typeface="+mn-lt"/>
          <a:ea typeface="+mn-ea"/>
          <a:cs typeface="+mn-cs"/>
        </a:defRPr>
      </a:lvl2pPr>
      <a:lvl3pPr marL="2971165" algn="l" defTabSz="2971165" rtl="0" eaLnBrk="1" latinLnBrk="0" hangingPunct="1">
        <a:defRPr sz="5800" kern="1200">
          <a:solidFill>
            <a:schemeClr val="tx1"/>
          </a:solidFill>
          <a:latin typeface="+mn-lt"/>
          <a:ea typeface="+mn-ea"/>
          <a:cs typeface="+mn-cs"/>
        </a:defRPr>
      </a:lvl3pPr>
      <a:lvl4pPr marL="4457065" algn="l" defTabSz="2971165" rtl="0" eaLnBrk="1" latinLnBrk="0" hangingPunct="1">
        <a:defRPr sz="5800" kern="1200">
          <a:solidFill>
            <a:schemeClr val="tx1"/>
          </a:solidFill>
          <a:latin typeface="+mn-lt"/>
          <a:ea typeface="+mn-ea"/>
          <a:cs typeface="+mn-cs"/>
        </a:defRPr>
      </a:lvl4pPr>
      <a:lvl5pPr marL="5942965" algn="l" defTabSz="2971165" rtl="0" eaLnBrk="1" latinLnBrk="0" hangingPunct="1">
        <a:defRPr sz="5800" kern="1200">
          <a:solidFill>
            <a:schemeClr val="tx1"/>
          </a:solidFill>
          <a:latin typeface="+mn-lt"/>
          <a:ea typeface="+mn-ea"/>
          <a:cs typeface="+mn-cs"/>
        </a:defRPr>
      </a:lvl5pPr>
      <a:lvl6pPr marL="7428230" algn="l" defTabSz="2971165" rtl="0" eaLnBrk="1" latinLnBrk="0" hangingPunct="1">
        <a:defRPr sz="5800" kern="1200">
          <a:solidFill>
            <a:schemeClr val="tx1"/>
          </a:solidFill>
          <a:latin typeface="+mn-lt"/>
          <a:ea typeface="+mn-ea"/>
          <a:cs typeface="+mn-cs"/>
        </a:defRPr>
      </a:lvl6pPr>
      <a:lvl7pPr marL="8914130" algn="l" defTabSz="2971165" rtl="0" eaLnBrk="1" latinLnBrk="0" hangingPunct="1">
        <a:defRPr sz="5800" kern="1200">
          <a:solidFill>
            <a:schemeClr val="tx1"/>
          </a:solidFill>
          <a:latin typeface="+mn-lt"/>
          <a:ea typeface="+mn-ea"/>
          <a:cs typeface="+mn-cs"/>
        </a:defRPr>
      </a:lvl7pPr>
      <a:lvl8pPr marL="10399395" algn="l" defTabSz="2971165" rtl="0" eaLnBrk="1" latinLnBrk="0" hangingPunct="1">
        <a:defRPr sz="5800" kern="1200">
          <a:solidFill>
            <a:schemeClr val="tx1"/>
          </a:solidFill>
          <a:latin typeface="+mn-lt"/>
          <a:ea typeface="+mn-ea"/>
          <a:cs typeface="+mn-cs"/>
        </a:defRPr>
      </a:lvl8pPr>
      <a:lvl9pPr marL="11885295" algn="l" defTabSz="297116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4337" name="Picture 5"/>
          <p:cNvPicPr>
            <a:picLocks noChangeAspect="1"/>
          </p:cNvPicPr>
          <p:nvPr/>
        </p:nvPicPr>
        <p:blipFill>
          <a:blip r:embed="rId1"/>
          <a:stretch>
            <a:fillRect/>
          </a:stretch>
        </p:blipFill>
        <p:spPr>
          <a:xfrm>
            <a:off x="1679575" y="4636135"/>
            <a:ext cx="15363825" cy="3289300"/>
          </a:xfrm>
          <a:prstGeom prst="rect">
            <a:avLst/>
          </a:prstGeom>
          <a:noFill/>
          <a:ln w="9525">
            <a:noFill/>
          </a:ln>
        </p:spPr>
      </p:pic>
      <p:sp>
        <p:nvSpPr>
          <p:cNvPr id="14338" name="矩形 9"/>
          <p:cNvSpPr/>
          <p:nvPr/>
        </p:nvSpPr>
        <p:spPr>
          <a:xfrm>
            <a:off x="1795463" y="5536248"/>
            <a:ext cx="15130462" cy="1476375"/>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algn="ctr" eaLnBrk="1" hangingPunct="1">
              <a:spcBef>
                <a:spcPct val="0"/>
              </a:spcBef>
              <a:buFontTx/>
              <a:buNone/>
            </a:pPr>
            <a:r>
              <a:rPr lang="en-US" altLang="zh-CN" sz="4000" b="1">
                <a:latin typeface="Arial" panose="020B0604020202020204" pitchFamily="34" charset="0"/>
                <a:ea typeface="黑体" panose="02010609060101010101" pitchFamily="49" charset="-122"/>
              </a:rPr>
              <a:t>Please use font Arial, size 40 for abstract title.</a:t>
            </a:r>
            <a:endParaRPr lang="en-US" altLang="zh-CN" sz="4000" b="1">
              <a:latin typeface="Arial" panose="020B0604020202020204" pitchFamily="34" charset="0"/>
              <a:ea typeface="黑体" panose="02010609060101010101" pitchFamily="49" charset="-122"/>
            </a:endParaRPr>
          </a:p>
          <a:p>
            <a:pPr marL="0" lvl="0" indent="0" algn="ctr" eaLnBrk="1" hangingPunct="1">
              <a:spcBef>
                <a:spcPct val="0"/>
              </a:spcBef>
              <a:buFontTx/>
              <a:buNone/>
            </a:pPr>
            <a:r>
              <a:rPr lang="en-US" altLang="zh-CN" sz="2300">
                <a:ea typeface="黑体" panose="02010609060101010101" pitchFamily="49" charset="-122"/>
              </a:rPr>
              <a:t>Please use font SimSun, size 23 for the names and affiliations of all authors</a:t>
            </a:r>
            <a:r>
              <a:rPr lang="zh-CN" altLang="en-US" sz="2300">
                <a:ea typeface="黑体" panose="02010609060101010101" pitchFamily="49" charset="-122"/>
              </a:rPr>
              <a:t>   </a:t>
            </a:r>
            <a:endParaRPr lang="en-US" altLang="zh-CN" sz="2300">
              <a:ea typeface="黑体" panose="02010609060101010101" pitchFamily="49" charset="-122"/>
            </a:endParaRPr>
          </a:p>
          <a:p>
            <a:pPr marL="0" lvl="0" indent="0" algn="ctr" eaLnBrk="1" hangingPunct="1">
              <a:spcBef>
                <a:spcPct val="0"/>
              </a:spcBef>
              <a:buNone/>
            </a:pPr>
            <a:r>
              <a:rPr lang="en-US" altLang="zh-CN" sz="2300">
                <a:ea typeface="黑体" panose="02010609060101010101" pitchFamily="49" charset="-122"/>
              </a:rPr>
              <a:t>Please use font SimSun, size 23 for the names and affiliations of all authors</a:t>
            </a:r>
            <a:endParaRPr lang="en-US" altLang="zh-CN" sz="2300">
              <a:ea typeface="黑体" panose="02010609060101010101" pitchFamily="49" charset="-122"/>
            </a:endParaRPr>
          </a:p>
        </p:txBody>
      </p:sp>
      <p:sp>
        <p:nvSpPr>
          <p:cNvPr id="14339" name="TextBox 11"/>
          <p:cNvSpPr txBox="1"/>
          <p:nvPr/>
        </p:nvSpPr>
        <p:spPr>
          <a:xfrm>
            <a:off x="600075" y="8398510"/>
            <a:ext cx="9918700" cy="14371638"/>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eaLnBrk="1" hangingPunct="1">
              <a:spcBef>
                <a:spcPct val="0"/>
              </a:spcBef>
              <a:buFontTx/>
              <a:buNone/>
            </a:pPr>
            <a:r>
              <a:rPr lang="en-US" altLang="zh-CN" sz="3300" b="1"/>
              <a:t>Purpose</a:t>
            </a:r>
            <a:endParaRPr lang="en-US" altLang="zh-CN" sz="3300" b="1"/>
          </a:p>
          <a:p>
            <a:pPr marL="0" lvl="0" indent="0" eaLnBrk="1" hangingPunct="1">
              <a:spcBef>
                <a:spcPct val="0"/>
              </a:spcBef>
              <a:buNone/>
            </a:pPr>
            <a:r>
              <a:rPr lang="en-US" altLang="zh-CN" sz="330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endParaRPr lang="en-US" altLang="zh-CN" sz="3300"/>
          </a:p>
          <a:p>
            <a:pPr marL="0" lvl="0" indent="0" eaLnBrk="1" hangingPunct="1">
              <a:spcBef>
                <a:spcPct val="0"/>
              </a:spcBef>
              <a:buFontTx/>
              <a:buNone/>
            </a:pPr>
            <a:endParaRPr lang="en-US" altLang="zh-CN" sz="3300"/>
          </a:p>
          <a:p>
            <a:pPr marL="0" lvl="0" indent="0" eaLnBrk="1" hangingPunct="1">
              <a:spcBef>
                <a:spcPct val="0"/>
              </a:spcBef>
              <a:buFontTx/>
              <a:buNone/>
            </a:pPr>
            <a:r>
              <a:rPr lang="en-US" altLang="zh-CN" sz="3300" b="1"/>
              <a:t>Methods</a:t>
            </a:r>
            <a:endParaRPr lang="en-US" altLang="zh-CN" sz="3300" b="1"/>
          </a:p>
          <a:p>
            <a:pPr marL="0" lvl="0" indent="0" eaLnBrk="1" hangingPunct="1">
              <a:spcBef>
                <a:spcPct val="0"/>
              </a:spcBef>
              <a:buNone/>
            </a:pPr>
            <a:r>
              <a:rPr lang="en-US" altLang="zh-CN" sz="330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endParaRPr lang="en-US" altLang="zh-CN" sz="3300"/>
          </a:p>
          <a:p>
            <a:pPr marL="0" lvl="0" indent="0" eaLnBrk="1" hangingPunct="1">
              <a:spcBef>
                <a:spcPct val="0"/>
              </a:spcBef>
              <a:buFontTx/>
              <a:buNone/>
            </a:pPr>
            <a:endParaRPr lang="en-US" altLang="zh-CN" sz="3300"/>
          </a:p>
          <a:p>
            <a:pPr marL="0" lvl="0" indent="0" eaLnBrk="1" hangingPunct="1">
              <a:spcBef>
                <a:spcPct val="0"/>
              </a:spcBef>
              <a:buFontTx/>
              <a:buNone/>
            </a:pPr>
            <a:r>
              <a:rPr lang="en-US" altLang="zh-CN" sz="3300" b="1"/>
              <a:t>Results</a:t>
            </a:r>
            <a:endParaRPr lang="en-US" altLang="zh-CN" sz="3300" b="1"/>
          </a:p>
          <a:p>
            <a:pPr marL="0" lvl="0" indent="0" eaLnBrk="1" hangingPunct="1">
              <a:spcBef>
                <a:spcPct val="0"/>
              </a:spcBef>
              <a:buNone/>
            </a:pPr>
            <a:r>
              <a:rPr lang="en-US" altLang="zh-CN" sz="330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endParaRPr lang="en-US" altLang="zh-CN" sz="3300"/>
          </a:p>
          <a:p>
            <a:pPr marL="0" lvl="0" indent="0" eaLnBrk="1" hangingPunct="1">
              <a:spcBef>
                <a:spcPct val="0"/>
              </a:spcBef>
              <a:buFontTx/>
              <a:buNone/>
            </a:pPr>
            <a:endParaRPr lang="zh-CN" altLang="en-US" sz="3300"/>
          </a:p>
        </p:txBody>
      </p:sp>
      <p:pic>
        <p:nvPicPr>
          <p:cNvPr id="14340" name="图片 14" descr="屏幕剪辑"/>
          <p:cNvPicPr>
            <a:picLocks noChangeAspect="1"/>
          </p:cNvPicPr>
          <p:nvPr/>
        </p:nvPicPr>
        <p:blipFill>
          <a:blip r:embed="rId2"/>
          <a:stretch>
            <a:fillRect/>
          </a:stretch>
        </p:blipFill>
        <p:spPr>
          <a:xfrm>
            <a:off x="10513060" y="8863965"/>
            <a:ext cx="7486650" cy="9258300"/>
          </a:xfrm>
          <a:prstGeom prst="rect">
            <a:avLst/>
          </a:prstGeom>
          <a:noFill/>
          <a:ln w="9525">
            <a:noFill/>
          </a:ln>
        </p:spPr>
      </p:pic>
      <p:sp>
        <p:nvSpPr>
          <p:cNvPr id="14341" name="矩形 15"/>
          <p:cNvSpPr/>
          <p:nvPr/>
        </p:nvSpPr>
        <p:spPr>
          <a:xfrm>
            <a:off x="10817225" y="18641060"/>
            <a:ext cx="7289165" cy="5735955"/>
          </a:xfrm>
          <a:prstGeom prst="rect">
            <a:avLst/>
          </a:prstGeom>
          <a:noFill/>
          <a:ln w="9525">
            <a:noFill/>
          </a:ln>
        </p:spPr>
        <p:txBody>
          <a:bodyPr wrap="square"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eaLnBrk="1" hangingPunct="1">
              <a:spcBef>
                <a:spcPct val="0"/>
              </a:spcBef>
              <a:buFontTx/>
              <a:buNone/>
            </a:pPr>
            <a:r>
              <a:rPr lang="en-US" altLang="zh-CN" sz="3300" b="1"/>
              <a:t>Conclusions</a:t>
            </a:r>
            <a:endParaRPr lang="en-US" altLang="zh-CN" sz="3300" b="1"/>
          </a:p>
          <a:p>
            <a:pPr marL="0" lvl="0" indent="0" eaLnBrk="1" hangingPunct="1">
              <a:spcBef>
                <a:spcPct val="0"/>
              </a:spcBef>
              <a:buNone/>
            </a:pPr>
            <a:r>
              <a:rPr lang="en-US" altLang="zh-CN" sz="330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a:t>
            </a:r>
            <a:r>
              <a:rPr lang="en-US" altLang="zh-CN" sz="3200"/>
              <a:t> </a:t>
            </a:r>
            <a:endParaRPr lang="en-US" altLang="zh-CN" sz="3200"/>
          </a:p>
        </p:txBody>
      </p:sp>
      <p:pic>
        <p:nvPicPr>
          <p:cNvPr id="2" name="图片 1" descr="F:/综合工作/湖南超声医学会ppt/超声医学青年学术论坛PPT0707/条幅（壁报用).png条幅（壁报用)"/>
          <p:cNvPicPr>
            <a:picLocks noChangeAspect="1"/>
          </p:cNvPicPr>
          <p:nvPr/>
        </p:nvPicPr>
        <p:blipFill>
          <a:blip r:embed="rId3"/>
          <a:srcRect l="-3"/>
          <a:stretch>
            <a:fillRect/>
          </a:stretch>
        </p:blipFill>
        <p:spPr>
          <a:xfrm>
            <a:off x="0" y="6985"/>
            <a:ext cx="18722975" cy="4003040"/>
          </a:xfrm>
          <a:prstGeom prst="rect">
            <a:avLst/>
          </a:prstGeom>
        </p:spPr>
      </p:pic>
    </p:spTree>
  </p:cSld>
  <p:clrMapOvr>
    <a:masterClrMapping/>
  </p:clrMapOvr>
</p:sld>
</file>

<file path=ppt/tags/tag1.xml><?xml version="1.0" encoding="utf-8"?>
<p:tagLst xmlns:p="http://schemas.openxmlformats.org/presentationml/2006/main">
  <p:tag name="commondata" val="eyJoZGlkIjoiNjY0ZDMyOWFiMTk1ODk1MTc4MTgyYjYxOWE5N2FhZWU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1607</Words>
  <Application>WPS 演示</Application>
  <PresentationFormat/>
  <Paragraphs>17</Paragraphs>
  <Slides>1</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Calibri</vt:lpstr>
      <vt:lpstr>黑体</vt:lpstr>
      <vt:lpstr>微软雅黑</vt:lpstr>
      <vt:lpstr>Arial Unicode MS</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凝泉</cp:lastModifiedBy>
  <cp:revision>26</cp:revision>
  <dcterms:created xsi:type="dcterms:W3CDTF">2012-09-14T09:49:00Z</dcterms:created>
  <dcterms:modified xsi:type="dcterms:W3CDTF">2024-07-10T07:00:44Z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8743B1E29F8A4DE1881DEB74B10794F0_13</vt:lpwstr>
  </property>
  <property fmtid="{D5CDD505-2E9C-101B-9397-08002B2CF9AE}" pid="3" name="KSOProductBuildVer">
    <vt:lpwstr>2052-12.1.0.16929</vt:lpwstr>
  </property>
</Properties>
</file>