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8722975" cy="33281938"/>
  <p:notesSz cx="6858000" cy="9144000"/>
  <p:defaultTextStyle>
    <a:defPPr>
      <a:defRPr lang="zh-CN"/>
    </a:defPPr>
    <a:lvl1pPr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1484313" indent="-73025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2968625" indent="-1460500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4454525" indent="-219233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5938838" indent="-2922588" algn="l" defTabSz="2968625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73">
          <p15:clr>
            <a:srgbClr val="A4A3A4"/>
          </p15:clr>
        </p15:guide>
        <p15:guide id="2" pos="58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5EFAD-A34E-4452-AD9D-1B7F35F49D42}" v="1" dt="2021-07-12T02:14:29.0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howGuides="1">
      <p:cViewPr>
        <p:scale>
          <a:sx n="56" d="100"/>
          <a:sy n="56" d="100"/>
        </p:scale>
        <p:origin x="533" y="34"/>
      </p:cViewPr>
      <p:guideLst>
        <p:guide orient="horz" pos="10573"/>
        <p:guide pos="58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04224" y="10338975"/>
            <a:ext cx="15914529" cy="713404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08446" y="18859765"/>
            <a:ext cx="13106083" cy="85053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71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57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42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2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14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F16F42-649C-4DC8-9E1F-D08D781F7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C43B1-4D4E-4E7F-8CC7-2B7C93468998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03030A-286E-48FA-8EB5-CFD25653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4DA178-BAEA-4AC0-BA4D-F6EF946A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17634-507A-48FB-9CBF-D7BE4DF969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DB43AB3-F318-48E6-A294-7A92C36C3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EED52-4752-4808-85E5-C90A6622F75E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5ABA7D-E199-4A02-BCFA-3B9E6E5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516F12-A0AC-4E94-B8FC-E86ECCBE1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4080-1B74-40AE-8A06-9EC41C6988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614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0364487" y="3459169"/>
            <a:ext cx="6319004" cy="73744146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404222" y="3459169"/>
            <a:ext cx="18648215" cy="73744146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BA8019-7754-46CA-9EC9-DA1BA1079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4E42E-F38F-45A8-9D29-7ADBE698D3C3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84D6B5-744A-49EA-BBBF-380B08092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1C03E-5781-4E9F-A306-A69F9A65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CB0A-5450-452F-BACD-1981E6E77D2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536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56128C-BCC2-424E-B629-59235E95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3235C-DD1B-4231-84CE-109F650292D7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261A20-469A-4CC8-94C1-4CC28A8E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56F82-3F2C-402B-971B-220896D68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8952C-36E1-4852-B7B8-B362496B316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58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8987" y="21386731"/>
            <a:ext cx="15914529" cy="6610163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78987" y="14106307"/>
            <a:ext cx="15914529" cy="7280421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8590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71165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4570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4pPr>
            <a:lvl5pPr marL="594296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5pPr>
            <a:lvl6pPr marL="74282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6pPr>
            <a:lvl7pPr marL="891413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7pPr>
            <a:lvl8pPr marL="103993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8pPr>
            <a:lvl9pPr marL="11885295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4F2422-52FB-4B09-B69A-5B3780B4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B169B-285B-4BA0-89A3-84D97FBA779D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0610EB-744F-498E-BE1A-F0FF406A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341C86-D37C-407F-A366-71AEEE69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B653-B2A8-4DAE-8DB6-EABA6F21FF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75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04224" y="20169472"/>
            <a:ext cx="12481984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4198257" y="20169472"/>
            <a:ext cx="12485235" cy="5703384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9A18877-251E-49DB-8816-2938AC79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5422-28D7-4EC2-9675-C6A32C1B7003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881A0166-5D81-4ACC-BF4E-52F4943E5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FB3BDAF6-7D22-4B9B-9B52-80E888123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1D84-8CB6-4905-85AC-2F3CB94ECA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820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32821"/>
            <a:ext cx="16850678" cy="554699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6149" y="7449918"/>
            <a:ext cx="8272566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936149" y="10554689"/>
            <a:ext cx="8272566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9511013" y="7449918"/>
            <a:ext cx="8275814" cy="3104771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85900" indent="0">
              <a:buNone/>
              <a:defRPr sz="6500" b="1"/>
            </a:lvl2pPr>
            <a:lvl3pPr marL="2971165" indent="0">
              <a:buNone/>
              <a:defRPr sz="5800" b="1"/>
            </a:lvl3pPr>
            <a:lvl4pPr marL="4457065" indent="0">
              <a:buNone/>
              <a:defRPr sz="5300" b="1"/>
            </a:lvl4pPr>
            <a:lvl5pPr marL="5942965" indent="0">
              <a:buNone/>
              <a:defRPr sz="5300" b="1"/>
            </a:lvl5pPr>
            <a:lvl6pPr marL="7428230" indent="0">
              <a:buNone/>
              <a:defRPr sz="5300" b="1"/>
            </a:lvl6pPr>
            <a:lvl7pPr marL="8914130" indent="0">
              <a:buNone/>
              <a:defRPr sz="5300" b="1"/>
            </a:lvl7pPr>
            <a:lvl8pPr marL="10399395" indent="0">
              <a:buNone/>
              <a:defRPr sz="5300" b="1"/>
            </a:lvl8pPr>
            <a:lvl9pPr marL="11885295" indent="0">
              <a:buNone/>
              <a:defRPr sz="53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9511013" y="10554689"/>
            <a:ext cx="8275814" cy="19175639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67DA8A7-07FD-4C76-8147-5B42689B3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D20D-4D7B-454C-84BF-41201E79F89B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3CB78BF9-B4B1-48B7-83A8-F82C6E5E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12A2EEA6-09A7-4FC3-89DB-84E9F288A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8A8E-A98D-4219-BE37-B7B1DC7735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07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262B81EF-A56B-4237-AE54-F8304C400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8E35A-1275-4E43-B66C-67F513B8B32A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A2494E5-F2CF-454D-9A3E-E76850BB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03BE91C5-851F-40C1-BBB7-BECD1EBDC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BB69-0A0D-435D-9ECF-FE29723E95B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27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D963F83F-8C4D-4828-A50D-DC2F29E9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BACE5-BEC7-4FEB-A62D-FAD4CD61CAE6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D38C9100-FD39-49E3-9485-42712CD5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06209AE-6E89-4FA7-B8EA-FCBAE8AA5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1BDB-B67C-4ECC-96CE-3783927CBF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98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6150" y="1325115"/>
            <a:ext cx="6159730" cy="563944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320164" y="1325119"/>
            <a:ext cx="10466664" cy="28405211"/>
          </a:xfrm>
        </p:spPr>
        <p:txBody>
          <a:bodyPr/>
          <a:lstStyle>
            <a:lvl1pPr>
              <a:defRPr sz="104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36150" y="6964558"/>
            <a:ext cx="6159730" cy="22765772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E9B56F25-A18D-43A4-A7CA-3C817DA8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B87F6-9310-411C-A725-F341637CDC86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08F2115-FBA6-4A68-B972-D3F17BDD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8FB2E32-DB1B-46EC-BF2A-7369C4640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61CF-FD5A-40D6-B8D8-C299F605C17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5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69835" y="23297357"/>
            <a:ext cx="11233785" cy="2750385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669835" y="2973804"/>
            <a:ext cx="11233785" cy="19969163"/>
          </a:xfrm>
        </p:spPr>
        <p:txBody>
          <a:bodyPr rtlCol="0">
            <a:normAutofit/>
          </a:bodyPr>
          <a:lstStyle>
            <a:lvl1pPr marL="0" indent="0">
              <a:buNone/>
              <a:defRPr sz="10400"/>
            </a:lvl1pPr>
            <a:lvl2pPr marL="1485900" indent="0">
              <a:buNone/>
              <a:defRPr sz="9000"/>
            </a:lvl2pPr>
            <a:lvl3pPr marL="2971165" indent="0">
              <a:buNone/>
              <a:defRPr sz="7800"/>
            </a:lvl3pPr>
            <a:lvl4pPr marL="4457065" indent="0">
              <a:buNone/>
              <a:defRPr sz="6500"/>
            </a:lvl4pPr>
            <a:lvl5pPr marL="5942965" indent="0">
              <a:buNone/>
              <a:defRPr sz="6500"/>
            </a:lvl5pPr>
            <a:lvl6pPr marL="7428230" indent="0">
              <a:buNone/>
              <a:defRPr sz="6500"/>
            </a:lvl6pPr>
            <a:lvl7pPr marL="8914130" indent="0">
              <a:buNone/>
              <a:defRPr sz="6500"/>
            </a:lvl7pPr>
            <a:lvl8pPr marL="10399395" indent="0">
              <a:buNone/>
              <a:defRPr sz="6500"/>
            </a:lvl8pPr>
            <a:lvl9pPr marL="11885295" indent="0">
              <a:buNone/>
              <a:defRPr sz="6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669835" y="26047743"/>
            <a:ext cx="11233785" cy="3906003"/>
          </a:xfrm>
        </p:spPr>
        <p:txBody>
          <a:bodyPr/>
          <a:lstStyle>
            <a:lvl1pPr marL="0" indent="0">
              <a:buNone/>
              <a:defRPr sz="4600"/>
            </a:lvl1pPr>
            <a:lvl2pPr marL="1485900" indent="0">
              <a:buNone/>
              <a:defRPr sz="4000"/>
            </a:lvl2pPr>
            <a:lvl3pPr marL="2971165" indent="0">
              <a:buNone/>
              <a:defRPr sz="3300"/>
            </a:lvl3pPr>
            <a:lvl4pPr marL="4457065" indent="0">
              <a:buNone/>
              <a:defRPr sz="3000"/>
            </a:lvl4pPr>
            <a:lvl5pPr marL="5942965" indent="0">
              <a:buNone/>
              <a:defRPr sz="3000"/>
            </a:lvl5pPr>
            <a:lvl6pPr marL="7428230" indent="0">
              <a:buNone/>
              <a:defRPr sz="3000"/>
            </a:lvl6pPr>
            <a:lvl7pPr marL="8914130" indent="0">
              <a:buNone/>
              <a:defRPr sz="3000"/>
            </a:lvl7pPr>
            <a:lvl8pPr marL="10399395" indent="0">
              <a:buNone/>
              <a:defRPr sz="3000"/>
            </a:lvl8pPr>
            <a:lvl9pPr marL="11885295" indent="0">
              <a:buNone/>
              <a:defRPr sz="3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776BB7AD-7CD1-4E96-B804-F84DD11AA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60772-C151-4AB1-BB05-719FB4BF3023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AB12BF61-8F5E-4C21-9D49-E1C1E90EF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068B24BC-A851-4C7C-8522-BCCBDF49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CA67-8444-4C40-B27D-BF2E078CA5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293AFBAC-729F-473E-BBD4-2FA2DEC022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36625" y="1331913"/>
            <a:ext cx="16849725" cy="554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78DDB24F-0241-4A77-87F5-1E8C8B632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36625" y="7767638"/>
            <a:ext cx="16849725" cy="2196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7134" tIns="148567" rIns="297134" bIns="148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59D934-2A70-4E82-95D3-53806F0384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625" y="30846713"/>
            <a:ext cx="4367213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l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634C69-4122-481C-B033-A58BF5059606}" type="datetimeFigureOut">
              <a:rPr lang="zh-CN" altLang="en-US"/>
              <a:pPr>
                <a:defRPr/>
              </a:pPr>
              <a:t>2024/7/15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210C64-ADF0-4ED4-BB53-6F963C921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96038" y="30846713"/>
            <a:ext cx="5930900" cy="1773237"/>
          </a:xfrm>
          <a:prstGeom prst="rect">
            <a:avLst/>
          </a:prstGeom>
        </p:spPr>
        <p:txBody>
          <a:bodyPr vert="horz" lIns="297134" tIns="148567" rIns="297134" bIns="148567" rtlCol="0" anchor="ctr"/>
          <a:lstStyle>
            <a:lvl1pPr algn="ctr" defTabSz="2971165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5EF72-D0DF-409B-9EB7-7DEB13879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419138" y="30846713"/>
            <a:ext cx="4367212" cy="1773237"/>
          </a:xfrm>
          <a:prstGeom prst="rect">
            <a:avLst/>
          </a:prstGeom>
        </p:spPr>
        <p:txBody>
          <a:bodyPr vert="horz" wrap="square" lIns="297134" tIns="148567" rIns="297134" bIns="148567" numCol="1" anchor="ctr" anchorCtr="0" compatLnSpc="1">
            <a:prstTxWarp prst="textNoShape">
              <a:avLst/>
            </a:prstTxWarp>
          </a:bodyPr>
          <a:lstStyle>
            <a:lvl1pPr algn="r" defTabSz="2970213" eaLnBrk="1" hangingPunct="1">
              <a:defRPr sz="4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D2EC32-61B6-486C-B359-39650ACA07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68625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2968625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75438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50812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2262505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3016250" algn="ctr" defTabSz="2969260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1111250" indent="-1111250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13000" indent="-925513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115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95888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83375" indent="-739775" algn="l" defTabSz="29686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711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657080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1423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628245" indent="-742950" algn="l" defTabSz="2971165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711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0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4296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4282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914130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993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85295" algn="l" defTabSz="297116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>
            <a:extLst>
              <a:ext uri="{FF2B5EF4-FFF2-40B4-BE49-F238E27FC236}">
                <a16:creationId xmlns:a16="http://schemas.microsoft.com/office/drawing/2014/main" id="{0EA1394F-8C62-4D06-AFAE-21F4272C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2925" y="5693406"/>
            <a:ext cx="15363825" cy="328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矩形 9">
            <a:extLst>
              <a:ext uri="{FF2B5EF4-FFF2-40B4-BE49-F238E27FC236}">
                <a16:creationId xmlns:a16="http://schemas.microsoft.com/office/drawing/2014/main" id="{B982C848-105C-4320-A43A-30F8E918F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103" y="6500334"/>
            <a:ext cx="15130463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中文题目采用黑体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号字体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| 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Topic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en-US" altLang="zh-CN" sz="40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Arial </a:t>
            </a:r>
            <a:r>
              <a:rPr lang="en-US" alt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en-US" altLang="zh-CN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/>
            <a:r>
              <a:rPr lang="zh-CN" altLang="en-US" sz="2300" dirty="0"/>
              <a:t>                         作者：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/>
              <a:t>Author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r>
              <a:rPr lang="en-US" altLang="zh-CN" sz="2300" dirty="0"/>
              <a:t>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300" dirty="0"/>
              <a:t>                                  单位：</a:t>
            </a:r>
            <a:r>
              <a:rPr lang="en-US" altLang="zh-CN" sz="2300" dirty="0"/>
              <a:t>23</a:t>
            </a:r>
            <a:r>
              <a:rPr lang="zh-CN" altLang="en-US" sz="2300" dirty="0"/>
              <a:t>号宋体 </a:t>
            </a:r>
            <a:r>
              <a:rPr lang="en-US" altLang="zh-CN" sz="2300" dirty="0"/>
              <a:t>|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英文：</a:t>
            </a:r>
            <a:r>
              <a:rPr lang="en-US" altLang="zh-CN" sz="2300" dirty="0" err="1"/>
              <a:t>Organzation</a:t>
            </a:r>
            <a:r>
              <a:rPr lang="zh-CN" altLang="en-US" sz="2300" dirty="0"/>
              <a:t>：</a:t>
            </a:r>
            <a:r>
              <a:rPr lang="en-US" altLang="zh-CN" sz="2300" dirty="0"/>
              <a:t>23</a:t>
            </a:r>
            <a:r>
              <a:rPr lang="zh-CN" altLang="en-US" sz="2300" dirty="0"/>
              <a:t> </a:t>
            </a:r>
            <a:r>
              <a:rPr lang="en-US" altLang="zh-CN" sz="2300" dirty="0"/>
              <a:t>Arial</a:t>
            </a:r>
            <a:r>
              <a:rPr lang="zh-CN" altLang="en-US" sz="2300" dirty="0"/>
              <a:t>）</a:t>
            </a:r>
            <a:endParaRPr lang="en-US" altLang="zh-CN" sz="2300" dirty="0"/>
          </a:p>
        </p:txBody>
      </p:sp>
      <p:sp>
        <p:nvSpPr>
          <p:cNvPr id="2052" name="TextBox 11">
            <a:extLst>
              <a:ext uri="{FF2B5EF4-FFF2-40B4-BE49-F238E27FC236}">
                <a16:creationId xmlns:a16="http://schemas.microsoft.com/office/drawing/2014/main" id="{71A697A7-A84A-46C9-AEFD-0AE907445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" y="9151938"/>
            <a:ext cx="9918700" cy="2457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300" b="1" dirty="0"/>
              <a:t>目的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方法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/>
            <a:endParaRPr lang="en-US" altLang="zh-CN" sz="3300" dirty="0"/>
          </a:p>
          <a:p>
            <a:pPr eaLnBrk="1" hangingPunct="1"/>
            <a:r>
              <a:rPr lang="zh-CN" altLang="en-US" sz="3300" b="1" dirty="0"/>
              <a:t>结果</a:t>
            </a:r>
            <a:endParaRPr lang="en-US" altLang="zh-CN" sz="33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3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3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300" dirty="0"/>
          </a:p>
          <a:p>
            <a:pPr eaLnBrk="1" hangingPunct="1"/>
            <a:endParaRPr lang="zh-CN" altLang="en-US" sz="3300" dirty="0"/>
          </a:p>
        </p:txBody>
      </p:sp>
      <p:pic>
        <p:nvPicPr>
          <p:cNvPr id="2053" name="图片 14" descr="屏幕剪辑">
            <a:extLst>
              <a:ext uri="{FF2B5EF4-FFF2-40B4-BE49-F238E27FC236}">
                <a16:creationId xmlns:a16="http://schemas.microsoft.com/office/drawing/2014/main" id="{AF133634-8A58-4268-8F47-45293E9465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13" y="9766300"/>
            <a:ext cx="7486650" cy="925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矩形 15">
            <a:extLst>
              <a:ext uri="{FF2B5EF4-FFF2-40B4-BE49-F238E27FC236}">
                <a16:creationId xmlns:a16="http://schemas.microsoft.com/office/drawing/2014/main" id="{E91DE07F-A364-422E-9BD7-BD4F51AAB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725" y="19343688"/>
            <a:ext cx="7486650" cy="89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0822" tIns="75411" rIns="150822" bIns="75411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000" b="1" dirty="0"/>
              <a:t>结论</a:t>
            </a:r>
            <a:endParaRPr lang="en-US" altLang="zh-CN" sz="3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200" dirty="0"/>
              <a:t>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</a:t>
            </a:r>
            <a:endParaRPr lang="en-US" altLang="zh-CN" sz="3200" dirty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200" dirty="0"/>
          </a:p>
        </p:txBody>
      </p:sp>
      <p:sp>
        <p:nvSpPr>
          <p:cNvPr id="2055" name="矩形 1">
            <a:extLst>
              <a:ext uri="{FF2B5EF4-FFF2-40B4-BE49-F238E27FC236}">
                <a16:creationId xmlns:a16="http://schemas.microsoft.com/office/drawing/2014/main" id="{AE1DCDFB-E50E-44E8-BF55-3E43D6AE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511" y="14217650"/>
            <a:ext cx="18432463" cy="5016758"/>
          </a:xfrm>
          <a:prstGeom prst="rect">
            <a:avLst/>
          </a:prstGeom>
          <a:solidFill>
            <a:srgbClr val="DBEEF4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29686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请勿改变页面大小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壁报内容只能</a:t>
            </a:r>
            <a:r>
              <a:rPr lang="en-US" altLang="zh-CN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1</a:t>
            </a:r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页幻灯，请勿增加页数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排版样式可以自主修改</a:t>
            </a:r>
            <a:endParaRPr lang="en-US" altLang="zh-CN" sz="8000" b="1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algn="ctr" eaLnBrk="1" hangingPunct="1"/>
            <a:r>
              <a:rPr lang="zh-CN" altLang="en-US" sz="8000" b="1" dirty="0">
                <a:latin typeface="等线" panose="02010600030101010101" pitchFamily="2" charset="-122"/>
                <a:ea typeface="等线" panose="02010600030101010101" pitchFamily="2" charset="-122"/>
              </a:rPr>
              <a:t>正式壁报请删除此提示</a:t>
            </a:r>
            <a:endParaRPr lang="en-US" altLang="zh-CN" sz="80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1096</Words>
  <Application>Microsoft Office PowerPoint</Application>
  <PresentationFormat>自定义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黑体</vt:lpstr>
      <vt:lpstr>宋体</vt:lpstr>
      <vt:lpstr>Arial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Jacky</dc:creator>
  <cp:lastModifiedBy>马新兰</cp:lastModifiedBy>
  <cp:revision>55</cp:revision>
  <dcterms:created xsi:type="dcterms:W3CDTF">2012-09-14T09:49:00Z</dcterms:created>
  <dcterms:modified xsi:type="dcterms:W3CDTF">2024-07-15T09:32:31Z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