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6858000" cy="12192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/>
    <p:restoredTop sz="94691"/>
  </p:normalViewPr>
  <p:slideViewPr>
    <p:cSldViewPr snapToGrid="0" snapToObjects="1">
      <p:cViewPr>
        <p:scale>
          <a:sx n="107" d="100"/>
          <a:sy n="107" d="100"/>
        </p:scale>
        <p:origin x="3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569E7-F021-7346-86C5-65146B08E81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CDF16-EB49-1747-8581-05EDDE6A67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mailto:conference_service@vip.163.com" TargetMode="Externa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04413" y="2377357"/>
            <a:ext cx="3429000" cy="898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/>
              <a:t>Background:</a:t>
            </a:r>
            <a:endParaRPr lang="en-US" altLang="zh-CN" sz="1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400" dirty="0"/>
          </a:p>
          <a:p>
            <a:pPr eaLnBrk="1" hangingPunct="1"/>
            <a:endParaRPr lang="en-US" altLang="zh-CN" sz="1400" dirty="0"/>
          </a:p>
          <a:p>
            <a:pPr eaLnBrk="1" hangingPunct="1"/>
            <a:r>
              <a:rPr lang="en-US" altLang="zh-CN" sz="1400" b="1" dirty="0"/>
              <a:t>Methods:</a:t>
            </a:r>
            <a:endParaRPr lang="en-US" altLang="zh-CN" sz="1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400" dirty="0"/>
          </a:p>
          <a:p>
            <a:pPr eaLnBrk="1" hangingPunct="1"/>
            <a:endParaRPr lang="en-US" altLang="zh-CN" sz="1400" dirty="0"/>
          </a:p>
          <a:p>
            <a:pPr eaLnBrk="1" hangingPunct="1"/>
            <a:r>
              <a:rPr lang="en-US" altLang="zh-CN" sz="1400" b="1" dirty="0"/>
              <a:t>Results:</a:t>
            </a:r>
            <a:endParaRPr lang="en-US" altLang="zh-CN" sz="1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zh-CN" altLang="en-US" sz="1400" dirty="0"/>
          </a:p>
        </p:txBody>
      </p:sp>
      <p:sp>
        <p:nvSpPr>
          <p:cNvPr id="6" name="矩形 15"/>
          <p:cNvSpPr>
            <a:spLocks noChangeArrowheads="1"/>
          </p:cNvSpPr>
          <p:nvPr/>
        </p:nvSpPr>
        <p:spPr bwMode="auto">
          <a:xfrm>
            <a:off x="3668078" y="4598123"/>
            <a:ext cx="3052762" cy="446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/>
              <a:t>Conclusion:</a:t>
            </a:r>
            <a:endParaRPr lang="en-US" altLang="zh-CN" sz="1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4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1038127"/>
            <a:ext cx="6858000" cy="89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18" tIns="46209" rIns="92418" bIns="46209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15"/>
          <p:cNvSpPr>
            <a:spLocks noChangeArrowheads="1"/>
          </p:cNvSpPr>
          <p:nvPr/>
        </p:nvSpPr>
        <p:spPr bwMode="auto">
          <a:xfrm>
            <a:off x="3668078" y="2674537"/>
            <a:ext cx="3052762" cy="144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dirty="0"/>
              <a:t>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400" dirty="0"/>
          </a:p>
        </p:txBody>
      </p:sp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7340225" y="1175899"/>
            <a:ext cx="6088904" cy="384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注：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该模板为基础样式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可根据论文展示需求做排版调整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中英文皆可展示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不可修改模板大小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不可超出模板预留展示位置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完成后请将壁报展示内容发送至会务邮箱</a:t>
            </a:r>
            <a:endParaRPr lang="en-US" altLang="zh-CN" sz="2400" dirty="0">
              <a:highlight>
                <a:srgbClr val="FFFF00"/>
              </a:highlight>
            </a:endParaRPr>
          </a:p>
          <a:p>
            <a:r>
              <a:rPr lang="en-US" alt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844567205@qq</a:t>
            </a:r>
            <a:r>
              <a:rPr lang="en-GB" altLang="zh-CN" sz="2400" dirty="0">
                <a:solidFill>
                  <a:srgbClr val="FF0000"/>
                </a:solidFill>
                <a:highlight>
                  <a:srgbClr val="FFFF00"/>
                </a:highlight>
                <a:hlinkClick r:id="rId2"/>
              </a:rPr>
              <a:t>.com</a:t>
            </a:r>
            <a:endParaRPr lang="en-GB" altLang="zh-CN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mJiNmIyNDYxZTRlMzBkOGI5NWM3ZmRmZDRjZGM5OD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2374</Words>
  <Application>WPS 演示</Application>
  <PresentationFormat>宽屏</PresentationFormat>
  <Paragraphs>29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Times New Roman</vt:lpstr>
      <vt:lpstr>微软雅黑</vt:lpstr>
      <vt:lpstr>Arial Unicode MS</vt:lpstr>
      <vt:lpstr>等线 Light</vt:lpstr>
      <vt:lpstr>Calibri Light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</dc:creator>
  <cp:lastModifiedBy>cong</cp:lastModifiedBy>
  <cp:revision>9</cp:revision>
  <dcterms:created xsi:type="dcterms:W3CDTF">2020-11-16T01:53:00Z</dcterms:created>
  <dcterms:modified xsi:type="dcterms:W3CDTF">2024-07-16T02:28:53Z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A2E5FE9C8D8D4A1F8CED8EF7CF802AAE_12</vt:lpwstr>
  </property>
  <property fmtid="{D5CDD505-2E9C-101B-9397-08002B2CF9AE}" pid="3" name="KSOProductBuildVer">
    <vt:lpwstr>2052-12.1.0.17147</vt:lpwstr>
  </property>
</Properties>
</file>