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16199485" cy="21599525"/>
  <p:notesSz cx="6858000" cy="9144000"/>
  <p:custDataLst>
    <p:tags r:id="rId7"/>
  </p:custDataLst>
  <p:defaultTextStyle>
    <a:defPPr>
      <a:defRPr lang="zh-CN"/>
    </a:defPPr>
    <a:lvl1pPr marL="0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1pPr>
    <a:lvl2pPr marL="852805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2pPr>
    <a:lvl3pPr marL="1704975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3pPr>
    <a:lvl4pPr marL="2557780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4pPr>
    <a:lvl5pPr marL="3409950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5pPr>
    <a:lvl6pPr marL="4262755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6pPr>
    <a:lvl7pPr marL="5114925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7pPr>
    <a:lvl8pPr marL="5967730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8pPr>
    <a:lvl9pPr marL="6820535" algn="l" defTabSz="1704975" rtl="0" eaLnBrk="1" latinLnBrk="0" hangingPunct="1">
      <a:defRPr sz="33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5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8" d="100"/>
          <a:sy n="18" d="100"/>
        </p:scale>
        <p:origin x="2280" y="45"/>
      </p:cViewPr>
      <p:guideLst>
        <p:guide orient="horz" pos="6803"/>
        <p:guide pos="51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5027" y="6710003"/>
            <a:ext cx="13770271" cy="463000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30050" y="12240003"/>
            <a:ext cx="11340224" cy="55200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9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1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6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7748675" y="4085007"/>
            <a:ext cx="8612045" cy="8708499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912542" y="4085007"/>
            <a:ext cx="25566128" cy="8708499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9717" y="13880001"/>
            <a:ext cx="13770271" cy="4289999"/>
          </a:xfrm>
        </p:spPr>
        <p:txBody>
          <a:bodyPr anchor="t"/>
          <a:lstStyle>
            <a:lvl1pPr algn="l">
              <a:defRPr sz="6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79717" y="9155005"/>
            <a:ext cx="13770271" cy="4724997"/>
          </a:xfrm>
        </p:spPr>
        <p:txBody>
          <a:bodyPr anchor="b"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72390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2pPr>
            <a:lvl3pPr marL="144780" indent="0">
              <a:buNone/>
              <a:defRPr sz="255">
                <a:solidFill>
                  <a:schemeClr val="tx1">
                    <a:tint val="75000"/>
                  </a:schemeClr>
                </a:solidFill>
              </a:defRPr>
            </a:lvl3pPr>
            <a:lvl4pPr marL="217170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4pPr>
            <a:lvl5pPr marL="289560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5pPr>
            <a:lvl6pPr marL="361950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6pPr>
            <a:lvl7pPr marL="433705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7pPr>
            <a:lvl8pPr marL="506095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8pPr>
            <a:lvl9pPr marL="578485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12538" y="23815003"/>
            <a:ext cx="17089086" cy="67354992"/>
          </a:xfrm>
        </p:spPr>
        <p:txBody>
          <a:bodyPr/>
          <a:lstStyle>
            <a:lvl1pPr>
              <a:defRPr sz="445"/>
            </a:lvl1pPr>
            <a:lvl2pPr>
              <a:defRPr sz="380"/>
            </a:lvl2pPr>
            <a:lvl3pPr>
              <a:defRPr sz="320"/>
            </a:lvl3pPr>
            <a:lvl4pPr>
              <a:defRPr sz="285"/>
            </a:lvl4pPr>
            <a:lvl5pPr>
              <a:defRPr sz="285"/>
            </a:lvl5pPr>
            <a:lvl6pPr>
              <a:defRPr sz="285"/>
            </a:lvl6pPr>
            <a:lvl7pPr>
              <a:defRPr sz="285"/>
            </a:lvl7pPr>
            <a:lvl8pPr>
              <a:defRPr sz="285"/>
            </a:lvl8pPr>
            <a:lvl9pPr>
              <a:defRPr sz="2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9271629" y="23815003"/>
            <a:ext cx="17089086" cy="67354992"/>
          </a:xfrm>
        </p:spPr>
        <p:txBody>
          <a:bodyPr/>
          <a:lstStyle>
            <a:lvl1pPr>
              <a:defRPr sz="445"/>
            </a:lvl1pPr>
            <a:lvl2pPr>
              <a:defRPr sz="380"/>
            </a:lvl2pPr>
            <a:lvl3pPr>
              <a:defRPr sz="320"/>
            </a:lvl3pPr>
            <a:lvl4pPr>
              <a:defRPr sz="285"/>
            </a:lvl4pPr>
            <a:lvl5pPr>
              <a:defRPr sz="285"/>
            </a:lvl5pPr>
            <a:lvl6pPr>
              <a:defRPr sz="285"/>
            </a:lvl6pPr>
            <a:lvl7pPr>
              <a:defRPr sz="285"/>
            </a:lvl7pPr>
            <a:lvl8pPr>
              <a:defRPr sz="285"/>
            </a:lvl8pPr>
            <a:lvl9pPr>
              <a:defRPr sz="2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0017" y="865006"/>
            <a:ext cx="14580287" cy="3600002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10018" y="4835002"/>
            <a:ext cx="7157954" cy="2015000"/>
          </a:xfrm>
        </p:spPr>
        <p:txBody>
          <a:bodyPr anchor="b"/>
          <a:lstStyle>
            <a:lvl1pPr marL="0" indent="0">
              <a:buNone/>
              <a:defRPr sz="380" b="1"/>
            </a:lvl1pPr>
            <a:lvl2pPr marL="72390" indent="0">
              <a:buNone/>
              <a:defRPr sz="320" b="1"/>
            </a:lvl2pPr>
            <a:lvl3pPr marL="144780" indent="0">
              <a:buNone/>
              <a:defRPr sz="285" b="1"/>
            </a:lvl3pPr>
            <a:lvl4pPr marL="217170" indent="0">
              <a:buNone/>
              <a:defRPr sz="255" b="1"/>
            </a:lvl4pPr>
            <a:lvl5pPr marL="289560" indent="0">
              <a:buNone/>
              <a:defRPr sz="255" b="1"/>
            </a:lvl5pPr>
            <a:lvl6pPr marL="361950" indent="0">
              <a:buNone/>
              <a:defRPr sz="255" b="1"/>
            </a:lvl6pPr>
            <a:lvl7pPr marL="433705" indent="0">
              <a:buNone/>
              <a:defRPr sz="255" b="1"/>
            </a:lvl7pPr>
            <a:lvl8pPr marL="506095" indent="0">
              <a:buNone/>
              <a:defRPr sz="255" b="1"/>
            </a:lvl8pPr>
            <a:lvl9pPr marL="578485" indent="0">
              <a:buNone/>
              <a:defRPr sz="25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10018" y="6850001"/>
            <a:ext cx="7157954" cy="12445000"/>
          </a:xfrm>
        </p:spPr>
        <p:txBody>
          <a:bodyPr/>
          <a:lstStyle>
            <a:lvl1pPr>
              <a:defRPr sz="380"/>
            </a:lvl1pPr>
            <a:lvl2pPr>
              <a:defRPr sz="320"/>
            </a:lvl2pPr>
            <a:lvl3pPr>
              <a:defRPr sz="285"/>
            </a:lvl3pPr>
            <a:lvl4pPr>
              <a:defRPr sz="255"/>
            </a:lvl4pPr>
            <a:lvl5pPr>
              <a:defRPr sz="255"/>
            </a:lvl5pPr>
            <a:lvl6pPr>
              <a:defRPr sz="255"/>
            </a:lvl6pPr>
            <a:lvl7pPr>
              <a:defRPr sz="255"/>
            </a:lvl7pPr>
            <a:lvl8pPr>
              <a:defRPr sz="255"/>
            </a:lvl8pPr>
            <a:lvl9pPr>
              <a:defRPr sz="2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8229542" y="4835002"/>
            <a:ext cx="7160765" cy="2015000"/>
          </a:xfrm>
        </p:spPr>
        <p:txBody>
          <a:bodyPr anchor="b"/>
          <a:lstStyle>
            <a:lvl1pPr marL="0" indent="0">
              <a:buNone/>
              <a:defRPr sz="380" b="1"/>
            </a:lvl1pPr>
            <a:lvl2pPr marL="72390" indent="0">
              <a:buNone/>
              <a:defRPr sz="320" b="1"/>
            </a:lvl2pPr>
            <a:lvl3pPr marL="144780" indent="0">
              <a:buNone/>
              <a:defRPr sz="285" b="1"/>
            </a:lvl3pPr>
            <a:lvl4pPr marL="217170" indent="0">
              <a:buNone/>
              <a:defRPr sz="255" b="1"/>
            </a:lvl4pPr>
            <a:lvl5pPr marL="289560" indent="0">
              <a:buNone/>
              <a:defRPr sz="255" b="1"/>
            </a:lvl5pPr>
            <a:lvl6pPr marL="361950" indent="0">
              <a:buNone/>
              <a:defRPr sz="255" b="1"/>
            </a:lvl6pPr>
            <a:lvl7pPr marL="433705" indent="0">
              <a:buNone/>
              <a:defRPr sz="255" b="1"/>
            </a:lvl7pPr>
            <a:lvl8pPr marL="506095" indent="0">
              <a:buNone/>
              <a:defRPr sz="255" b="1"/>
            </a:lvl8pPr>
            <a:lvl9pPr marL="578485" indent="0">
              <a:buNone/>
              <a:defRPr sz="25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8229542" y="6850001"/>
            <a:ext cx="7160765" cy="12445000"/>
          </a:xfrm>
        </p:spPr>
        <p:txBody>
          <a:bodyPr/>
          <a:lstStyle>
            <a:lvl1pPr>
              <a:defRPr sz="380"/>
            </a:lvl1pPr>
            <a:lvl2pPr>
              <a:defRPr sz="320"/>
            </a:lvl2pPr>
            <a:lvl3pPr>
              <a:defRPr sz="285"/>
            </a:lvl3pPr>
            <a:lvl4pPr>
              <a:defRPr sz="255"/>
            </a:lvl4pPr>
            <a:lvl5pPr>
              <a:defRPr sz="255"/>
            </a:lvl5pPr>
            <a:lvl6pPr>
              <a:defRPr sz="255"/>
            </a:lvl6pPr>
            <a:lvl7pPr>
              <a:defRPr sz="255"/>
            </a:lvl7pPr>
            <a:lvl8pPr>
              <a:defRPr sz="255"/>
            </a:lvl8pPr>
            <a:lvl9pPr>
              <a:defRPr sz="2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0019" y="860001"/>
            <a:ext cx="5329793" cy="3659998"/>
          </a:xfrm>
        </p:spPr>
        <p:txBody>
          <a:bodyPr anchor="b"/>
          <a:lstStyle>
            <a:lvl1pPr algn="l">
              <a:defRPr sz="32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3878" y="860005"/>
            <a:ext cx="9056427" cy="18434998"/>
          </a:xfrm>
        </p:spPr>
        <p:txBody>
          <a:bodyPr/>
          <a:lstStyle>
            <a:lvl1pPr>
              <a:defRPr sz="505"/>
            </a:lvl1pPr>
            <a:lvl2pPr>
              <a:defRPr sz="445"/>
            </a:lvl2pPr>
            <a:lvl3pPr>
              <a:defRPr sz="380"/>
            </a:lvl3pPr>
            <a:lvl4pPr>
              <a:defRPr sz="320"/>
            </a:lvl4pPr>
            <a:lvl5pPr>
              <a:defRPr sz="320"/>
            </a:lvl5pPr>
            <a:lvl6pPr>
              <a:defRPr sz="320"/>
            </a:lvl6pPr>
            <a:lvl7pPr>
              <a:defRPr sz="320"/>
            </a:lvl7pPr>
            <a:lvl8pPr>
              <a:defRPr sz="320"/>
            </a:lvl8pPr>
            <a:lvl9pPr>
              <a:defRPr sz="32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0019" y="4520003"/>
            <a:ext cx="5329793" cy="14775000"/>
          </a:xfrm>
        </p:spPr>
        <p:txBody>
          <a:bodyPr/>
          <a:lstStyle>
            <a:lvl1pPr marL="0" indent="0">
              <a:buNone/>
              <a:defRPr sz="220"/>
            </a:lvl1pPr>
            <a:lvl2pPr marL="72390" indent="0">
              <a:buNone/>
              <a:defRPr sz="190"/>
            </a:lvl2pPr>
            <a:lvl3pPr marL="144780" indent="0">
              <a:buNone/>
              <a:defRPr sz="160"/>
            </a:lvl3pPr>
            <a:lvl4pPr marL="217170" indent="0">
              <a:buNone/>
              <a:defRPr sz="140"/>
            </a:lvl4pPr>
            <a:lvl5pPr marL="289560" indent="0">
              <a:buNone/>
              <a:defRPr sz="140"/>
            </a:lvl5pPr>
            <a:lvl6pPr marL="361950" indent="0">
              <a:buNone/>
              <a:defRPr sz="140"/>
            </a:lvl6pPr>
            <a:lvl7pPr marL="433705" indent="0">
              <a:buNone/>
              <a:defRPr sz="140"/>
            </a:lvl7pPr>
            <a:lvl8pPr marL="506095" indent="0">
              <a:buNone/>
              <a:defRPr sz="140"/>
            </a:lvl8pPr>
            <a:lvl9pPr marL="578485" indent="0">
              <a:buNone/>
              <a:defRPr sz="1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75378" y="15120001"/>
            <a:ext cx="9720192" cy="1785001"/>
          </a:xfrm>
        </p:spPr>
        <p:txBody>
          <a:bodyPr anchor="b"/>
          <a:lstStyle>
            <a:lvl1pPr algn="l">
              <a:defRPr sz="32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175378" y="1930002"/>
            <a:ext cx="9720192" cy="12959999"/>
          </a:xfrm>
        </p:spPr>
        <p:txBody>
          <a:bodyPr/>
          <a:lstStyle>
            <a:lvl1pPr marL="0" indent="0">
              <a:buNone/>
              <a:defRPr sz="505"/>
            </a:lvl1pPr>
            <a:lvl2pPr marL="72390" indent="0">
              <a:buNone/>
              <a:defRPr sz="445"/>
            </a:lvl2pPr>
            <a:lvl3pPr marL="144780" indent="0">
              <a:buNone/>
              <a:defRPr sz="380"/>
            </a:lvl3pPr>
            <a:lvl4pPr marL="217170" indent="0">
              <a:buNone/>
              <a:defRPr sz="320"/>
            </a:lvl4pPr>
            <a:lvl5pPr marL="289560" indent="0">
              <a:buNone/>
              <a:defRPr sz="320"/>
            </a:lvl5pPr>
            <a:lvl6pPr marL="361950" indent="0">
              <a:buNone/>
              <a:defRPr sz="320"/>
            </a:lvl6pPr>
            <a:lvl7pPr marL="433705" indent="0">
              <a:buNone/>
              <a:defRPr sz="320"/>
            </a:lvl7pPr>
            <a:lvl8pPr marL="506095" indent="0">
              <a:buNone/>
              <a:defRPr sz="320"/>
            </a:lvl8pPr>
            <a:lvl9pPr marL="578485" indent="0">
              <a:buNone/>
              <a:defRPr sz="32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75378" y="16905005"/>
            <a:ext cx="9720192" cy="2534999"/>
          </a:xfrm>
        </p:spPr>
        <p:txBody>
          <a:bodyPr/>
          <a:lstStyle>
            <a:lvl1pPr marL="0" indent="0">
              <a:buNone/>
              <a:defRPr sz="220"/>
            </a:lvl1pPr>
            <a:lvl2pPr marL="72390" indent="0">
              <a:buNone/>
              <a:defRPr sz="190"/>
            </a:lvl2pPr>
            <a:lvl3pPr marL="144780" indent="0">
              <a:buNone/>
              <a:defRPr sz="160"/>
            </a:lvl3pPr>
            <a:lvl4pPr marL="217170" indent="0">
              <a:buNone/>
              <a:defRPr sz="140"/>
            </a:lvl4pPr>
            <a:lvl5pPr marL="289560" indent="0">
              <a:buNone/>
              <a:defRPr sz="140"/>
            </a:lvl5pPr>
            <a:lvl6pPr marL="361950" indent="0">
              <a:buNone/>
              <a:defRPr sz="140"/>
            </a:lvl6pPr>
            <a:lvl7pPr marL="433705" indent="0">
              <a:buNone/>
              <a:defRPr sz="140"/>
            </a:lvl7pPr>
            <a:lvl8pPr marL="506095" indent="0">
              <a:buNone/>
              <a:defRPr sz="140"/>
            </a:lvl8pPr>
            <a:lvl9pPr marL="578485" indent="0">
              <a:buNone/>
              <a:defRPr sz="1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5.xml"/><Relationship Id="rId18" Type="http://schemas.openxmlformats.org/officeDocument/2006/relationships/tags" Target="../tags/tag4.xml"/><Relationship Id="rId17" Type="http://schemas.openxmlformats.org/officeDocument/2006/relationships/image" Target="../media/image3.png"/><Relationship Id="rId16" Type="http://schemas.openxmlformats.org/officeDocument/2006/relationships/tags" Target="../tags/tag3.xml"/><Relationship Id="rId15" Type="http://schemas.openxmlformats.org/officeDocument/2006/relationships/image" Target="../media/image2.png"/><Relationship Id="rId14" Type="http://schemas.openxmlformats.org/officeDocument/2006/relationships/tags" Target="../tags/tag2.xml"/><Relationship Id="rId13" Type="http://schemas.openxmlformats.org/officeDocument/2006/relationships/image" Target="../media/image1.png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10017" y="865006"/>
            <a:ext cx="14580287" cy="3600002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10017" y="5040002"/>
            <a:ext cx="14580287" cy="14255002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10016" y="20020001"/>
            <a:ext cx="3780074" cy="115000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CF900-2C62-4E04-AAE7-140967BBC3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535114" y="20020001"/>
            <a:ext cx="5130101" cy="115000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610229" y="20020001"/>
            <a:ext cx="3780074" cy="115000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ACAC4-1A12-4433-90CC-D2B9484EF100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3"/>
          <a:srcRect r="10665" b="-6031"/>
          <a:stretch>
            <a:fillRect/>
          </a:stretch>
        </p:blipFill>
        <p:spPr>
          <a:xfrm flipH="1" flipV="1">
            <a:off x="-36830" y="19981545"/>
            <a:ext cx="16287750" cy="164846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11980545" y="20568285"/>
            <a:ext cx="3959860" cy="625475"/>
          </a:xfrm>
          <a:prstGeom prst="rect">
            <a:avLst/>
          </a:prstGeom>
        </p:spPr>
      </p:pic>
      <p:grpSp>
        <p:nvGrpSpPr>
          <p:cNvPr id="15" name="组合 14"/>
          <p:cNvGrpSpPr/>
          <p:nvPr userDrawn="1"/>
        </p:nvGrpSpPr>
        <p:grpSpPr>
          <a:xfrm>
            <a:off x="179070" y="20521930"/>
            <a:ext cx="7575550" cy="648970"/>
            <a:chOff x="282" y="40657"/>
            <a:chExt cx="12628" cy="1059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16"/>
              </p:custDataLst>
            </p:nvPr>
          </p:nvPicPr>
          <p:blipFill>
            <a:blip r:embed="rId17"/>
            <a:srcRect l="6570" b="51237"/>
            <a:stretch>
              <a:fillRect/>
            </a:stretch>
          </p:blipFill>
          <p:spPr>
            <a:xfrm>
              <a:off x="396" y="40657"/>
              <a:ext cx="12514" cy="61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18"/>
              </p:custDataLst>
            </p:nvPr>
          </p:nvPicPr>
          <p:blipFill>
            <a:blip r:embed="rId17"/>
            <a:srcRect l="58616" t="36153" b="479"/>
            <a:stretch>
              <a:fillRect/>
            </a:stretch>
          </p:blipFill>
          <p:spPr>
            <a:xfrm>
              <a:off x="282" y="40922"/>
              <a:ext cx="5543" cy="794"/>
            </a:xfrm>
            <a:prstGeom prst="rect">
              <a:avLst/>
            </a:prstGeom>
          </p:spPr>
        </p:pic>
      </p:grpSp>
      <p:pic>
        <p:nvPicPr>
          <p:cNvPr id="7" name="图片 6" descr="980x200"/>
          <p:cNvPicPr>
            <a:picLocks noChangeAspect="1"/>
          </p:cNvPicPr>
          <p:nvPr userDrawn="1">
            <p:custDataLst>
              <p:tags r:id="rId19"/>
            </p:custDataLst>
          </p:nvPr>
        </p:nvPicPr>
        <p:blipFill>
          <a:blip r:embed="rId20"/>
          <a:srcRect l="19268"/>
          <a:stretch>
            <a:fillRect/>
          </a:stretch>
        </p:blipFill>
        <p:spPr>
          <a:xfrm>
            <a:off x="-36830" y="-87630"/>
            <a:ext cx="16287750" cy="44411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4780" rtl="0" eaLnBrk="1" latinLnBrk="0" hangingPunct="1">
        <a:spcBef>
          <a:spcPct val="0"/>
        </a:spcBef>
        <a:buNone/>
        <a:defRPr sz="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75" indent="-5397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05" kern="1200">
          <a:solidFill>
            <a:schemeClr val="tx1"/>
          </a:solidFill>
          <a:latin typeface="+mn-lt"/>
          <a:ea typeface="+mn-ea"/>
          <a:cs typeface="+mn-cs"/>
        </a:defRPr>
      </a:lvl1pPr>
      <a:lvl2pPr marL="117475" indent="-45085" algn="l" defTabSz="14478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" kern="1200">
          <a:solidFill>
            <a:schemeClr val="tx1"/>
          </a:solidFill>
          <a:latin typeface="+mn-lt"/>
          <a:ea typeface="+mn-ea"/>
          <a:cs typeface="+mn-cs"/>
        </a:defRPr>
      </a:lvl3pPr>
      <a:lvl4pPr marL="253365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" kern="1200">
          <a:solidFill>
            <a:schemeClr val="tx1"/>
          </a:solidFill>
          <a:latin typeface="+mn-lt"/>
          <a:ea typeface="+mn-ea"/>
          <a:cs typeface="+mn-cs"/>
        </a:defRPr>
      </a:lvl4pPr>
      <a:lvl5pPr marL="325755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" kern="1200">
          <a:solidFill>
            <a:schemeClr val="tx1"/>
          </a:solidFill>
          <a:latin typeface="+mn-lt"/>
          <a:ea typeface="+mn-ea"/>
          <a:cs typeface="+mn-cs"/>
        </a:defRPr>
      </a:lvl5pPr>
      <a:lvl6pPr marL="397510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6pPr>
      <a:lvl7pPr marL="469900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7pPr>
      <a:lvl8pPr marL="542290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8pPr>
      <a:lvl9pPr marL="614680" indent="-36195" algn="l" defTabSz="144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1pPr>
      <a:lvl2pPr marL="7239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2pPr>
      <a:lvl3pPr marL="14478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3pPr>
      <a:lvl4pPr marL="21717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4pPr>
      <a:lvl5pPr marL="28956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5pPr>
      <a:lvl6pPr marL="361950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6pPr>
      <a:lvl7pPr marL="433705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7pPr>
      <a:lvl8pPr marL="506095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8pPr>
      <a:lvl9pPr marL="578485" algn="l" defTabSz="144780" rtl="0" eaLnBrk="1" latinLnBrk="0" hangingPunct="1">
        <a:defRPr sz="2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53440" y="5126355"/>
            <a:ext cx="7141210" cy="14168120"/>
          </a:xfrm>
        </p:spPr>
        <p:txBody>
          <a:bodyPr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8203565" y="5158105"/>
            <a:ext cx="7036435" cy="14136370"/>
          </a:xfrm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commondata" val="eyJoZGlkIjoiNDk2Y2NjMTA2OGY2YzgxNDNlNTNhZjEzMjRhOTZiNT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Ivy Zhang</cp:lastModifiedBy>
  <cp:revision>16</cp:revision>
  <dcterms:created xsi:type="dcterms:W3CDTF">2024-07-17T10:10:00Z</dcterms:created>
  <dcterms:modified xsi:type="dcterms:W3CDTF">2024-07-17T10:19:53Z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79B5605ECE82433CA93F19FD5648A879_13</vt:lpwstr>
  </property>
  <property fmtid="{D5CDD505-2E9C-101B-9397-08002B2CF9AE}" pid="3" name="KSOProductBuildVer">
    <vt:lpwstr>2052-12.1.0.17133</vt:lpwstr>
  </property>
</Properties>
</file>