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429954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 userDrawn="1">
          <p15:clr>
            <a:srgbClr val="A4A3A4"/>
          </p15:clr>
        </p15:guide>
        <p15:guide id="2" pos="76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116"/>
    <a:srgbClr val="FFD684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05"/>
        <p:guide pos="765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59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389346" y="5760011"/>
            <a:ext cx="19530925" cy="1619152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594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389346" y="22427760"/>
            <a:ext cx="19530925" cy="927497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6375" spc="200">
                <a:uFillTx/>
              </a:defRPr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90435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12611" y="4875600"/>
            <a:ext cx="21870045" cy="3453738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389346" y="15647274"/>
            <a:ext cx="19530925" cy="641765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5945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389346" y="22427760"/>
            <a:ext cx="19530925" cy="297071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637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2611" y="9388365"/>
            <a:ext cx="21862870" cy="2997927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67892" y="24241937"/>
            <a:ext cx="15484106" cy="483024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169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967892" y="29072181"/>
            <a:ext cx="15484106" cy="546520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478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147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9043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12611" y="9456396"/>
            <a:ext cx="10317954" cy="299112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2779052" y="9456396"/>
            <a:ext cx="10317954" cy="299112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12611" y="9002852"/>
            <a:ext cx="10648014" cy="2403784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3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90435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212611" y="11678762"/>
            <a:ext cx="10648014" cy="2768887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2428562" y="8955790"/>
            <a:ext cx="10648014" cy="240378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3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90435" indent="0">
              <a:buNone/>
              <a:defRPr sz="4250" b="1"/>
            </a:lvl7pPr>
            <a:lvl8pPr marL="8505190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2428562" y="11678762"/>
            <a:ext cx="10648014" cy="2768887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2611" y="3832448"/>
            <a:ext cx="21862870" cy="44447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212471" y="9796019"/>
            <a:ext cx="10430037" cy="2902805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25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2657073" y="9796554"/>
            <a:ext cx="10418407" cy="290268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425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212611" y="3832448"/>
            <a:ext cx="21862870" cy="44447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0399126" y="5760011"/>
            <a:ext cx="2080812" cy="3168006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744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822504" y="5760011"/>
            <a:ext cx="18275263" cy="31680060"/>
          </a:xfrm>
        </p:spPr>
        <p:txBody>
          <a:bodyPr vert="eaVert" lIns="46800" tIns="46800" rIns="46800" bIns="46800"/>
          <a:lstStyle>
            <a:lvl1pPr marL="607695" indent="-607695">
              <a:spcAft>
                <a:spcPts val="1000"/>
              </a:spcAft>
              <a:defRPr spc="300"/>
            </a:lvl1pPr>
            <a:lvl2pPr marL="1822450" indent="-607695">
              <a:defRPr spc="300"/>
            </a:lvl2pPr>
            <a:lvl3pPr marL="3037840" indent="-607695">
              <a:defRPr spc="300"/>
            </a:lvl3pPr>
            <a:lvl4pPr marL="4252595" indent="-607695">
              <a:defRPr spc="300"/>
            </a:lvl4pPr>
            <a:lvl5pPr marL="5467350" indent="-60769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1219786" y="39775824"/>
            <a:ext cx="5381409" cy="199559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8203658" y="39775824"/>
            <a:ext cx="7892733" cy="19955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17694072" y="39775824"/>
            <a:ext cx="5381409" cy="199559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米壁报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24297640" cy="4319968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30145" rtl="0" eaLnBrk="1" fontAlgn="auto" latinLnBrk="0" hangingPunct="1">
        <a:lnSpc>
          <a:spcPct val="100000"/>
        </a:lnSpc>
        <a:spcBef>
          <a:spcPct val="0"/>
        </a:spcBef>
        <a:buNone/>
        <a:defRPr sz="956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607695" indent="-607695" algn="l" defTabSz="243014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47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1822450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4277360" algn="l"/>
          <a:tab pos="4277360" algn="l"/>
          <a:tab pos="4277360" algn="l"/>
          <a:tab pos="4277360" algn="l"/>
        </a:tabLst>
        <a:defRPr sz="42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3037840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42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4252595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7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5467350" indent="-607695" algn="l" defTabSz="243014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37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6682740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640" indent="-607695" algn="l" defTabSz="2430145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9043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5190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30145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8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8510" y="6024424"/>
            <a:ext cx="11416030" cy="12039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723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</a:t>
            </a:r>
            <a:r>
              <a:rPr lang="zh-CN" altLang="en-US" sz="723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</a:t>
            </a:r>
            <a:r>
              <a:rPr lang="zh-CN" altLang="en-US" sz="723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题目采用黑体</a:t>
            </a:r>
            <a:r>
              <a:rPr lang="en-US" altLang="zh-CN" sz="723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723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0号字体</a:t>
            </a:r>
            <a:endParaRPr lang="zh-CN" altLang="en-US" sz="723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33516" y="7640712"/>
            <a:ext cx="4467860" cy="1573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en-US" sz="48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48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48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482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48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48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48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482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482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8930" y="10018617"/>
            <a:ext cx="13060108" cy="21463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85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385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38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38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38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385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3855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385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851486" y="20940141"/>
            <a:ext cx="7183723" cy="10777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855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3855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85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r>
              <a:rPr lang="zh-CN" altLang="en-US" sz="38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</a:t>
            </a: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3855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2039" y="4368313"/>
            <a:ext cx="8432378" cy="1243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p>
            <a:r>
              <a:rPr kumimoji="1" lang="en-US" altLang="zh-CN" sz="11815" dirty="0">
                <a:solidFill>
                  <a:srgbClr val="C00000"/>
                </a:solidFill>
              </a:rPr>
              <a:t>ID</a:t>
            </a:r>
            <a:r>
              <a:rPr kumimoji="1" lang="zh-CN" altLang="en-US" sz="10445" dirty="0">
                <a:solidFill>
                  <a:srgbClr val="C00000"/>
                </a:solidFill>
              </a:rPr>
              <a:t>编号：</a:t>
            </a:r>
            <a:r>
              <a:rPr kumimoji="1" lang="en-US" altLang="zh-CN" sz="10445" dirty="0">
                <a:solidFill>
                  <a:srgbClr val="C00000"/>
                </a:solidFill>
              </a:rPr>
              <a:t>xxx</a:t>
            </a:r>
            <a:endParaRPr kumimoji="1" lang="en-US" altLang="zh-CN" sz="10445" dirty="0">
              <a:solidFill>
                <a:srgbClr val="C00000"/>
              </a:solidFill>
            </a:endParaRPr>
          </a:p>
        </p:txBody>
      </p:sp>
      <p:graphicFrame>
        <p:nvGraphicFramePr>
          <p:cNvPr id="9" name="对象 8"/>
          <p:cNvGraphicFramePr/>
          <p:nvPr/>
        </p:nvGraphicFramePr>
        <p:xfrm>
          <a:off x="15508067" y="10018617"/>
          <a:ext cx="7527651" cy="971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8618855" imgH="11274425" progId="CorelDraw.Graphic.18">
                  <p:embed/>
                </p:oleObj>
              </mc:Choice>
              <mc:Fallback>
                <p:oleObj name="" r:id="rId1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508067" y="10018617"/>
                        <a:ext cx="7527651" cy="9713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p="http://schemas.openxmlformats.org/presentationml/2006/main">
  <p:tag name="KSO_WPP_MARK_KEY" val="06634601-dd02-480d-9021-60fcf3bef2d2"/>
  <p:tag name="COMMONDATA" val="eyJoZGlkIjoiZTcwMmNmMjUzMzA0NjM2MWRjZmE3ZjMwNmVhNjc2OTQ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演示</Application>
  <PresentationFormat>宽屏</PresentationFormat>
  <Paragraphs>20</Paragraphs>
  <Slides>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CorelDraw.Graphic.18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杨扬Cathy</cp:lastModifiedBy>
  <cp:revision>184</cp:revision>
  <dcterms:created xsi:type="dcterms:W3CDTF">2019-06-19T02:08:00Z</dcterms:created>
  <dcterms:modified xsi:type="dcterms:W3CDTF">2024-07-19T01:36:18Z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A22A24E3FB0C4536902B63E1BF30A335</vt:lpwstr>
  </property>
</Properties>
</file>