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4299863" cy="43199050"/>
  <p:notesSz cx="6858000" cy="9144000"/>
  <p:custDataLst>
    <p:tags r:id="rId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5" userDrawn="1">
          <p15:clr>
            <a:srgbClr val="A4A3A4"/>
          </p15:clr>
        </p15:guide>
        <p15:guide id="2" pos="76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116"/>
    <a:srgbClr val="FFD684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1426" y="19"/>
      </p:cViewPr>
      <p:guideLst>
        <p:guide orient="horz" pos="13605"/>
        <p:guide pos="765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389346" y="5760011"/>
            <a:ext cx="19530925" cy="1619152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5945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2389346" y="22427760"/>
            <a:ext cx="19530925" cy="9274978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6375" spc="200">
                <a:uFillTx/>
              </a:defRPr>
            </a:lvl1pPr>
            <a:lvl2pPr marL="1214755" indent="0" algn="ctr">
              <a:buNone/>
              <a:defRPr sz="5315"/>
            </a:lvl2pPr>
            <a:lvl3pPr marL="2430145" indent="0" algn="ctr">
              <a:buNone/>
              <a:defRPr sz="4785"/>
            </a:lvl3pPr>
            <a:lvl4pPr marL="3644900" indent="0" algn="ctr">
              <a:buNone/>
              <a:defRPr sz="4250"/>
            </a:lvl4pPr>
            <a:lvl5pPr marL="4859655" indent="0" algn="ctr">
              <a:buNone/>
              <a:defRPr sz="4250"/>
            </a:lvl5pPr>
            <a:lvl6pPr marL="6075045" indent="0" algn="ctr">
              <a:buNone/>
              <a:defRPr sz="4250"/>
            </a:lvl6pPr>
            <a:lvl7pPr marL="7290435" indent="0" algn="ctr">
              <a:buNone/>
              <a:defRPr sz="4250"/>
            </a:lvl7pPr>
            <a:lvl8pPr marL="8505190" indent="0" algn="ctr">
              <a:buNone/>
              <a:defRPr sz="4250"/>
            </a:lvl8pPr>
            <a:lvl9pPr marL="9719945" indent="0" algn="ctr">
              <a:buNone/>
              <a:defRPr sz="425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1219786" y="39775824"/>
            <a:ext cx="5381409" cy="199559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8203658" y="39775824"/>
            <a:ext cx="7892733" cy="199559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17694072" y="39775824"/>
            <a:ext cx="5381409" cy="199559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786" y="39775824"/>
            <a:ext cx="5381409" cy="199559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8203658" y="39775824"/>
            <a:ext cx="7892733" cy="199559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7694072" y="39775824"/>
            <a:ext cx="5381409" cy="199559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12611" y="4875600"/>
            <a:ext cx="21870045" cy="3453738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786" y="39775824"/>
            <a:ext cx="5381409" cy="199559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8203658" y="39775824"/>
            <a:ext cx="7892733" cy="199559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7694072" y="39775824"/>
            <a:ext cx="5381409" cy="199559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389346" y="15647274"/>
            <a:ext cx="19530925" cy="641765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5945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2389346" y="22427760"/>
            <a:ext cx="19530925" cy="2970714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637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12611" y="3832448"/>
            <a:ext cx="21862870" cy="444473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2611" y="9388365"/>
            <a:ext cx="21862870" cy="2997927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1219786" y="39775824"/>
            <a:ext cx="5381409" cy="199559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8203658" y="39775824"/>
            <a:ext cx="7892733" cy="199559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17694072" y="39775824"/>
            <a:ext cx="5381409" cy="199559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967892" y="24241937"/>
            <a:ext cx="15484106" cy="4830246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169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3967892" y="29072181"/>
            <a:ext cx="15484106" cy="5465207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478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21475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2pPr>
            <a:lvl3pPr marL="24301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3pPr>
            <a:lvl4pPr marL="36449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4pPr>
            <a:lvl5pPr marL="485965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5pPr>
            <a:lvl6pPr marL="60750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6pPr>
            <a:lvl7pPr marL="729043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7pPr>
            <a:lvl8pPr marL="85051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8pPr>
            <a:lvl9pPr marL="97199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1219786" y="39775824"/>
            <a:ext cx="5381409" cy="199559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8203658" y="39775824"/>
            <a:ext cx="7892733" cy="199559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17694072" y="39775824"/>
            <a:ext cx="5381409" cy="199559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12611" y="3832448"/>
            <a:ext cx="21862870" cy="444473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212611" y="9456396"/>
            <a:ext cx="10317954" cy="2991123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2779052" y="9456396"/>
            <a:ext cx="10317954" cy="29911238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1219786" y="39775824"/>
            <a:ext cx="5381409" cy="199559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8203658" y="39775824"/>
            <a:ext cx="7892733" cy="199559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17694072" y="39775824"/>
            <a:ext cx="5381409" cy="199559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12611" y="3832448"/>
            <a:ext cx="21862870" cy="444473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212611" y="9002852"/>
            <a:ext cx="10648014" cy="2403784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531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214755" indent="0">
              <a:buNone/>
              <a:defRPr sz="5315" b="1"/>
            </a:lvl2pPr>
            <a:lvl3pPr marL="2430145" indent="0">
              <a:buNone/>
              <a:defRPr sz="4785" b="1"/>
            </a:lvl3pPr>
            <a:lvl4pPr marL="3644900" indent="0">
              <a:buNone/>
              <a:defRPr sz="4250" b="1"/>
            </a:lvl4pPr>
            <a:lvl5pPr marL="4859655" indent="0">
              <a:buNone/>
              <a:defRPr sz="4250" b="1"/>
            </a:lvl5pPr>
            <a:lvl6pPr marL="6075045" indent="0">
              <a:buNone/>
              <a:defRPr sz="4250" b="1"/>
            </a:lvl6pPr>
            <a:lvl7pPr marL="7290435" indent="0">
              <a:buNone/>
              <a:defRPr sz="4250" b="1"/>
            </a:lvl7pPr>
            <a:lvl8pPr marL="8505190" indent="0">
              <a:buNone/>
              <a:defRPr sz="4250" b="1"/>
            </a:lvl8pPr>
            <a:lvl9pPr marL="9719945" indent="0">
              <a:buNone/>
              <a:defRPr sz="425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212611" y="11678762"/>
            <a:ext cx="10648014" cy="2768887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12428562" y="8955790"/>
            <a:ext cx="10648014" cy="240378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531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214755" indent="0">
              <a:buNone/>
              <a:defRPr sz="5315" b="1"/>
            </a:lvl2pPr>
            <a:lvl3pPr marL="2430145" indent="0">
              <a:buNone/>
              <a:defRPr sz="4785" b="1"/>
            </a:lvl3pPr>
            <a:lvl4pPr marL="3644900" indent="0">
              <a:buNone/>
              <a:defRPr sz="4250" b="1"/>
            </a:lvl4pPr>
            <a:lvl5pPr marL="4859655" indent="0">
              <a:buNone/>
              <a:defRPr sz="4250" b="1"/>
            </a:lvl5pPr>
            <a:lvl6pPr marL="6075045" indent="0">
              <a:buNone/>
              <a:defRPr sz="4250" b="1"/>
            </a:lvl6pPr>
            <a:lvl7pPr marL="7290435" indent="0">
              <a:buNone/>
              <a:defRPr sz="4250" b="1"/>
            </a:lvl7pPr>
            <a:lvl8pPr marL="8505190" indent="0">
              <a:buNone/>
              <a:defRPr sz="4250" b="1"/>
            </a:lvl8pPr>
            <a:lvl9pPr marL="9719945" indent="0">
              <a:buNone/>
              <a:defRPr sz="425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12428562" y="11678762"/>
            <a:ext cx="10648014" cy="2768887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1219786" y="39775824"/>
            <a:ext cx="5381409" cy="199559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8203658" y="39775824"/>
            <a:ext cx="7892733" cy="199559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17694072" y="39775824"/>
            <a:ext cx="5381409" cy="199559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12611" y="3832448"/>
            <a:ext cx="21862870" cy="444473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219786" y="39775824"/>
            <a:ext cx="5381409" cy="199559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8203658" y="39775824"/>
            <a:ext cx="7892733" cy="199559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7694072" y="39775824"/>
            <a:ext cx="5381409" cy="199559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786" y="39775824"/>
            <a:ext cx="5381409" cy="199559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8203658" y="39775824"/>
            <a:ext cx="7892733" cy="199559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7694072" y="39775824"/>
            <a:ext cx="5381409" cy="199559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212471" y="9796019"/>
            <a:ext cx="10430037" cy="2902805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425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2657073" y="9796554"/>
            <a:ext cx="10418407" cy="2902682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425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1219786" y="39775824"/>
            <a:ext cx="5381409" cy="1995594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2024/7/19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8203658" y="39775824"/>
            <a:ext cx="7892733" cy="199559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17694072" y="39775824"/>
            <a:ext cx="5381409" cy="1995594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212611" y="3832448"/>
            <a:ext cx="21862870" cy="44447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20399126" y="5760011"/>
            <a:ext cx="2080812" cy="3168006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744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1822504" y="5760011"/>
            <a:ext cx="18275263" cy="31680060"/>
          </a:xfrm>
        </p:spPr>
        <p:txBody>
          <a:bodyPr vert="eaVert" lIns="46800" tIns="46800" rIns="46800" bIns="46800"/>
          <a:lstStyle>
            <a:lvl1pPr marL="607695" indent="-607695">
              <a:spcAft>
                <a:spcPts val="1000"/>
              </a:spcAft>
              <a:defRPr spc="300"/>
            </a:lvl1pPr>
            <a:lvl2pPr marL="1822450" indent="-607695">
              <a:defRPr spc="300"/>
            </a:lvl2pPr>
            <a:lvl3pPr marL="3037840" indent="-607695">
              <a:defRPr spc="300"/>
            </a:lvl3pPr>
            <a:lvl4pPr marL="4252595" indent="-607695">
              <a:defRPr spc="300"/>
            </a:lvl4pPr>
            <a:lvl5pPr marL="5467350" indent="-60769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1219786" y="39775824"/>
            <a:ext cx="5381409" cy="199559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8203658" y="39775824"/>
            <a:ext cx="7892733" cy="199559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17694072" y="39775824"/>
            <a:ext cx="5381409" cy="199559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米壁报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24297640" cy="43199685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430145" rtl="0" eaLnBrk="1" fontAlgn="auto" latinLnBrk="0" hangingPunct="1">
        <a:lnSpc>
          <a:spcPct val="100000"/>
        </a:lnSpc>
        <a:spcBef>
          <a:spcPct val="0"/>
        </a:spcBef>
        <a:buNone/>
        <a:defRPr sz="956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607695" indent="-607695" algn="l" defTabSz="2430145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●"/>
        <a:defRPr sz="47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1822450" indent="-607695" algn="l" defTabSz="2430145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tabLst>
          <a:tab pos="4277360" algn="l"/>
          <a:tab pos="4277360" algn="l"/>
          <a:tab pos="4277360" algn="l"/>
          <a:tab pos="4277360" algn="l"/>
        </a:tabLst>
        <a:defRPr sz="42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3037840" indent="-607695" algn="l" defTabSz="2430145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defRPr sz="42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4252595" indent="-607695" algn="l" defTabSz="2430145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Wingdings" panose="05000000000000000000" charset="0"/>
        <a:buChar char=""/>
        <a:defRPr sz="372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5467350" indent="-607695" algn="l" defTabSz="2430145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Arial" panose="020B0604020202020204" pitchFamily="34" charset="0"/>
        <a:buChar char="•"/>
        <a:defRPr sz="372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6682740" indent="-607695" algn="l" defTabSz="2430145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6pPr>
      <a:lvl7pPr marL="7897495" indent="-607695" algn="l" defTabSz="2430145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7pPr>
      <a:lvl8pPr marL="9112250" indent="-607695" algn="l" defTabSz="2430145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8pPr>
      <a:lvl9pPr marL="10327640" indent="-607695" algn="l" defTabSz="2430145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1pPr>
      <a:lvl2pPr marL="121475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2pPr>
      <a:lvl3pPr marL="243014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3pPr>
      <a:lvl4pPr marL="3644900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4pPr>
      <a:lvl5pPr marL="485965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5pPr>
      <a:lvl6pPr marL="607504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6pPr>
      <a:lvl7pPr marL="729043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7pPr>
      <a:lvl8pPr marL="8505190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8pPr>
      <a:lvl9pPr marL="971994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71772" y="5964955"/>
            <a:ext cx="16391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6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title of the article is in Arial 60 point font</a:t>
            </a:r>
            <a:endParaRPr lang="zh-CN" altLang="en-US" sz="6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07525" y="7541218"/>
            <a:ext cx="8250977" cy="1575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82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Author</a:t>
            </a:r>
            <a:r>
              <a:rPr lang="zh-CN" altLang="en-US" sz="482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482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Arial 50 point font</a:t>
            </a:r>
            <a:endParaRPr lang="zh-CN" altLang="en-US" sz="482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l"/>
            <a:r>
              <a:rPr lang="en-US" altLang="zh-CN" sz="482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Institution</a:t>
            </a:r>
            <a:r>
              <a:rPr lang="zh-CN" altLang="en-US" sz="482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482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Arial 50 point font</a:t>
            </a:r>
            <a:endParaRPr lang="zh-CN" altLang="en-US" sz="482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28930" y="10018617"/>
            <a:ext cx="13295255" cy="26388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855" b="1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Objective</a:t>
            </a:r>
            <a:r>
              <a:rPr lang="zh-CN" altLang="en-US" sz="3855" b="1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3855" b="1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(Abstract </a:t>
            </a:r>
            <a:r>
              <a:rPr lang="en-US" altLang="zh-CN" sz="3855" b="1" dirty="0">
                <a:ea typeface="宋体" panose="02010600030101010101" pitchFamily="2" charset="-122"/>
                <a:cs typeface="宋体" panose="02010600030101010101" pitchFamily="2" charset="-122"/>
              </a:rPr>
              <a:t>36 point font</a:t>
            </a:r>
            <a:r>
              <a:rPr lang="en-US" altLang="zh-CN" sz="3855" b="1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en-US" sz="3855" b="1" dirty="0">
              <a:solidFill>
                <a:schemeClr val="tx1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zh-CN" altLang="en-US" sz="3600" dirty="0"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endParaRPr lang="zh-CN" altLang="en-US" sz="3600" dirty="0">
              <a:solidFill>
                <a:schemeClr val="tx1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3600" dirty="0">
              <a:solidFill>
                <a:schemeClr val="tx1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3855" dirty="0">
              <a:solidFill>
                <a:schemeClr val="tx1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855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3855" b="1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Methods</a:t>
            </a:r>
            <a:endParaRPr lang="zh-CN" altLang="en-US" sz="3855" dirty="0">
              <a:solidFill>
                <a:schemeClr val="tx1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zh-CN" altLang="en-US" sz="4000" dirty="0"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40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endParaRPr lang="zh-CN" altLang="en-US" sz="4000" dirty="0">
              <a:solidFill>
                <a:schemeClr val="tx1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4000" dirty="0">
              <a:solidFill>
                <a:schemeClr val="tx1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3855" dirty="0">
              <a:solidFill>
                <a:schemeClr val="tx1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855" b="1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Results</a:t>
            </a:r>
            <a:endParaRPr lang="zh-CN" altLang="en-US" sz="3855" dirty="0">
              <a:solidFill>
                <a:schemeClr val="tx1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zh-CN" altLang="en-US" sz="3600" dirty="0"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endParaRPr lang="zh-CN" altLang="en-US" sz="3600" dirty="0">
              <a:solidFill>
                <a:schemeClr val="tx1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851486" y="20940141"/>
            <a:ext cx="7183723" cy="1674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855" b="1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Conclusion</a:t>
            </a:r>
            <a:endParaRPr lang="zh-CN" altLang="en-US" sz="3855" dirty="0">
              <a:solidFill>
                <a:schemeClr val="tx1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zh-CN" altLang="en-US" sz="3600" dirty="0"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Sample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Sample</a:t>
            </a:r>
            <a:endParaRPr lang="zh-CN" altLang="en-US" sz="3600" dirty="0">
              <a:solidFill>
                <a:schemeClr val="tx1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3600" dirty="0">
              <a:solidFill>
                <a:schemeClr val="tx1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3855" dirty="0">
              <a:solidFill>
                <a:schemeClr val="tx1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2039" y="4368313"/>
            <a:ext cx="8432378" cy="12435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5000" lnSpcReduction="20000"/>
          </a:bodyPr>
          <a:lstStyle/>
          <a:p>
            <a:r>
              <a:rPr kumimoji="1" lang="en-US" altLang="zh-CN" sz="11815" dirty="0">
                <a:solidFill>
                  <a:srgbClr val="C00000"/>
                </a:solidFill>
              </a:rPr>
              <a:t>ID</a:t>
            </a:r>
            <a:r>
              <a:rPr kumimoji="1" lang="zh-CN" altLang="en-US" sz="10445" dirty="0">
                <a:solidFill>
                  <a:srgbClr val="C00000"/>
                </a:solidFill>
              </a:rPr>
              <a:t>：</a:t>
            </a:r>
            <a:r>
              <a:rPr kumimoji="1" lang="en-US" altLang="zh-CN" sz="10445" dirty="0">
                <a:solidFill>
                  <a:srgbClr val="C00000"/>
                </a:solidFill>
              </a:rPr>
              <a:t>xxx</a:t>
            </a:r>
          </a:p>
        </p:txBody>
      </p:sp>
      <p:graphicFrame>
        <p:nvGraphicFramePr>
          <p:cNvPr id="9" name="对象 8"/>
          <p:cNvGraphicFramePr/>
          <p:nvPr/>
        </p:nvGraphicFramePr>
        <p:xfrm>
          <a:off x="15508067" y="10018617"/>
          <a:ext cx="7527651" cy="9713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618855" imgH="11274425" progId="CorelDraw.Graphic.18">
                  <p:embed/>
                </p:oleObj>
              </mc:Choice>
              <mc:Fallback>
                <p:oleObj r:id="rId3" imgW="8618855" imgH="11274425" progId="CorelDraw.Graphic.18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08067" y="10018617"/>
                        <a:ext cx="7527651" cy="9713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06634601-dd02-480d-9021-60fcf3bef2d2"/>
  <p:tag name="COMMONDATA" val="eyJoZGlkIjoiZTcwMmNmMjUzMzA0NjM2MWRjZmE3ZjMwNmVhNjc2O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272</Words>
  <Application>Microsoft Office PowerPoint</Application>
  <PresentationFormat>自定义</PresentationFormat>
  <Paragraphs>17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Wingdings</vt:lpstr>
      <vt:lpstr>Office 主题​​</vt:lpstr>
      <vt:lpstr>CorelDraw.Graphic.18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HuaYun Mi</cp:lastModifiedBy>
  <cp:revision>185</cp:revision>
  <dcterms:created xsi:type="dcterms:W3CDTF">2019-06-19T02:08:00Z</dcterms:created>
  <dcterms:modified xsi:type="dcterms:W3CDTF">2024-07-19T11:08:22Z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A22A24E3FB0C4536902B63E1BF30A335</vt:lpwstr>
  </property>
</Properties>
</file>