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202619-C847-4B9C-8F18-7ED075EA5F22}" v="5" dt="2020-09-16T07:17:51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>
        <p:scale>
          <a:sx n="33" d="100"/>
          <a:sy n="33" d="100"/>
        </p:scale>
        <p:origin x="1773" y="-1314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1836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7FC5E30B-A6FB-4AC8-9050-2755DD3981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01AA891-8660-43CC-851B-F211E854A6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EEFE2-E0F3-4C1C-9390-8D8E587EBFDD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565539C-AE90-4B2A-A1D0-D9774E1093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9ED03EF-8B7F-4FB7-80E7-5EAA54FE1B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1C204-6710-4D03-BD16-7B6ECD5CB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2619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E8B96-A561-4FAB-A689-2E4E1AED400E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8822C-82B5-41C1-A054-A0E03D6B6D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214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2024/7/22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2024/7/22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E29F8BF-5BEE-EC52-6F3C-93F4D7B9FA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18735370" cy="38235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256088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197475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/>
              <a:t>                         作者：</a:t>
            </a:r>
            <a:r>
              <a:rPr lang="en-US" altLang="zh-CN" sz="2300"/>
              <a:t>23</a:t>
            </a:r>
            <a:r>
              <a:rPr lang="zh-CN" altLang="en-US" sz="2300"/>
              <a:t>号宋体 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Author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r>
              <a:rPr lang="en-US" altLang="zh-CN" sz="230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/>
              <a:t>                                  单位：</a:t>
            </a:r>
            <a:r>
              <a:rPr lang="en-US" altLang="zh-CN" sz="2300"/>
              <a:t>23</a:t>
            </a:r>
            <a:r>
              <a:rPr lang="zh-CN" altLang="en-US" sz="2300"/>
              <a:t>号宋体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Organzation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endParaRPr lang="en-US" altLang="zh-CN" sz="230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/>
              <a:t>目的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方法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结果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/>
          </a:p>
          <a:p>
            <a:pPr eaLnBrk="1" hangingPunct="1"/>
            <a:endParaRPr lang="zh-CN" altLang="en-US" sz="330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春雨 吕</cp:lastModifiedBy>
  <cp:revision>47</cp:revision>
  <dcterms:created xsi:type="dcterms:W3CDTF">2012-09-14T09:49:00Z</dcterms:created>
  <dcterms:modified xsi:type="dcterms:W3CDTF">2024-07-22T03:36:26Z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