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gs" Target="tags/tag68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1454220"/>
            <a:ext cx="10969200" cy="705600"/>
          </a:xfrm>
        </p:spPr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2299335"/>
            <a:ext cx="10968990" cy="3950335"/>
          </a:xfrm>
        </p:spPr>
        <p:txBody>
          <a:bodyPr/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1454220"/>
            <a:ext cx="10969200" cy="705600"/>
          </a:xfrm>
        </p:spPr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2299335"/>
            <a:ext cx="10968990" cy="3950335"/>
          </a:xfrm>
        </p:spPr>
        <p:txBody>
          <a:bodyPr/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1454220"/>
            <a:ext cx="10969200" cy="705600"/>
          </a:xfrm>
        </p:spPr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2299335"/>
            <a:ext cx="10968990" cy="3950335"/>
          </a:xfrm>
        </p:spPr>
        <p:txBody>
          <a:bodyPr/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1454220"/>
            <a:ext cx="10969200" cy="705600"/>
          </a:xfrm>
        </p:spPr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2299335"/>
            <a:ext cx="10968990" cy="3950335"/>
          </a:xfrm>
        </p:spPr>
        <p:txBody>
          <a:bodyPr/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commondata" val="eyJoZGlkIjoiYWE3OTUyM2Y0ZjVlMjgwNmI3OTk3NzczNjM0ZDkzMjE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3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永不言弃</cp:lastModifiedBy>
  <cp:revision>157</cp:revision>
  <dcterms:created xsi:type="dcterms:W3CDTF">2019-06-19T02:08:00Z</dcterms:created>
  <dcterms:modified xsi:type="dcterms:W3CDTF">2024-07-23T07:15:20Z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84F8A77D629C4C6198AE5557B18CAF5C_11</vt:lpwstr>
  </property>
</Properties>
</file>