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6199485" cy="2879979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51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9071"/>
        <p:guide pos="51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92894" y="3840000"/>
            <a:ext cx="13020591" cy="1079433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063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92894" y="14951811"/>
            <a:ext cx="13020591" cy="618330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250" spc="200"/>
            </a:lvl1pPr>
            <a:lvl2pPr marL="810260" indent="0" algn="ctr">
              <a:buNone/>
              <a:defRPr sz="3545"/>
            </a:lvl2pPr>
            <a:lvl3pPr marL="1619885" indent="0" algn="ctr">
              <a:buNone/>
              <a:defRPr sz="3190"/>
            </a:lvl3pPr>
            <a:lvl4pPr marL="2430145" indent="0" algn="ctr">
              <a:buNone/>
              <a:defRPr sz="2835"/>
            </a:lvl4pPr>
            <a:lvl5pPr marL="3239770" indent="0" algn="ctr">
              <a:buNone/>
              <a:defRPr sz="2835"/>
            </a:lvl5pPr>
            <a:lvl6pPr marL="4050030" indent="0" algn="ctr">
              <a:buNone/>
              <a:defRPr sz="2835"/>
            </a:lvl6pPr>
            <a:lvl7pPr marL="4860290" indent="0" algn="ctr">
              <a:buNone/>
              <a:defRPr sz="2835"/>
            </a:lvl7pPr>
            <a:lvl8pPr marL="5669915" indent="0" algn="ctr">
              <a:buNone/>
              <a:defRPr sz="2835"/>
            </a:lvl8pPr>
            <a:lvl9pPr marL="6480175" indent="0" algn="ctr">
              <a:buNone/>
              <a:defRPr sz="283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08406" y="3250394"/>
            <a:ext cx="14580001" cy="2302488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92894" y="10431496"/>
            <a:ext cx="13020591" cy="427842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063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92894" y="14951811"/>
            <a:ext cx="13020591" cy="198047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25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8406" y="2554961"/>
            <a:ext cx="14575217" cy="29631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08406" y="6258898"/>
            <a:ext cx="14575217" cy="1998614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645256" y="16161260"/>
            <a:ext cx="10322717" cy="322015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77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645256" y="19381418"/>
            <a:ext cx="10322717" cy="3643465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1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026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6198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43014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7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03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2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91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8406" y="2554961"/>
            <a:ext cx="14575217" cy="29631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08406" y="6304252"/>
            <a:ext cx="6878622" cy="1994078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519351" y="6304252"/>
            <a:ext cx="6878622" cy="1994078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8406" y="2554961"/>
            <a:ext cx="14575217" cy="29631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08406" y="6001890"/>
            <a:ext cx="7098662" cy="160252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54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0260" indent="0">
              <a:buNone/>
              <a:defRPr sz="3545" b="1"/>
            </a:lvl2pPr>
            <a:lvl3pPr marL="1619885" indent="0">
              <a:buNone/>
              <a:defRPr sz="3190" b="1"/>
            </a:lvl3pPr>
            <a:lvl4pPr marL="2430145" indent="0">
              <a:buNone/>
              <a:defRPr sz="2835" b="1"/>
            </a:lvl4pPr>
            <a:lvl5pPr marL="3239770" indent="0">
              <a:buNone/>
              <a:defRPr sz="2835" b="1"/>
            </a:lvl5pPr>
            <a:lvl6pPr marL="4050030" indent="0">
              <a:buNone/>
              <a:defRPr sz="2835" b="1"/>
            </a:lvl6pPr>
            <a:lvl7pPr marL="4860290" indent="0">
              <a:buNone/>
              <a:defRPr sz="2835" b="1"/>
            </a:lvl7pPr>
            <a:lvl8pPr marL="5669915" indent="0">
              <a:buNone/>
              <a:defRPr sz="2835" b="1"/>
            </a:lvl8pPr>
            <a:lvl9pPr marL="6480175" indent="0">
              <a:buNone/>
              <a:defRPr sz="283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08406" y="7785827"/>
            <a:ext cx="7098662" cy="1845921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8285692" y="5970516"/>
            <a:ext cx="7098662" cy="160252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54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0260" indent="0">
              <a:buNone/>
              <a:defRPr sz="3545" b="1"/>
            </a:lvl2pPr>
            <a:lvl3pPr marL="1619885" indent="0">
              <a:buNone/>
              <a:defRPr sz="3190" b="1"/>
            </a:lvl3pPr>
            <a:lvl4pPr marL="2430145" indent="0">
              <a:buNone/>
              <a:defRPr sz="2835" b="1"/>
            </a:lvl4pPr>
            <a:lvl5pPr marL="3239770" indent="0">
              <a:buNone/>
              <a:defRPr sz="2835" b="1"/>
            </a:lvl5pPr>
            <a:lvl6pPr marL="4050030" indent="0">
              <a:buNone/>
              <a:defRPr sz="2835" b="1"/>
            </a:lvl6pPr>
            <a:lvl7pPr marL="4860290" indent="0">
              <a:buNone/>
              <a:defRPr sz="2835" b="1"/>
            </a:lvl7pPr>
            <a:lvl8pPr marL="5669915" indent="0">
              <a:buNone/>
              <a:defRPr sz="2835" b="1"/>
            </a:lvl8pPr>
            <a:lvl9pPr marL="6480175" indent="0">
              <a:buNone/>
              <a:defRPr sz="283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8285692" y="7785827"/>
            <a:ext cx="7098662" cy="1845921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8406" y="2554961"/>
            <a:ext cx="14575217" cy="29631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808406" y="6531024"/>
            <a:ext cx="6953400" cy="1935118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83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438032" y="6531024"/>
            <a:ext cx="6945591" cy="1935118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83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3599391" y="3840000"/>
            <a:ext cx="1387205" cy="2112000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49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215000" y="3840000"/>
            <a:ext cx="12183485" cy="21120001"/>
          </a:xfrm>
        </p:spPr>
        <p:txBody>
          <a:bodyPr vert="eaVert" lIns="46800" tIns="46800" rIns="46800" bIns="46800"/>
          <a:lstStyle>
            <a:lvl1pPr marL="405130" indent="-405130">
              <a:spcAft>
                <a:spcPts val="1000"/>
              </a:spcAft>
              <a:defRPr spc="300"/>
            </a:lvl1pPr>
            <a:lvl2pPr marL="1214755" indent="-405130">
              <a:defRPr spc="300"/>
            </a:lvl2pPr>
            <a:lvl3pPr marL="2025015" indent="-405130">
              <a:defRPr spc="300"/>
            </a:lvl3pPr>
            <a:lvl4pPr marL="2835275" indent="-405130">
              <a:defRPr spc="300"/>
            </a:lvl4pPr>
            <a:lvl5pPr marL="3644900" indent="-4051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08406" y="2554961"/>
            <a:ext cx="14575217" cy="29631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08406" y="6258898"/>
            <a:ext cx="14575217" cy="1998614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13189" y="26517166"/>
            <a:ext cx="3587599" cy="133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7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5469095" y="26517166"/>
            <a:ext cx="5261811" cy="133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7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1796024" y="26517166"/>
            <a:ext cx="3587599" cy="133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7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19885" rtl="0" eaLnBrk="1" fontAlgn="auto" latinLnBrk="0" hangingPunct="1">
        <a:lnSpc>
          <a:spcPct val="100000"/>
        </a:lnSpc>
        <a:spcBef>
          <a:spcPct val="0"/>
        </a:spcBef>
        <a:buNone/>
        <a:defRPr sz="63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05130" indent="-405130" algn="l" defTabSz="161988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1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214755" indent="-405130" algn="l" defTabSz="161988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2851785" algn="l"/>
          <a:tab pos="2851785" algn="l"/>
          <a:tab pos="2851785" algn="l"/>
          <a:tab pos="2851785" algn="l"/>
        </a:tabLst>
        <a:defRPr sz="2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025015" indent="-405130" algn="l" defTabSz="161988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2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2835275" indent="-405130" algn="l" defTabSz="161988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4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3644900" indent="-405130" algn="l" defTabSz="161988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24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4455160" indent="-405130" algn="l" defTabSz="1619885" rtl="0" eaLnBrk="1" latinLnBrk="0" hangingPunct="1">
        <a:lnSpc>
          <a:spcPct val="90000"/>
        </a:lnSpc>
        <a:spcBef>
          <a:spcPct val="178000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6pPr>
      <a:lvl7pPr marL="5264785" indent="-405130" algn="l" defTabSz="1619885" rtl="0" eaLnBrk="1" latinLnBrk="0" hangingPunct="1">
        <a:lnSpc>
          <a:spcPct val="90000"/>
        </a:lnSpc>
        <a:spcBef>
          <a:spcPct val="178000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7pPr>
      <a:lvl8pPr marL="6075045" indent="-405130" algn="l" defTabSz="1619885" rtl="0" eaLnBrk="1" latinLnBrk="0" hangingPunct="1">
        <a:lnSpc>
          <a:spcPct val="90000"/>
        </a:lnSpc>
        <a:spcBef>
          <a:spcPct val="178000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8pPr>
      <a:lvl9pPr marL="6885305" indent="-405130" algn="l" defTabSz="1619885" rtl="0" eaLnBrk="1" latinLnBrk="0" hangingPunct="1">
        <a:lnSpc>
          <a:spcPct val="90000"/>
        </a:lnSpc>
        <a:spcBef>
          <a:spcPct val="178000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1pPr>
      <a:lvl2pPr marL="81026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2pPr>
      <a:lvl3pPr marL="161988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3pPr>
      <a:lvl4pPr marL="243014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5pPr>
      <a:lvl6pPr marL="405003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6pPr>
      <a:lvl7pPr marL="486029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7pPr>
      <a:lvl8pPr marL="566991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6"/>
          <p:cNvSpPr txBox="1"/>
          <p:nvPr/>
        </p:nvSpPr>
        <p:spPr>
          <a:xfrm>
            <a:off x="1758950" y="4646930"/>
            <a:ext cx="12681585" cy="708025"/>
          </a:xfrm>
          <a:prstGeom prst="rect">
            <a:avLst/>
          </a:prstGeom>
          <a:noFill/>
          <a:ln w="9525">
            <a:noFill/>
          </a:ln>
        </p:spPr>
        <p:txBody>
          <a:bodyPr lIns="92895" tIns="46447" rIns="92895" bIns="46447">
            <a:spAutoFit/>
          </a:bodyPr>
          <a:lstStyle>
            <a:lvl1pPr marL="1646555" indent="-164655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525" indent="-137033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5486400" indent="-109537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32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987615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4000" b="1" dirty="0">
                <a:latin typeface="微软雅黑" panose="020B0503020204020204" charset="-122"/>
                <a:ea typeface="微软雅黑" panose="020B0503020204020204" charset="-122"/>
              </a:rPr>
              <a:t>创新改造快速血糖监测仪为无痛、体外监测势在必行</a:t>
            </a:r>
            <a:endParaRPr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7" name="Text Box 7"/>
          <p:cNvSpPr txBox="1"/>
          <p:nvPr/>
        </p:nvSpPr>
        <p:spPr>
          <a:xfrm>
            <a:off x="965835" y="5565140"/>
            <a:ext cx="14179550" cy="954405"/>
          </a:xfrm>
          <a:prstGeom prst="rect">
            <a:avLst/>
          </a:prstGeom>
          <a:noFill/>
          <a:ln w="9525">
            <a:noFill/>
          </a:ln>
        </p:spPr>
        <p:txBody>
          <a:bodyPr wrap="square" lIns="92895" tIns="46447" rIns="92895" bIns="46447">
            <a:spAutoFit/>
          </a:bodyPr>
          <a:lstStyle>
            <a:lvl1pPr marL="1646555" indent="-164655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525" indent="-137033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5486400" indent="-109537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32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987615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徐汉友</a:t>
            </a:r>
            <a:endParaRPr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湖州市安吉联生医院</a:t>
            </a:r>
            <a:endParaRPr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9" name="Line 9"/>
          <p:cNvSpPr/>
          <p:nvPr/>
        </p:nvSpPr>
        <p:spPr>
          <a:xfrm flipH="1">
            <a:off x="8098155" y="6923405"/>
            <a:ext cx="1270" cy="19975195"/>
          </a:xfrm>
          <a:prstGeom prst="line">
            <a:avLst/>
          </a:prstGeom>
          <a:ln w="50800" cap="flat" cmpd="sng">
            <a:solidFill>
              <a:srgbClr val="001ABE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048596" name="Text Box 22"/>
          <p:cNvSpPr txBox="1">
            <a:spLocks noChangeArrowheads="1"/>
          </p:cNvSpPr>
          <p:nvPr/>
        </p:nvSpPr>
        <p:spPr bwMode="auto">
          <a:xfrm>
            <a:off x="689610" y="16290925"/>
            <a:ext cx="7334250" cy="1569720"/>
          </a:xfrm>
          <a:prstGeom prst="rect">
            <a:avLst/>
          </a:prstGeom>
          <a:noFill/>
          <a:ln>
            <a:noFill/>
          </a:ln>
        </p:spPr>
        <p:txBody>
          <a:bodyPr lIns="92895" tIns="46447" rIns="92895" bIns="46447">
            <a:spAutoFit/>
          </a:bodyPr>
          <a:lstStyle>
            <a:lvl1pPr marL="1548130" indent="-154813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marR="0" lvl="0" indent="-685800" algn="just" defTabSz="43897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调查对象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685800" marR="0" lvl="0" indent="-685800" algn="just" defTabSz="43897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抽样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85800" marR="0" lvl="0" indent="-685800" algn="just" defTabSz="43897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调查内容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598" name="Text Box 10"/>
          <p:cNvSpPr txBox="1"/>
          <p:nvPr/>
        </p:nvSpPr>
        <p:spPr>
          <a:xfrm>
            <a:off x="9120505" y="26688415"/>
            <a:ext cx="5863590" cy="461645"/>
          </a:xfrm>
          <a:prstGeom prst="rect">
            <a:avLst/>
          </a:prstGeom>
          <a:noFill/>
          <a:ln w="9525">
            <a:noFill/>
          </a:ln>
        </p:spPr>
        <p:txBody>
          <a:bodyPr lIns="92895" tIns="46447" rIns="92895" bIns="46447">
            <a:spAutoFit/>
          </a:bodyPr>
          <a:lstStyle>
            <a:lvl1pPr marL="1646555" indent="-164655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525" indent="-137033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5486400" indent="-109537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32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987615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180205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联系邮箱：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XX@126.com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-35560" y="7737475"/>
            <a:ext cx="5499735" cy="532765"/>
            <a:chOff x="3432" y="17815"/>
            <a:chExt cx="10562" cy="1680"/>
          </a:xfrm>
        </p:grpSpPr>
        <p:sp>
          <p:nvSpPr>
            <p:cNvPr id="3" name="五边形 2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背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景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-35560" y="11999595"/>
            <a:ext cx="5499735" cy="532765"/>
            <a:chOff x="3432" y="17815"/>
            <a:chExt cx="10562" cy="1680"/>
          </a:xfrm>
        </p:grpSpPr>
        <p:sp>
          <p:nvSpPr>
            <p:cNvPr id="10" name="五边形 9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五边形 10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五边形 11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-35560" y="15614650"/>
            <a:ext cx="5499735" cy="532765"/>
            <a:chOff x="3432" y="17815"/>
            <a:chExt cx="10562" cy="1680"/>
          </a:xfrm>
        </p:grpSpPr>
        <p:sp>
          <p:nvSpPr>
            <p:cNvPr id="14" name="五边形 13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五边形 18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方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法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0">
            <a:off x="-35560" y="20980400"/>
            <a:ext cx="5499735" cy="532765"/>
            <a:chOff x="3432" y="17815"/>
            <a:chExt cx="10562" cy="1680"/>
          </a:xfrm>
        </p:grpSpPr>
        <p:sp>
          <p:nvSpPr>
            <p:cNvPr id="21" name="五边形 20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五边形 21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五边形 22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结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果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24765" y="6729730"/>
            <a:ext cx="16249015" cy="114300"/>
          </a:xfrm>
          <a:prstGeom prst="rect">
            <a:avLst/>
          </a:prstGeom>
          <a:solidFill>
            <a:srgbClr val="2345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0">
            <a:off x="8099425" y="7661275"/>
            <a:ext cx="5499735" cy="532765"/>
            <a:chOff x="3432" y="17815"/>
            <a:chExt cx="10562" cy="1680"/>
          </a:xfrm>
        </p:grpSpPr>
        <p:sp>
          <p:nvSpPr>
            <p:cNvPr id="26" name="五边形 25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五边形 26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五边形 27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局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限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性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8099425" y="11999595"/>
            <a:ext cx="5499735" cy="532765"/>
            <a:chOff x="3432" y="17815"/>
            <a:chExt cx="10562" cy="1680"/>
          </a:xfrm>
        </p:grpSpPr>
        <p:sp>
          <p:nvSpPr>
            <p:cNvPr id="30" name="五边形 29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结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论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8099425" y="15614650"/>
            <a:ext cx="5499735" cy="532765"/>
            <a:chOff x="3432" y="17815"/>
            <a:chExt cx="10562" cy="1680"/>
          </a:xfrm>
        </p:grpSpPr>
        <p:sp>
          <p:nvSpPr>
            <p:cNvPr id="34" name="五边形 33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五边形 34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五边形 35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建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议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0">
            <a:off x="8099425" y="20980400"/>
            <a:ext cx="5499735" cy="532765"/>
            <a:chOff x="3432" y="17815"/>
            <a:chExt cx="10562" cy="1680"/>
          </a:xfrm>
        </p:grpSpPr>
        <p:sp>
          <p:nvSpPr>
            <p:cNvPr id="38" name="五边形 37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五边形 38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五边形 39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致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r>
                <a:rPr 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谢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YjI3MWMyNGVhZGFhNGQ1MTJhYjFiOTQzODdhMjlhYm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27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思考</cp:lastModifiedBy>
  <cp:revision>156</cp:revision>
  <dcterms:created xsi:type="dcterms:W3CDTF">2019-06-19T02:08:00Z</dcterms:created>
  <dcterms:modified xsi:type="dcterms:W3CDTF">2024-07-22T07:12:03Z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D6C25D7806124B179A51C8ACC679089F_13</vt:lpwstr>
  </property>
</Properties>
</file>