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custDataLst>
    <p:tags r:id="rId7"/>
  </p:custDataLst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4" d="100"/>
          <a:sy n="24" d="100"/>
        </p:scale>
        <p:origin x="2448" y="7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64770"/>
            <a:ext cx="18790920" cy="33364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256088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197475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/>
              <a:t>                         作者：</a:t>
            </a:r>
            <a:r>
              <a:rPr lang="en-US" altLang="zh-CN" sz="2300"/>
              <a:t>23</a:t>
            </a:r>
            <a:r>
              <a:rPr lang="zh-CN" altLang="en-US" sz="2300"/>
              <a:t>号宋体 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Author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r>
              <a:rPr lang="en-US" altLang="zh-CN" sz="2300"/>
              <a:t> </a:t>
            </a:r>
            <a:endParaRPr lang="en-US" altLang="zh-CN" sz="23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/>
              <a:t>                                  单位：</a:t>
            </a:r>
            <a:r>
              <a:rPr lang="en-US" altLang="zh-CN" sz="2300"/>
              <a:t>23</a:t>
            </a:r>
            <a:r>
              <a:rPr lang="zh-CN" altLang="en-US" sz="2300"/>
              <a:t>号宋体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Organzation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endParaRPr lang="en-US" altLang="zh-CN" sz="230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MxOWFkMTIzOGQyOWZhYzkyNWFiY2Q1Nzg1NzM4NG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LyuXiangyang</cp:lastModifiedBy>
  <cp:revision>39</cp:revision>
  <dcterms:created xsi:type="dcterms:W3CDTF">2012-09-14T09:49:00Z</dcterms:created>
  <dcterms:modified xsi:type="dcterms:W3CDTF">2024-07-24T08:02:18Z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5876E41A0CE4483FBAE404BB9A80D1E3_12</vt:lpwstr>
  </property>
</Properties>
</file>