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6858000" cy="12192635"/>
  <p:notesSz cx="6858000" cy="9144000"/>
  <p:custDataLst>
    <p:tags r:id="rId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21" userDrawn="1">
          <p15:clr>
            <a:srgbClr val="A4A3A4"/>
          </p15:clr>
        </p15:guide>
        <p15:guide id="2" pos="2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3821"/>
        <p:guide pos="21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82.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74325" y="1625760"/>
            <a:ext cx="5512050" cy="4570050"/>
          </a:xfrm>
        </p:spPr>
        <p:txBody>
          <a:bodyPr lIns="90000" tIns="46800" rIns="90000" bIns="46800" anchor="b" anchorCtr="0">
            <a:normAutofit/>
          </a:bodyPr>
          <a:lstStyle>
            <a:lvl1pPr algn="ctr">
              <a:defRPr sz="45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674325" y="6330223"/>
            <a:ext cx="5512050" cy="2617858"/>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342225" y="1376135"/>
            <a:ext cx="6172200" cy="974816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74325" y="4416435"/>
            <a:ext cx="5512050" cy="1811378"/>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674325" y="6330223"/>
            <a:ext cx="5512050" cy="838483"/>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1081707"/>
            <a:ext cx="6170175" cy="12545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342225" y="2649861"/>
            <a:ext cx="6170175" cy="846163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119825" y="6842274"/>
            <a:ext cx="4369950" cy="1363334"/>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119825" y="8205608"/>
            <a:ext cx="4369950" cy="1542552"/>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1081707"/>
            <a:ext cx="6170175" cy="12545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342225" y="2669063"/>
            <a:ext cx="2911950" cy="844243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3606525" y="2669063"/>
            <a:ext cx="2911950" cy="8442431"/>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1081707"/>
            <a:ext cx="6170175" cy="12545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342225" y="2541050"/>
            <a:ext cx="3005100" cy="678467"/>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342225" y="3296325"/>
            <a:ext cx="3005100" cy="7815169"/>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3507609" y="2527767"/>
            <a:ext cx="3005100" cy="678467"/>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3507609" y="3296325"/>
            <a:ext cx="3005100" cy="7815169"/>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1081707"/>
            <a:ext cx="6170175" cy="12545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342225" y="2765072"/>
            <a:ext cx="2943606" cy="8192807"/>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3572100" y="2765072"/>
            <a:ext cx="2940300" cy="8192807"/>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5757075" y="1625760"/>
            <a:ext cx="587250" cy="894168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514350" y="1625760"/>
            <a:ext cx="5157675" cy="894168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342225" y="1081707"/>
            <a:ext cx="6170175" cy="1254524"/>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342225" y="2649861"/>
            <a:ext cx="6170175" cy="8461633"/>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344250" y="11226705"/>
            <a:ext cx="1518750" cy="563255"/>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2315250" y="11226705"/>
            <a:ext cx="2227500" cy="563255"/>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4993650" y="11226705"/>
            <a:ext cx="1518750" cy="563255"/>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0"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2" Type="http://schemas.openxmlformats.org/officeDocument/2006/relationships/slideLayout" Target="../slideLayouts/slideLayout1.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tags" Target="../tags/tag63.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image" Target="../media/image2.emf"/><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0" y="0"/>
            <a:ext cx="6857365" cy="12192635"/>
          </a:xfrm>
          <a:prstGeom prst="rect">
            <a:avLst/>
          </a:prstGeom>
        </p:spPr>
      </p:pic>
      <p:sp>
        <p:nvSpPr>
          <p:cNvPr id="15" name="文本框 14"/>
          <p:cNvSpPr txBox="1"/>
          <p:nvPr>
            <p:custDataLst>
              <p:tags r:id="rId2"/>
            </p:custDataLst>
          </p:nvPr>
        </p:nvSpPr>
        <p:spPr>
          <a:xfrm>
            <a:off x="55880" y="1324610"/>
            <a:ext cx="6824980" cy="619760"/>
          </a:xfrm>
          <a:prstGeom prst="rect">
            <a:avLst/>
          </a:prstGeom>
          <a:noFill/>
          <a:ln w="9525">
            <a:noFill/>
          </a:ln>
        </p:spPr>
        <p:txBody>
          <a:bodyPr wrap="square" anchor="t" anchorCtr="0">
            <a:noAutofit/>
          </a:bodyPr>
          <a:p>
            <a:pPr lvl="0" algn="ctr">
              <a:lnSpc>
                <a:spcPct val="120000"/>
              </a:lnSpc>
              <a:buClrTx/>
              <a:buSzTx/>
              <a:buFontTx/>
            </a:pPr>
            <a:r>
              <a:rPr lang="en-US" sz="800" b="1" i="1">
                <a:solidFill>
                  <a:schemeClr val="tx1"/>
                </a:solidFill>
                <a:latin typeface="Times New Roman" panose="02020603050405020304" charset="0"/>
                <a:ea typeface="宋体" panose="02010600030101010101" pitchFamily="2" charset="-122"/>
                <a:sym typeface="+mn-ea"/>
              </a:rPr>
              <a:t>RZHANG Yi1，WANG Er1,2，LI San21. Department, Institute/University, City, Post-code, Country2. Department, Employment Company, City, Post-code, CountryE-mail: Corresponding-author@XX.com</a:t>
            </a:r>
            <a:endParaRPr lang="en-US" sz="800" b="1" i="1">
              <a:solidFill>
                <a:schemeClr val="tx1"/>
              </a:solidFill>
              <a:latin typeface="Times New Roman" panose="02020603050405020304" charset="0"/>
              <a:ea typeface="宋体" panose="02010600030101010101" pitchFamily="2" charset="-122"/>
              <a:sym typeface="+mn-ea"/>
            </a:endParaRPr>
          </a:p>
        </p:txBody>
      </p:sp>
      <p:sp>
        <p:nvSpPr>
          <p:cNvPr id="31" name="文本框 30"/>
          <p:cNvSpPr txBox="1"/>
          <p:nvPr>
            <p:custDataLst>
              <p:tags r:id="rId3"/>
            </p:custDataLst>
          </p:nvPr>
        </p:nvSpPr>
        <p:spPr>
          <a:xfrm>
            <a:off x="-8255" y="1038225"/>
            <a:ext cx="6832600" cy="313055"/>
          </a:xfrm>
          <a:prstGeom prst="rect">
            <a:avLst/>
          </a:prstGeom>
          <a:noFill/>
          <a:ln w="9525">
            <a:noFill/>
          </a:ln>
        </p:spPr>
        <p:txBody>
          <a:bodyPr anchor="ctr" anchorCtr="0">
            <a:noAutofit/>
          </a:bodyPr>
          <a:p>
            <a:pPr indent="0" algn="ctr">
              <a:lnSpc>
                <a:spcPct val="90000"/>
              </a:lnSpc>
            </a:pPr>
            <a:r>
              <a:rPr lang="en-US" sz="2400" b="1">
                <a:solidFill>
                  <a:schemeClr val="tx1"/>
                </a:solidFill>
                <a:latin typeface="Times New Roman" panose="02020603050405020304" charset="0"/>
                <a:ea typeface="宋体" panose="02010600030101010101" pitchFamily="2" charset="-122"/>
              </a:rPr>
              <a:t>Paper title</a:t>
            </a:r>
            <a:endParaRPr lang="en-US" sz="2400" b="1">
              <a:solidFill>
                <a:schemeClr val="tx1"/>
              </a:solidFill>
              <a:latin typeface="Times New Roman" panose="02020603050405020304" charset="0"/>
              <a:ea typeface="宋体" panose="02010600030101010101" pitchFamily="2" charset="-122"/>
            </a:endParaRPr>
          </a:p>
        </p:txBody>
      </p:sp>
      <p:sp>
        <p:nvSpPr>
          <p:cNvPr id="10" name="矩形 9"/>
          <p:cNvSpPr/>
          <p:nvPr/>
        </p:nvSpPr>
        <p:spPr>
          <a:xfrm>
            <a:off x="50165" y="2123440"/>
            <a:ext cx="6757035" cy="1301750"/>
          </a:xfrm>
          <a:prstGeom prst="rect">
            <a:avLst/>
          </a:prstGeom>
          <a:noFill/>
          <a:ln w="12700" cmpd="sng">
            <a:solidFill>
              <a:schemeClr val="accent1">
                <a:shade val="50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12" name="文本框 111"/>
          <p:cNvSpPr txBox="1"/>
          <p:nvPr>
            <p:custDataLst>
              <p:tags r:id="rId4"/>
            </p:custDataLst>
          </p:nvPr>
        </p:nvSpPr>
        <p:spPr>
          <a:xfrm>
            <a:off x="2344103" y="1993900"/>
            <a:ext cx="2049145" cy="274320"/>
          </a:xfrm>
          <a:prstGeom prst="rect">
            <a:avLst/>
          </a:prstGeom>
          <a:solidFill>
            <a:srgbClr val="0053DC"/>
          </a:solidFill>
        </p:spPr>
        <p:txBody>
          <a:bodyPr wrap="square" rtlCol="0">
            <a:noAutofit/>
          </a:bodyPr>
          <a:p>
            <a:pPr lvl="0" algn="ctr">
              <a:buClrTx/>
              <a:buSzTx/>
              <a:buFontTx/>
            </a:pPr>
            <a:r>
              <a:rPr lang="zh-CN" altLang="en-US" sz="1400" b="1">
                <a:solidFill>
                  <a:schemeClr val="bg1"/>
                </a:solidFill>
                <a:latin typeface="Times New Roman" panose="02020603050405020304" charset="0"/>
                <a:cs typeface="Times New Roman" panose="02020603050405020304" charset="0"/>
                <a:sym typeface="+mn-ea"/>
              </a:rPr>
              <a:t>Abstract</a:t>
            </a:r>
            <a:endParaRPr lang="zh-CN" altLang="en-US" sz="1400" b="1" dirty="0">
              <a:solidFill>
                <a:schemeClr val="bg1"/>
              </a:solidFill>
              <a:latin typeface="Times New Roman" panose="02020603050405020304" charset="0"/>
              <a:cs typeface="Times New Roman" panose="02020603050405020304" charset="0"/>
              <a:sym typeface="+mn-ea"/>
            </a:endParaRPr>
          </a:p>
        </p:txBody>
      </p:sp>
      <p:sp>
        <p:nvSpPr>
          <p:cNvPr id="22" name="文本框 21"/>
          <p:cNvSpPr txBox="1"/>
          <p:nvPr>
            <p:custDataLst>
              <p:tags r:id="rId5"/>
            </p:custDataLst>
          </p:nvPr>
        </p:nvSpPr>
        <p:spPr>
          <a:xfrm>
            <a:off x="0" y="2169160"/>
            <a:ext cx="6824345" cy="666750"/>
          </a:xfrm>
          <a:prstGeom prst="rect">
            <a:avLst/>
          </a:prstGeom>
          <a:noFill/>
          <a:ln w="9525">
            <a:noFill/>
          </a:ln>
        </p:spPr>
        <p:txBody>
          <a:bodyPr wrap="square" rtlCol="0" anchor="t" anchorCtr="0">
            <a:noAutofit/>
          </a:bodyPr>
          <a:p>
            <a:pPr lvl="0" algn="just">
              <a:lnSpc>
                <a:spcPct val="170000"/>
              </a:lnSpc>
              <a:buClrTx/>
              <a:buSzTx/>
              <a:buFontTx/>
            </a:pPr>
            <a:r>
              <a:rPr lang="en-US" sz="800" b="1">
                <a:latin typeface="Times New Roman" panose="02020603050405020304" charset="0"/>
                <a:ea typeface="宋体" panose="02010600030101010101" pitchFamily="2" charset="-122"/>
                <a:sym typeface="+mn-ea"/>
              </a:rPr>
              <a:t>This document serves as a template to prepare your poster for 2024 4th International Conference on Autonomous Unmanned Systems (4th ICAUS 2024)</a:t>
            </a:r>
            <a:r>
              <a:rPr lang="zh-CN" altLang="en-US" sz="800" b="1">
                <a:latin typeface="Times New Roman" panose="02020603050405020304" charset="0"/>
                <a:ea typeface="宋体" panose="02010600030101010101" pitchFamily="2" charset="-122"/>
                <a:sym typeface="+mn-ea"/>
              </a:rPr>
              <a:t>。</a:t>
            </a:r>
            <a:endParaRPr lang="zh-CN" altLang="en-US" sz="800" b="1">
              <a:latin typeface="Times New Roman" panose="02020603050405020304" charset="0"/>
              <a:ea typeface="宋体" panose="02010600030101010101" pitchFamily="2" charset="-122"/>
              <a:sym typeface="+mn-ea"/>
            </a:endParaRPr>
          </a:p>
        </p:txBody>
      </p:sp>
      <p:sp>
        <p:nvSpPr>
          <p:cNvPr id="13" name="矩形 12"/>
          <p:cNvSpPr/>
          <p:nvPr>
            <p:custDataLst>
              <p:tags r:id="rId6"/>
            </p:custDataLst>
          </p:nvPr>
        </p:nvSpPr>
        <p:spPr>
          <a:xfrm>
            <a:off x="55880" y="3703955"/>
            <a:ext cx="3395345" cy="2065020"/>
          </a:xfrm>
          <a:prstGeom prst="rect">
            <a:avLst/>
          </a:prstGeom>
          <a:noFill/>
          <a:ln w="12700" cmpd="sng">
            <a:solidFill>
              <a:schemeClr val="accent1">
                <a:shade val="50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custDataLst>
              <p:tags r:id="rId7"/>
            </p:custDataLst>
          </p:nvPr>
        </p:nvSpPr>
        <p:spPr>
          <a:xfrm>
            <a:off x="1090295" y="3573780"/>
            <a:ext cx="1327150" cy="273685"/>
          </a:xfrm>
          <a:prstGeom prst="rect">
            <a:avLst/>
          </a:prstGeom>
          <a:solidFill>
            <a:srgbClr val="0053DC"/>
          </a:solidFill>
        </p:spPr>
        <p:txBody>
          <a:bodyPr wrap="square" rtlCol="0">
            <a:noAutofit/>
          </a:bodyPr>
          <a:p>
            <a:pPr lvl="0" algn="ctr">
              <a:buClrTx/>
              <a:buSzTx/>
              <a:buFontTx/>
            </a:pPr>
            <a:r>
              <a:rPr lang="zh-CN" altLang="en-US" sz="1400" b="1">
                <a:solidFill>
                  <a:schemeClr val="bg1"/>
                </a:solidFill>
                <a:latin typeface="Times New Roman" panose="02020603050405020304" charset="0"/>
                <a:cs typeface="Times New Roman" panose="02020603050405020304" charset="0"/>
                <a:sym typeface="+mn-ea"/>
              </a:rPr>
              <a:t>Tables</a:t>
            </a:r>
            <a:endParaRPr lang="zh-CN" altLang="en-US" sz="1400" b="1">
              <a:solidFill>
                <a:schemeClr val="bg1"/>
              </a:solidFill>
              <a:latin typeface="Times New Roman" panose="02020603050405020304" charset="0"/>
              <a:cs typeface="Times New Roman" panose="02020603050405020304" charset="0"/>
              <a:sym typeface="+mn-ea"/>
            </a:endParaRPr>
          </a:p>
        </p:txBody>
      </p:sp>
      <p:sp>
        <p:nvSpPr>
          <p:cNvPr id="14" name="文本框 13"/>
          <p:cNvSpPr txBox="1"/>
          <p:nvPr>
            <p:custDataLst>
              <p:tags r:id="rId8"/>
            </p:custDataLst>
          </p:nvPr>
        </p:nvSpPr>
        <p:spPr>
          <a:xfrm>
            <a:off x="33020" y="3889375"/>
            <a:ext cx="3395345" cy="803275"/>
          </a:xfrm>
          <a:prstGeom prst="rect">
            <a:avLst/>
          </a:prstGeom>
          <a:noFill/>
          <a:ln w="9525">
            <a:noFill/>
          </a:ln>
        </p:spPr>
        <p:txBody>
          <a:bodyPr wrap="square" rtlCol="0" anchor="t" anchorCtr="0">
            <a:noAutofit/>
          </a:bodyPr>
          <a:p>
            <a:pPr lvl="0" algn="just">
              <a:lnSpc>
                <a:spcPct val="170000"/>
              </a:lnSpc>
              <a:buClrTx/>
              <a:buSzTx/>
              <a:buFontTx/>
            </a:pPr>
            <a:r>
              <a:rPr lang="en-US" sz="600" b="1">
                <a:latin typeface="Times New Roman" panose="02020603050405020304" charset="0"/>
                <a:ea typeface="宋体" panose="02010600030101010101" pitchFamily="2" charset="-122"/>
                <a:sym typeface="+mn-ea"/>
              </a:rPr>
              <a:t>This document serves as a template to prepare your poster for 2024 4th International Conference on Autonomous Unmanned Systems (4th ICAUS 2024)</a:t>
            </a:r>
            <a:r>
              <a:rPr lang="zh-CN" altLang="en-US" sz="600" b="1">
                <a:latin typeface="Times New Roman" panose="02020603050405020304" charset="0"/>
                <a:ea typeface="宋体" panose="02010600030101010101" pitchFamily="2" charset="-122"/>
                <a:sym typeface="+mn-ea"/>
              </a:rPr>
              <a:t>。</a:t>
            </a:r>
            <a:endParaRPr lang="zh-CN" altLang="en-US" sz="600" b="1">
              <a:latin typeface="Times New Roman" panose="02020603050405020304" charset="0"/>
              <a:ea typeface="宋体" panose="02010600030101010101" pitchFamily="2" charset="-122"/>
              <a:sym typeface="+mn-ea"/>
            </a:endParaRPr>
          </a:p>
        </p:txBody>
      </p:sp>
      <p:sp>
        <p:nvSpPr>
          <p:cNvPr id="32" name="矩形 31"/>
          <p:cNvSpPr/>
          <p:nvPr>
            <p:custDataLst>
              <p:tags r:id="rId9"/>
            </p:custDataLst>
          </p:nvPr>
        </p:nvSpPr>
        <p:spPr>
          <a:xfrm>
            <a:off x="3562985" y="3707130"/>
            <a:ext cx="3244850" cy="5247005"/>
          </a:xfrm>
          <a:prstGeom prst="rect">
            <a:avLst/>
          </a:prstGeom>
          <a:noFill/>
          <a:ln w="12700" cmpd="sng">
            <a:solidFill>
              <a:schemeClr val="accent1">
                <a:shade val="50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custDataLst>
              <p:tags r:id="rId10"/>
            </p:custDataLst>
          </p:nvPr>
        </p:nvSpPr>
        <p:spPr>
          <a:xfrm>
            <a:off x="4480560" y="3565525"/>
            <a:ext cx="1436370" cy="274955"/>
          </a:xfrm>
          <a:prstGeom prst="rect">
            <a:avLst/>
          </a:prstGeom>
          <a:solidFill>
            <a:srgbClr val="0053DC"/>
          </a:solidFill>
        </p:spPr>
        <p:txBody>
          <a:bodyPr wrap="square" rtlCol="0">
            <a:noAutofit/>
          </a:bodyPr>
          <a:p>
            <a:pPr lvl="0" algn="ctr">
              <a:buClrTx/>
              <a:buSzTx/>
              <a:buFontTx/>
            </a:pPr>
            <a:r>
              <a:rPr lang="zh-CN" altLang="en-US" sz="1400" b="1">
                <a:solidFill>
                  <a:schemeClr val="bg1"/>
                </a:solidFill>
                <a:latin typeface="Times New Roman" panose="02020603050405020304" charset="0"/>
                <a:cs typeface="Times New Roman" panose="02020603050405020304" charset="0"/>
                <a:sym typeface="+mn-ea"/>
              </a:rPr>
              <a:t>Figures</a:t>
            </a:r>
            <a:endParaRPr lang="zh-CN" altLang="en-US" sz="1400" b="1">
              <a:solidFill>
                <a:schemeClr val="bg1"/>
              </a:solidFill>
              <a:latin typeface="Times New Roman" panose="02020603050405020304" charset="0"/>
              <a:cs typeface="Times New Roman" panose="02020603050405020304" charset="0"/>
              <a:sym typeface="+mn-ea"/>
            </a:endParaRPr>
          </a:p>
        </p:txBody>
      </p:sp>
      <p:sp>
        <p:nvSpPr>
          <p:cNvPr id="29" name="文本框 28"/>
          <p:cNvSpPr txBox="1"/>
          <p:nvPr>
            <p:custDataLst>
              <p:tags r:id="rId11"/>
            </p:custDataLst>
          </p:nvPr>
        </p:nvSpPr>
        <p:spPr>
          <a:xfrm>
            <a:off x="3562985" y="3885565"/>
            <a:ext cx="3261360" cy="2298065"/>
          </a:xfrm>
          <a:prstGeom prst="rect">
            <a:avLst/>
          </a:prstGeom>
          <a:noFill/>
          <a:ln w="9525">
            <a:noFill/>
          </a:ln>
        </p:spPr>
        <p:txBody>
          <a:bodyPr wrap="square" rtlCol="0" anchor="t" anchorCtr="0">
            <a:noAutofit/>
          </a:bodyPr>
          <a:p>
            <a:pPr lvl="0" algn="just">
              <a:lnSpc>
                <a:spcPct val="160000"/>
              </a:lnSpc>
              <a:buClrTx/>
              <a:buSzTx/>
              <a:buFontTx/>
            </a:pPr>
            <a:r>
              <a:rPr lang="en-US" sz="600" b="1">
                <a:latin typeface="Times New Roman" panose="02020603050405020304" charset="0"/>
                <a:ea typeface="宋体" panose="02010600030101010101" pitchFamily="2" charset="-122"/>
                <a:sym typeface="+mn-ea"/>
              </a:rPr>
              <a:t>All illustrations should be original drawings. All figures should be centered in the section. Figure captions are not strictly required, so place the figures as close as possible to where they are mentioned in the main text. The size of a figure can be changed accordingly; however, no part of a figure should go beyond the typing area.</a:t>
            </a:r>
            <a:endParaRPr lang="en-US" altLang="en-US" sz="600" b="1">
              <a:latin typeface="Times New Roman" panose="02020603050405020304" charset="0"/>
              <a:ea typeface="宋体" panose="02010600030101010101" pitchFamily="2" charset="-122"/>
              <a:sym typeface="+mn-ea"/>
            </a:endParaRPr>
          </a:p>
        </p:txBody>
      </p:sp>
      <p:pic>
        <p:nvPicPr>
          <p:cNvPr id="30" name="图片 4"/>
          <p:cNvPicPr>
            <a:picLocks noChangeAspect="1" noChangeArrowheads="1"/>
          </p:cNvPicPr>
          <p:nvPr>
            <p:custDataLst>
              <p:tags r:id="rId12"/>
            </p:custDataLst>
          </p:nvPr>
        </p:nvPicPr>
        <p:blipFill>
          <a:blip r:embed="rId13"/>
          <a:srcRect/>
          <a:stretch>
            <a:fillRect/>
          </a:stretch>
        </p:blipFill>
        <p:spPr>
          <a:xfrm>
            <a:off x="3733800" y="5078730"/>
            <a:ext cx="2919730" cy="1301115"/>
          </a:xfrm>
          <a:prstGeom prst="rect">
            <a:avLst/>
          </a:prstGeom>
          <a:gradFill>
            <a:gsLst>
              <a:gs pos="100000">
                <a:srgbClr val="8B97C6"/>
              </a:gs>
              <a:gs pos="10000">
                <a:srgbClr val="383EA3"/>
              </a:gs>
            </a:gsLst>
          </a:gradFill>
          <a:ln>
            <a:noFill/>
          </a:ln>
        </p:spPr>
      </p:pic>
      <p:sp>
        <p:nvSpPr>
          <p:cNvPr id="25" name="矩形 24"/>
          <p:cNvSpPr/>
          <p:nvPr>
            <p:custDataLst>
              <p:tags r:id="rId14"/>
            </p:custDataLst>
          </p:nvPr>
        </p:nvSpPr>
        <p:spPr>
          <a:xfrm>
            <a:off x="50165" y="6041390"/>
            <a:ext cx="3395345" cy="2916555"/>
          </a:xfrm>
          <a:prstGeom prst="rect">
            <a:avLst/>
          </a:prstGeom>
          <a:noFill/>
          <a:ln w="12700" cmpd="sng">
            <a:solidFill>
              <a:schemeClr val="accent1">
                <a:shade val="50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700"/>
          </a:p>
        </p:txBody>
      </p:sp>
      <p:sp>
        <p:nvSpPr>
          <p:cNvPr id="18" name="文本框 17"/>
          <p:cNvSpPr txBox="1"/>
          <p:nvPr>
            <p:custDataLst>
              <p:tags r:id="rId15"/>
            </p:custDataLst>
          </p:nvPr>
        </p:nvSpPr>
        <p:spPr>
          <a:xfrm>
            <a:off x="1090295" y="5901055"/>
            <a:ext cx="1327150" cy="272415"/>
          </a:xfrm>
          <a:prstGeom prst="rect">
            <a:avLst/>
          </a:prstGeom>
          <a:solidFill>
            <a:srgbClr val="0053DC"/>
          </a:solidFill>
        </p:spPr>
        <p:txBody>
          <a:bodyPr wrap="square" rtlCol="0">
            <a:noAutofit/>
          </a:bodyPr>
          <a:p>
            <a:pPr lvl="0" algn="ctr">
              <a:buClrTx/>
              <a:buSzTx/>
              <a:buFontTx/>
            </a:pPr>
            <a:r>
              <a:rPr lang="zh-CN" altLang="en-US" sz="1200" b="1">
                <a:solidFill>
                  <a:schemeClr val="bg1"/>
                </a:solidFill>
                <a:latin typeface="Times New Roman" panose="02020603050405020304" charset="0"/>
                <a:cs typeface="Times New Roman" panose="02020603050405020304" charset="0"/>
                <a:sym typeface="+mn-ea"/>
              </a:rPr>
              <a:t>Methods/Results</a:t>
            </a:r>
            <a:endParaRPr lang="zh-CN" altLang="en-US" sz="1200" b="1">
              <a:solidFill>
                <a:schemeClr val="bg1"/>
              </a:solidFill>
              <a:latin typeface="Times New Roman" panose="02020603050405020304" charset="0"/>
              <a:cs typeface="Times New Roman" panose="02020603050405020304" charset="0"/>
              <a:sym typeface="+mn-ea"/>
            </a:endParaRPr>
          </a:p>
        </p:txBody>
      </p:sp>
      <p:sp>
        <p:nvSpPr>
          <p:cNvPr id="19" name="文本框 18"/>
          <p:cNvSpPr txBox="1"/>
          <p:nvPr>
            <p:custDataLst>
              <p:tags r:id="rId16"/>
            </p:custDataLst>
          </p:nvPr>
        </p:nvSpPr>
        <p:spPr>
          <a:xfrm>
            <a:off x="50165" y="6236970"/>
            <a:ext cx="3394710" cy="458470"/>
          </a:xfrm>
          <a:prstGeom prst="rect">
            <a:avLst/>
          </a:prstGeom>
          <a:noFill/>
          <a:ln w="9525">
            <a:noFill/>
          </a:ln>
        </p:spPr>
        <p:txBody>
          <a:bodyPr wrap="square" rtlCol="0" anchor="t" anchorCtr="0">
            <a:noAutofit/>
          </a:bodyPr>
          <a:p>
            <a:pPr lvl="0" algn="just">
              <a:lnSpc>
                <a:spcPct val="170000"/>
              </a:lnSpc>
              <a:buClrTx/>
              <a:buSzTx/>
              <a:buFontTx/>
            </a:pPr>
            <a:r>
              <a:rPr lang="en-US" sz="750" b="1">
                <a:latin typeface="Times New Roman" panose="02020603050405020304" charset="0"/>
                <a:ea typeface="宋体" panose="02010600030101010101" pitchFamily="2" charset="-122"/>
                <a:sym typeface="+mn-ea"/>
              </a:rPr>
              <a:t>This document serves as a template to prepare your poster for 2024 4th</a:t>
            </a:r>
            <a:r>
              <a:rPr lang="en-US" sz="700" b="1">
                <a:latin typeface="Times New Roman" panose="02020603050405020304" charset="0"/>
                <a:ea typeface="宋体" panose="02010600030101010101" pitchFamily="2" charset="-122"/>
                <a:sym typeface="+mn-ea"/>
              </a:rPr>
              <a:t> International Conference on Autonomous Unmanned Systems (4th ICAUS 2024)</a:t>
            </a:r>
            <a:r>
              <a:rPr lang="zh-CN" altLang="en-US" sz="700" b="1">
                <a:latin typeface="Times New Roman" panose="02020603050405020304" charset="0"/>
                <a:ea typeface="宋体" panose="02010600030101010101" pitchFamily="2" charset="-122"/>
                <a:sym typeface="+mn-ea"/>
              </a:rPr>
              <a:t>。</a:t>
            </a:r>
            <a:endParaRPr lang="zh-CN" altLang="en-US" sz="700" b="1">
              <a:latin typeface="Times New Roman" panose="02020603050405020304" charset="0"/>
              <a:ea typeface="宋体" panose="02010600030101010101" pitchFamily="2" charset="-122"/>
              <a:sym typeface="+mn-ea"/>
            </a:endParaRPr>
          </a:p>
        </p:txBody>
      </p:sp>
      <p:sp>
        <p:nvSpPr>
          <p:cNvPr id="33" name="矩形 32"/>
          <p:cNvSpPr/>
          <p:nvPr>
            <p:custDataLst>
              <p:tags r:id="rId17"/>
            </p:custDataLst>
          </p:nvPr>
        </p:nvSpPr>
        <p:spPr>
          <a:xfrm>
            <a:off x="52705" y="9250680"/>
            <a:ext cx="6753860" cy="1968500"/>
          </a:xfrm>
          <a:prstGeom prst="rect">
            <a:avLst/>
          </a:prstGeom>
          <a:noFill/>
          <a:ln w="12700" cmpd="sng">
            <a:solidFill>
              <a:schemeClr val="accent1">
                <a:shade val="50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custDataLst>
              <p:tags r:id="rId18"/>
            </p:custDataLst>
          </p:nvPr>
        </p:nvSpPr>
        <p:spPr>
          <a:xfrm>
            <a:off x="2343785" y="9123680"/>
            <a:ext cx="2049780" cy="266700"/>
          </a:xfrm>
          <a:prstGeom prst="rect">
            <a:avLst/>
          </a:prstGeom>
          <a:solidFill>
            <a:srgbClr val="0053DC"/>
          </a:solidFill>
        </p:spPr>
        <p:txBody>
          <a:bodyPr wrap="square" rtlCol="0" anchor="ctr" anchorCtr="0">
            <a:noAutofit/>
          </a:bodyPr>
          <a:p>
            <a:pPr lvl="0" algn="ctr">
              <a:buClrTx/>
              <a:buSzTx/>
              <a:buFontTx/>
            </a:pPr>
            <a:r>
              <a:rPr lang="zh-CN" altLang="en-US" sz="1400" b="1">
                <a:solidFill>
                  <a:schemeClr val="bg1"/>
                </a:solidFill>
                <a:latin typeface="Times New Roman" panose="02020603050405020304" charset="0"/>
                <a:cs typeface="Times New Roman" panose="02020603050405020304" charset="0"/>
                <a:sym typeface="+mn-ea"/>
              </a:rPr>
              <a:t>Conclusions</a:t>
            </a:r>
            <a:endParaRPr lang="zh-CN" altLang="en-US" sz="1400" b="1">
              <a:solidFill>
                <a:schemeClr val="bg1"/>
              </a:solidFill>
              <a:latin typeface="Times New Roman" panose="02020603050405020304" charset="0"/>
              <a:cs typeface="Times New Roman" panose="02020603050405020304" charset="0"/>
              <a:sym typeface="+mn-ea"/>
            </a:endParaRPr>
          </a:p>
        </p:txBody>
      </p:sp>
      <p:sp>
        <p:nvSpPr>
          <p:cNvPr id="24" name="文本框 23"/>
          <p:cNvSpPr txBox="1"/>
          <p:nvPr>
            <p:custDataLst>
              <p:tags r:id="rId19"/>
            </p:custDataLst>
          </p:nvPr>
        </p:nvSpPr>
        <p:spPr>
          <a:xfrm>
            <a:off x="15240" y="9503410"/>
            <a:ext cx="6791960" cy="327660"/>
          </a:xfrm>
          <a:prstGeom prst="rect">
            <a:avLst/>
          </a:prstGeom>
          <a:noFill/>
          <a:ln w="9525">
            <a:noFill/>
          </a:ln>
        </p:spPr>
        <p:txBody>
          <a:bodyPr wrap="square" rtlCol="0" anchor="t" anchorCtr="0">
            <a:noAutofit/>
          </a:bodyPr>
          <a:p>
            <a:pPr lvl="0" algn="just">
              <a:lnSpc>
                <a:spcPct val="170000"/>
              </a:lnSpc>
              <a:buClrTx/>
              <a:buSzTx/>
              <a:buFontTx/>
            </a:pPr>
            <a:r>
              <a:rPr lang="en-US" sz="780" b="1">
                <a:latin typeface="Times New Roman" panose="02020603050405020304" charset="0"/>
                <a:ea typeface="宋体" panose="02010600030101010101" pitchFamily="2" charset="-122"/>
                <a:sym typeface="+mn-ea"/>
              </a:rPr>
              <a:t>This document serves as a template to prepare your poster for  2024 4th International Conference on Autonomous Unmanned Systems (4th ICAUS 2024)</a:t>
            </a:r>
            <a:r>
              <a:rPr lang="zh-CN" altLang="en-US" sz="780" b="1">
                <a:latin typeface="Times New Roman" panose="02020603050405020304" charset="0"/>
                <a:ea typeface="宋体" panose="02010600030101010101" pitchFamily="2" charset="-122"/>
                <a:sym typeface="+mn-ea"/>
              </a:rPr>
              <a:t>。</a:t>
            </a:r>
            <a:endParaRPr lang="zh-CN" altLang="en-US" sz="780" b="1">
              <a:latin typeface="Times New Roman" panose="02020603050405020304" charset="0"/>
              <a:ea typeface="宋体" panose="02010600030101010101" pitchFamily="2" charset="-122"/>
              <a:sym typeface="+mn-ea"/>
            </a:endParaRPr>
          </a:p>
        </p:txBody>
      </p:sp>
      <p:sp>
        <p:nvSpPr>
          <p:cNvPr id="51" name="文本框 50"/>
          <p:cNvSpPr txBox="1"/>
          <p:nvPr>
            <p:custDataLst>
              <p:tags r:id="rId20"/>
            </p:custDataLst>
          </p:nvPr>
        </p:nvSpPr>
        <p:spPr>
          <a:xfrm>
            <a:off x="4393565" y="1035050"/>
            <a:ext cx="2259965" cy="291465"/>
          </a:xfrm>
          <a:prstGeom prst="rect">
            <a:avLst/>
          </a:prstGeom>
          <a:noFill/>
          <a:ln w="9525">
            <a:noFill/>
          </a:ln>
        </p:spPr>
        <p:txBody>
          <a:bodyPr anchor="ctr" anchorCtr="0">
            <a:noAutofit/>
          </a:bodyPr>
          <a:p>
            <a:pPr indent="0" algn="r">
              <a:lnSpc>
                <a:spcPct val="90000"/>
              </a:lnSpc>
            </a:pPr>
            <a:r>
              <a:rPr lang="en-US" sz="900" b="1">
                <a:solidFill>
                  <a:schemeClr val="tx1"/>
                </a:solidFill>
                <a:latin typeface="Times New Roman" panose="02020603050405020304" charset="0"/>
                <a:ea typeface="宋体" panose="02010600030101010101" pitchFamily="2" charset="-122"/>
              </a:rPr>
              <a:t>Paper ID</a:t>
            </a:r>
            <a:r>
              <a:rPr lang="zh-CN" altLang="en-US" sz="900" b="1">
                <a:solidFill>
                  <a:schemeClr val="tx1"/>
                </a:solidFill>
                <a:latin typeface="Times New Roman" panose="02020603050405020304" charset="0"/>
                <a:ea typeface="宋体" panose="02010600030101010101" pitchFamily="2" charset="-122"/>
              </a:rPr>
              <a:t>：</a:t>
            </a:r>
            <a:r>
              <a:rPr lang="en-US" altLang="zh-CN" sz="900" b="1">
                <a:solidFill>
                  <a:schemeClr val="tx1"/>
                </a:solidFill>
                <a:latin typeface="Times New Roman" panose="02020603050405020304" charset="0"/>
                <a:ea typeface="宋体" panose="02010600030101010101" pitchFamily="2" charset="-122"/>
              </a:rPr>
              <a:t>ICAUS2024-XXXX</a:t>
            </a:r>
            <a:endParaRPr lang="en-US" altLang="zh-CN" sz="900" b="1">
              <a:solidFill>
                <a:schemeClr val="tx1"/>
              </a:solidFill>
              <a:latin typeface="Times New Roman" panose="02020603050405020304" charset="0"/>
              <a:ea typeface="宋体" panose="02010600030101010101" pitchFamily="2" charset="-122"/>
            </a:endParaRPr>
          </a:p>
        </p:txBody>
      </p:sp>
    </p:spTree>
    <p:custDataLst>
      <p:tags r:id="rId2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commondata" val="eyJoZGlkIjoiMjNjODViNGY1M2MxNTNjMzM3MzU4NDBmM2ZiNWIyZWQ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1178</Words>
  <Application>WPS 演示</Application>
  <PresentationFormat>宽屏</PresentationFormat>
  <Paragraphs>29</Paragraphs>
  <Slides>1</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Wingdings</vt:lpstr>
      <vt:lpstr>Times New Roman</vt:lpstr>
      <vt:lpstr>微软雅黑</vt:lpstr>
      <vt:lpstr>Arial Unicode MS</vt:lpstr>
      <vt:lpstr>Calibri</vt:lpstr>
      <vt:lpstr>WPS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李小宝</cp:lastModifiedBy>
  <cp:revision>157</cp:revision>
  <dcterms:created xsi:type="dcterms:W3CDTF">2019-06-19T02:08:00Z</dcterms:created>
  <dcterms:modified xsi:type="dcterms:W3CDTF">2024-08-08T01:06:40Z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4106F028A0FA4EE4B7858D46A18601CB_13</vt:lpwstr>
  </property>
</Properties>
</file>