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8722975" cy="33281938"/>
  <p:notesSz cx="6858000" cy="9144000"/>
  <p:defaultTextStyle>
    <a:defPPr>
      <a:defRPr lang="zh-CN"/>
    </a:defPPr>
    <a:lvl1pPr algn="l" defTabSz="2968625" rtl="0" eaLnBrk="0" fontAlgn="base" hangingPunct="0">
      <a:spcBef>
        <a:spcPct val="0"/>
      </a:spcBef>
      <a:spcAft>
        <a:spcPct val="0"/>
      </a:spcAft>
      <a:defRPr sz="5800" kern="1200">
        <a:solidFill>
          <a:schemeClr val="tx1"/>
        </a:solidFill>
        <a:latin typeface="Calibri" panose="020F0502020204030204" pitchFamily="34" charset="0"/>
        <a:ea typeface="宋体" panose="02010600030101010101" pitchFamily="2" charset="-122"/>
        <a:cs typeface="+mn-cs"/>
      </a:defRPr>
    </a:lvl1pPr>
    <a:lvl2pPr marL="1484313" indent="-730250" algn="l" defTabSz="2968625" rtl="0" eaLnBrk="0" fontAlgn="base" hangingPunct="0">
      <a:spcBef>
        <a:spcPct val="0"/>
      </a:spcBef>
      <a:spcAft>
        <a:spcPct val="0"/>
      </a:spcAft>
      <a:defRPr sz="5800" kern="1200">
        <a:solidFill>
          <a:schemeClr val="tx1"/>
        </a:solidFill>
        <a:latin typeface="Calibri" panose="020F0502020204030204" pitchFamily="34" charset="0"/>
        <a:ea typeface="宋体" panose="02010600030101010101" pitchFamily="2" charset="-122"/>
        <a:cs typeface="+mn-cs"/>
      </a:defRPr>
    </a:lvl2pPr>
    <a:lvl3pPr marL="2968625" indent="-1460500" algn="l" defTabSz="2968625" rtl="0" eaLnBrk="0" fontAlgn="base" hangingPunct="0">
      <a:spcBef>
        <a:spcPct val="0"/>
      </a:spcBef>
      <a:spcAft>
        <a:spcPct val="0"/>
      </a:spcAft>
      <a:defRPr sz="5800" kern="1200">
        <a:solidFill>
          <a:schemeClr val="tx1"/>
        </a:solidFill>
        <a:latin typeface="Calibri" panose="020F0502020204030204" pitchFamily="34" charset="0"/>
        <a:ea typeface="宋体" panose="02010600030101010101" pitchFamily="2" charset="-122"/>
        <a:cs typeface="+mn-cs"/>
      </a:defRPr>
    </a:lvl3pPr>
    <a:lvl4pPr marL="4454525" indent="-2192338" algn="l" defTabSz="2968625" rtl="0" eaLnBrk="0" fontAlgn="base" hangingPunct="0">
      <a:spcBef>
        <a:spcPct val="0"/>
      </a:spcBef>
      <a:spcAft>
        <a:spcPct val="0"/>
      </a:spcAft>
      <a:defRPr sz="5800" kern="1200">
        <a:solidFill>
          <a:schemeClr val="tx1"/>
        </a:solidFill>
        <a:latin typeface="Calibri" panose="020F0502020204030204" pitchFamily="34" charset="0"/>
        <a:ea typeface="宋体" panose="02010600030101010101" pitchFamily="2" charset="-122"/>
        <a:cs typeface="+mn-cs"/>
      </a:defRPr>
    </a:lvl4pPr>
    <a:lvl5pPr marL="5938838" indent="-2922588" algn="l" defTabSz="2968625" rtl="0" eaLnBrk="0" fontAlgn="base" hangingPunct="0">
      <a:spcBef>
        <a:spcPct val="0"/>
      </a:spcBef>
      <a:spcAft>
        <a:spcPct val="0"/>
      </a:spcAft>
      <a:defRPr sz="58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5800"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sz="5800"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sz="5800"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sz="5800"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0483">
          <p15:clr>
            <a:srgbClr val="A4A3A4"/>
          </p15:clr>
        </p15:guide>
        <p15:guide id="2" pos="589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5" d="100"/>
          <a:sy n="25" d="100"/>
        </p:scale>
        <p:origin x="2604" y="-534"/>
      </p:cViewPr>
      <p:guideLst>
        <p:guide orient="horz" pos="10483"/>
        <p:guide pos="589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404224" y="10338975"/>
            <a:ext cx="15914529" cy="7134045"/>
          </a:xfrm>
        </p:spPr>
        <p:txBody>
          <a:bodyPr/>
          <a:lstStyle/>
          <a:p>
            <a:r>
              <a:rPr lang="zh-CN" altLang="en-US"/>
              <a:t>单击此处编辑母版标题样式</a:t>
            </a:r>
          </a:p>
        </p:txBody>
      </p:sp>
      <p:sp>
        <p:nvSpPr>
          <p:cNvPr id="3" name="副标题 2"/>
          <p:cNvSpPr>
            <a:spLocks noGrp="1"/>
          </p:cNvSpPr>
          <p:nvPr>
            <p:ph type="subTitle" idx="1"/>
          </p:nvPr>
        </p:nvSpPr>
        <p:spPr>
          <a:xfrm>
            <a:off x="2808446" y="18859765"/>
            <a:ext cx="13106083" cy="8505383"/>
          </a:xfrm>
        </p:spPr>
        <p:txBody>
          <a:bodyPr/>
          <a:lstStyle>
            <a:lvl1pPr marL="0" indent="0" algn="ctr">
              <a:buNone/>
              <a:defRPr>
                <a:solidFill>
                  <a:schemeClr val="tx1">
                    <a:tint val="75000"/>
                  </a:schemeClr>
                </a:solidFill>
              </a:defRPr>
            </a:lvl1pPr>
            <a:lvl2pPr marL="1485673" indent="0" algn="ctr">
              <a:buNone/>
              <a:defRPr>
                <a:solidFill>
                  <a:schemeClr val="tx1">
                    <a:tint val="75000"/>
                  </a:schemeClr>
                </a:solidFill>
              </a:defRPr>
            </a:lvl2pPr>
            <a:lvl3pPr marL="2971345" indent="0" algn="ctr">
              <a:buNone/>
              <a:defRPr>
                <a:solidFill>
                  <a:schemeClr val="tx1">
                    <a:tint val="75000"/>
                  </a:schemeClr>
                </a:solidFill>
              </a:defRPr>
            </a:lvl3pPr>
            <a:lvl4pPr marL="4457017" indent="0" algn="ctr">
              <a:buNone/>
              <a:defRPr>
                <a:solidFill>
                  <a:schemeClr val="tx1">
                    <a:tint val="75000"/>
                  </a:schemeClr>
                </a:solidFill>
              </a:defRPr>
            </a:lvl4pPr>
            <a:lvl5pPr marL="5942690" indent="0" algn="ctr">
              <a:buNone/>
              <a:defRPr>
                <a:solidFill>
                  <a:schemeClr val="tx1">
                    <a:tint val="75000"/>
                  </a:schemeClr>
                </a:solidFill>
              </a:defRPr>
            </a:lvl5pPr>
            <a:lvl6pPr marL="7428363" indent="0" algn="ctr">
              <a:buNone/>
              <a:defRPr>
                <a:solidFill>
                  <a:schemeClr val="tx1">
                    <a:tint val="75000"/>
                  </a:schemeClr>
                </a:solidFill>
              </a:defRPr>
            </a:lvl6pPr>
            <a:lvl7pPr marL="8914034" indent="0" algn="ctr">
              <a:buNone/>
              <a:defRPr>
                <a:solidFill>
                  <a:schemeClr val="tx1">
                    <a:tint val="75000"/>
                  </a:schemeClr>
                </a:solidFill>
              </a:defRPr>
            </a:lvl7pPr>
            <a:lvl8pPr marL="10399708" indent="0" algn="ctr">
              <a:buNone/>
              <a:defRPr>
                <a:solidFill>
                  <a:schemeClr val="tx1">
                    <a:tint val="75000"/>
                  </a:schemeClr>
                </a:solidFill>
              </a:defRPr>
            </a:lvl8pPr>
            <a:lvl9pPr marL="11885380" indent="0" algn="ctr">
              <a:buNone/>
              <a:defRPr>
                <a:solidFill>
                  <a:schemeClr val="tx1">
                    <a:tint val="75000"/>
                  </a:schemeClr>
                </a:solidFill>
              </a:defRPr>
            </a:lvl9pPr>
          </a:lstStyle>
          <a:p>
            <a:r>
              <a:rPr lang="zh-CN" altLang="en-US"/>
              <a:t>单击此处编辑母版副标题样式</a:t>
            </a:r>
          </a:p>
        </p:txBody>
      </p:sp>
      <p:sp>
        <p:nvSpPr>
          <p:cNvPr id="4" name="日期占位符 3">
            <a:extLst>
              <a:ext uri="{FF2B5EF4-FFF2-40B4-BE49-F238E27FC236}">
                <a16:creationId xmlns:a16="http://schemas.microsoft.com/office/drawing/2014/main" id="{EA347318-CC19-E1F3-9FBA-FE3FA4C057F0}"/>
              </a:ext>
            </a:extLst>
          </p:cNvPr>
          <p:cNvSpPr>
            <a:spLocks noGrp="1"/>
          </p:cNvSpPr>
          <p:nvPr>
            <p:ph type="dt" sz="half" idx="10"/>
          </p:nvPr>
        </p:nvSpPr>
        <p:spPr/>
        <p:txBody>
          <a:bodyPr/>
          <a:lstStyle>
            <a:lvl1pPr>
              <a:defRPr/>
            </a:lvl1pPr>
          </a:lstStyle>
          <a:p>
            <a:pPr>
              <a:defRPr/>
            </a:pPr>
            <a:fld id="{1416D823-6B8A-47AA-A7B0-E839DA4E28B2}" type="datetimeFigureOut">
              <a:rPr lang="zh-CN" altLang="en-US"/>
              <a:pPr>
                <a:defRPr/>
              </a:pPr>
              <a:t>2024/8/9</a:t>
            </a:fld>
            <a:endParaRPr lang="zh-CN" altLang="en-US"/>
          </a:p>
        </p:txBody>
      </p:sp>
      <p:sp>
        <p:nvSpPr>
          <p:cNvPr id="5" name="页脚占位符 4">
            <a:extLst>
              <a:ext uri="{FF2B5EF4-FFF2-40B4-BE49-F238E27FC236}">
                <a16:creationId xmlns:a16="http://schemas.microsoft.com/office/drawing/2014/main" id="{2B008B61-40CE-3698-B09E-042259F38CC2}"/>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97A4341E-70F8-CBAC-91E4-42FA1058DB29}"/>
              </a:ext>
            </a:extLst>
          </p:cNvPr>
          <p:cNvSpPr>
            <a:spLocks noGrp="1"/>
          </p:cNvSpPr>
          <p:nvPr>
            <p:ph type="sldNum" sz="quarter" idx="12"/>
          </p:nvPr>
        </p:nvSpPr>
        <p:spPr/>
        <p:txBody>
          <a:bodyPr/>
          <a:lstStyle>
            <a:lvl1pPr>
              <a:defRPr/>
            </a:lvl1pPr>
          </a:lstStyle>
          <a:p>
            <a:pPr>
              <a:defRPr/>
            </a:pPr>
            <a:fld id="{3D3DF9A8-3DAB-458A-94B7-C5454454BE2F}" type="slidenum">
              <a:rPr lang="zh-CN" altLang="en-US"/>
              <a:pPr>
                <a:defRPr/>
              </a:pPr>
              <a:t>‹#›</a:t>
            </a:fld>
            <a:endParaRPr lang="zh-CN" altLang="en-US"/>
          </a:p>
        </p:txBody>
      </p:sp>
    </p:spTree>
    <p:extLst>
      <p:ext uri="{BB962C8B-B14F-4D97-AF65-F5344CB8AC3E}">
        <p14:creationId xmlns:p14="http://schemas.microsoft.com/office/powerpoint/2010/main" val="1288960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C2AA2B9D-3373-8794-3DEA-C737CCF746B7}"/>
              </a:ext>
            </a:extLst>
          </p:cNvPr>
          <p:cNvSpPr>
            <a:spLocks noGrp="1"/>
          </p:cNvSpPr>
          <p:nvPr>
            <p:ph type="dt" sz="half" idx="10"/>
          </p:nvPr>
        </p:nvSpPr>
        <p:spPr/>
        <p:txBody>
          <a:bodyPr/>
          <a:lstStyle>
            <a:lvl1pPr>
              <a:defRPr/>
            </a:lvl1pPr>
          </a:lstStyle>
          <a:p>
            <a:pPr>
              <a:defRPr/>
            </a:pPr>
            <a:fld id="{07492815-5CA7-46B4-9A49-5315308A495C}" type="datetimeFigureOut">
              <a:rPr lang="zh-CN" altLang="en-US"/>
              <a:pPr>
                <a:defRPr/>
              </a:pPr>
              <a:t>2024/8/9</a:t>
            </a:fld>
            <a:endParaRPr lang="zh-CN" altLang="en-US"/>
          </a:p>
        </p:txBody>
      </p:sp>
      <p:sp>
        <p:nvSpPr>
          <p:cNvPr id="5" name="页脚占位符 4">
            <a:extLst>
              <a:ext uri="{FF2B5EF4-FFF2-40B4-BE49-F238E27FC236}">
                <a16:creationId xmlns:a16="http://schemas.microsoft.com/office/drawing/2014/main" id="{9877E879-6276-F8DE-CCE1-94201F9AB054}"/>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A38BBF61-B112-43B5-AA2D-027FE7E4CF91}"/>
              </a:ext>
            </a:extLst>
          </p:cNvPr>
          <p:cNvSpPr>
            <a:spLocks noGrp="1"/>
          </p:cNvSpPr>
          <p:nvPr>
            <p:ph type="sldNum" sz="quarter" idx="12"/>
          </p:nvPr>
        </p:nvSpPr>
        <p:spPr/>
        <p:txBody>
          <a:bodyPr/>
          <a:lstStyle>
            <a:lvl1pPr>
              <a:defRPr/>
            </a:lvl1pPr>
          </a:lstStyle>
          <a:p>
            <a:pPr>
              <a:defRPr/>
            </a:pPr>
            <a:fld id="{14D0FC90-0E9A-4DD0-AD05-80989CB8A317}" type="slidenum">
              <a:rPr lang="zh-CN" altLang="en-US"/>
              <a:pPr>
                <a:defRPr/>
              </a:pPr>
              <a:t>‹#›</a:t>
            </a:fld>
            <a:endParaRPr lang="zh-CN" altLang="en-US"/>
          </a:p>
        </p:txBody>
      </p:sp>
    </p:spTree>
    <p:extLst>
      <p:ext uri="{BB962C8B-B14F-4D97-AF65-F5344CB8AC3E}">
        <p14:creationId xmlns:p14="http://schemas.microsoft.com/office/powerpoint/2010/main" val="2603950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20364487" y="3459169"/>
            <a:ext cx="6319004" cy="73744146"/>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1404222" y="3459169"/>
            <a:ext cx="18648215" cy="73744146"/>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EB8233A2-B3F5-9EDC-04AE-D89F036B9198}"/>
              </a:ext>
            </a:extLst>
          </p:cNvPr>
          <p:cNvSpPr>
            <a:spLocks noGrp="1"/>
          </p:cNvSpPr>
          <p:nvPr>
            <p:ph type="dt" sz="half" idx="10"/>
          </p:nvPr>
        </p:nvSpPr>
        <p:spPr/>
        <p:txBody>
          <a:bodyPr/>
          <a:lstStyle>
            <a:lvl1pPr>
              <a:defRPr/>
            </a:lvl1pPr>
          </a:lstStyle>
          <a:p>
            <a:pPr>
              <a:defRPr/>
            </a:pPr>
            <a:fld id="{63F7AE9B-49B8-4194-958D-D51BDA1869C3}" type="datetimeFigureOut">
              <a:rPr lang="zh-CN" altLang="en-US"/>
              <a:pPr>
                <a:defRPr/>
              </a:pPr>
              <a:t>2024/8/9</a:t>
            </a:fld>
            <a:endParaRPr lang="zh-CN" altLang="en-US"/>
          </a:p>
        </p:txBody>
      </p:sp>
      <p:sp>
        <p:nvSpPr>
          <p:cNvPr id="5" name="页脚占位符 4">
            <a:extLst>
              <a:ext uri="{FF2B5EF4-FFF2-40B4-BE49-F238E27FC236}">
                <a16:creationId xmlns:a16="http://schemas.microsoft.com/office/drawing/2014/main" id="{566370F7-E2E7-F6E6-C4CC-69C6CFE3A485}"/>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2F69EE2C-AE64-4C33-E05A-4F1C9031B2F5}"/>
              </a:ext>
            </a:extLst>
          </p:cNvPr>
          <p:cNvSpPr>
            <a:spLocks noGrp="1"/>
          </p:cNvSpPr>
          <p:nvPr>
            <p:ph type="sldNum" sz="quarter" idx="12"/>
          </p:nvPr>
        </p:nvSpPr>
        <p:spPr/>
        <p:txBody>
          <a:bodyPr/>
          <a:lstStyle>
            <a:lvl1pPr>
              <a:defRPr/>
            </a:lvl1pPr>
          </a:lstStyle>
          <a:p>
            <a:pPr>
              <a:defRPr/>
            </a:pPr>
            <a:fld id="{8D32AD29-2F1C-49F6-824C-13E1CB2A275A}" type="slidenum">
              <a:rPr lang="zh-CN" altLang="en-US"/>
              <a:pPr>
                <a:defRPr/>
              </a:pPr>
              <a:t>‹#›</a:t>
            </a:fld>
            <a:endParaRPr lang="zh-CN" altLang="en-US"/>
          </a:p>
        </p:txBody>
      </p:sp>
    </p:spTree>
    <p:extLst>
      <p:ext uri="{BB962C8B-B14F-4D97-AF65-F5344CB8AC3E}">
        <p14:creationId xmlns:p14="http://schemas.microsoft.com/office/powerpoint/2010/main" val="4274394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7272879A-7559-591D-E8D7-C2641CBDE514}"/>
              </a:ext>
            </a:extLst>
          </p:cNvPr>
          <p:cNvSpPr>
            <a:spLocks noGrp="1"/>
          </p:cNvSpPr>
          <p:nvPr>
            <p:ph type="dt" sz="half" idx="10"/>
          </p:nvPr>
        </p:nvSpPr>
        <p:spPr/>
        <p:txBody>
          <a:bodyPr/>
          <a:lstStyle>
            <a:lvl1pPr>
              <a:defRPr/>
            </a:lvl1pPr>
          </a:lstStyle>
          <a:p>
            <a:pPr>
              <a:defRPr/>
            </a:pPr>
            <a:fld id="{CCDAF9A0-0B2C-452D-873B-5587D9160823}" type="datetimeFigureOut">
              <a:rPr lang="zh-CN" altLang="en-US"/>
              <a:pPr>
                <a:defRPr/>
              </a:pPr>
              <a:t>2024/8/9</a:t>
            </a:fld>
            <a:endParaRPr lang="zh-CN" altLang="en-US"/>
          </a:p>
        </p:txBody>
      </p:sp>
      <p:sp>
        <p:nvSpPr>
          <p:cNvPr id="5" name="页脚占位符 4">
            <a:extLst>
              <a:ext uri="{FF2B5EF4-FFF2-40B4-BE49-F238E27FC236}">
                <a16:creationId xmlns:a16="http://schemas.microsoft.com/office/drawing/2014/main" id="{DEA26569-91B4-9F04-2C98-3CA4E1B3B68C}"/>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F4F113EF-1ED1-F6ED-9716-F287BBC7356C}"/>
              </a:ext>
            </a:extLst>
          </p:cNvPr>
          <p:cNvSpPr>
            <a:spLocks noGrp="1"/>
          </p:cNvSpPr>
          <p:nvPr>
            <p:ph type="sldNum" sz="quarter" idx="12"/>
          </p:nvPr>
        </p:nvSpPr>
        <p:spPr/>
        <p:txBody>
          <a:bodyPr/>
          <a:lstStyle>
            <a:lvl1pPr>
              <a:defRPr/>
            </a:lvl1pPr>
          </a:lstStyle>
          <a:p>
            <a:pPr>
              <a:defRPr/>
            </a:pPr>
            <a:fld id="{E303A00E-660F-44EC-B77C-4FDC5536081F}" type="slidenum">
              <a:rPr lang="zh-CN" altLang="en-US"/>
              <a:pPr>
                <a:defRPr/>
              </a:pPr>
              <a:t>‹#›</a:t>
            </a:fld>
            <a:endParaRPr lang="zh-CN" altLang="en-US"/>
          </a:p>
        </p:txBody>
      </p:sp>
    </p:spTree>
    <p:extLst>
      <p:ext uri="{BB962C8B-B14F-4D97-AF65-F5344CB8AC3E}">
        <p14:creationId xmlns:p14="http://schemas.microsoft.com/office/powerpoint/2010/main" val="225072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478987" y="21386731"/>
            <a:ext cx="15914529" cy="6610163"/>
          </a:xfrm>
        </p:spPr>
        <p:txBody>
          <a:bodyPr anchor="t"/>
          <a:lstStyle>
            <a:lvl1pPr algn="l">
              <a:defRPr sz="13000" b="1" cap="all"/>
            </a:lvl1pPr>
          </a:lstStyle>
          <a:p>
            <a:r>
              <a:rPr lang="zh-CN" altLang="en-US"/>
              <a:t>单击此处编辑母版标题样式</a:t>
            </a:r>
          </a:p>
        </p:txBody>
      </p:sp>
      <p:sp>
        <p:nvSpPr>
          <p:cNvPr id="3" name="文本占位符 2"/>
          <p:cNvSpPr>
            <a:spLocks noGrp="1"/>
          </p:cNvSpPr>
          <p:nvPr>
            <p:ph type="body" idx="1"/>
          </p:nvPr>
        </p:nvSpPr>
        <p:spPr>
          <a:xfrm>
            <a:off x="1478987" y="14106307"/>
            <a:ext cx="15914529" cy="7280421"/>
          </a:xfrm>
        </p:spPr>
        <p:txBody>
          <a:bodyPr anchor="b"/>
          <a:lstStyle>
            <a:lvl1pPr marL="0" indent="0">
              <a:buNone/>
              <a:defRPr sz="6500">
                <a:solidFill>
                  <a:schemeClr val="tx1">
                    <a:tint val="75000"/>
                  </a:schemeClr>
                </a:solidFill>
              </a:defRPr>
            </a:lvl1pPr>
            <a:lvl2pPr marL="1485673" indent="0">
              <a:buNone/>
              <a:defRPr sz="5800">
                <a:solidFill>
                  <a:schemeClr val="tx1">
                    <a:tint val="75000"/>
                  </a:schemeClr>
                </a:solidFill>
              </a:defRPr>
            </a:lvl2pPr>
            <a:lvl3pPr marL="2971345" indent="0">
              <a:buNone/>
              <a:defRPr sz="5300">
                <a:solidFill>
                  <a:schemeClr val="tx1">
                    <a:tint val="75000"/>
                  </a:schemeClr>
                </a:solidFill>
              </a:defRPr>
            </a:lvl3pPr>
            <a:lvl4pPr marL="4457017" indent="0">
              <a:buNone/>
              <a:defRPr sz="4600">
                <a:solidFill>
                  <a:schemeClr val="tx1">
                    <a:tint val="75000"/>
                  </a:schemeClr>
                </a:solidFill>
              </a:defRPr>
            </a:lvl4pPr>
            <a:lvl5pPr marL="5942690" indent="0">
              <a:buNone/>
              <a:defRPr sz="4600">
                <a:solidFill>
                  <a:schemeClr val="tx1">
                    <a:tint val="75000"/>
                  </a:schemeClr>
                </a:solidFill>
              </a:defRPr>
            </a:lvl5pPr>
            <a:lvl6pPr marL="7428363" indent="0">
              <a:buNone/>
              <a:defRPr sz="4600">
                <a:solidFill>
                  <a:schemeClr val="tx1">
                    <a:tint val="75000"/>
                  </a:schemeClr>
                </a:solidFill>
              </a:defRPr>
            </a:lvl6pPr>
            <a:lvl7pPr marL="8914034" indent="0">
              <a:buNone/>
              <a:defRPr sz="4600">
                <a:solidFill>
                  <a:schemeClr val="tx1">
                    <a:tint val="75000"/>
                  </a:schemeClr>
                </a:solidFill>
              </a:defRPr>
            </a:lvl7pPr>
            <a:lvl8pPr marL="10399708" indent="0">
              <a:buNone/>
              <a:defRPr sz="4600">
                <a:solidFill>
                  <a:schemeClr val="tx1">
                    <a:tint val="75000"/>
                  </a:schemeClr>
                </a:solidFill>
              </a:defRPr>
            </a:lvl8pPr>
            <a:lvl9pPr marL="11885380" indent="0">
              <a:buNone/>
              <a:defRPr sz="4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AC3531B4-BF61-17E0-D598-A283B72C8AD1}"/>
              </a:ext>
            </a:extLst>
          </p:cNvPr>
          <p:cNvSpPr>
            <a:spLocks noGrp="1"/>
          </p:cNvSpPr>
          <p:nvPr>
            <p:ph type="dt" sz="half" idx="10"/>
          </p:nvPr>
        </p:nvSpPr>
        <p:spPr/>
        <p:txBody>
          <a:bodyPr/>
          <a:lstStyle>
            <a:lvl1pPr>
              <a:defRPr/>
            </a:lvl1pPr>
          </a:lstStyle>
          <a:p>
            <a:pPr>
              <a:defRPr/>
            </a:pPr>
            <a:fld id="{0F30D718-C37F-45C6-BD2C-99E292276834}" type="datetimeFigureOut">
              <a:rPr lang="zh-CN" altLang="en-US"/>
              <a:pPr>
                <a:defRPr/>
              </a:pPr>
              <a:t>2024/8/9</a:t>
            </a:fld>
            <a:endParaRPr lang="zh-CN" altLang="en-US"/>
          </a:p>
        </p:txBody>
      </p:sp>
      <p:sp>
        <p:nvSpPr>
          <p:cNvPr id="5" name="页脚占位符 4">
            <a:extLst>
              <a:ext uri="{FF2B5EF4-FFF2-40B4-BE49-F238E27FC236}">
                <a16:creationId xmlns:a16="http://schemas.microsoft.com/office/drawing/2014/main" id="{1C3E7878-9169-5349-2F66-C828C9952EE1}"/>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6EDD97F6-210E-6F7B-862F-3FD9F66CA12F}"/>
              </a:ext>
            </a:extLst>
          </p:cNvPr>
          <p:cNvSpPr>
            <a:spLocks noGrp="1"/>
          </p:cNvSpPr>
          <p:nvPr>
            <p:ph type="sldNum" sz="quarter" idx="12"/>
          </p:nvPr>
        </p:nvSpPr>
        <p:spPr/>
        <p:txBody>
          <a:bodyPr/>
          <a:lstStyle>
            <a:lvl1pPr>
              <a:defRPr/>
            </a:lvl1pPr>
          </a:lstStyle>
          <a:p>
            <a:pPr>
              <a:defRPr/>
            </a:pPr>
            <a:fld id="{DE4CD37D-8AC3-4912-A6B2-5ADF37D6FB6C}" type="slidenum">
              <a:rPr lang="zh-CN" altLang="en-US"/>
              <a:pPr>
                <a:defRPr/>
              </a:pPr>
              <a:t>‹#›</a:t>
            </a:fld>
            <a:endParaRPr lang="zh-CN" altLang="en-US"/>
          </a:p>
        </p:txBody>
      </p:sp>
    </p:spTree>
    <p:extLst>
      <p:ext uri="{BB962C8B-B14F-4D97-AF65-F5344CB8AC3E}">
        <p14:creationId xmlns:p14="http://schemas.microsoft.com/office/powerpoint/2010/main" val="1497085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1404224" y="20169472"/>
            <a:ext cx="12481984" cy="57033843"/>
          </a:xfrm>
        </p:spPr>
        <p:txBody>
          <a:bodyPr/>
          <a:lstStyle>
            <a:lvl1pPr>
              <a:defRPr sz="9000"/>
            </a:lvl1pPr>
            <a:lvl2pPr>
              <a:defRPr sz="7800"/>
            </a:lvl2pPr>
            <a:lvl3pPr>
              <a:defRPr sz="6500"/>
            </a:lvl3pPr>
            <a:lvl4pPr>
              <a:defRPr sz="5800"/>
            </a:lvl4pPr>
            <a:lvl5pPr>
              <a:defRPr sz="5800"/>
            </a:lvl5pPr>
            <a:lvl6pPr>
              <a:defRPr sz="5800"/>
            </a:lvl6pPr>
            <a:lvl7pPr>
              <a:defRPr sz="5800"/>
            </a:lvl7pPr>
            <a:lvl8pPr>
              <a:defRPr sz="5800"/>
            </a:lvl8pPr>
            <a:lvl9pPr>
              <a:defRPr sz="5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14198257" y="20169472"/>
            <a:ext cx="12485235" cy="57033843"/>
          </a:xfrm>
        </p:spPr>
        <p:txBody>
          <a:bodyPr/>
          <a:lstStyle>
            <a:lvl1pPr>
              <a:defRPr sz="9000"/>
            </a:lvl1pPr>
            <a:lvl2pPr>
              <a:defRPr sz="7800"/>
            </a:lvl2pPr>
            <a:lvl3pPr>
              <a:defRPr sz="6500"/>
            </a:lvl3pPr>
            <a:lvl4pPr>
              <a:defRPr sz="5800"/>
            </a:lvl4pPr>
            <a:lvl5pPr>
              <a:defRPr sz="5800"/>
            </a:lvl5pPr>
            <a:lvl6pPr>
              <a:defRPr sz="5800"/>
            </a:lvl6pPr>
            <a:lvl7pPr>
              <a:defRPr sz="5800"/>
            </a:lvl7pPr>
            <a:lvl8pPr>
              <a:defRPr sz="5800"/>
            </a:lvl8pPr>
            <a:lvl9pPr>
              <a:defRPr sz="5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a:extLst>
              <a:ext uri="{FF2B5EF4-FFF2-40B4-BE49-F238E27FC236}">
                <a16:creationId xmlns:a16="http://schemas.microsoft.com/office/drawing/2014/main" id="{BE0231EB-20B2-1456-D7CB-B56A104236AC}"/>
              </a:ext>
            </a:extLst>
          </p:cNvPr>
          <p:cNvSpPr>
            <a:spLocks noGrp="1"/>
          </p:cNvSpPr>
          <p:nvPr>
            <p:ph type="dt" sz="half" idx="10"/>
          </p:nvPr>
        </p:nvSpPr>
        <p:spPr/>
        <p:txBody>
          <a:bodyPr/>
          <a:lstStyle>
            <a:lvl1pPr>
              <a:defRPr/>
            </a:lvl1pPr>
          </a:lstStyle>
          <a:p>
            <a:pPr>
              <a:defRPr/>
            </a:pPr>
            <a:fld id="{E9ABD32D-8668-4CB3-8E33-25BD3E1F04C0}" type="datetimeFigureOut">
              <a:rPr lang="zh-CN" altLang="en-US"/>
              <a:pPr>
                <a:defRPr/>
              </a:pPr>
              <a:t>2024/8/9</a:t>
            </a:fld>
            <a:endParaRPr lang="zh-CN" altLang="en-US"/>
          </a:p>
        </p:txBody>
      </p:sp>
      <p:sp>
        <p:nvSpPr>
          <p:cNvPr id="6" name="页脚占位符 4">
            <a:extLst>
              <a:ext uri="{FF2B5EF4-FFF2-40B4-BE49-F238E27FC236}">
                <a16:creationId xmlns:a16="http://schemas.microsoft.com/office/drawing/2014/main" id="{0C4D6FB6-98B9-E049-03D8-D9BE8628D428}"/>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296138BB-811A-985D-2E41-829A644026FB}"/>
              </a:ext>
            </a:extLst>
          </p:cNvPr>
          <p:cNvSpPr>
            <a:spLocks noGrp="1"/>
          </p:cNvSpPr>
          <p:nvPr>
            <p:ph type="sldNum" sz="quarter" idx="12"/>
          </p:nvPr>
        </p:nvSpPr>
        <p:spPr/>
        <p:txBody>
          <a:bodyPr/>
          <a:lstStyle>
            <a:lvl1pPr>
              <a:defRPr/>
            </a:lvl1pPr>
          </a:lstStyle>
          <a:p>
            <a:pPr>
              <a:defRPr/>
            </a:pPr>
            <a:fld id="{8DD028D5-17DC-419B-814E-097D2719174C}" type="slidenum">
              <a:rPr lang="zh-CN" altLang="en-US"/>
              <a:pPr>
                <a:defRPr/>
              </a:pPr>
              <a:t>‹#›</a:t>
            </a:fld>
            <a:endParaRPr lang="zh-CN" altLang="en-US"/>
          </a:p>
        </p:txBody>
      </p:sp>
    </p:spTree>
    <p:extLst>
      <p:ext uri="{BB962C8B-B14F-4D97-AF65-F5344CB8AC3E}">
        <p14:creationId xmlns:p14="http://schemas.microsoft.com/office/powerpoint/2010/main" val="804002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936150" y="1332821"/>
            <a:ext cx="16850678" cy="554699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936149" y="7449918"/>
            <a:ext cx="8272566" cy="3104771"/>
          </a:xfrm>
        </p:spPr>
        <p:txBody>
          <a:bodyPr anchor="b"/>
          <a:lstStyle>
            <a:lvl1pPr marL="0" indent="0">
              <a:buNone/>
              <a:defRPr sz="7800" b="1"/>
            </a:lvl1pPr>
            <a:lvl2pPr marL="1485673" indent="0">
              <a:buNone/>
              <a:defRPr sz="6500" b="1"/>
            </a:lvl2pPr>
            <a:lvl3pPr marL="2971345" indent="0">
              <a:buNone/>
              <a:defRPr sz="5800" b="1"/>
            </a:lvl3pPr>
            <a:lvl4pPr marL="4457017" indent="0">
              <a:buNone/>
              <a:defRPr sz="5300" b="1"/>
            </a:lvl4pPr>
            <a:lvl5pPr marL="5942690" indent="0">
              <a:buNone/>
              <a:defRPr sz="5300" b="1"/>
            </a:lvl5pPr>
            <a:lvl6pPr marL="7428363" indent="0">
              <a:buNone/>
              <a:defRPr sz="5300" b="1"/>
            </a:lvl6pPr>
            <a:lvl7pPr marL="8914034" indent="0">
              <a:buNone/>
              <a:defRPr sz="5300" b="1"/>
            </a:lvl7pPr>
            <a:lvl8pPr marL="10399708" indent="0">
              <a:buNone/>
              <a:defRPr sz="5300" b="1"/>
            </a:lvl8pPr>
            <a:lvl9pPr marL="11885380" indent="0">
              <a:buNone/>
              <a:defRPr sz="5300" b="1"/>
            </a:lvl9pPr>
          </a:lstStyle>
          <a:p>
            <a:pPr lvl="0"/>
            <a:r>
              <a:rPr lang="zh-CN" altLang="en-US"/>
              <a:t>单击此处编辑母版文本样式</a:t>
            </a:r>
          </a:p>
        </p:txBody>
      </p:sp>
      <p:sp>
        <p:nvSpPr>
          <p:cNvPr id="4" name="内容占位符 3"/>
          <p:cNvSpPr>
            <a:spLocks noGrp="1"/>
          </p:cNvSpPr>
          <p:nvPr>
            <p:ph sz="half" idx="2"/>
          </p:nvPr>
        </p:nvSpPr>
        <p:spPr>
          <a:xfrm>
            <a:off x="936149" y="10554689"/>
            <a:ext cx="8272566" cy="19175639"/>
          </a:xfrm>
        </p:spPr>
        <p:txBody>
          <a:bodyPr/>
          <a:lstStyle>
            <a:lvl1pPr>
              <a:defRPr sz="7800"/>
            </a:lvl1pPr>
            <a:lvl2pPr>
              <a:defRPr sz="6500"/>
            </a:lvl2pPr>
            <a:lvl3pPr>
              <a:defRPr sz="5800"/>
            </a:lvl3pPr>
            <a:lvl4pPr>
              <a:defRPr sz="5300"/>
            </a:lvl4pPr>
            <a:lvl5pPr>
              <a:defRPr sz="5300"/>
            </a:lvl5pPr>
            <a:lvl6pPr>
              <a:defRPr sz="5300"/>
            </a:lvl6pPr>
            <a:lvl7pPr>
              <a:defRPr sz="5300"/>
            </a:lvl7pPr>
            <a:lvl8pPr>
              <a:defRPr sz="5300"/>
            </a:lvl8pPr>
            <a:lvl9pPr>
              <a:defRPr sz="53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9511013" y="7449918"/>
            <a:ext cx="8275814" cy="3104771"/>
          </a:xfrm>
        </p:spPr>
        <p:txBody>
          <a:bodyPr anchor="b"/>
          <a:lstStyle>
            <a:lvl1pPr marL="0" indent="0">
              <a:buNone/>
              <a:defRPr sz="7800" b="1"/>
            </a:lvl1pPr>
            <a:lvl2pPr marL="1485673" indent="0">
              <a:buNone/>
              <a:defRPr sz="6500" b="1"/>
            </a:lvl2pPr>
            <a:lvl3pPr marL="2971345" indent="0">
              <a:buNone/>
              <a:defRPr sz="5800" b="1"/>
            </a:lvl3pPr>
            <a:lvl4pPr marL="4457017" indent="0">
              <a:buNone/>
              <a:defRPr sz="5300" b="1"/>
            </a:lvl4pPr>
            <a:lvl5pPr marL="5942690" indent="0">
              <a:buNone/>
              <a:defRPr sz="5300" b="1"/>
            </a:lvl5pPr>
            <a:lvl6pPr marL="7428363" indent="0">
              <a:buNone/>
              <a:defRPr sz="5300" b="1"/>
            </a:lvl6pPr>
            <a:lvl7pPr marL="8914034" indent="0">
              <a:buNone/>
              <a:defRPr sz="5300" b="1"/>
            </a:lvl7pPr>
            <a:lvl8pPr marL="10399708" indent="0">
              <a:buNone/>
              <a:defRPr sz="5300" b="1"/>
            </a:lvl8pPr>
            <a:lvl9pPr marL="11885380" indent="0">
              <a:buNone/>
              <a:defRPr sz="5300" b="1"/>
            </a:lvl9pPr>
          </a:lstStyle>
          <a:p>
            <a:pPr lvl="0"/>
            <a:r>
              <a:rPr lang="zh-CN" altLang="en-US"/>
              <a:t>单击此处编辑母版文本样式</a:t>
            </a:r>
          </a:p>
        </p:txBody>
      </p:sp>
      <p:sp>
        <p:nvSpPr>
          <p:cNvPr id="6" name="内容占位符 5"/>
          <p:cNvSpPr>
            <a:spLocks noGrp="1"/>
          </p:cNvSpPr>
          <p:nvPr>
            <p:ph sz="quarter" idx="4"/>
          </p:nvPr>
        </p:nvSpPr>
        <p:spPr>
          <a:xfrm>
            <a:off x="9511013" y="10554689"/>
            <a:ext cx="8275814" cy="19175639"/>
          </a:xfrm>
        </p:spPr>
        <p:txBody>
          <a:bodyPr/>
          <a:lstStyle>
            <a:lvl1pPr>
              <a:defRPr sz="7800"/>
            </a:lvl1pPr>
            <a:lvl2pPr>
              <a:defRPr sz="6500"/>
            </a:lvl2pPr>
            <a:lvl3pPr>
              <a:defRPr sz="5800"/>
            </a:lvl3pPr>
            <a:lvl4pPr>
              <a:defRPr sz="5300"/>
            </a:lvl4pPr>
            <a:lvl5pPr>
              <a:defRPr sz="5300"/>
            </a:lvl5pPr>
            <a:lvl6pPr>
              <a:defRPr sz="5300"/>
            </a:lvl6pPr>
            <a:lvl7pPr>
              <a:defRPr sz="5300"/>
            </a:lvl7pPr>
            <a:lvl8pPr>
              <a:defRPr sz="5300"/>
            </a:lvl8pPr>
            <a:lvl9pPr>
              <a:defRPr sz="53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a:extLst>
              <a:ext uri="{FF2B5EF4-FFF2-40B4-BE49-F238E27FC236}">
                <a16:creationId xmlns:a16="http://schemas.microsoft.com/office/drawing/2014/main" id="{560D8345-D34F-C82E-5FAF-4286466BFCF3}"/>
              </a:ext>
            </a:extLst>
          </p:cNvPr>
          <p:cNvSpPr>
            <a:spLocks noGrp="1"/>
          </p:cNvSpPr>
          <p:nvPr>
            <p:ph type="dt" sz="half" idx="10"/>
          </p:nvPr>
        </p:nvSpPr>
        <p:spPr/>
        <p:txBody>
          <a:bodyPr/>
          <a:lstStyle>
            <a:lvl1pPr>
              <a:defRPr/>
            </a:lvl1pPr>
          </a:lstStyle>
          <a:p>
            <a:pPr>
              <a:defRPr/>
            </a:pPr>
            <a:fld id="{E1E0600D-5C69-4934-8438-3934D636E436}" type="datetimeFigureOut">
              <a:rPr lang="zh-CN" altLang="en-US"/>
              <a:pPr>
                <a:defRPr/>
              </a:pPr>
              <a:t>2024/8/9</a:t>
            </a:fld>
            <a:endParaRPr lang="zh-CN" altLang="en-US"/>
          </a:p>
        </p:txBody>
      </p:sp>
      <p:sp>
        <p:nvSpPr>
          <p:cNvPr id="8" name="页脚占位符 4">
            <a:extLst>
              <a:ext uri="{FF2B5EF4-FFF2-40B4-BE49-F238E27FC236}">
                <a16:creationId xmlns:a16="http://schemas.microsoft.com/office/drawing/2014/main" id="{E3C56271-4CCB-18E4-54A5-76EBE48DFE30}"/>
              </a:ext>
            </a:extLst>
          </p:cNvPr>
          <p:cNvSpPr>
            <a:spLocks noGrp="1"/>
          </p:cNvSpPr>
          <p:nvPr>
            <p:ph type="ftr" sz="quarter" idx="11"/>
          </p:nvPr>
        </p:nvSpPr>
        <p:spPr/>
        <p:txBody>
          <a:bodyPr/>
          <a:lstStyle>
            <a:lvl1pPr>
              <a:defRPr/>
            </a:lvl1pPr>
          </a:lstStyle>
          <a:p>
            <a:pPr>
              <a:defRPr/>
            </a:pPr>
            <a:endParaRPr lang="zh-CN" altLang="en-US"/>
          </a:p>
        </p:txBody>
      </p:sp>
      <p:sp>
        <p:nvSpPr>
          <p:cNvPr id="9" name="灯片编号占位符 5">
            <a:extLst>
              <a:ext uri="{FF2B5EF4-FFF2-40B4-BE49-F238E27FC236}">
                <a16:creationId xmlns:a16="http://schemas.microsoft.com/office/drawing/2014/main" id="{71034A8D-229A-BD1E-DA35-69307A8CDD0E}"/>
              </a:ext>
            </a:extLst>
          </p:cNvPr>
          <p:cNvSpPr>
            <a:spLocks noGrp="1"/>
          </p:cNvSpPr>
          <p:nvPr>
            <p:ph type="sldNum" sz="quarter" idx="12"/>
          </p:nvPr>
        </p:nvSpPr>
        <p:spPr/>
        <p:txBody>
          <a:bodyPr/>
          <a:lstStyle>
            <a:lvl1pPr>
              <a:defRPr/>
            </a:lvl1pPr>
          </a:lstStyle>
          <a:p>
            <a:pPr>
              <a:defRPr/>
            </a:pPr>
            <a:fld id="{2D67DC14-A9ED-4915-8893-30AEB8FC3225}" type="slidenum">
              <a:rPr lang="zh-CN" altLang="en-US"/>
              <a:pPr>
                <a:defRPr/>
              </a:pPr>
              <a:t>‹#›</a:t>
            </a:fld>
            <a:endParaRPr lang="zh-CN" altLang="en-US"/>
          </a:p>
        </p:txBody>
      </p:sp>
    </p:spTree>
    <p:extLst>
      <p:ext uri="{BB962C8B-B14F-4D97-AF65-F5344CB8AC3E}">
        <p14:creationId xmlns:p14="http://schemas.microsoft.com/office/powerpoint/2010/main" val="2498368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a:extLst>
              <a:ext uri="{FF2B5EF4-FFF2-40B4-BE49-F238E27FC236}">
                <a16:creationId xmlns:a16="http://schemas.microsoft.com/office/drawing/2014/main" id="{4D4A3157-AA06-E72B-AB53-E7436F255645}"/>
              </a:ext>
            </a:extLst>
          </p:cNvPr>
          <p:cNvSpPr>
            <a:spLocks noGrp="1"/>
          </p:cNvSpPr>
          <p:nvPr>
            <p:ph type="dt" sz="half" idx="10"/>
          </p:nvPr>
        </p:nvSpPr>
        <p:spPr/>
        <p:txBody>
          <a:bodyPr/>
          <a:lstStyle>
            <a:lvl1pPr>
              <a:defRPr/>
            </a:lvl1pPr>
          </a:lstStyle>
          <a:p>
            <a:pPr>
              <a:defRPr/>
            </a:pPr>
            <a:fld id="{C2257461-245E-49F0-9D73-A3B5BD266E7A}" type="datetimeFigureOut">
              <a:rPr lang="zh-CN" altLang="en-US"/>
              <a:pPr>
                <a:defRPr/>
              </a:pPr>
              <a:t>2024/8/9</a:t>
            </a:fld>
            <a:endParaRPr lang="zh-CN" altLang="en-US"/>
          </a:p>
        </p:txBody>
      </p:sp>
      <p:sp>
        <p:nvSpPr>
          <p:cNvPr id="4" name="页脚占位符 4">
            <a:extLst>
              <a:ext uri="{FF2B5EF4-FFF2-40B4-BE49-F238E27FC236}">
                <a16:creationId xmlns:a16="http://schemas.microsoft.com/office/drawing/2014/main" id="{6C349E51-5B5A-0483-B30C-4C88861FF81B}"/>
              </a:ext>
            </a:extLst>
          </p:cNvPr>
          <p:cNvSpPr>
            <a:spLocks noGrp="1"/>
          </p:cNvSpPr>
          <p:nvPr>
            <p:ph type="ftr" sz="quarter" idx="11"/>
          </p:nvPr>
        </p:nvSpPr>
        <p:spPr/>
        <p:txBody>
          <a:bodyPr/>
          <a:lstStyle>
            <a:lvl1pPr>
              <a:defRPr/>
            </a:lvl1pPr>
          </a:lstStyle>
          <a:p>
            <a:pPr>
              <a:defRPr/>
            </a:pPr>
            <a:endParaRPr lang="zh-CN" altLang="en-US"/>
          </a:p>
        </p:txBody>
      </p:sp>
      <p:sp>
        <p:nvSpPr>
          <p:cNvPr id="5" name="灯片编号占位符 5">
            <a:extLst>
              <a:ext uri="{FF2B5EF4-FFF2-40B4-BE49-F238E27FC236}">
                <a16:creationId xmlns:a16="http://schemas.microsoft.com/office/drawing/2014/main" id="{A28540DE-EE5C-82CF-A335-B92A1BB8AAAD}"/>
              </a:ext>
            </a:extLst>
          </p:cNvPr>
          <p:cNvSpPr>
            <a:spLocks noGrp="1"/>
          </p:cNvSpPr>
          <p:nvPr>
            <p:ph type="sldNum" sz="quarter" idx="12"/>
          </p:nvPr>
        </p:nvSpPr>
        <p:spPr/>
        <p:txBody>
          <a:bodyPr/>
          <a:lstStyle>
            <a:lvl1pPr>
              <a:defRPr/>
            </a:lvl1pPr>
          </a:lstStyle>
          <a:p>
            <a:pPr>
              <a:defRPr/>
            </a:pPr>
            <a:fld id="{9B3332E8-F528-4BC6-BDDA-7D5B775440F2}" type="slidenum">
              <a:rPr lang="zh-CN" altLang="en-US"/>
              <a:pPr>
                <a:defRPr/>
              </a:pPr>
              <a:t>‹#›</a:t>
            </a:fld>
            <a:endParaRPr lang="zh-CN" altLang="en-US"/>
          </a:p>
        </p:txBody>
      </p:sp>
    </p:spTree>
    <p:extLst>
      <p:ext uri="{BB962C8B-B14F-4D97-AF65-F5344CB8AC3E}">
        <p14:creationId xmlns:p14="http://schemas.microsoft.com/office/powerpoint/2010/main" val="1693480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a:extLst>
              <a:ext uri="{FF2B5EF4-FFF2-40B4-BE49-F238E27FC236}">
                <a16:creationId xmlns:a16="http://schemas.microsoft.com/office/drawing/2014/main" id="{2E8C4AB4-2938-6EC7-364F-239B24BF5078}"/>
              </a:ext>
            </a:extLst>
          </p:cNvPr>
          <p:cNvSpPr>
            <a:spLocks noGrp="1"/>
          </p:cNvSpPr>
          <p:nvPr>
            <p:ph type="dt" sz="half" idx="10"/>
          </p:nvPr>
        </p:nvSpPr>
        <p:spPr/>
        <p:txBody>
          <a:bodyPr/>
          <a:lstStyle>
            <a:lvl1pPr>
              <a:defRPr/>
            </a:lvl1pPr>
          </a:lstStyle>
          <a:p>
            <a:pPr>
              <a:defRPr/>
            </a:pPr>
            <a:fld id="{5585D301-B6CC-4CFF-A302-E61C46A48233}" type="datetimeFigureOut">
              <a:rPr lang="zh-CN" altLang="en-US"/>
              <a:pPr>
                <a:defRPr/>
              </a:pPr>
              <a:t>2024/8/9</a:t>
            </a:fld>
            <a:endParaRPr lang="zh-CN" altLang="en-US"/>
          </a:p>
        </p:txBody>
      </p:sp>
      <p:sp>
        <p:nvSpPr>
          <p:cNvPr id="3" name="页脚占位符 4">
            <a:extLst>
              <a:ext uri="{FF2B5EF4-FFF2-40B4-BE49-F238E27FC236}">
                <a16:creationId xmlns:a16="http://schemas.microsoft.com/office/drawing/2014/main" id="{9A39FEAE-8897-6871-D964-AD2F3755223C}"/>
              </a:ext>
            </a:extLst>
          </p:cNvPr>
          <p:cNvSpPr>
            <a:spLocks noGrp="1"/>
          </p:cNvSpPr>
          <p:nvPr>
            <p:ph type="ftr" sz="quarter" idx="11"/>
          </p:nvPr>
        </p:nvSpPr>
        <p:spPr/>
        <p:txBody>
          <a:bodyPr/>
          <a:lstStyle>
            <a:lvl1pPr>
              <a:defRPr/>
            </a:lvl1pPr>
          </a:lstStyle>
          <a:p>
            <a:pPr>
              <a:defRPr/>
            </a:pPr>
            <a:endParaRPr lang="zh-CN" altLang="en-US"/>
          </a:p>
        </p:txBody>
      </p:sp>
      <p:sp>
        <p:nvSpPr>
          <p:cNvPr id="4" name="灯片编号占位符 5">
            <a:extLst>
              <a:ext uri="{FF2B5EF4-FFF2-40B4-BE49-F238E27FC236}">
                <a16:creationId xmlns:a16="http://schemas.microsoft.com/office/drawing/2014/main" id="{348A1638-3667-A16B-0171-797B2522580B}"/>
              </a:ext>
            </a:extLst>
          </p:cNvPr>
          <p:cNvSpPr>
            <a:spLocks noGrp="1"/>
          </p:cNvSpPr>
          <p:nvPr>
            <p:ph type="sldNum" sz="quarter" idx="12"/>
          </p:nvPr>
        </p:nvSpPr>
        <p:spPr/>
        <p:txBody>
          <a:bodyPr/>
          <a:lstStyle>
            <a:lvl1pPr>
              <a:defRPr/>
            </a:lvl1pPr>
          </a:lstStyle>
          <a:p>
            <a:pPr>
              <a:defRPr/>
            </a:pPr>
            <a:fld id="{3440E060-E5F1-442E-AE54-E4E3955456FC}" type="slidenum">
              <a:rPr lang="zh-CN" altLang="en-US"/>
              <a:pPr>
                <a:defRPr/>
              </a:pPr>
              <a:t>‹#›</a:t>
            </a:fld>
            <a:endParaRPr lang="zh-CN" altLang="en-US"/>
          </a:p>
        </p:txBody>
      </p:sp>
    </p:spTree>
    <p:extLst>
      <p:ext uri="{BB962C8B-B14F-4D97-AF65-F5344CB8AC3E}">
        <p14:creationId xmlns:p14="http://schemas.microsoft.com/office/powerpoint/2010/main" val="107299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936150" y="1325115"/>
            <a:ext cx="6159730" cy="5639440"/>
          </a:xfrm>
        </p:spPr>
        <p:txBody>
          <a:bodyPr anchor="b"/>
          <a:lstStyle>
            <a:lvl1pPr algn="l">
              <a:defRPr sz="6500" b="1"/>
            </a:lvl1pPr>
          </a:lstStyle>
          <a:p>
            <a:r>
              <a:rPr lang="zh-CN" altLang="en-US"/>
              <a:t>单击此处编辑母版标题样式</a:t>
            </a:r>
          </a:p>
        </p:txBody>
      </p:sp>
      <p:sp>
        <p:nvSpPr>
          <p:cNvPr id="3" name="内容占位符 2"/>
          <p:cNvSpPr>
            <a:spLocks noGrp="1"/>
          </p:cNvSpPr>
          <p:nvPr>
            <p:ph idx="1"/>
          </p:nvPr>
        </p:nvSpPr>
        <p:spPr>
          <a:xfrm>
            <a:off x="7320164" y="1325119"/>
            <a:ext cx="10466664" cy="28405211"/>
          </a:xfrm>
        </p:spPr>
        <p:txBody>
          <a:bodyPr/>
          <a:lstStyle>
            <a:lvl1pPr>
              <a:defRPr sz="10400"/>
            </a:lvl1pPr>
            <a:lvl2pPr>
              <a:defRPr sz="9000"/>
            </a:lvl2pPr>
            <a:lvl3pPr>
              <a:defRPr sz="7800"/>
            </a:lvl3pPr>
            <a:lvl4pPr>
              <a:defRPr sz="6500"/>
            </a:lvl4pPr>
            <a:lvl5pPr>
              <a:defRPr sz="6500"/>
            </a:lvl5pPr>
            <a:lvl6pPr>
              <a:defRPr sz="6500"/>
            </a:lvl6pPr>
            <a:lvl7pPr>
              <a:defRPr sz="6500"/>
            </a:lvl7pPr>
            <a:lvl8pPr>
              <a:defRPr sz="6500"/>
            </a:lvl8pPr>
            <a:lvl9pPr>
              <a:defRPr sz="6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936150" y="6964558"/>
            <a:ext cx="6159730" cy="22765772"/>
          </a:xfrm>
        </p:spPr>
        <p:txBody>
          <a:bodyPr/>
          <a:lstStyle>
            <a:lvl1pPr marL="0" indent="0">
              <a:buNone/>
              <a:defRPr sz="4600"/>
            </a:lvl1pPr>
            <a:lvl2pPr marL="1485673" indent="0">
              <a:buNone/>
              <a:defRPr sz="4000"/>
            </a:lvl2pPr>
            <a:lvl3pPr marL="2971345" indent="0">
              <a:buNone/>
              <a:defRPr sz="3300"/>
            </a:lvl3pPr>
            <a:lvl4pPr marL="4457017" indent="0">
              <a:buNone/>
              <a:defRPr sz="3000"/>
            </a:lvl4pPr>
            <a:lvl5pPr marL="5942690" indent="0">
              <a:buNone/>
              <a:defRPr sz="3000"/>
            </a:lvl5pPr>
            <a:lvl6pPr marL="7428363" indent="0">
              <a:buNone/>
              <a:defRPr sz="3000"/>
            </a:lvl6pPr>
            <a:lvl7pPr marL="8914034" indent="0">
              <a:buNone/>
              <a:defRPr sz="3000"/>
            </a:lvl7pPr>
            <a:lvl8pPr marL="10399708" indent="0">
              <a:buNone/>
              <a:defRPr sz="3000"/>
            </a:lvl8pPr>
            <a:lvl9pPr marL="11885380" indent="0">
              <a:buNone/>
              <a:defRPr sz="30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id="{A8F1B428-346B-1069-1A3E-6FD98ABBC07E}"/>
              </a:ext>
            </a:extLst>
          </p:cNvPr>
          <p:cNvSpPr>
            <a:spLocks noGrp="1"/>
          </p:cNvSpPr>
          <p:nvPr>
            <p:ph type="dt" sz="half" idx="10"/>
          </p:nvPr>
        </p:nvSpPr>
        <p:spPr/>
        <p:txBody>
          <a:bodyPr/>
          <a:lstStyle>
            <a:lvl1pPr>
              <a:defRPr/>
            </a:lvl1pPr>
          </a:lstStyle>
          <a:p>
            <a:pPr>
              <a:defRPr/>
            </a:pPr>
            <a:fld id="{682108F3-D260-443C-810E-F2C31579B148}" type="datetimeFigureOut">
              <a:rPr lang="zh-CN" altLang="en-US"/>
              <a:pPr>
                <a:defRPr/>
              </a:pPr>
              <a:t>2024/8/9</a:t>
            </a:fld>
            <a:endParaRPr lang="zh-CN" altLang="en-US"/>
          </a:p>
        </p:txBody>
      </p:sp>
      <p:sp>
        <p:nvSpPr>
          <p:cNvPr id="6" name="页脚占位符 4">
            <a:extLst>
              <a:ext uri="{FF2B5EF4-FFF2-40B4-BE49-F238E27FC236}">
                <a16:creationId xmlns:a16="http://schemas.microsoft.com/office/drawing/2014/main" id="{B8B58C1B-178B-C42C-7F3A-3DE1E207ACA6}"/>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C8D714F8-BAA0-1F6E-35BD-0B48E2869C80}"/>
              </a:ext>
            </a:extLst>
          </p:cNvPr>
          <p:cNvSpPr>
            <a:spLocks noGrp="1"/>
          </p:cNvSpPr>
          <p:nvPr>
            <p:ph type="sldNum" sz="quarter" idx="12"/>
          </p:nvPr>
        </p:nvSpPr>
        <p:spPr/>
        <p:txBody>
          <a:bodyPr/>
          <a:lstStyle>
            <a:lvl1pPr>
              <a:defRPr/>
            </a:lvl1pPr>
          </a:lstStyle>
          <a:p>
            <a:pPr>
              <a:defRPr/>
            </a:pPr>
            <a:fld id="{ABF68262-743F-4ED9-9BB2-7946A5190881}" type="slidenum">
              <a:rPr lang="zh-CN" altLang="en-US"/>
              <a:pPr>
                <a:defRPr/>
              </a:pPr>
              <a:t>‹#›</a:t>
            </a:fld>
            <a:endParaRPr lang="zh-CN" altLang="en-US"/>
          </a:p>
        </p:txBody>
      </p:sp>
    </p:spTree>
    <p:extLst>
      <p:ext uri="{BB962C8B-B14F-4D97-AF65-F5344CB8AC3E}">
        <p14:creationId xmlns:p14="http://schemas.microsoft.com/office/powerpoint/2010/main" val="2598375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3669835" y="23297357"/>
            <a:ext cx="11233785" cy="2750385"/>
          </a:xfrm>
        </p:spPr>
        <p:txBody>
          <a:bodyPr anchor="b"/>
          <a:lstStyle>
            <a:lvl1pPr algn="l">
              <a:defRPr sz="6500" b="1"/>
            </a:lvl1pPr>
          </a:lstStyle>
          <a:p>
            <a:r>
              <a:rPr lang="zh-CN" altLang="en-US"/>
              <a:t>单击此处编辑母版标题样式</a:t>
            </a:r>
          </a:p>
        </p:txBody>
      </p:sp>
      <p:sp>
        <p:nvSpPr>
          <p:cNvPr id="3" name="图片占位符 2"/>
          <p:cNvSpPr>
            <a:spLocks noGrp="1"/>
          </p:cNvSpPr>
          <p:nvPr>
            <p:ph type="pic" idx="1"/>
          </p:nvPr>
        </p:nvSpPr>
        <p:spPr>
          <a:xfrm>
            <a:off x="3669835" y="2973804"/>
            <a:ext cx="11233785" cy="19969163"/>
          </a:xfrm>
        </p:spPr>
        <p:txBody>
          <a:bodyPr rtlCol="0">
            <a:normAutofit/>
          </a:bodyPr>
          <a:lstStyle>
            <a:lvl1pPr marL="0" indent="0">
              <a:buNone/>
              <a:defRPr sz="10400"/>
            </a:lvl1pPr>
            <a:lvl2pPr marL="1485673" indent="0">
              <a:buNone/>
              <a:defRPr sz="9000"/>
            </a:lvl2pPr>
            <a:lvl3pPr marL="2971345" indent="0">
              <a:buNone/>
              <a:defRPr sz="7800"/>
            </a:lvl3pPr>
            <a:lvl4pPr marL="4457017" indent="0">
              <a:buNone/>
              <a:defRPr sz="6500"/>
            </a:lvl4pPr>
            <a:lvl5pPr marL="5942690" indent="0">
              <a:buNone/>
              <a:defRPr sz="6500"/>
            </a:lvl5pPr>
            <a:lvl6pPr marL="7428363" indent="0">
              <a:buNone/>
              <a:defRPr sz="6500"/>
            </a:lvl6pPr>
            <a:lvl7pPr marL="8914034" indent="0">
              <a:buNone/>
              <a:defRPr sz="6500"/>
            </a:lvl7pPr>
            <a:lvl8pPr marL="10399708" indent="0">
              <a:buNone/>
              <a:defRPr sz="6500"/>
            </a:lvl8pPr>
            <a:lvl9pPr marL="11885380" indent="0">
              <a:buNone/>
              <a:defRPr sz="6500"/>
            </a:lvl9pPr>
          </a:lstStyle>
          <a:p>
            <a:pPr lvl="0"/>
            <a:endParaRPr lang="zh-CN" altLang="en-US" noProof="0"/>
          </a:p>
        </p:txBody>
      </p:sp>
      <p:sp>
        <p:nvSpPr>
          <p:cNvPr id="4" name="文本占位符 3"/>
          <p:cNvSpPr>
            <a:spLocks noGrp="1"/>
          </p:cNvSpPr>
          <p:nvPr>
            <p:ph type="body" sz="half" idx="2"/>
          </p:nvPr>
        </p:nvSpPr>
        <p:spPr>
          <a:xfrm>
            <a:off x="3669835" y="26047743"/>
            <a:ext cx="11233785" cy="3906003"/>
          </a:xfrm>
        </p:spPr>
        <p:txBody>
          <a:bodyPr/>
          <a:lstStyle>
            <a:lvl1pPr marL="0" indent="0">
              <a:buNone/>
              <a:defRPr sz="4600"/>
            </a:lvl1pPr>
            <a:lvl2pPr marL="1485673" indent="0">
              <a:buNone/>
              <a:defRPr sz="4000"/>
            </a:lvl2pPr>
            <a:lvl3pPr marL="2971345" indent="0">
              <a:buNone/>
              <a:defRPr sz="3300"/>
            </a:lvl3pPr>
            <a:lvl4pPr marL="4457017" indent="0">
              <a:buNone/>
              <a:defRPr sz="3000"/>
            </a:lvl4pPr>
            <a:lvl5pPr marL="5942690" indent="0">
              <a:buNone/>
              <a:defRPr sz="3000"/>
            </a:lvl5pPr>
            <a:lvl6pPr marL="7428363" indent="0">
              <a:buNone/>
              <a:defRPr sz="3000"/>
            </a:lvl6pPr>
            <a:lvl7pPr marL="8914034" indent="0">
              <a:buNone/>
              <a:defRPr sz="3000"/>
            </a:lvl7pPr>
            <a:lvl8pPr marL="10399708" indent="0">
              <a:buNone/>
              <a:defRPr sz="3000"/>
            </a:lvl8pPr>
            <a:lvl9pPr marL="11885380" indent="0">
              <a:buNone/>
              <a:defRPr sz="30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id="{8FD72C35-6C95-F90D-60B1-7E0A20F7589A}"/>
              </a:ext>
            </a:extLst>
          </p:cNvPr>
          <p:cNvSpPr>
            <a:spLocks noGrp="1"/>
          </p:cNvSpPr>
          <p:nvPr>
            <p:ph type="dt" sz="half" idx="10"/>
          </p:nvPr>
        </p:nvSpPr>
        <p:spPr/>
        <p:txBody>
          <a:bodyPr/>
          <a:lstStyle>
            <a:lvl1pPr>
              <a:defRPr/>
            </a:lvl1pPr>
          </a:lstStyle>
          <a:p>
            <a:pPr>
              <a:defRPr/>
            </a:pPr>
            <a:fld id="{FC849725-43C1-469B-B92A-57154BD5DA56}" type="datetimeFigureOut">
              <a:rPr lang="zh-CN" altLang="en-US"/>
              <a:pPr>
                <a:defRPr/>
              </a:pPr>
              <a:t>2024/8/9</a:t>
            </a:fld>
            <a:endParaRPr lang="zh-CN" altLang="en-US"/>
          </a:p>
        </p:txBody>
      </p:sp>
      <p:sp>
        <p:nvSpPr>
          <p:cNvPr id="6" name="页脚占位符 4">
            <a:extLst>
              <a:ext uri="{FF2B5EF4-FFF2-40B4-BE49-F238E27FC236}">
                <a16:creationId xmlns:a16="http://schemas.microsoft.com/office/drawing/2014/main" id="{C9497033-D952-E698-EB0F-24779348BD5C}"/>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7865FAEC-A330-EB98-4B94-47A7435320FF}"/>
              </a:ext>
            </a:extLst>
          </p:cNvPr>
          <p:cNvSpPr>
            <a:spLocks noGrp="1"/>
          </p:cNvSpPr>
          <p:nvPr>
            <p:ph type="sldNum" sz="quarter" idx="12"/>
          </p:nvPr>
        </p:nvSpPr>
        <p:spPr/>
        <p:txBody>
          <a:bodyPr/>
          <a:lstStyle>
            <a:lvl1pPr>
              <a:defRPr/>
            </a:lvl1pPr>
          </a:lstStyle>
          <a:p>
            <a:pPr>
              <a:defRPr/>
            </a:pPr>
            <a:fld id="{ECCF6FFF-BF99-44E8-8CC3-891AEDC2E489}" type="slidenum">
              <a:rPr lang="zh-CN" altLang="en-US"/>
              <a:pPr>
                <a:defRPr/>
              </a:pPr>
              <a:t>‹#›</a:t>
            </a:fld>
            <a:endParaRPr lang="zh-CN" altLang="en-US"/>
          </a:p>
        </p:txBody>
      </p:sp>
    </p:spTree>
    <p:extLst>
      <p:ext uri="{BB962C8B-B14F-4D97-AF65-F5344CB8AC3E}">
        <p14:creationId xmlns:p14="http://schemas.microsoft.com/office/powerpoint/2010/main" val="1660838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D87671A4-BF04-916C-B31C-328809BE32F9}"/>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 y="4417"/>
            <a:ext cx="18722975" cy="33281938"/>
          </a:xfrm>
          <a:prstGeom prst="rect">
            <a:avLst/>
          </a:prstGeom>
        </p:spPr>
      </p:pic>
      <p:sp>
        <p:nvSpPr>
          <p:cNvPr id="1026" name="标题占位符 1">
            <a:extLst>
              <a:ext uri="{FF2B5EF4-FFF2-40B4-BE49-F238E27FC236}">
                <a16:creationId xmlns:a16="http://schemas.microsoft.com/office/drawing/2014/main" id="{96C8105B-2AE2-FA85-79F1-55E148D95FE5}"/>
              </a:ext>
            </a:extLst>
          </p:cNvPr>
          <p:cNvSpPr>
            <a:spLocks noGrp="1"/>
          </p:cNvSpPr>
          <p:nvPr>
            <p:ph type="title"/>
          </p:nvPr>
        </p:nvSpPr>
        <p:spPr bwMode="auto">
          <a:xfrm>
            <a:off x="936625" y="1331913"/>
            <a:ext cx="16849725" cy="554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7134" tIns="148567" rIns="297134" bIns="148567" numCol="1" anchor="ctr" anchorCtr="0" compatLnSpc="1">
            <a:prstTxWarp prst="textNoShape">
              <a:avLst/>
            </a:prstTxWarp>
          </a:bodyPr>
          <a:lstStyle/>
          <a:p>
            <a:pPr lvl="0"/>
            <a:r>
              <a:rPr lang="zh-CN" altLang="en-US"/>
              <a:t>单击此处编辑母版标题样式</a:t>
            </a:r>
          </a:p>
        </p:txBody>
      </p:sp>
      <p:sp>
        <p:nvSpPr>
          <p:cNvPr id="1027" name="文本占位符 2">
            <a:extLst>
              <a:ext uri="{FF2B5EF4-FFF2-40B4-BE49-F238E27FC236}">
                <a16:creationId xmlns:a16="http://schemas.microsoft.com/office/drawing/2014/main" id="{DF844404-66BA-D98E-4449-78D73F6262F7}"/>
              </a:ext>
            </a:extLst>
          </p:cNvPr>
          <p:cNvSpPr>
            <a:spLocks noGrp="1"/>
          </p:cNvSpPr>
          <p:nvPr>
            <p:ph type="body" idx="1"/>
          </p:nvPr>
        </p:nvSpPr>
        <p:spPr bwMode="auto">
          <a:xfrm>
            <a:off x="936625" y="7767638"/>
            <a:ext cx="16849725" cy="2196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7134" tIns="148567" rIns="297134" bIns="148567"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E8E1CF09-ED64-1E4F-5A91-32E31BFBAFAB}"/>
              </a:ext>
            </a:extLst>
          </p:cNvPr>
          <p:cNvSpPr>
            <a:spLocks noGrp="1"/>
          </p:cNvSpPr>
          <p:nvPr>
            <p:ph type="dt" sz="half" idx="2"/>
          </p:nvPr>
        </p:nvSpPr>
        <p:spPr>
          <a:xfrm>
            <a:off x="936625" y="30846713"/>
            <a:ext cx="4367213" cy="1773237"/>
          </a:xfrm>
          <a:prstGeom prst="rect">
            <a:avLst/>
          </a:prstGeom>
        </p:spPr>
        <p:txBody>
          <a:bodyPr vert="horz" lIns="297134" tIns="148567" rIns="297134" bIns="148567" rtlCol="0" anchor="ctr"/>
          <a:lstStyle>
            <a:lvl1pPr algn="l" defTabSz="2971345" eaLnBrk="1" fontAlgn="auto" hangingPunct="1">
              <a:spcBef>
                <a:spcPts val="0"/>
              </a:spcBef>
              <a:spcAft>
                <a:spcPts val="0"/>
              </a:spcAft>
              <a:defRPr sz="4000">
                <a:solidFill>
                  <a:schemeClr val="tx1">
                    <a:tint val="75000"/>
                  </a:schemeClr>
                </a:solidFill>
                <a:latin typeface="+mn-lt"/>
                <a:ea typeface="+mn-ea"/>
              </a:defRPr>
            </a:lvl1pPr>
          </a:lstStyle>
          <a:p>
            <a:pPr>
              <a:defRPr/>
            </a:pPr>
            <a:fld id="{8C5E59FF-E367-4575-9196-C52A7D7060ED}" type="datetimeFigureOut">
              <a:rPr lang="zh-CN" altLang="en-US"/>
              <a:pPr>
                <a:defRPr/>
              </a:pPr>
              <a:t>2024/8/9</a:t>
            </a:fld>
            <a:endParaRPr lang="zh-CN" altLang="en-US"/>
          </a:p>
        </p:txBody>
      </p:sp>
      <p:sp>
        <p:nvSpPr>
          <p:cNvPr id="5" name="页脚占位符 4">
            <a:extLst>
              <a:ext uri="{FF2B5EF4-FFF2-40B4-BE49-F238E27FC236}">
                <a16:creationId xmlns:a16="http://schemas.microsoft.com/office/drawing/2014/main" id="{3AE52493-6B58-8EC8-56EE-43AFCDFF43E3}"/>
              </a:ext>
            </a:extLst>
          </p:cNvPr>
          <p:cNvSpPr>
            <a:spLocks noGrp="1"/>
          </p:cNvSpPr>
          <p:nvPr>
            <p:ph type="ftr" sz="quarter" idx="3"/>
          </p:nvPr>
        </p:nvSpPr>
        <p:spPr>
          <a:xfrm>
            <a:off x="6396038" y="30846713"/>
            <a:ext cx="5930900" cy="1773237"/>
          </a:xfrm>
          <a:prstGeom prst="rect">
            <a:avLst/>
          </a:prstGeom>
        </p:spPr>
        <p:txBody>
          <a:bodyPr vert="horz" lIns="297134" tIns="148567" rIns="297134" bIns="148567" rtlCol="0" anchor="ctr"/>
          <a:lstStyle>
            <a:lvl1pPr algn="ctr" defTabSz="2971345" eaLnBrk="1" fontAlgn="auto" hangingPunct="1">
              <a:spcBef>
                <a:spcPts val="0"/>
              </a:spcBef>
              <a:spcAft>
                <a:spcPts val="0"/>
              </a:spcAft>
              <a:defRPr sz="4000">
                <a:solidFill>
                  <a:schemeClr val="tx1">
                    <a:tint val="75000"/>
                  </a:schemeClr>
                </a:solidFill>
                <a:latin typeface="+mn-lt"/>
                <a:ea typeface="+mn-ea"/>
              </a:defRPr>
            </a:lvl1pPr>
          </a:lstStyle>
          <a:p>
            <a:pPr>
              <a:defRPr/>
            </a:pPr>
            <a:endParaRPr lang="zh-CN" altLang="en-US"/>
          </a:p>
        </p:txBody>
      </p:sp>
      <p:sp>
        <p:nvSpPr>
          <p:cNvPr id="6" name="灯片编号占位符 5">
            <a:extLst>
              <a:ext uri="{FF2B5EF4-FFF2-40B4-BE49-F238E27FC236}">
                <a16:creationId xmlns:a16="http://schemas.microsoft.com/office/drawing/2014/main" id="{EBE8E202-4292-DFFA-2297-3E40341A3A80}"/>
              </a:ext>
            </a:extLst>
          </p:cNvPr>
          <p:cNvSpPr>
            <a:spLocks noGrp="1"/>
          </p:cNvSpPr>
          <p:nvPr>
            <p:ph type="sldNum" sz="quarter" idx="4"/>
          </p:nvPr>
        </p:nvSpPr>
        <p:spPr>
          <a:xfrm>
            <a:off x="13419138" y="30846713"/>
            <a:ext cx="4367212" cy="1773237"/>
          </a:xfrm>
          <a:prstGeom prst="rect">
            <a:avLst/>
          </a:prstGeom>
        </p:spPr>
        <p:txBody>
          <a:bodyPr vert="horz" wrap="square" lIns="297134" tIns="148567" rIns="297134" bIns="148567" numCol="1" anchor="ctr" anchorCtr="0" compatLnSpc="1">
            <a:prstTxWarp prst="textNoShape">
              <a:avLst/>
            </a:prstTxWarp>
          </a:bodyPr>
          <a:lstStyle>
            <a:lvl1pPr algn="r" defTabSz="2970213" eaLnBrk="1" hangingPunct="1">
              <a:defRPr sz="4000">
                <a:solidFill>
                  <a:srgbClr val="898989"/>
                </a:solidFill>
              </a:defRPr>
            </a:lvl1pPr>
          </a:lstStyle>
          <a:p>
            <a:pPr>
              <a:defRPr/>
            </a:pPr>
            <a:fld id="{5D54225C-31D4-408C-A202-13ABC1DF55B3}"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defTabSz="2968625" rtl="0" eaLnBrk="0" fontAlgn="base" hangingPunct="0">
        <a:spcBef>
          <a:spcPct val="0"/>
        </a:spcBef>
        <a:spcAft>
          <a:spcPct val="0"/>
        </a:spcAft>
        <a:defRPr sz="14300" kern="1200">
          <a:solidFill>
            <a:schemeClr val="tx1"/>
          </a:solidFill>
          <a:latin typeface="+mj-lt"/>
          <a:ea typeface="+mj-ea"/>
          <a:cs typeface="+mj-cs"/>
        </a:defRPr>
      </a:lvl1pPr>
      <a:lvl2pPr algn="ctr" defTabSz="2968625" rtl="0" eaLnBrk="0" fontAlgn="base" hangingPunct="0">
        <a:spcBef>
          <a:spcPct val="0"/>
        </a:spcBef>
        <a:spcAft>
          <a:spcPct val="0"/>
        </a:spcAft>
        <a:defRPr sz="14300">
          <a:solidFill>
            <a:schemeClr val="tx1"/>
          </a:solidFill>
          <a:latin typeface="Calibri" pitchFamily="34" charset="0"/>
          <a:ea typeface="宋体" charset="-122"/>
        </a:defRPr>
      </a:lvl2pPr>
      <a:lvl3pPr algn="ctr" defTabSz="2968625" rtl="0" eaLnBrk="0" fontAlgn="base" hangingPunct="0">
        <a:spcBef>
          <a:spcPct val="0"/>
        </a:spcBef>
        <a:spcAft>
          <a:spcPct val="0"/>
        </a:spcAft>
        <a:defRPr sz="14300">
          <a:solidFill>
            <a:schemeClr val="tx1"/>
          </a:solidFill>
          <a:latin typeface="Calibri" pitchFamily="34" charset="0"/>
          <a:ea typeface="宋体" charset="-122"/>
        </a:defRPr>
      </a:lvl3pPr>
      <a:lvl4pPr algn="ctr" defTabSz="2968625" rtl="0" eaLnBrk="0" fontAlgn="base" hangingPunct="0">
        <a:spcBef>
          <a:spcPct val="0"/>
        </a:spcBef>
        <a:spcAft>
          <a:spcPct val="0"/>
        </a:spcAft>
        <a:defRPr sz="14300">
          <a:solidFill>
            <a:schemeClr val="tx1"/>
          </a:solidFill>
          <a:latin typeface="Calibri" pitchFamily="34" charset="0"/>
          <a:ea typeface="宋体" charset="-122"/>
        </a:defRPr>
      </a:lvl4pPr>
      <a:lvl5pPr algn="ctr" defTabSz="2968625" rtl="0" eaLnBrk="0" fontAlgn="base" hangingPunct="0">
        <a:spcBef>
          <a:spcPct val="0"/>
        </a:spcBef>
        <a:spcAft>
          <a:spcPct val="0"/>
        </a:spcAft>
        <a:defRPr sz="14300">
          <a:solidFill>
            <a:schemeClr val="tx1"/>
          </a:solidFill>
          <a:latin typeface="Calibri" pitchFamily="34" charset="0"/>
          <a:ea typeface="宋体" charset="-122"/>
        </a:defRPr>
      </a:lvl5pPr>
      <a:lvl6pPr marL="754110" algn="ctr" defTabSz="2969308" rtl="0" fontAlgn="base">
        <a:spcBef>
          <a:spcPct val="0"/>
        </a:spcBef>
        <a:spcAft>
          <a:spcPct val="0"/>
        </a:spcAft>
        <a:defRPr sz="14300">
          <a:solidFill>
            <a:schemeClr val="tx1"/>
          </a:solidFill>
          <a:latin typeface="Calibri" pitchFamily="34" charset="0"/>
          <a:ea typeface="宋体" charset="-122"/>
        </a:defRPr>
      </a:lvl6pPr>
      <a:lvl7pPr marL="1508221" algn="ctr" defTabSz="2969308" rtl="0" fontAlgn="base">
        <a:spcBef>
          <a:spcPct val="0"/>
        </a:spcBef>
        <a:spcAft>
          <a:spcPct val="0"/>
        </a:spcAft>
        <a:defRPr sz="14300">
          <a:solidFill>
            <a:schemeClr val="tx1"/>
          </a:solidFill>
          <a:latin typeface="Calibri" pitchFamily="34" charset="0"/>
          <a:ea typeface="宋体" charset="-122"/>
        </a:defRPr>
      </a:lvl7pPr>
      <a:lvl8pPr marL="2262331" algn="ctr" defTabSz="2969308" rtl="0" fontAlgn="base">
        <a:spcBef>
          <a:spcPct val="0"/>
        </a:spcBef>
        <a:spcAft>
          <a:spcPct val="0"/>
        </a:spcAft>
        <a:defRPr sz="14300">
          <a:solidFill>
            <a:schemeClr val="tx1"/>
          </a:solidFill>
          <a:latin typeface="Calibri" pitchFamily="34" charset="0"/>
          <a:ea typeface="宋体" charset="-122"/>
        </a:defRPr>
      </a:lvl8pPr>
      <a:lvl9pPr marL="3016440" algn="ctr" defTabSz="2969308" rtl="0" fontAlgn="base">
        <a:spcBef>
          <a:spcPct val="0"/>
        </a:spcBef>
        <a:spcAft>
          <a:spcPct val="0"/>
        </a:spcAft>
        <a:defRPr sz="14300">
          <a:solidFill>
            <a:schemeClr val="tx1"/>
          </a:solidFill>
          <a:latin typeface="Calibri" pitchFamily="34" charset="0"/>
          <a:ea typeface="宋体" charset="-122"/>
        </a:defRPr>
      </a:lvl9pPr>
    </p:titleStyle>
    <p:bodyStyle>
      <a:lvl1pPr marL="1111250" indent="-1111250" algn="l" defTabSz="2968625" rtl="0" eaLnBrk="0" fontAlgn="base" hangingPunct="0">
        <a:spcBef>
          <a:spcPct val="20000"/>
        </a:spcBef>
        <a:spcAft>
          <a:spcPct val="0"/>
        </a:spcAft>
        <a:buFont typeface="Arial" panose="020B0604020202020204" pitchFamily="34" charset="0"/>
        <a:buChar char="•"/>
        <a:defRPr sz="10400" kern="1200">
          <a:solidFill>
            <a:schemeClr val="tx1"/>
          </a:solidFill>
          <a:latin typeface="+mn-lt"/>
          <a:ea typeface="+mn-ea"/>
          <a:cs typeface="+mn-cs"/>
        </a:defRPr>
      </a:lvl1pPr>
      <a:lvl2pPr marL="2413000" indent="-925513" algn="l" defTabSz="2968625" rtl="0" eaLnBrk="0" fontAlgn="base" hangingPunct="0">
        <a:spcBef>
          <a:spcPct val="20000"/>
        </a:spcBef>
        <a:spcAft>
          <a:spcPct val="0"/>
        </a:spcAft>
        <a:buFont typeface="Arial" panose="020B0604020202020204" pitchFamily="34" charset="0"/>
        <a:buChar char="–"/>
        <a:defRPr sz="9000" kern="1200">
          <a:solidFill>
            <a:schemeClr val="tx1"/>
          </a:solidFill>
          <a:latin typeface="+mn-lt"/>
          <a:ea typeface="+mn-ea"/>
          <a:cs typeface="+mn-cs"/>
        </a:defRPr>
      </a:lvl2pPr>
      <a:lvl3pPr marL="3711575" indent="-739775" algn="l" defTabSz="2968625" rtl="0" eaLnBrk="0" fontAlgn="base" hangingPunct="0">
        <a:spcBef>
          <a:spcPct val="20000"/>
        </a:spcBef>
        <a:spcAft>
          <a:spcPct val="0"/>
        </a:spcAft>
        <a:buFont typeface="Arial" panose="020B0604020202020204" pitchFamily="34" charset="0"/>
        <a:buChar char="•"/>
        <a:defRPr sz="7800" kern="1200">
          <a:solidFill>
            <a:schemeClr val="tx1"/>
          </a:solidFill>
          <a:latin typeface="+mn-lt"/>
          <a:ea typeface="+mn-ea"/>
          <a:cs typeface="+mn-cs"/>
        </a:defRPr>
      </a:lvl3pPr>
      <a:lvl4pPr marL="5195888" indent="-739775" algn="l" defTabSz="2968625" rtl="0" eaLnBrk="0" fontAlgn="base" hangingPunct="0">
        <a:spcBef>
          <a:spcPct val="20000"/>
        </a:spcBef>
        <a:spcAft>
          <a:spcPct val="0"/>
        </a:spcAft>
        <a:buFont typeface="Arial" panose="020B0604020202020204" pitchFamily="34" charset="0"/>
        <a:buChar char="–"/>
        <a:defRPr sz="6500" kern="1200">
          <a:solidFill>
            <a:schemeClr val="tx1"/>
          </a:solidFill>
          <a:latin typeface="+mn-lt"/>
          <a:ea typeface="+mn-ea"/>
          <a:cs typeface="+mn-cs"/>
        </a:defRPr>
      </a:lvl4pPr>
      <a:lvl5pPr marL="6683375" indent="-739775" algn="l" defTabSz="2968625" rtl="0" eaLnBrk="0" fontAlgn="base" hangingPunct="0">
        <a:spcBef>
          <a:spcPct val="20000"/>
        </a:spcBef>
        <a:spcAft>
          <a:spcPct val="0"/>
        </a:spcAft>
        <a:buFont typeface="Arial" panose="020B0604020202020204" pitchFamily="34" charset="0"/>
        <a:buChar char="»"/>
        <a:defRPr sz="6500" kern="1200">
          <a:solidFill>
            <a:schemeClr val="tx1"/>
          </a:solidFill>
          <a:latin typeface="+mn-lt"/>
          <a:ea typeface="+mn-ea"/>
          <a:cs typeface="+mn-cs"/>
        </a:defRPr>
      </a:lvl5pPr>
      <a:lvl6pPr marL="8171198"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6pPr>
      <a:lvl7pPr marL="9656871"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7pPr>
      <a:lvl8pPr marL="11142544"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8pPr>
      <a:lvl9pPr marL="12628217"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9pPr>
    </p:bodyStyle>
    <p:otherStyle>
      <a:defPPr>
        <a:defRPr lang="zh-CN"/>
      </a:defPPr>
      <a:lvl1pPr marL="0" algn="l" defTabSz="2971345" rtl="0" eaLnBrk="1" latinLnBrk="0" hangingPunct="1">
        <a:defRPr sz="5800" kern="1200">
          <a:solidFill>
            <a:schemeClr val="tx1"/>
          </a:solidFill>
          <a:latin typeface="+mn-lt"/>
          <a:ea typeface="+mn-ea"/>
          <a:cs typeface="+mn-cs"/>
        </a:defRPr>
      </a:lvl1pPr>
      <a:lvl2pPr marL="1485673" algn="l" defTabSz="2971345" rtl="0" eaLnBrk="1" latinLnBrk="0" hangingPunct="1">
        <a:defRPr sz="5800" kern="1200">
          <a:solidFill>
            <a:schemeClr val="tx1"/>
          </a:solidFill>
          <a:latin typeface="+mn-lt"/>
          <a:ea typeface="+mn-ea"/>
          <a:cs typeface="+mn-cs"/>
        </a:defRPr>
      </a:lvl2pPr>
      <a:lvl3pPr marL="2971345" algn="l" defTabSz="2971345" rtl="0" eaLnBrk="1" latinLnBrk="0" hangingPunct="1">
        <a:defRPr sz="5800" kern="1200">
          <a:solidFill>
            <a:schemeClr val="tx1"/>
          </a:solidFill>
          <a:latin typeface="+mn-lt"/>
          <a:ea typeface="+mn-ea"/>
          <a:cs typeface="+mn-cs"/>
        </a:defRPr>
      </a:lvl3pPr>
      <a:lvl4pPr marL="4457017" algn="l" defTabSz="2971345" rtl="0" eaLnBrk="1" latinLnBrk="0" hangingPunct="1">
        <a:defRPr sz="5800" kern="1200">
          <a:solidFill>
            <a:schemeClr val="tx1"/>
          </a:solidFill>
          <a:latin typeface="+mn-lt"/>
          <a:ea typeface="+mn-ea"/>
          <a:cs typeface="+mn-cs"/>
        </a:defRPr>
      </a:lvl4pPr>
      <a:lvl5pPr marL="5942690" algn="l" defTabSz="2971345" rtl="0" eaLnBrk="1" latinLnBrk="0" hangingPunct="1">
        <a:defRPr sz="5800" kern="1200">
          <a:solidFill>
            <a:schemeClr val="tx1"/>
          </a:solidFill>
          <a:latin typeface="+mn-lt"/>
          <a:ea typeface="+mn-ea"/>
          <a:cs typeface="+mn-cs"/>
        </a:defRPr>
      </a:lvl5pPr>
      <a:lvl6pPr marL="7428363" algn="l" defTabSz="2971345" rtl="0" eaLnBrk="1" latinLnBrk="0" hangingPunct="1">
        <a:defRPr sz="5800" kern="1200">
          <a:solidFill>
            <a:schemeClr val="tx1"/>
          </a:solidFill>
          <a:latin typeface="+mn-lt"/>
          <a:ea typeface="+mn-ea"/>
          <a:cs typeface="+mn-cs"/>
        </a:defRPr>
      </a:lvl6pPr>
      <a:lvl7pPr marL="8914034" algn="l" defTabSz="2971345" rtl="0" eaLnBrk="1" latinLnBrk="0" hangingPunct="1">
        <a:defRPr sz="5800" kern="1200">
          <a:solidFill>
            <a:schemeClr val="tx1"/>
          </a:solidFill>
          <a:latin typeface="+mn-lt"/>
          <a:ea typeface="+mn-ea"/>
          <a:cs typeface="+mn-cs"/>
        </a:defRPr>
      </a:lvl7pPr>
      <a:lvl8pPr marL="10399708" algn="l" defTabSz="2971345" rtl="0" eaLnBrk="1" latinLnBrk="0" hangingPunct="1">
        <a:defRPr sz="5800" kern="1200">
          <a:solidFill>
            <a:schemeClr val="tx1"/>
          </a:solidFill>
          <a:latin typeface="+mn-lt"/>
          <a:ea typeface="+mn-ea"/>
          <a:cs typeface="+mn-cs"/>
        </a:defRPr>
      </a:lvl8pPr>
      <a:lvl9pPr marL="11885380" algn="l" defTabSz="2971345"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a:extLst>
              <a:ext uri="{FF2B5EF4-FFF2-40B4-BE49-F238E27FC236}">
                <a16:creationId xmlns:a16="http://schemas.microsoft.com/office/drawing/2014/main" id="{EABCA6B1-4E7F-39FC-09E4-4F275EEB9C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1163" y="4259263"/>
            <a:ext cx="15363825" cy="328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5" name="矩形 9">
            <a:extLst>
              <a:ext uri="{FF2B5EF4-FFF2-40B4-BE49-F238E27FC236}">
                <a16:creationId xmlns:a16="http://schemas.microsoft.com/office/drawing/2014/main" id="{0C9DA016-1C16-BA48-6EC2-B8171D4F0FD1}"/>
              </a:ext>
            </a:extLst>
          </p:cNvPr>
          <p:cNvSpPr>
            <a:spLocks noChangeArrowheads="1"/>
          </p:cNvSpPr>
          <p:nvPr/>
        </p:nvSpPr>
        <p:spPr bwMode="auto">
          <a:xfrm>
            <a:off x="1765300" y="5200650"/>
            <a:ext cx="15130463" cy="150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lvl1pPr>
              <a:defRPr sz="5800">
                <a:solidFill>
                  <a:schemeClr val="tx1"/>
                </a:solidFill>
                <a:latin typeface="Calibri" panose="020F0502020204030204" pitchFamily="34" charset="0"/>
                <a:ea typeface="宋体" panose="02010600030101010101" pitchFamily="2" charset="-122"/>
              </a:defRPr>
            </a:lvl1pPr>
            <a:lvl2pPr marL="742950" indent="-285750">
              <a:defRPr sz="5800">
                <a:solidFill>
                  <a:schemeClr val="tx1"/>
                </a:solidFill>
                <a:latin typeface="Calibri" panose="020F0502020204030204" pitchFamily="34" charset="0"/>
                <a:ea typeface="宋体" panose="02010600030101010101" pitchFamily="2" charset="-122"/>
              </a:defRPr>
            </a:lvl2pPr>
            <a:lvl3pPr marL="1143000" indent="-228600">
              <a:defRPr sz="5800">
                <a:solidFill>
                  <a:schemeClr val="tx1"/>
                </a:solidFill>
                <a:latin typeface="Calibri" panose="020F0502020204030204" pitchFamily="34" charset="0"/>
                <a:ea typeface="宋体" panose="02010600030101010101" pitchFamily="2" charset="-122"/>
              </a:defRPr>
            </a:lvl3pPr>
            <a:lvl4pPr marL="1600200" indent="-228600">
              <a:defRPr sz="5800">
                <a:solidFill>
                  <a:schemeClr val="tx1"/>
                </a:solidFill>
                <a:latin typeface="Calibri" panose="020F0502020204030204" pitchFamily="34" charset="0"/>
                <a:ea typeface="宋体" panose="02010600030101010101" pitchFamily="2" charset="-122"/>
              </a:defRPr>
            </a:lvl4pPr>
            <a:lvl5pPr marL="2057400" indent="-228600">
              <a:defRPr sz="5800">
                <a:solidFill>
                  <a:schemeClr val="tx1"/>
                </a:solidFill>
                <a:latin typeface="Calibri" panose="020F0502020204030204" pitchFamily="34" charset="0"/>
                <a:ea typeface="宋体" panose="02010600030101010101" pitchFamily="2" charset="-122"/>
              </a:defRPr>
            </a:lvl5pPr>
            <a:lvl6pPr marL="25146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6pPr>
            <a:lvl7pPr marL="29718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7pPr>
            <a:lvl8pPr marL="34290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8pPr>
            <a:lvl9pPr marL="38862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4000" b="1">
                <a:latin typeface="黑体" panose="02010609060101010101" pitchFamily="49" charset="-122"/>
                <a:ea typeface="黑体" panose="02010609060101010101" pitchFamily="49" charset="-122"/>
              </a:rPr>
              <a:t>中文题目采用黑体</a:t>
            </a:r>
            <a:r>
              <a:rPr lang="en-US" altLang="zh-CN" sz="4000" b="1">
                <a:latin typeface="黑体" panose="02010609060101010101" pitchFamily="49" charset="-122"/>
                <a:ea typeface="黑体" panose="02010609060101010101" pitchFamily="49" charset="-122"/>
              </a:rPr>
              <a:t>40</a:t>
            </a:r>
            <a:r>
              <a:rPr lang="zh-CN" altLang="en-US" sz="4000" b="1">
                <a:latin typeface="黑体" panose="02010609060101010101" pitchFamily="49" charset="-122"/>
                <a:ea typeface="黑体" panose="02010609060101010101" pitchFamily="49" charset="-122"/>
              </a:rPr>
              <a:t>号字体 </a:t>
            </a:r>
            <a:r>
              <a:rPr lang="en-US" altLang="zh-CN" sz="4000" b="1">
                <a:latin typeface="黑体" panose="02010609060101010101" pitchFamily="49" charset="-122"/>
                <a:ea typeface="黑体" panose="02010609060101010101" pitchFamily="49" charset="-122"/>
              </a:rPr>
              <a:t>| </a:t>
            </a:r>
            <a:r>
              <a:rPr lang="zh-CN" altLang="en-US" sz="4000" b="1">
                <a:latin typeface="黑体" panose="02010609060101010101" pitchFamily="49" charset="-122"/>
                <a:ea typeface="黑体" panose="02010609060101010101" pitchFamily="49" charset="-122"/>
              </a:rPr>
              <a:t>英文：</a:t>
            </a:r>
            <a:r>
              <a:rPr lang="en-US" altLang="zh-CN" sz="4000" b="1">
                <a:latin typeface="黑体" panose="02010609060101010101" pitchFamily="49" charset="-122"/>
                <a:ea typeface="黑体" panose="02010609060101010101" pitchFamily="49" charset="-122"/>
              </a:rPr>
              <a:t>Topic</a:t>
            </a:r>
            <a:r>
              <a:rPr lang="zh-CN" altLang="en-US" sz="4000" b="1">
                <a:latin typeface="黑体" panose="02010609060101010101" pitchFamily="49" charset="-122"/>
                <a:ea typeface="黑体" panose="02010609060101010101" pitchFamily="49" charset="-122"/>
              </a:rPr>
              <a:t>：</a:t>
            </a:r>
            <a:r>
              <a:rPr lang="en-US" altLang="zh-CN" sz="4000" b="1">
                <a:latin typeface="Arial" panose="020B0604020202020204" pitchFamily="34" charset="0"/>
                <a:ea typeface="黑体" panose="02010609060101010101" pitchFamily="49" charset="-122"/>
                <a:cs typeface="Arial" panose="020B0604020202020204" pitchFamily="34" charset="0"/>
              </a:rPr>
              <a:t>Arial </a:t>
            </a:r>
            <a:r>
              <a:rPr lang="en-US" altLang="zh-CN" sz="4000" b="1">
                <a:latin typeface="黑体" panose="02010609060101010101" pitchFamily="49" charset="-122"/>
                <a:ea typeface="黑体" panose="02010609060101010101" pitchFamily="49" charset="-122"/>
              </a:rPr>
              <a:t>40</a:t>
            </a:r>
            <a:r>
              <a:rPr lang="zh-CN" altLang="en-US" sz="4000" b="1">
                <a:latin typeface="黑体" panose="02010609060101010101" pitchFamily="49" charset="-122"/>
                <a:ea typeface="黑体" panose="02010609060101010101" pitchFamily="49" charset="-122"/>
              </a:rPr>
              <a:t>）</a:t>
            </a:r>
            <a:endParaRPr lang="en-US" altLang="zh-CN" sz="4000" b="1">
              <a:latin typeface="黑体" panose="02010609060101010101" pitchFamily="49" charset="-122"/>
              <a:ea typeface="黑体" panose="02010609060101010101" pitchFamily="49" charset="-122"/>
            </a:endParaRPr>
          </a:p>
          <a:p>
            <a:pPr algn="ctr" eaLnBrk="1" hangingPunct="1"/>
            <a:r>
              <a:rPr lang="zh-CN" altLang="en-US" sz="2300"/>
              <a:t>                         作者：</a:t>
            </a:r>
            <a:r>
              <a:rPr lang="en-US" altLang="zh-CN" sz="2300"/>
              <a:t>23</a:t>
            </a:r>
            <a:r>
              <a:rPr lang="zh-CN" altLang="en-US" sz="2300"/>
              <a:t>号宋体  </a:t>
            </a:r>
            <a:r>
              <a:rPr lang="en-US" altLang="zh-CN" sz="2300"/>
              <a:t>| </a:t>
            </a:r>
            <a:r>
              <a:rPr lang="zh-CN" altLang="en-US" sz="2400">
                <a:latin typeface="黑体" panose="02010609060101010101" pitchFamily="49" charset="-122"/>
                <a:ea typeface="黑体" panose="02010609060101010101" pitchFamily="49" charset="-122"/>
              </a:rPr>
              <a:t>英文：</a:t>
            </a:r>
            <a:r>
              <a:rPr lang="en-US" altLang="zh-CN" sz="2300"/>
              <a:t>Author</a:t>
            </a:r>
            <a:r>
              <a:rPr lang="zh-CN" altLang="en-US" sz="2300"/>
              <a:t>：</a:t>
            </a:r>
            <a:r>
              <a:rPr lang="en-US" altLang="zh-CN" sz="2300"/>
              <a:t>23</a:t>
            </a:r>
            <a:r>
              <a:rPr lang="zh-CN" altLang="en-US" sz="2300"/>
              <a:t>  </a:t>
            </a:r>
            <a:r>
              <a:rPr lang="en-US" altLang="zh-CN" sz="2300"/>
              <a:t>Arial</a:t>
            </a:r>
            <a:r>
              <a:rPr lang="zh-CN" altLang="en-US" sz="2300"/>
              <a:t>）</a:t>
            </a:r>
            <a:r>
              <a:rPr lang="en-US" altLang="zh-CN" sz="2300"/>
              <a:t> </a:t>
            </a:r>
          </a:p>
          <a:p>
            <a:pPr algn="ctr" eaLnBrk="1" hangingPunct="1">
              <a:buFont typeface="Arial" panose="020B0604020202020204" pitchFamily="34" charset="0"/>
              <a:buNone/>
            </a:pPr>
            <a:r>
              <a:rPr lang="zh-CN" altLang="en-US" sz="2300"/>
              <a:t>                                  单位：</a:t>
            </a:r>
            <a:r>
              <a:rPr lang="en-US" altLang="zh-CN" sz="2300"/>
              <a:t>23</a:t>
            </a:r>
            <a:r>
              <a:rPr lang="zh-CN" altLang="en-US" sz="2300"/>
              <a:t>号宋体 </a:t>
            </a:r>
            <a:r>
              <a:rPr lang="en-US" altLang="zh-CN" sz="2300"/>
              <a:t>| </a:t>
            </a:r>
            <a:r>
              <a:rPr lang="zh-CN" altLang="en-US" sz="2400">
                <a:latin typeface="黑体" panose="02010609060101010101" pitchFamily="49" charset="-122"/>
                <a:ea typeface="黑体" panose="02010609060101010101" pitchFamily="49" charset="-122"/>
              </a:rPr>
              <a:t>英文：</a:t>
            </a:r>
            <a:r>
              <a:rPr lang="en-US" altLang="zh-CN" sz="2300"/>
              <a:t>Organzation</a:t>
            </a:r>
            <a:r>
              <a:rPr lang="zh-CN" altLang="en-US" sz="2300"/>
              <a:t>：</a:t>
            </a:r>
            <a:r>
              <a:rPr lang="en-US" altLang="zh-CN" sz="2300"/>
              <a:t>23</a:t>
            </a:r>
            <a:r>
              <a:rPr lang="zh-CN" altLang="en-US" sz="2300"/>
              <a:t> </a:t>
            </a:r>
            <a:r>
              <a:rPr lang="en-US" altLang="zh-CN" sz="2300"/>
              <a:t>Arial</a:t>
            </a:r>
            <a:r>
              <a:rPr lang="zh-CN" altLang="en-US" sz="2300"/>
              <a:t>）</a:t>
            </a:r>
            <a:endParaRPr lang="en-US" altLang="zh-CN" sz="2300"/>
          </a:p>
        </p:txBody>
      </p:sp>
      <p:sp>
        <p:nvSpPr>
          <p:cNvPr id="3076" name="TextBox 11">
            <a:extLst>
              <a:ext uri="{FF2B5EF4-FFF2-40B4-BE49-F238E27FC236}">
                <a16:creationId xmlns:a16="http://schemas.microsoft.com/office/drawing/2014/main" id="{9D3A404F-96DF-9F3A-136E-9749E9E7128D}"/>
              </a:ext>
            </a:extLst>
          </p:cNvPr>
          <p:cNvSpPr txBox="1">
            <a:spLocks noChangeArrowheads="1"/>
          </p:cNvSpPr>
          <p:nvPr/>
        </p:nvSpPr>
        <p:spPr bwMode="auto">
          <a:xfrm>
            <a:off x="720725" y="9420225"/>
            <a:ext cx="9918700" cy="2300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lvl1pPr>
              <a:defRPr sz="5800">
                <a:solidFill>
                  <a:schemeClr val="tx1"/>
                </a:solidFill>
                <a:latin typeface="Calibri" panose="020F0502020204030204" pitchFamily="34" charset="0"/>
                <a:ea typeface="宋体" panose="02010600030101010101" pitchFamily="2" charset="-122"/>
              </a:defRPr>
            </a:lvl1pPr>
            <a:lvl2pPr marL="742950" indent="-285750">
              <a:defRPr sz="5800">
                <a:solidFill>
                  <a:schemeClr val="tx1"/>
                </a:solidFill>
                <a:latin typeface="Calibri" panose="020F0502020204030204" pitchFamily="34" charset="0"/>
                <a:ea typeface="宋体" panose="02010600030101010101" pitchFamily="2" charset="-122"/>
              </a:defRPr>
            </a:lvl2pPr>
            <a:lvl3pPr marL="1143000" indent="-228600">
              <a:defRPr sz="5800">
                <a:solidFill>
                  <a:schemeClr val="tx1"/>
                </a:solidFill>
                <a:latin typeface="Calibri" panose="020F0502020204030204" pitchFamily="34" charset="0"/>
                <a:ea typeface="宋体" panose="02010600030101010101" pitchFamily="2" charset="-122"/>
              </a:defRPr>
            </a:lvl3pPr>
            <a:lvl4pPr marL="1600200" indent="-228600">
              <a:defRPr sz="5800">
                <a:solidFill>
                  <a:schemeClr val="tx1"/>
                </a:solidFill>
                <a:latin typeface="Calibri" panose="020F0502020204030204" pitchFamily="34" charset="0"/>
                <a:ea typeface="宋体" panose="02010600030101010101" pitchFamily="2" charset="-122"/>
              </a:defRPr>
            </a:lvl4pPr>
            <a:lvl5pPr marL="2057400" indent="-228600">
              <a:defRPr sz="5800">
                <a:solidFill>
                  <a:schemeClr val="tx1"/>
                </a:solidFill>
                <a:latin typeface="Calibri" panose="020F0502020204030204" pitchFamily="34" charset="0"/>
                <a:ea typeface="宋体" panose="02010600030101010101" pitchFamily="2" charset="-122"/>
              </a:defRPr>
            </a:lvl5pPr>
            <a:lvl6pPr marL="25146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6pPr>
            <a:lvl7pPr marL="29718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7pPr>
            <a:lvl8pPr marL="34290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8pPr>
            <a:lvl9pPr marL="38862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9pPr>
          </a:lstStyle>
          <a:p>
            <a:pPr eaLnBrk="1" hangingPunct="1"/>
            <a:r>
              <a:rPr lang="zh-CN" altLang="en-US" sz="3300" b="1"/>
              <a:t>目的</a:t>
            </a:r>
            <a:endParaRPr lang="en-US" altLang="zh-CN" sz="3300" b="1"/>
          </a:p>
          <a:p>
            <a:pPr eaLnBrk="1" hangingPunct="1">
              <a:buFont typeface="Arial" panose="020B0604020202020204" pitchFamily="34" charset="0"/>
              <a:buNone/>
            </a:pPr>
            <a:r>
              <a:rPr lang="zh-CN" altLang="en-US" sz="330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a:p>
          <a:p>
            <a:pPr eaLnBrk="1" hangingPunct="1"/>
            <a:endParaRPr lang="en-US" altLang="zh-CN" sz="3300"/>
          </a:p>
          <a:p>
            <a:pPr eaLnBrk="1" hangingPunct="1"/>
            <a:r>
              <a:rPr lang="zh-CN" altLang="en-US" sz="3300" b="1"/>
              <a:t>方法</a:t>
            </a:r>
            <a:endParaRPr lang="en-US" altLang="zh-CN" sz="3300" b="1"/>
          </a:p>
          <a:p>
            <a:pPr eaLnBrk="1" hangingPunct="1">
              <a:buFont typeface="Arial" panose="020B0604020202020204" pitchFamily="34" charset="0"/>
              <a:buNone/>
            </a:pPr>
            <a:r>
              <a:rPr lang="zh-CN" altLang="en-US" sz="330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a:p>
          <a:p>
            <a:pPr eaLnBrk="1" hangingPunct="1"/>
            <a:endParaRPr lang="en-US" altLang="zh-CN" sz="3300"/>
          </a:p>
          <a:p>
            <a:pPr eaLnBrk="1" hangingPunct="1"/>
            <a:r>
              <a:rPr lang="zh-CN" altLang="en-US" sz="3300" b="1"/>
              <a:t>结果</a:t>
            </a:r>
            <a:endParaRPr lang="en-US" altLang="zh-CN" sz="3300" b="1"/>
          </a:p>
          <a:p>
            <a:pPr eaLnBrk="1" hangingPunct="1">
              <a:buFont typeface="Arial" panose="020B0604020202020204" pitchFamily="34" charset="0"/>
              <a:buNone/>
            </a:pPr>
            <a:r>
              <a:rPr lang="zh-CN" altLang="en-US" sz="330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a:p>
          <a:p>
            <a:pPr eaLnBrk="1" hangingPunct="1">
              <a:buFont typeface="Arial" panose="020B0604020202020204" pitchFamily="34" charset="0"/>
              <a:buNone/>
            </a:pPr>
            <a:r>
              <a:rPr lang="zh-CN" altLang="en-US" sz="330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a:p>
          <a:p>
            <a:pPr eaLnBrk="1" hangingPunct="1"/>
            <a:endParaRPr lang="zh-CN" altLang="en-US" sz="3300"/>
          </a:p>
        </p:txBody>
      </p:sp>
      <p:pic>
        <p:nvPicPr>
          <p:cNvPr id="3077" name="图片 14" descr="屏幕剪辑">
            <a:extLst>
              <a:ext uri="{FF2B5EF4-FFF2-40B4-BE49-F238E27FC236}">
                <a16:creationId xmlns:a16="http://schemas.microsoft.com/office/drawing/2014/main" id="{16D26FA9-DBCD-B5E6-07BA-FC557BCED7C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440988" y="10034588"/>
            <a:ext cx="7486650" cy="925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矩形 15">
            <a:extLst>
              <a:ext uri="{FF2B5EF4-FFF2-40B4-BE49-F238E27FC236}">
                <a16:creationId xmlns:a16="http://schemas.microsoft.com/office/drawing/2014/main" id="{75906B61-A964-ACBE-B715-9BE4010E1DC8}"/>
              </a:ext>
            </a:extLst>
          </p:cNvPr>
          <p:cNvSpPr>
            <a:spLocks noChangeArrowheads="1"/>
          </p:cNvSpPr>
          <p:nvPr/>
        </p:nvSpPr>
        <p:spPr bwMode="auto">
          <a:xfrm>
            <a:off x="10515600" y="19611975"/>
            <a:ext cx="7486650" cy="898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lvl1pPr>
              <a:defRPr sz="5800">
                <a:solidFill>
                  <a:schemeClr val="tx1"/>
                </a:solidFill>
                <a:latin typeface="Calibri" panose="020F0502020204030204" pitchFamily="34" charset="0"/>
                <a:ea typeface="宋体" panose="02010600030101010101" pitchFamily="2" charset="-122"/>
              </a:defRPr>
            </a:lvl1pPr>
            <a:lvl2pPr marL="742950" indent="-285750">
              <a:defRPr sz="5800">
                <a:solidFill>
                  <a:schemeClr val="tx1"/>
                </a:solidFill>
                <a:latin typeface="Calibri" panose="020F0502020204030204" pitchFamily="34" charset="0"/>
                <a:ea typeface="宋体" panose="02010600030101010101" pitchFamily="2" charset="-122"/>
              </a:defRPr>
            </a:lvl2pPr>
            <a:lvl3pPr marL="1143000" indent="-228600">
              <a:defRPr sz="5800">
                <a:solidFill>
                  <a:schemeClr val="tx1"/>
                </a:solidFill>
                <a:latin typeface="Calibri" panose="020F0502020204030204" pitchFamily="34" charset="0"/>
                <a:ea typeface="宋体" panose="02010600030101010101" pitchFamily="2" charset="-122"/>
              </a:defRPr>
            </a:lvl3pPr>
            <a:lvl4pPr marL="1600200" indent="-228600">
              <a:defRPr sz="5800">
                <a:solidFill>
                  <a:schemeClr val="tx1"/>
                </a:solidFill>
                <a:latin typeface="Calibri" panose="020F0502020204030204" pitchFamily="34" charset="0"/>
                <a:ea typeface="宋体" panose="02010600030101010101" pitchFamily="2" charset="-122"/>
              </a:defRPr>
            </a:lvl4pPr>
            <a:lvl5pPr marL="2057400" indent="-228600">
              <a:defRPr sz="5800">
                <a:solidFill>
                  <a:schemeClr val="tx1"/>
                </a:solidFill>
                <a:latin typeface="Calibri" panose="020F0502020204030204" pitchFamily="34" charset="0"/>
                <a:ea typeface="宋体" panose="02010600030101010101" pitchFamily="2" charset="-122"/>
              </a:defRPr>
            </a:lvl5pPr>
            <a:lvl6pPr marL="25146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6pPr>
            <a:lvl7pPr marL="29718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7pPr>
            <a:lvl8pPr marL="34290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8pPr>
            <a:lvl9pPr marL="38862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9pPr>
          </a:lstStyle>
          <a:p>
            <a:pPr eaLnBrk="1" hangingPunct="1"/>
            <a:r>
              <a:rPr lang="zh-CN" altLang="en-US" sz="3000" b="1"/>
              <a:t>结论</a:t>
            </a:r>
            <a:endParaRPr lang="en-US" altLang="zh-CN" sz="3000" b="1"/>
          </a:p>
          <a:p>
            <a:pPr eaLnBrk="1" hangingPunct="1">
              <a:buFont typeface="Arial" panose="020B0604020202020204" pitchFamily="34" charset="0"/>
              <a:buNone/>
            </a:pPr>
            <a:r>
              <a:rPr lang="zh-CN" altLang="en-US" sz="320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a:p>
          <a:p>
            <a:pPr eaLnBrk="1" hangingPunct="1">
              <a:buFont typeface="Arial" panose="020B0604020202020204" pitchFamily="34" charset="0"/>
              <a:buNone/>
            </a:pPr>
            <a:r>
              <a:rPr lang="zh-CN" altLang="en-US" sz="320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a:p>
          <a:p>
            <a:pPr eaLnBrk="1" hangingPunct="1">
              <a:buFont typeface="Arial" panose="020B0604020202020204" pitchFamily="34" charset="0"/>
              <a:buNone/>
            </a:pPr>
            <a:endParaRPr lang="en-US" altLang="zh-CN" sz="3200"/>
          </a:p>
        </p:txBody>
      </p:sp>
      <p:sp>
        <p:nvSpPr>
          <p:cNvPr id="3079" name="矩形 1">
            <a:extLst>
              <a:ext uri="{FF2B5EF4-FFF2-40B4-BE49-F238E27FC236}">
                <a16:creationId xmlns:a16="http://schemas.microsoft.com/office/drawing/2014/main" id="{CE000D71-063E-A5B3-C0CC-CD9019A06D07}"/>
              </a:ext>
            </a:extLst>
          </p:cNvPr>
          <p:cNvSpPr>
            <a:spLocks noChangeArrowheads="1"/>
          </p:cNvSpPr>
          <p:nvPr/>
        </p:nvSpPr>
        <p:spPr bwMode="auto">
          <a:xfrm>
            <a:off x="749300" y="7993063"/>
            <a:ext cx="172243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800">
                <a:solidFill>
                  <a:schemeClr val="tx1"/>
                </a:solidFill>
                <a:latin typeface="Calibri" panose="020F0502020204030204" pitchFamily="34" charset="0"/>
                <a:ea typeface="宋体" panose="02010600030101010101" pitchFamily="2" charset="-122"/>
              </a:defRPr>
            </a:lvl1pPr>
            <a:lvl2pPr marL="742950" indent="-285750">
              <a:defRPr sz="5800">
                <a:solidFill>
                  <a:schemeClr val="tx1"/>
                </a:solidFill>
                <a:latin typeface="Calibri" panose="020F0502020204030204" pitchFamily="34" charset="0"/>
                <a:ea typeface="宋体" panose="02010600030101010101" pitchFamily="2" charset="-122"/>
              </a:defRPr>
            </a:lvl2pPr>
            <a:lvl3pPr marL="1143000" indent="-228600">
              <a:defRPr sz="5800">
                <a:solidFill>
                  <a:schemeClr val="tx1"/>
                </a:solidFill>
                <a:latin typeface="Calibri" panose="020F0502020204030204" pitchFamily="34" charset="0"/>
                <a:ea typeface="宋体" panose="02010600030101010101" pitchFamily="2" charset="-122"/>
              </a:defRPr>
            </a:lvl3pPr>
            <a:lvl4pPr marL="1600200" indent="-228600">
              <a:defRPr sz="5800">
                <a:solidFill>
                  <a:schemeClr val="tx1"/>
                </a:solidFill>
                <a:latin typeface="Calibri" panose="020F0502020204030204" pitchFamily="34" charset="0"/>
                <a:ea typeface="宋体" panose="02010600030101010101" pitchFamily="2" charset="-122"/>
              </a:defRPr>
            </a:lvl4pPr>
            <a:lvl5pPr marL="2057400" indent="-228600">
              <a:defRPr sz="5800">
                <a:solidFill>
                  <a:schemeClr val="tx1"/>
                </a:solidFill>
                <a:latin typeface="Calibri" panose="020F0502020204030204" pitchFamily="34" charset="0"/>
                <a:ea typeface="宋体" panose="02010600030101010101" pitchFamily="2" charset="-122"/>
              </a:defRPr>
            </a:lvl5pPr>
            <a:lvl6pPr marL="25146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6pPr>
            <a:lvl7pPr marL="29718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7pPr>
            <a:lvl8pPr marL="34290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8pPr>
            <a:lvl9pPr marL="38862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9pPr>
          </a:lstStyle>
          <a:p>
            <a:pPr eaLnBrk="1" hangingPunct="1"/>
            <a:r>
              <a:rPr lang="zh-CN" altLang="en-US" sz="5400" b="1">
                <a:solidFill>
                  <a:srgbClr val="FF0000"/>
                </a:solidFill>
              </a:rPr>
              <a:t>请勿改变页面大小、增加页数，排版样式可以自主修改</a:t>
            </a: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952</TotalTime>
  <Words>1056</Words>
  <Application>Microsoft Office PowerPoint</Application>
  <PresentationFormat>自定义</PresentationFormat>
  <Paragraphs>16</Paragraphs>
  <Slides>1</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vt:i4>
      </vt:variant>
    </vt:vector>
  </HeadingPairs>
  <TitlesOfParts>
    <vt:vector size="5" baseType="lpstr">
      <vt:lpstr>黑体</vt:lpstr>
      <vt:lpstr>Arial</vt:lpstr>
      <vt:lpstr>Calibri</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Jacky</dc:creator>
  <cp:lastModifiedBy>Medcon</cp:lastModifiedBy>
  <cp:revision>47</cp:revision>
  <dcterms:created xsi:type="dcterms:W3CDTF">2012-09-14T09:49:00Z</dcterms:created>
  <dcterms:modified xsi:type="dcterms:W3CDTF">2024-08-09T12:08:42Z</dcterms:modified>
</cp:coreProperties>
</file>