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67.xml"/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65.xml"/><Relationship Id="rId3" Type="http://schemas.openxmlformats.org/officeDocument/2006/relationships/image" Target="../media/image1.jpeg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6.xml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骨科PPT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骨科PPT背景2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073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7.xml><?xml version="1.0" encoding="utf-8"?>
<p:tagLst xmlns:p="http://schemas.openxmlformats.org/presentationml/2006/main">
  <p:tag name="commondata" val="eyJoZGlkIjoiZGI4YjRkOGJhZTkyNGIzMmE3YmEyOTBjNzcxMjA4MTcifQ==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2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10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WPS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高峰</cp:lastModifiedBy>
  <cp:revision>156</cp:revision>
  <dcterms:created xsi:type="dcterms:W3CDTF">2019-06-19T02:08:00Z</dcterms:created>
  <dcterms:modified xsi:type="dcterms:W3CDTF">2024-08-11T15:01:31Z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2052-12.1.0.17133</vt:lpwstr>
  </property>
  <property fmtid="{D5CDD505-2E9C-101B-9397-08002B2CF9AE}" pid="3" name="ICV">
    <vt:lpwstr>0A4EB63A98AD45ABB1A4CCEC39FAB0F2_11</vt:lpwstr>
  </property>
</Properties>
</file>