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17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11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:/2024/2024眼科大会/16-9 ppt.jpg16-9 ppt"/>
          <p:cNvPicPr>
            <a:picLocks noChangeAspect="1"/>
          </p:cNvPicPr>
          <p:nvPr userDrawn="1"/>
        </p:nvPicPr>
        <p:blipFill>
          <a:blip r:embed="rId12"/>
          <a:srcRect l="5" r="5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:/2024/2024眼科大会/16-9 ppt内页.jpg16-9 ppt内页"/>
          <p:cNvPicPr>
            <a:picLocks noChangeAspect="1"/>
          </p:cNvPicPr>
          <p:nvPr userDrawn="1"/>
        </p:nvPicPr>
        <p:blipFill>
          <a:blip r:embed="rId12"/>
          <a:srcRect l="5" r="5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commondata" val="eyJoZGlkIjoiNjdjN2U4ZTEwZjU2NGQwMGMyMGRmOWFlMzk3YWJhOWQ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i张小在</cp:lastModifiedBy>
  <cp:revision>156</cp:revision>
  <dcterms:created xsi:type="dcterms:W3CDTF">2019-06-19T02:08:00Z</dcterms:created>
  <dcterms:modified xsi:type="dcterms:W3CDTF">2024-08-16T05:14:02Z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B9E7F977C1C447A8AFB6AFE7D79EFF5B_11</vt:lpwstr>
  </property>
</Properties>
</file>