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86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7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7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8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11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0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1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2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226B-9B70-4A86-8486-1474CEB0F70C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964E-A8B6-48A9-82E9-2AB075D19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49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jcz</dc:creator>
  <cp:lastModifiedBy>jcz</cp:lastModifiedBy>
  <cp:revision>2</cp:revision>
  <dcterms:created xsi:type="dcterms:W3CDTF">2024-08-18T08:56:08Z</dcterms:created>
  <dcterms:modified xsi:type="dcterms:W3CDTF">2024-08-18T09:06:55Z</dcterms:modified>
</cp:coreProperties>
</file>