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22975" cy="33281938"/>
  <p:notesSz cx="6858000" cy="9144000"/>
  <p:defaultTextStyle>
    <a:defPPr>
      <a:defRPr lang="zh-CN"/>
    </a:defPPr>
    <a:lvl1pPr marL="0" lvl="0" indent="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1pPr>
    <a:lvl2pPr marL="1484630" lvl="1" indent="-73025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2pPr>
    <a:lvl3pPr marL="2968625" lvl="2" indent="-146050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3pPr>
    <a:lvl4pPr marL="4454525" lvl="3" indent="-219202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4pPr>
    <a:lvl5pPr marL="5939155" lvl="4"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5pPr>
    <a:lvl6pPr marL="2286000" lvl="5"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6pPr>
    <a:lvl7pPr marL="2743200" lvl="6"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7pPr>
    <a:lvl8pPr marL="3200400" lvl="7"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8pPr>
    <a:lvl9pPr marL="3657600" lvl="8"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10483" userDrawn="1">
          <p15:clr>
            <a:srgbClr val="A4A3A4"/>
          </p15:clr>
        </p15:guide>
        <p15:guide id="2" pos="59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30" d="100"/>
          <a:sy n="30" d="100"/>
        </p:scale>
        <p:origin x="2312" y="16"/>
      </p:cViewPr>
      <p:guideLst>
        <p:guide orient="horz" pos="10483"/>
        <p:guide pos="59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noProof="1"/>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900" indent="0" algn="ctr">
              <a:buNone/>
              <a:defRPr>
                <a:solidFill>
                  <a:schemeClr val="tx1">
                    <a:tint val="75000"/>
                  </a:schemeClr>
                </a:solidFill>
              </a:defRPr>
            </a:lvl2pPr>
            <a:lvl3pPr marL="2971165" indent="0" algn="ctr">
              <a:buNone/>
              <a:defRPr>
                <a:solidFill>
                  <a:schemeClr val="tx1">
                    <a:tint val="75000"/>
                  </a:schemeClr>
                </a:solidFill>
              </a:defRPr>
            </a:lvl3pPr>
            <a:lvl4pPr marL="4457065" indent="0" algn="ctr">
              <a:buNone/>
              <a:defRPr>
                <a:solidFill>
                  <a:schemeClr val="tx1">
                    <a:tint val="75000"/>
                  </a:schemeClr>
                </a:solidFill>
              </a:defRPr>
            </a:lvl4pPr>
            <a:lvl5pPr marL="5942965" indent="0" algn="ctr">
              <a:buNone/>
              <a:defRPr>
                <a:solidFill>
                  <a:schemeClr val="tx1">
                    <a:tint val="75000"/>
                  </a:schemeClr>
                </a:solidFill>
              </a:defRPr>
            </a:lvl5pPr>
            <a:lvl6pPr marL="7428230" indent="0" algn="ctr">
              <a:buNone/>
              <a:defRPr>
                <a:solidFill>
                  <a:schemeClr val="tx1">
                    <a:tint val="75000"/>
                  </a:schemeClr>
                </a:solidFill>
              </a:defRPr>
            </a:lvl6pPr>
            <a:lvl7pPr marL="8914130" indent="0" algn="ctr">
              <a:buNone/>
              <a:defRPr>
                <a:solidFill>
                  <a:schemeClr val="tx1">
                    <a:tint val="75000"/>
                  </a:schemeClr>
                </a:solidFill>
              </a:defRPr>
            </a:lvl7pPr>
            <a:lvl8pPr marL="10399395" indent="0" algn="ctr">
              <a:buNone/>
              <a:defRPr>
                <a:solidFill>
                  <a:schemeClr val="tx1">
                    <a:tint val="75000"/>
                  </a:schemeClr>
                </a:solidFill>
              </a:defRPr>
            </a:lvl8pPr>
            <a:lvl9pPr marL="11885295"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936625" y="7767638"/>
            <a:ext cx="16849725" cy="21963062"/>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p:spPr>
        <p:txBody>
          <a:bodyPr/>
          <a:lstStyle/>
          <a:p>
            <a:r>
              <a:rPr lang="zh-CN" altLang="en-US" noProof="1"/>
              <a:t>单击此处编辑母版标题样式</a:t>
            </a:r>
          </a:p>
        </p:txBody>
      </p:sp>
      <p:sp>
        <p:nvSpPr>
          <p:cNvPr id="3" name="内容占位符 2"/>
          <p:cNvSpPr>
            <a:spLocks noGrp="1"/>
          </p:cNvSpPr>
          <p:nvPr>
            <p:ph idx="1"/>
          </p:nvPr>
        </p:nvSpPr>
        <p:spPr>
          <a:xfrm>
            <a:off x="936625" y="7767638"/>
            <a:ext cx="16849725" cy="21963062"/>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noProof="1"/>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900" indent="0">
              <a:buNone/>
              <a:defRPr sz="5800">
                <a:solidFill>
                  <a:schemeClr val="tx1">
                    <a:tint val="75000"/>
                  </a:schemeClr>
                </a:solidFill>
              </a:defRPr>
            </a:lvl2pPr>
            <a:lvl3pPr marL="2971165" indent="0">
              <a:buNone/>
              <a:defRPr sz="5300">
                <a:solidFill>
                  <a:schemeClr val="tx1">
                    <a:tint val="75000"/>
                  </a:schemeClr>
                </a:solidFill>
              </a:defRPr>
            </a:lvl3pPr>
            <a:lvl4pPr marL="4457065" indent="0">
              <a:buNone/>
              <a:defRPr sz="4600">
                <a:solidFill>
                  <a:schemeClr val="tx1">
                    <a:tint val="75000"/>
                  </a:schemeClr>
                </a:solidFill>
              </a:defRPr>
            </a:lvl4pPr>
            <a:lvl5pPr marL="5942965" indent="0">
              <a:buNone/>
              <a:defRPr sz="4600">
                <a:solidFill>
                  <a:schemeClr val="tx1">
                    <a:tint val="75000"/>
                  </a:schemeClr>
                </a:solidFill>
              </a:defRPr>
            </a:lvl5pPr>
            <a:lvl6pPr marL="7428230" indent="0">
              <a:buNone/>
              <a:defRPr sz="4600">
                <a:solidFill>
                  <a:schemeClr val="tx1">
                    <a:tint val="75000"/>
                  </a:schemeClr>
                </a:solidFill>
              </a:defRPr>
            </a:lvl6pPr>
            <a:lvl7pPr marL="8914130" indent="0">
              <a:buNone/>
              <a:defRPr sz="4600">
                <a:solidFill>
                  <a:schemeClr val="tx1">
                    <a:tint val="75000"/>
                  </a:schemeClr>
                </a:solidFill>
              </a:defRPr>
            </a:lvl7pPr>
            <a:lvl8pPr marL="10399395" indent="0">
              <a:buNone/>
              <a:defRPr sz="4600">
                <a:solidFill>
                  <a:schemeClr val="tx1">
                    <a:tint val="75000"/>
                  </a:schemeClr>
                </a:solidFill>
              </a:defRPr>
            </a:lvl8pPr>
            <a:lvl9pPr marL="11885295" indent="0">
              <a:buNone/>
              <a:defRPr sz="4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p:spPr>
        <p:txBody>
          <a:bodyPr/>
          <a:lstStyle/>
          <a:p>
            <a:r>
              <a:rPr lang="zh-CN" altLang="en-US" noProof="1"/>
              <a:t>单击此处编辑母版标题样式</a:t>
            </a:r>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p:spPr>
        <p:txBody>
          <a:bodyPr/>
          <a:lstStyle/>
          <a:p>
            <a:r>
              <a:rPr lang="zh-CN" altLang="en-US" noProof="1"/>
              <a:t>单击此处编辑母版标题样式</a:t>
            </a:r>
          </a:p>
        </p:txBody>
      </p:sp>
      <p:sp>
        <p:nvSpPr>
          <p:cNvPr id="3" name="日期占位符 2"/>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noProof="1"/>
              <a:t>单击此处编辑母版标题样式</a:t>
            </a:r>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noProof="1"/>
              <a:t>单击此处编辑母版标题样式</a:t>
            </a:r>
          </a:p>
        </p:txBody>
      </p:sp>
      <p:sp>
        <p:nvSpPr>
          <p:cNvPr id="3" name="图片占位符 2"/>
          <p:cNvSpPr>
            <a:spLocks noGrp="1"/>
          </p:cNvSpPr>
          <p:nvPr>
            <p:ph type="pic" idx="1"/>
          </p:nvPr>
        </p:nvSpPr>
        <p:spPr>
          <a:xfrm>
            <a:off x="3669835" y="2973804"/>
            <a:ext cx="11233785" cy="19969163"/>
          </a:xfrm>
        </p:spPr>
        <p:txBody>
          <a:bodyPr vert="horz" wrap="square" lIns="297134" tIns="148567" rIns="297134" bIns="148567" numCol="1" rtlCol="0" anchor="t" anchorCtr="0" compatLnSpc="1">
            <a:normAutofit/>
          </a:bodyPr>
          <a:lstStyle>
            <a:lvl1pPr marL="0" indent="0">
              <a:buNone/>
              <a:defRPr sz="10400"/>
            </a:lvl1pPr>
            <a:lvl2pPr marL="1485900" indent="0">
              <a:buNone/>
              <a:defRPr sz="9000"/>
            </a:lvl2pPr>
            <a:lvl3pPr marL="2971165" indent="0">
              <a:buNone/>
              <a:defRPr sz="7800"/>
            </a:lvl3pPr>
            <a:lvl4pPr marL="4457065" indent="0">
              <a:buNone/>
              <a:defRPr sz="6500"/>
            </a:lvl4pPr>
            <a:lvl5pPr marL="5942965" indent="0">
              <a:buNone/>
              <a:defRPr sz="6500"/>
            </a:lvl5pPr>
            <a:lvl6pPr marL="7428230" indent="0">
              <a:buNone/>
              <a:defRPr sz="6500"/>
            </a:lvl6pPr>
            <a:lvl7pPr marL="8914130" indent="0">
              <a:buNone/>
              <a:defRPr sz="6500"/>
            </a:lvl7pPr>
            <a:lvl8pPr marL="10399395" indent="0">
              <a:buNone/>
              <a:defRPr sz="6500"/>
            </a:lvl8pPr>
            <a:lvl9pPr marL="11885295" indent="0">
              <a:buNone/>
              <a:defRPr sz="6500"/>
            </a:lvl9pPr>
          </a:lstStyle>
          <a:p>
            <a:pPr marL="0" marR="0" lvl="0" indent="0" algn="l" defTabSz="2968625" rtl="0" eaLnBrk="0" fontAlgn="base" latinLnBrk="0" hangingPunct="0">
              <a:lnSpc>
                <a:spcPct val="100000"/>
              </a:lnSpc>
              <a:spcBef>
                <a:spcPct val="20000"/>
              </a:spcBef>
              <a:spcAft>
                <a:spcPct val="0"/>
              </a:spcAft>
              <a:buClrTx/>
              <a:buSzTx/>
              <a:buFont typeface="Arial" panose="020B0604020202090204" pitchFamily="34" charset="0"/>
              <a:buNone/>
              <a:defRPr/>
            </a:pPr>
            <a:endParaRPr kumimoji="0" lang="zh-CN" altLang="en-US" sz="10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a:xfrm>
            <a:off x="936625" y="30846713"/>
            <a:ext cx="4367213" cy="1773238"/>
          </a:xfrm>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C38825E8-BDA1-4DF0-8FAF-56A703451206}"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2024/8/8</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a:xfrm>
            <a:off x="6396038" y="30846713"/>
            <a:ext cx="5930900" cy="1773238"/>
          </a:xfrm>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a:xfrm>
            <a:off x="13419138" y="30846713"/>
            <a:ext cx="4367213" cy="1773238"/>
          </a:xfrm>
        </p:spPr>
        <p:txBody>
          <a:bodyPr/>
          <a:lstStyle/>
          <a:p>
            <a:pPr lvl="0" defTabSz="2970530" eaLnBrk="1" hangingPunct="1">
              <a:buNone/>
            </a:pPr>
            <a:fld id="{9A0DB2DC-4C9A-4742-B13C-FB6460FD3503}" type="slidenum">
              <a:rPr lang="zh-CN" altLang="en-US" dirty="0">
                <a:latin typeface="Calibri" pitchFamily="34" charset="0"/>
              </a:rPr>
              <a:t>‹#›</a:t>
            </a:fld>
            <a:endParaRPr lang="zh-CN" altLang="en-US" dirty="0">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descr="壁报"/>
          <p:cNvPicPr>
            <a:picLocks noChangeAspect="1"/>
          </p:cNvPicPr>
          <p:nvPr userDrawn="1"/>
        </p:nvPicPr>
        <p:blipFill>
          <a:blip r:embed="rId13"/>
          <a:stretch>
            <a:fillRect/>
          </a:stretch>
        </p:blipFill>
        <p:spPr>
          <a:xfrm>
            <a:off x="0" y="0"/>
            <a:ext cx="18722975" cy="3057525"/>
          </a:xfrm>
          <a:prstGeom prst="rect">
            <a:avLst/>
          </a:prstGeom>
        </p:spPr>
      </p:pic>
      <p:pic>
        <p:nvPicPr>
          <p:cNvPr id="3" name="图片 2" descr="底"/>
          <p:cNvPicPr>
            <a:picLocks noChangeAspect="1"/>
          </p:cNvPicPr>
          <p:nvPr userDrawn="1"/>
        </p:nvPicPr>
        <p:blipFill>
          <a:blip r:embed="rId14"/>
          <a:stretch>
            <a:fillRect/>
          </a:stretch>
        </p:blipFill>
        <p:spPr>
          <a:xfrm>
            <a:off x="0" y="27514550"/>
            <a:ext cx="18722975" cy="58318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pitchFamily="2"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pitchFamily="2"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pitchFamily="2"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pitchFamily="2" charset="-122"/>
        </a:defRPr>
      </a:lvl5pPr>
      <a:lvl6pPr marL="754380" algn="ctr" defTabSz="2969260" rtl="0" fontAlgn="base">
        <a:spcBef>
          <a:spcPct val="0"/>
        </a:spcBef>
        <a:spcAft>
          <a:spcPct val="0"/>
        </a:spcAft>
        <a:defRPr sz="14300">
          <a:solidFill>
            <a:schemeClr val="tx1"/>
          </a:solidFill>
          <a:latin typeface="Calibri" pitchFamily="34" charset="0"/>
          <a:ea typeface="宋体" pitchFamily="2" charset="-122"/>
        </a:defRPr>
      </a:lvl6pPr>
      <a:lvl7pPr marL="1508125" algn="ctr" defTabSz="2969260" rtl="0" fontAlgn="base">
        <a:spcBef>
          <a:spcPct val="0"/>
        </a:spcBef>
        <a:spcAft>
          <a:spcPct val="0"/>
        </a:spcAft>
        <a:defRPr sz="14300">
          <a:solidFill>
            <a:schemeClr val="tx1"/>
          </a:solidFill>
          <a:latin typeface="Calibri" pitchFamily="34" charset="0"/>
          <a:ea typeface="宋体" pitchFamily="2" charset="-122"/>
        </a:defRPr>
      </a:lvl7pPr>
      <a:lvl8pPr marL="2262505" algn="ctr" defTabSz="2969260" rtl="0" fontAlgn="base">
        <a:spcBef>
          <a:spcPct val="0"/>
        </a:spcBef>
        <a:spcAft>
          <a:spcPct val="0"/>
        </a:spcAft>
        <a:defRPr sz="14300">
          <a:solidFill>
            <a:schemeClr val="tx1"/>
          </a:solidFill>
          <a:latin typeface="Calibri" pitchFamily="34" charset="0"/>
          <a:ea typeface="宋体" pitchFamily="2" charset="-122"/>
        </a:defRPr>
      </a:lvl8pPr>
      <a:lvl9pPr marL="3016250" algn="ctr" defTabSz="2969260" rtl="0" fontAlgn="base">
        <a:spcBef>
          <a:spcPct val="0"/>
        </a:spcBef>
        <a:spcAft>
          <a:spcPct val="0"/>
        </a:spcAft>
        <a:defRPr sz="14300">
          <a:solidFill>
            <a:schemeClr val="tx1"/>
          </a:solidFill>
          <a:latin typeface="Calibri" pitchFamily="34" charset="0"/>
          <a:ea typeface="宋体" pitchFamily="2" charset="-122"/>
        </a:defRPr>
      </a:lvl9pPr>
    </p:titleStyle>
    <p:bodyStyle>
      <a:lvl1pPr marL="1111250" indent="-1111250" algn="l" defTabSz="2968625" rtl="0" eaLnBrk="0" fontAlgn="base" hangingPunct="0">
        <a:spcBef>
          <a:spcPct val="20000"/>
        </a:spcBef>
        <a:spcAft>
          <a:spcPct val="0"/>
        </a:spcAft>
        <a:buFont typeface="Arial" panose="020B060402020209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9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9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9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90204" pitchFamily="34" charset="0"/>
        <a:buChar char="»"/>
        <a:defRPr sz="6500" kern="1200">
          <a:solidFill>
            <a:schemeClr val="tx1"/>
          </a:solidFill>
          <a:latin typeface="+mn-lt"/>
          <a:ea typeface="+mn-ea"/>
          <a:cs typeface="+mn-cs"/>
        </a:defRPr>
      </a:lvl5pPr>
      <a:lvl6pPr marL="8171180" indent="-742950" algn="l" defTabSz="2971165" rtl="0" eaLnBrk="1" latinLnBrk="0" hangingPunct="1">
        <a:spcBef>
          <a:spcPct val="20000"/>
        </a:spcBef>
        <a:buFont typeface="Arial" panose="020B0604020202090204" pitchFamily="34" charset="0"/>
        <a:buChar char="•"/>
        <a:defRPr sz="6500" kern="1200">
          <a:solidFill>
            <a:schemeClr val="tx1"/>
          </a:solidFill>
          <a:latin typeface="+mn-lt"/>
          <a:ea typeface="+mn-ea"/>
          <a:cs typeface="+mn-cs"/>
        </a:defRPr>
      </a:lvl6pPr>
      <a:lvl7pPr marL="9657080" indent="-742950" algn="l" defTabSz="2971165" rtl="0" eaLnBrk="1" latinLnBrk="0" hangingPunct="1">
        <a:spcBef>
          <a:spcPct val="20000"/>
        </a:spcBef>
        <a:buFont typeface="Arial" panose="020B0604020202090204" pitchFamily="34" charset="0"/>
        <a:buChar char="•"/>
        <a:defRPr sz="6500" kern="1200">
          <a:solidFill>
            <a:schemeClr val="tx1"/>
          </a:solidFill>
          <a:latin typeface="+mn-lt"/>
          <a:ea typeface="+mn-ea"/>
          <a:cs typeface="+mn-cs"/>
        </a:defRPr>
      </a:lvl7pPr>
      <a:lvl8pPr marL="11142345" indent="-742950" algn="l" defTabSz="2971165" rtl="0" eaLnBrk="1" latinLnBrk="0" hangingPunct="1">
        <a:spcBef>
          <a:spcPct val="20000"/>
        </a:spcBef>
        <a:buFont typeface="Arial" panose="020B0604020202090204" pitchFamily="34" charset="0"/>
        <a:buChar char="•"/>
        <a:defRPr sz="6500" kern="1200">
          <a:solidFill>
            <a:schemeClr val="tx1"/>
          </a:solidFill>
          <a:latin typeface="+mn-lt"/>
          <a:ea typeface="+mn-ea"/>
          <a:cs typeface="+mn-cs"/>
        </a:defRPr>
      </a:lvl8pPr>
      <a:lvl9pPr marL="12628245" indent="-742950" algn="l" defTabSz="2971165" rtl="0" eaLnBrk="1" latinLnBrk="0" hangingPunct="1">
        <a:spcBef>
          <a:spcPct val="20000"/>
        </a:spcBef>
        <a:buFont typeface="Arial" panose="020B0604020202090204" pitchFamily="34" charset="0"/>
        <a:buChar char="•"/>
        <a:defRPr sz="6500" kern="1200">
          <a:solidFill>
            <a:schemeClr val="tx1"/>
          </a:solidFill>
          <a:latin typeface="+mn-lt"/>
          <a:ea typeface="+mn-ea"/>
          <a:cs typeface="+mn-cs"/>
        </a:defRPr>
      </a:lvl9pPr>
    </p:bodyStyle>
    <p:otherStyle>
      <a:defPPr>
        <a:defRPr lang="zh-CN"/>
      </a:defPPr>
      <a:lvl1pPr marL="0" algn="l" defTabSz="2971165" rtl="0" eaLnBrk="1" latinLnBrk="0" hangingPunct="1">
        <a:defRPr sz="5800" kern="1200">
          <a:solidFill>
            <a:schemeClr val="tx1"/>
          </a:solidFill>
          <a:latin typeface="+mn-lt"/>
          <a:ea typeface="+mn-ea"/>
          <a:cs typeface="+mn-cs"/>
        </a:defRPr>
      </a:lvl1pPr>
      <a:lvl2pPr marL="1485900" algn="l" defTabSz="2971165" rtl="0" eaLnBrk="1" latinLnBrk="0" hangingPunct="1">
        <a:defRPr sz="5800" kern="1200">
          <a:solidFill>
            <a:schemeClr val="tx1"/>
          </a:solidFill>
          <a:latin typeface="+mn-lt"/>
          <a:ea typeface="+mn-ea"/>
          <a:cs typeface="+mn-cs"/>
        </a:defRPr>
      </a:lvl2pPr>
      <a:lvl3pPr marL="2971165" algn="l" defTabSz="2971165" rtl="0" eaLnBrk="1" latinLnBrk="0" hangingPunct="1">
        <a:defRPr sz="5800" kern="1200">
          <a:solidFill>
            <a:schemeClr val="tx1"/>
          </a:solidFill>
          <a:latin typeface="+mn-lt"/>
          <a:ea typeface="+mn-ea"/>
          <a:cs typeface="+mn-cs"/>
        </a:defRPr>
      </a:lvl3pPr>
      <a:lvl4pPr marL="4457065" algn="l" defTabSz="2971165" rtl="0" eaLnBrk="1" latinLnBrk="0" hangingPunct="1">
        <a:defRPr sz="5800" kern="1200">
          <a:solidFill>
            <a:schemeClr val="tx1"/>
          </a:solidFill>
          <a:latin typeface="+mn-lt"/>
          <a:ea typeface="+mn-ea"/>
          <a:cs typeface="+mn-cs"/>
        </a:defRPr>
      </a:lvl4pPr>
      <a:lvl5pPr marL="5942965" algn="l" defTabSz="2971165" rtl="0" eaLnBrk="1" latinLnBrk="0" hangingPunct="1">
        <a:defRPr sz="5800" kern="1200">
          <a:solidFill>
            <a:schemeClr val="tx1"/>
          </a:solidFill>
          <a:latin typeface="+mn-lt"/>
          <a:ea typeface="+mn-ea"/>
          <a:cs typeface="+mn-cs"/>
        </a:defRPr>
      </a:lvl5pPr>
      <a:lvl6pPr marL="7428230" algn="l" defTabSz="2971165" rtl="0" eaLnBrk="1" latinLnBrk="0" hangingPunct="1">
        <a:defRPr sz="5800" kern="1200">
          <a:solidFill>
            <a:schemeClr val="tx1"/>
          </a:solidFill>
          <a:latin typeface="+mn-lt"/>
          <a:ea typeface="+mn-ea"/>
          <a:cs typeface="+mn-cs"/>
        </a:defRPr>
      </a:lvl6pPr>
      <a:lvl7pPr marL="8914130" algn="l" defTabSz="2971165" rtl="0" eaLnBrk="1" latinLnBrk="0" hangingPunct="1">
        <a:defRPr sz="5800" kern="1200">
          <a:solidFill>
            <a:schemeClr val="tx1"/>
          </a:solidFill>
          <a:latin typeface="+mn-lt"/>
          <a:ea typeface="+mn-ea"/>
          <a:cs typeface="+mn-cs"/>
        </a:defRPr>
      </a:lvl7pPr>
      <a:lvl8pPr marL="10399395" algn="l" defTabSz="2971165" rtl="0" eaLnBrk="1" latinLnBrk="0" hangingPunct="1">
        <a:defRPr sz="5800" kern="1200">
          <a:solidFill>
            <a:schemeClr val="tx1"/>
          </a:solidFill>
          <a:latin typeface="+mn-lt"/>
          <a:ea typeface="+mn-ea"/>
          <a:cs typeface="+mn-cs"/>
        </a:defRPr>
      </a:lvl8pPr>
      <a:lvl9pPr marL="11885295" algn="l" defTabSz="29711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
          <p:cNvPicPr>
            <a:picLocks noChangeAspect="1"/>
          </p:cNvPicPr>
          <p:nvPr/>
        </p:nvPicPr>
        <p:blipFill>
          <a:blip r:embed="rId2"/>
          <a:stretch>
            <a:fillRect/>
          </a:stretch>
        </p:blipFill>
        <p:spPr>
          <a:xfrm>
            <a:off x="1727200" y="4822825"/>
            <a:ext cx="15363825" cy="2565400"/>
          </a:xfrm>
          <a:prstGeom prst="rect">
            <a:avLst/>
          </a:prstGeom>
          <a:noFill/>
          <a:ln w="9525">
            <a:noFill/>
          </a:ln>
        </p:spPr>
      </p:pic>
      <p:sp>
        <p:nvSpPr>
          <p:cNvPr id="2051" name="矩形 9"/>
          <p:cNvSpPr/>
          <p:nvPr/>
        </p:nvSpPr>
        <p:spPr>
          <a:xfrm>
            <a:off x="1844675" y="4822825"/>
            <a:ext cx="15130463" cy="2091287"/>
          </a:xfrm>
          <a:prstGeom prst="rect">
            <a:avLst/>
          </a:prstGeom>
          <a:noFill/>
          <a:ln w="9525">
            <a:noFill/>
          </a:ln>
        </p:spPr>
        <p:txBody>
          <a:bodyPr lIns="150822" tIns="75411" rIns="150822" bIns="75411">
            <a:spAutoFit/>
          </a:bodyPr>
          <a:lstStyle/>
          <a:p>
            <a:pPr algn="ctr" eaLnBrk="1" hangingPunct="1"/>
            <a:endParaRPr lang="en-US" altLang="zh-CN" sz="4000" b="1" dirty="0">
              <a:latin typeface="黑体" pitchFamily="49" charset="-122"/>
              <a:ea typeface="黑体" pitchFamily="49" charset="-122"/>
            </a:endParaRPr>
          </a:p>
          <a:p>
            <a:pPr algn="ctr" eaLnBrk="1" hangingPunct="1"/>
            <a:r>
              <a:rPr lang="zh-CN" altLang="en-US" sz="4000" b="1" dirty="0">
                <a:latin typeface="黑体" pitchFamily="49" charset="-122"/>
                <a:ea typeface="黑体" pitchFamily="49" charset="-122"/>
              </a:rPr>
              <a:t>题目</a:t>
            </a:r>
            <a:endParaRPr lang="en-US" altLang="zh-CN" sz="4000" b="1" dirty="0">
              <a:latin typeface="黑体" pitchFamily="49" charset="-122"/>
              <a:ea typeface="黑体" pitchFamily="49" charset="-122"/>
            </a:endParaRPr>
          </a:p>
          <a:p>
            <a:pPr algn="ctr" eaLnBrk="1" hangingPunct="1"/>
            <a:r>
              <a:rPr lang="zh-CN" altLang="en-US" sz="2300" dirty="0"/>
              <a:t>作者：</a:t>
            </a:r>
            <a:r>
              <a:rPr lang="en-US" altLang="zh-CN" sz="2300" dirty="0"/>
              <a:t>23</a:t>
            </a:r>
            <a:r>
              <a:rPr lang="zh-CN" altLang="en-US" sz="2300" dirty="0"/>
              <a:t>号宋体</a:t>
            </a:r>
            <a:endParaRPr lang="en-US" altLang="zh-CN" sz="2300" dirty="0"/>
          </a:p>
          <a:p>
            <a:pPr algn="ctr" eaLnBrk="1" hangingPunct="1"/>
            <a:r>
              <a:rPr lang="zh-CN" altLang="en-US" sz="2300" dirty="0">
                <a:latin typeface="Calibri" pitchFamily="34" charset="0"/>
              </a:rPr>
              <a:t>单位：</a:t>
            </a:r>
            <a:r>
              <a:rPr lang="en-US" altLang="zh-CN" sz="2300" dirty="0">
                <a:latin typeface="Calibri" pitchFamily="34" charset="0"/>
              </a:rPr>
              <a:t>23</a:t>
            </a:r>
            <a:r>
              <a:rPr lang="zh-CN" altLang="en-US" sz="2300" dirty="0">
                <a:latin typeface="Calibri" pitchFamily="34" charset="0"/>
              </a:rPr>
              <a:t>号宋体</a:t>
            </a:r>
            <a:endParaRPr lang="en-US" altLang="zh-CN" sz="2300" dirty="0">
              <a:latin typeface="Calibri" pitchFamily="34" charset="0"/>
            </a:endParaRPr>
          </a:p>
        </p:txBody>
      </p:sp>
      <p:sp>
        <p:nvSpPr>
          <p:cNvPr id="2052" name="TextBox 11"/>
          <p:cNvSpPr txBox="1"/>
          <p:nvPr/>
        </p:nvSpPr>
        <p:spPr>
          <a:xfrm>
            <a:off x="623888" y="8389938"/>
            <a:ext cx="9918700" cy="24020462"/>
          </a:xfrm>
          <a:prstGeom prst="rect">
            <a:avLst/>
          </a:prstGeom>
          <a:noFill/>
          <a:ln w="9525">
            <a:noFill/>
          </a:ln>
        </p:spPr>
        <p:txBody>
          <a:bodyPr lIns="150822" tIns="75411" rIns="150822" bIns="75411">
            <a:spAutoFit/>
          </a:bodyPr>
          <a:lstStyle/>
          <a:p>
            <a:pPr eaLnBrk="1" hangingPunct="1"/>
            <a:r>
              <a:rPr lang="zh-CN" altLang="en-US" sz="3300" b="1" dirty="0">
                <a:latin typeface="Calibri" pitchFamily="34" charset="0"/>
              </a:rPr>
              <a:t>目的</a:t>
            </a:r>
            <a:endParaRPr lang="en-US" altLang="zh-CN" sz="3300" b="1" dirty="0">
              <a:latin typeface="Calibri" pitchFamily="34" charset="0"/>
            </a:endParaRPr>
          </a:p>
          <a:p>
            <a:pPr eaLnBrk="1" hangingPunct="1"/>
            <a:r>
              <a:rPr lang="zh-CN" altLang="en-US" sz="33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itchFamily="34" charset="0"/>
            </a:endParaRPr>
          </a:p>
          <a:p>
            <a:pPr eaLnBrk="1" hangingPunct="1"/>
            <a:endParaRPr lang="en-US" altLang="zh-CN" sz="3300" dirty="0">
              <a:latin typeface="Calibri" pitchFamily="34" charset="0"/>
            </a:endParaRPr>
          </a:p>
          <a:p>
            <a:pPr eaLnBrk="1" hangingPunct="1"/>
            <a:r>
              <a:rPr lang="zh-CN" altLang="en-US" sz="3300" b="1" dirty="0">
                <a:latin typeface="Calibri" pitchFamily="34" charset="0"/>
              </a:rPr>
              <a:t>方法</a:t>
            </a:r>
            <a:endParaRPr lang="en-US" altLang="zh-CN" sz="3300" b="1" dirty="0">
              <a:latin typeface="Calibri" pitchFamily="34" charset="0"/>
            </a:endParaRPr>
          </a:p>
          <a:p>
            <a:pPr eaLnBrk="1" hangingPunct="1"/>
            <a:r>
              <a:rPr lang="zh-CN" altLang="en-US" sz="33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itchFamily="34" charset="0"/>
            </a:endParaRPr>
          </a:p>
          <a:p>
            <a:pPr eaLnBrk="1" hangingPunct="1"/>
            <a:endParaRPr lang="en-US" altLang="zh-CN" sz="3300" dirty="0">
              <a:latin typeface="Calibri" pitchFamily="34" charset="0"/>
            </a:endParaRPr>
          </a:p>
          <a:p>
            <a:pPr eaLnBrk="1" hangingPunct="1"/>
            <a:r>
              <a:rPr lang="zh-CN" altLang="en-US" sz="3300" b="1" dirty="0">
                <a:latin typeface="Calibri" pitchFamily="34" charset="0"/>
              </a:rPr>
              <a:t>结果</a:t>
            </a:r>
            <a:endParaRPr lang="en-US" altLang="zh-CN" sz="3300" b="1" dirty="0">
              <a:latin typeface="Calibri" pitchFamily="34" charset="0"/>
            </a:endParaRPr>
          </a:p>
          <a:p>
            <a:pPr eaLnBrk="1" hangingPunct="1"/>
            <a:r>
              <a:rPr lang="zh-CN" altLang="en-US" sz="33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itchFamily="34" charset="0"/>
            </a:endParaRPr>
          </a:p>
          <a:p>
            <a:pPr eaLnBrk="1" hangingPunct="1"/>
            <a:r>
              <a:rPr lang="zh-CN" altLang="en-US" sz="33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itchFamily="34" charset="0"/>
            </a:endParaRPr>
          </a:p>
          <a:p>
            <a:pPr eaLnBrk="1" hangingPunct="1"/>
            <a:endParaRPr lang="en-US" altLang="zh-CN" sz="3300" dirty="0">
              <a:latin typeface="Calibri" pitchFamily="34" charset="0"/>
            </a:endParaRPr>
          </a:p>
          <a:p>
            <a:pPr eaLnBrk="1" hangingPunct="1"/>
            <a:endParaRPr lang="zh-CN" altLang="en-US" sz="3300" dirty="0">
              <a:latin typeface="Calibri" pitchFamily="34" charset="0"/>
            </a:endParaRPr>
          </a:p>
        </p:txBody>
      </p:sp>
      <p:pic>
        <p:nvPicPr>
          <p:cNvPr id="2053" name="图片 14" descr="屏幕剪辑"/>
          <p:cNvPicPr>
            <a:picLocks noChangeAspect="1"/>
          </p:cNvPicPr>
          <p:nvPr/>
        </p:nvPicPr>
        <p:blipFill>
          <a:blip r:embed="rId3"/>
          <a:stretch>
            <a:fillRect/>
          </a:stretch>
        </p:blipFill>
        <p:spPr>
          <a:xfrm>
            <a:off x="10829925" y="8750300"/>
            <a:ext cx="7486650" cy="9258300"/>
          </a:xfrm>
          <a:prstGeom prst="rect">
            <a:avLst/>
          </a:prstGeom>
          <a:noFill/>
          <a:ln w="9525">
            <a:noFill/>
          </a:ln>
        </p:spPr>
      </p:pic>
      <p:sp>
        <p:nvSpPr>
          <p:cNvPr id="2054" name="矩形 15"/>
          <p:cNvSpPr/>
          <p:nvPr/>
        </p:nvSpPr>
        <p:spPr>
          <a:xfrm>
            <a:off x="10817225" y="18024475"/>
            <a:ext cx="7486650" cy="8985250"/>
          </a:xfrm>
          <a:prstGeom prst="rect">
            <a:avLst/>
          </a:prstGeom>
          <a:noFill/>
          <a:ln w="9525">
            <a:noFill/>
          </a:ln>
        </p:spPr>
        <p:txBody>
          <a:bodyPr lIns="150822" tIns="75411" rIns="150822" bIns="75411">
            <a:spAutoFit/>
          </a:bodyPr>
          <a:lstStyle/>
          <a:p>
            <a:pPr eaLnBrk="1" hangingPunct="1"/>
            <a:r>
              <a:rPr lang="zh-CN" altLang="en-US" sz="3000" b="1" dirty="0">
                <a:latin typeface="Calibri" pitchFamily="34" charset="0"/>
              </a:rPr>
              <a:t>结论</a:t>
            </a:r>
            <a:endParaRPr lang="en-US" altLang="zh-CN" sz="3000" b="1" dirty="0">
              <a:latin typeface="Calibri" pitchFamily="34" charset="0"/>
            </a:endParaRPr>
          </a:p>
          <a:p>
            <a:pPr eaLnBrk="1" hangingPunct="1"/>
            <a:r>
              <a:rPr lang="zh-CN" altLang="en-US" sz="32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itchFamily="34" charset="0"/>
            </a:endParaRPr>
          </a:p>
          <a:p>
            <a:pPr eaLnBrk="1" hangingPunct="1"/>
            <a:r>
              <a:rPr lang="zh-CN" altLang="en-US" sz="3200" dirty="0">
                <a:latin typeface="Calibri"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itchFamily="34" charset="0"/>
            </a:endParaRPr>
          </a:p>
          <a:p>
            <a:pPr eaLnBrk="1" hangingPunct="1"/>
            <a:endParaRPr lang="en-US" altLang="zh-CN" sz="3200" dirty="0">
              <a:latin typeface="Calibri" pitchFamily="34" charset="0"/>
            </a:endParaRPr>
          </a:p>
        </p:txBody>
      </p:sp>
      <p:sp>
        <p:nvSpPr>
          <p:cNvPr id="2055" name="矩形 1"/>
          <p:cNvSpPr/>
          <p:nvPr/>
        </p:nvSpPr>
        <p:spPr>
          <a:xfrm>
            <a:off x="568325" y="7388225"/>
            <a:ext cx="18154650" cy="1014413"/>
          </a:xfrm>
          <a:prstGeom prst="rect">
            <a:avLst/>
          </a:prstGeom>
          <a:noFill/>
          <a:ln w="9525">
            <a:noFill/>
          </a:ln>
        </p:spPr>
        <p:txBody>
          <a:bodyPr>
            <a:spAutoFit/>
          </a:bodyPr>
          <a:lstStyle/>
          <a:p>
            <a:pPr eaLnBrk="1" hangingPunct="1"/>
            <a:r>
              <a:rPr lang="zh-CN" altLang="en-US" sz="6000" b="1" dirty="0">
                <a:solidFill>
                  <a:srgbClr val="FF0000"/>
                </a:solidFill>
                <a:latin typeface="Calibri" pitchFamily="34" charset="0"/>
              </a:rPr>
              <a:t>注</a:t>
            </a:r>
            <a:r>
              <a:rPr lang="en-US" altLang="zh-CN" sz="6000" b="1" dirty="0">
                <a:solidFill>
                  <a:srgbClr val="FF0000"/>
                </a:solidFill>
                <a:latin typeface="Calibri" pitchFamily="34" charset="0"/>
              </a:rPr>
              <a:t>:</a:t>
            </a:r>
            <a:r>
              <a:rPr lang="zh-CN" altLang="zh-CN" sz="6000" b="1" dirty="0">
                <a:solidFill>
                  <a:srgbClr val="FF0000"/>
                </a:solidFill>
                <a:latin typeface="Calibri" pitchFamily="34" charset="0"/>
              </a:rPr>
              <a:t>不可改变页面大小、不可增加页数，</a:t>
            </a:r>
            <a:r>
              <a:rPr lang="zh-CN" altLang="en-US" sz="6000" b="1" dirty="0">
                <a:solidFill>
                  <a:srgbClr val="FF0000"/>
                </a:solidFill>
                <a:latin typeface="Calibri" pitchFamily="34" charset="0"/>
              </a:rPr>
              <a:t>展示形式</a:t>
            </a:r>
            <a:r>
              <a:rPr lang="zh-CN" altLang="zh-CN" sz="6000" b="1" dirty="0">
                <a:solidFill>
                  <a:srgbClr val="FF0000"/>
                </a:solidFill>
                <a:latin typeface="Calibri" pitchFamily="34" charset="0"/>
              </a:rPr>
              <a:t>随意</a:t>
            </a:r>
            <a:endParaRPr lang="zh-CN" altLang="en-US" b="1" dirty="0">
              <a:solidFill>
                <a:srgbClr val="FF0000"/>
              </a:solidFill>
              <a:latin typeface="Calibri" pitchFamily="34" charset="0"/>
            </a:endParaRPr>
          </a:p>
        </p:txBody>
      </p:sp>
      <p:sp>
        <p:nvSpPr>
          <p:cNvPr id="2" name="文本框 1">
            <a:extLst>
              <a:ext uri="{FF2B5EF4-FFF2-40B4-BE49-F238E27FC236}">
                <a16:creationId xmlns:a16="http://schemas.microsoft.com/office/drawing/2014/main" id="{446F92C7-F2A3-32EE-3621-BA4A5830D7B0}"/>
              </a:ext>
            </a:extLst>
          </p:cNvPr>
          <p:cNvSpPr txBox="1"/>
          <p:nvPr/>
        </p:nvSpPr>
        <p:spPr>
          <a:xfrm>
            <a:off x="15648128" y="3338999"/>
            <a:ext cx="2655747" cy="646331"/>
          </a:xfrm>
          <a:prstGeom prst="rect">
            <a:avLst/>
          </a:prstGeom>
          <a:noFill/>
        </p:spPr>
        <p:txBody>
          <a:bodyPr wrap="square" rtlCol="0">
            <a:spAutoFit/>
          </a:bodyPr>
          <a:lstStyle/>
          <a:p>
            <a:r>
              <a:rPr lang="zh-CN" altLang="en-US" sz="3600" b="1" dirty="0">
                <a:solidFill>
                  <a:srgbClr val="00135F"/>
                </a:solidFill>
                <a:latin typeface="Arial" panose="020B0604020202020204" pitchFamily="34" charset="0"/>
                <a:cs typeface="Arial" panose="020B0604020202020204" pitchFamily="34" charset="0"/>
              </a:rPr>
              <a:t>壁报编号</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1055</Words>
  <Application>Microsoft Office PowerPoint</Application>
  <PresentationFormat>自定义</PresentationFormat>
  <Paragraphs>18</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黑体</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颜平</dc:creator>
  <cp:lastModifiedBy>haiyan du</cp:lastModifiedBy>
  <cp:revision>6</cp:revision>
  <dcterms:created xsi:type="dcterms:W3CDTF">2024-08-05T07:37:28Z</dcterms:created>
  <dcterms:modified xsi:type="dcterms:W3CDTF">2024-08-08T01:48:43Z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3C87B944D67B1E631B7EB0662BA31B81_43</vt:lpwstr>
  </property>
  <property fmtid="{D5CDD505-2E9C-101B-9397-08002B2CF9AE}" pid="3" name="KSOProductBuildVer">
    <vt:lpwstr>2052-6.5.2.8766</vt:lpwstr>
  </property>
</Properties>
</file>