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7"/>
  </p:handoutMasterIdLst>
  <p:sldIdLst>
    <p:sldId id="256" r:id="rId3"/>
    <p:sldId id="257" r:id="rId5"/>
    <p:sldId id="258" r:id="rId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804795" y="2454910"/>
            <a:ext cx="658241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10000" b="1">
                <a:latin typeface="Microsoft YaHei Bold" panose="020B0502040204020203" charset="-122"/>
                <a:ea typeface="Microsoft YaHei Bold" panose="020B0502040204020203" charset="-122"/>
              </a:rPr>
              <a:t>谢谢观看</a:t>
            </a:r>
            <a:endParaRPr lang="zh-CN" altLang="en-US" sz="10000" b="1">
              <a:latin typeface="Microsoft YaHei Bold" panose="020B0502040204020203" charset="-122"/>
              <a:ea typeface="Microsoft YaHei Bold" panose="020B0502040204020203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表格</Application>
  <PresentationFormat>宽屏</PresentationFormat>
  <Paragraphs>0</Paragraphs>
  <Slides>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4" baseType="lpstr">
      <vt:lpstr>Arial</vt:lpstr>
      <vt:lpstr>宋体</vt:lpstr>
      <vt:lpstr>Wingdings</vt:lpstr>
      <vt:lpstr>Microsoft YaHei Bold</vt:lpstr>
      <vt:lpstr>微软雅黑</vt:lpstr>
      <vt:lpstr>宋体</vt:lpstr>
      <vt:lpstr>Arial Unicode MS</vt:lpstr>
      <vt:lpstr>汉仪书宋二KW</vt:lpstr>
      <vt:lpstr>Calibri</vt:lpstr>
      <vt:lpstr>Helvetica Neue</vt:lpstr>
      <vt:lpstr>WPS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rz</cp:lastModifiedBy>
  <cp:revision>15</cp:revision>
  <dcterms:created xsi:type="dcterms:W3CDTF">2024-08-21T03:15:38Z</dcterms:created>
  <dcterms:modified xsi:type="dcterms:W3CDTF">2024-08-21T03:15:38Z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2052-6.5.2.8766</vt:lpwstr>
  </property>
  <property fmtid="{D5CDD505-2E9C-101B-9397-08002B2CF9AE}" pid="3" name="ICV">
    <vt:lpwstr>C3819C11F830D82B5EC0C266D38EBBD4_43</vt:lpwstr>
  </property>
</Properties>
</file>