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02619-C847-4B9C-8F18-7ED075EA5F22}" v="5" dt="2020-09-16T07:17:51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50" d="100"/>
          <a:sy n="50" d="100"/>
        </p:scale>
        <p:origin x="1740" y="-4320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1836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吕 向阳" userId="33080d833e709fa4" providerId="LiveId" clId="{D5202619-C847-4B9C-8F18-7ED075EA5F22}"/>
    <pc:docChg chg="custSel modSld modMainMaster">
      <pc:chgData name="吕 向阳" userId="33080d833e709fa4" providerId="LiveId" clId="{D5202619-C847-4B9C-8F18-7ED075EA5F22}" dt="2020-09-16T07:17:51.658" v="86" actId="207"/>
      <pc:docMkLst>
        <pc:docMk/>
      </pc:docMkLst>
      <pc:sldChg chg="modSp mod">
        <pc:chgData name="吕 向阳" userId="33080d833e709fa4" providerId="LiveId" clId="{D5202619-C847-4B9C-8F18-7ED075EA5F22}" dt="2020-09-16T07:17:51.658" v="86" actId="207"/>
        <pc:sldMkLst>
          <pc:docMk/>
          <pc:sldMk cId="0" sldId="256"/>
        </pc:sldMkLst>
        <pc:spChg chg="mod">
          <ac:chgData name="吕 向阳" userId="33080d833e709fa4" providerId="LiveId" clId="{D5202619-C847-4B9C-8F18-7ED075EA5F22}" dt="2020-09-16T07:17:51.658" v="86" actId="207"/>
          <ac:spMkLst>
            <pc:docMk/>
            <pc:sldMk cId="0" sldId="256"/>
            <ac:spMk id="2055" creationId="{AE1DCDFB-E50E-44E8-BF55-3E43D6AE7FDE}"/>
          </ac:spMkLst>
        </pc:spChg>
      </pc:sldChg>
      <pc:sldMasterChg chg="addSp delSp modSp mod">
        <pc:chgData name="吕 向阳" userId="33080d833e709fa4" providerId="LiveId" clId="{D5202619-C847-4B9C-8F18-7ED075EA5F22}" dt="2020-09-16T06:23:20.469" v="1"/>
        <pc:sldMasterMkLst>
          <pc:docMk/>
          <pc:sldMasterMk cId="0" sldId="2147483648"/>
        </pc:sldMasterMkLst>
        <pc:picChg chg="del">
          <ac:chgData name="吕 向阳" userId="33080d833e709fa4" providerId="LiveId" clId="{D5202619-C847-4B9C-8F18-7ED075EA5F22}" dt="2020-09-16T06:23:10.797" v="0" actId="478"/>
          <ac:picMkLst>
            <pc:docMk/>
            <pc:sldMasterMk cId="0" sldId="2147483648"/>
            <ac:picMk id="3" creationId="{A4EDC598-7DA0-4C0C-BF23-2DAA5FCF07C9}"/>
          </ac:picMkLst>
        </pc:picChg>
        <pc:picChg chg="add mod">
          <ac:chgData name="吕 向阳" userId="33080d833e709fa4" providerId="LiveId" clId="{D5202619-C847-4B9C-8F18-7ED075EA5F22}" dt="2020-09-16T06:23:20.469" v="1"/>
          <ac:picMkLst>
            <pc:docMk/>
            <pc:sldMasterMk cId="0" sldId="2147483648"/>
            <ac:picMk id="7" creationId="{8E19E709-0CCC-4892-BB96-9F43C00A98F1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7FC5E30B-A6FB-4AC8-9050-2755DD3981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01AA891-8660-43CC-851B-F211E854A6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EEFE2-E0F3-4C1C-9390-8D8E587EBFDD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565539C-AE90-4B2A-A1D0-D9774E1093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ED03EF-8B7F-4FB7-80E7-5EAA54FE1B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1C204-6710-4D03-BD16-7B6ECD5CB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2619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E8B96-A561-4FAB-A689-2E4E1AED400E}" type="datetimeFigureOut">
              <a:rPr lang="zh-CN" altLang="en-US" smtClean="0"/>
              <a:t>2024/8/29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8822C-82B5-41C1-A054-A0E03D6B6D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14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2024/8/29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28089FA-9D51-AE79-56C0-6A6E2093B5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46" y="-2373"/>
            <a:ext cx="18746993" cy="382591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7FF1B22-3956-B062-5A3B-7B840EA84F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2" y="5884"/>
            <a:ext cx="18722975" cy="381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2024/8/29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F2C97E7-ABD9-2BC1-482C-C350897D90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22"/>
            <a:ext cx="18722975" cy="38210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256088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197475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/>
              <a:t>                         作者：</a:t>
            </a:r>
            <a:r>
              <a:rPr lang="en-US" altLang="zh-CN" sz="2300"/>
              <a:t>23</a:t>
            </a:r>
            <a:r>
              <a:rPr lang="zh-CN" altLang="en-US" sz="2300"/>
              <a:t>号宋体 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Author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r>
              <a:rPr lang="en-US" altLang="zh-CN" sz="230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/>
              <a:t>                                  单位：</a:t>
            </a:r>
            <a:r>
              <a:rPr lang="en-US" altLang="zh-CN" sz="2300"/>
              <a:t>23</a:t>
            </a:r>
            <a:r>
              <a:rPr lang="zh-CN" altLang="en-US" sz="2300"/>
              <a:t>号宋体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Organzation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endParaRPr lang="en-US" altLang="zh-CN" sz="230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/>
              <a:t>目的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方法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结果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/>
          </a:p>
          <a:p>
            <a:pPr eaLnBrk="1" hangingPunct="1"/>
            <a:endParaRPr lang="zh-CN" altLang="en-US" sz="330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yu zhao</cp:lastModifiedBy>
  <cp:revision>46</cp:revision>
  <dcterms:created xsi:type="dcterms:W3CDTF">2012-09-14T09:49:00Z</dcterms:created>
  <dcterms:modified xsi:type="dcterms:W3CDTF">2024-08-29T09:11:45Z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