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89" r:id="rId3"/>
    <p:sldId id="257" r:id="rId4"/>
    <p:sldId id="261" r:id="rId5"/>
    <p:sldId id="263" r:id="rId6"/>
    <p:sldId id="280" r:id="rId7"/>
    <p:sldId id="290" r:id="rId8"/>
  </p:sldIdLst>
  <p:sldSz cx="12192000" cy="6858000"/>
  <p:notesSz cx="7104063" cy="1023461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>
          <p15:clr>
            <a:srgbClr val="A4A3A4"/>
          </p15:clr>
        </p15:guide>
        <p15:guide id="2" pos="279">
          <p15:clr>
            <a:srgbClr val="A4A3A4"/>
          </p15:clr>
        </p15:guide>
        <p15:guide id="3" orient="horz" pos="38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31" autoAdjust="0"/>
    <p:restoredTop sz="94660" autoAdjust="0"/>
  </p:normalViewPr>
  <p:slideViewPr>
    <p:cSldViewPr snapToGrid="0">
      <p:cViewPr varScale="1">
        <p:scale>
          <a:sx n="90" d="100"/>
          <a:sy n="90" d="100"/>
        </p:scale>
        <p:origin x="84" y="708"/>
      </p:cViewPr>
      <p:guideLst>
        <p:guide orient="horz" pos="232"/>
        <p:guide pos="279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419" y="53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55BC864-7DA9-D53C-EECF-545FDFB531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3605CD7-2A7B-68E9-EBAA-DE4A7777CC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1" sz="1200"/>
            </a:lvl1pPr>
          </a:lstStyle>
          <a:p>
            <a:pPr>
              <a:defRPr/>
            </a:pPr>
            <a:fld id="{66DE9642-D8AA-4B27-AFC8-EE86B00878E2}" type="datetimeFigureOut">
              <a:rPr lang="zh-CN" altLang="en-US"/>
              <a:pPr>
                <a:defRPr/>
              </a:pPr>
              <a:t>2024/9/2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06EF905-5F08-A73E-6E92-1536F81466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ED4E5F0-BEA1-AF69-75ED-68A6CBBDCA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1" sz="1200"/>
            </a:lvl1pPr>
          </a:lstStyle>
          <a:p>
            <a:pPr>
              <a:defRPr/>
            </a:pPr>
            <a:fld id="{813CD66C-CE34-4D27-908A-969196676EC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9CBED7C-5307-E3E3-B52F-133FC90055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D9126F-2538-4095-2A80-BEAEF6A7178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C3B868-3818-437F-BFE2-1B4B16D5AC7F}" type="datetimeFigureOut">
              <a:rPr lang="zh-CN" altLang="en-US"/>
              <a:pPr>
                <a:defRPr/>
              </a:pPr>
              <a:t>2024/9/2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06E7B203-E9E0-00F3-F43B-6A4DF30C26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57A39DC7-BB7B-7AF1-2CC1-A7458C0158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97BE5F-DE8A-3339-5678-F14FDF66D8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C2F6F42-2377-4D73-2BA8-969D921248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C77B39A-D1C1-4FB8-B30D-34174928A1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7AB2FE1-3D50-06D3-C008-BC2013BC0E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2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4B80C04-F85B-6371-4F11-8A04136A9C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83242" y="1460353"/>
            <a:ext cx="10025516" cy="251590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zh-CN" altLang="en-US" sz="4800" b="1" i="0" kern="1200" spc="80" baseline="0" noProof="1">
                <a:solidFill>
                  <a:srgbClr val="F3CA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8628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内容页面-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442912" y="986400"/>
            <a:ext cx="11306175" cy="66393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i="0" spc="8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90204" pitchFamily="34" charset="0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de-DE" noProof="1"/>
          </a:p>
        </p:txBody>
      </p:sp>
      <p:sp>
        <p:nvSpPr>
          <p:cNvPr id="8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442595" y="1792128"/>
            <a:ext cx="11306175" cy="4862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0" i="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1pPr>
            <a:lvl2pPr marL="4572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9144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3716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18288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047330B-A1FF-9050-0720-0A78C64E17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" y="0"/>
            <a:ext cx="12191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27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内容页面2+图片1张-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14ECB53-4C0A-2576-2C04-5117772204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" y="0"/>
            <a:ext cx="12191701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2913" y="986400"/>
            <a:ext cx="6808118" cy="66393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i="0" spc="8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90204" pitchFamily="34" charset="0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de-DE" noProof="1"/>
          </a:p>
        </p:txBody>
      </p:sp>
      <p:sp>
        <p:nvSpPr>
          <p:cNvPr id="5" name="文本占位符 5"/>
          <p:cNvSpPr>
            <a:spLocks noGrp="1"/>
          </p:cNvSpPr>
          <p:nvPr>
            <p:ph type="body" sz="quarter" idx="12"/>
          </p:nvPr>
        </p:nvSpPr>
        <p:spPr>
          <a:xfrm>
            <a:off x="442596" y="1792128"/>
            <a:ext cx="6808118" cy="4862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0" i="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1pPr>
            <a:lvl2pPr marL="4572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9144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3716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18288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7465494" y="986941"/>
            <a:ext cx="4387850" cy="56689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1pPr>
          </a:lstStyle>
          <a:p>
            <a:pPr lvl="0"/>
            <a:r>
              <a:rPr lang="zh-CN" altLang="en-US" noProof="0" dirty="0"/>
              <a:t>单击图标添加图片</a:t>
            </a:r>
          </a:p>
          <a:p>
            <a:pPr lvl="0"/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76492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内容页面2+图片2张-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400D636-6445-A608-D4BD-A51D85EAD0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" y="0"/>
            <a:ext cx="12191701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2913" y="986400"/>
            <a:ext cx="6808118" cy="66393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i="0" spc="8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90204" pitchFamily="34" charset="0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de-DE" noProof="1"/>
          </a:p>
        </p:txBody>
      </p:sp>
      <p:sp>
        <p:nvSpPr>
          <p:cNvPr id="3" name="文本占位符 5"/>
          <p:cNvSpPr>
            <a:spLocks noGrp="1"/>
          </p:cNvSpPr>
          <p:nvPr>
            <p:ph type="body" sz="quarter" idx="12"/>
          </p:nvPr>
        </p:nvSpPr>
        <p:spPr>
          <a:xfrm>
            <a:off x="442596" y="1792128"/>
            <a:ext cx="6808118" cy="4862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0" i="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1pPr>
            <a:lvl2pPr marL="4572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9144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3716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18288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图片占位符 5"/>
          <p:cNvSpPr>
            <a:spLocks noGrp="1"/>
          </p:cNvSpPr>
          <p:nvPr>
            <p:ph type="pic" sz="quarter" idx="13"/>
          </p:nvPr>
        </p:nvSpPr>
        <p:spPr>
          <a:xfrm>
            <a:off x="7465494" y="986941"/>
            <a:ext cx="4387850" cy="273993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1pPr>
          </a:lstStyle>
          <a:p>
            <a:pPr lvl="0"/>
            <a:r>
              <a:rPr lang="zh-CN" altLang="en-US" noProof="0" dirty="0"/>
              <a:t>单击图标添加图片</a:t>
            </a:r>
          </a:p>
          <a:p>
            <a:pPr lvl="0"/>
            <a:endParaRPr lang="zh-CN" altLang="en-US" noProof="0" dirty="0"/>
          </a:p>
        </p:txBody>
      </p:sp>
      <p:sp>
        <p:nvSpPr>
          <p:cNvPr id="5" name="图片占位符 5"/>
          <p:cNvSpPr>
            <a:spLocks noGrp="1"/>
          </p:cNvSpPr>
          <p:nvPr>
            <p:ph type="pic" sz="quarter" idx="14"/>
          </p:nvPr>
        </p:nvSpPr>
        <p:spPr>
          <a:xfrm>
            <a:off x="7465494" y="3914709"/>
            <a:ext cx="4387850" cy="273993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1pPr>
          </a:lstStyle>
          <a:p>
            <a:pPr lvl="0"/>
            <a:r>
              <a:rPr lang="zh-CN" altLang="en-US" noProof="0" dirty="0"/>
              <a:t>单击图标添加图片</a:t>
            </a:r>
          </a:p>
          <a:p>
            <a:pPr lvl="0"/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00443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面-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85A0661-2057-D6A0-DE1D-76164E8662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" y="0"/>
            <a:ext cx="12191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2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宋体" charset="-122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charset="-122"/>
          <a:cs typeface="宋体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charset="-122"/>
          <a:cs typeface="宋体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charset="-122"/>
          <a:cs typeface="宋体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charset="-122"/>
          <a:cs typeface="宋体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charset="-122"/>
          <a:cs typeface="宋体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charset="-122"/>
          <a:cs typeface="宋体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charset="-122"/>
          <a:cs typeface="宋体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charset="-122"/>
          <a:cs typeface="宋体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宋体" charset="-122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宋体" charset="-122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宋体" charset="-122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宋体" charset="-122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宋体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FA6CDF6-A9B0-4DD7-FBBA-3884AC6744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2675" y="1460500"/>
            <a:ext cx="10026650" cy="251618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kumimoj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19" name="文本占位符 4">
            <a:extLst>
              <a:ext uri="{FF2B5EF4-FFF2-40B4-BE49-F238E27FC236}">
                <a16:creationId xmlns:a16="http://schemas.microsoft.com/office/drawing/2014/main" id="{3DD0602F-8E70-11D8-1B02-3FBD86ED0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025" y="4097338"/>
            <a:ext cx="7727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000" b="1">
                <a:solidFill>
                  <a:srgbClr val="F3CA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演讲者：</a:t>
            </a:r>
            <a:r>
              <a:rPr lang="en-US" altLang="zh-CN" sz="3000" b="1">
                <a:solidFill>
                  <a:srgbClr val="F3CA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3000" b="1">
              <a:solidFill>
                <a:srgbClr val="F3CA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内容占位符 1">
            <a:extLst>
              <a:ext uri="{FF2B5EF4-FFF2-40B4-BE49-F238E27FC236}">
                <a16:creationId xmlns:a16="http://schemas.microsoft.com/office/drawing/2014/main" id="{424C81AD-EC8D-5834-8C65-C970A6DA3B2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57213" y="2474913"/>
            <a:ext cx="1019810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262626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正文字体</a:t>
            </a:r>
            <a:endParaRPr lang="zh-CN" altLang="en-US" sz="2000" dirty="0">
              <a:solidFill>
                <a:srgbClr val="262626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262626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中文：微软雅黑 </a:t>
            </a:r>
            <a:endParaRPr lang="zh-CN" altLang="en-US" sz="2000" dirty="0">
              <a:solidFill>
                <a:srgbClr val="262626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zh-CN" sz="2000" dirty="0">
                <a:solidFill>
                  <a:srgbClr val="262626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英文：</a:t>
            </a:r>
            <a:r>
              <a:rPr lang="en-US" altLang="zh-CN" sz="2000" dirty="0">
                <a:solidFill>
                  <a:srgbClr val="262626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Verdana</a:t>
            </a:r>
            <a:endParaRPr lang="en-US" altLang="zh-CN" sz="2400" dirty="0">
              <a:solidFill>
                <a:srgbClr val="262626"/>
              </a:solidFill>
              <a:latin typeface="Verdana" panose="020B060403050404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rgbClr val="262626"/>
              </a:solidFill>
              <a:latin typeface="Verdana" panose="020B060403050404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262626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正文字体</a:t>
            </a:r>
            <a:endParaRPr lang="zh-CN" altLang="en-US" sz="2000" dirty="0">
              <a:solidFill>
                <a:srgbClr val="262626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262626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中文：</a:t>
            </a:r>
            <a:r>
              <a:rPr lang="en-US" altLang="zh-CN" sz="2000" dirty="0">
                <a:solidFill>
                  <a:srgbClr val="262626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20</a:t>
            </a:r>
            <a:r>
              <a:rPr lang="zh-CN" altLang="en-US" sz="2000" dirty="0">
                <a:solidFill>
                  <a:srgbClr val="262626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号</a:t>
            </a:r>
            <a:endParaRPr lang="zh-CN" altLang="en-US" sz="2000" dirty="0">
              <a:solidFill>
                <a:srgbClr val="262626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262626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英文：</a:t>
            </a:r>
            <a:r>
              <a:rPr lang="en-US" altLang="zh-CN" sz="2000" dirty="0">
                <a:solidFill>
                  <a:srgbClr val="262626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20</a:t>
            </a:r>
            <a:r>
              <a:rPr lang="zh-CN" altLang="en-US" sz="2000" dirty="0">
                <a:solidFill>
                  <a:srgbClr val="262626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号</a:t>
            </a:r>
            <a:endParaRPr lang="zh-CN" altLang="en-US" sz="2000" dirty="0">
              <a:solidFill>
                <a:srgbClr val="262626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zh-CN" altLang="en-US" sz="2000" dirty="0">
              <a:solidFill>
                <a:srgbClr val="262626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243" name="标题 4">
            <a:extLst>
              <a:ext uri="{FF2B5EF4-FFF2-40B4-BE49-F238E27FC236}">
                <a16:creationId xmlns:a16="http://schemas.microsoft.com/office/drawing/2014/main" id="{912CDF24-6407-06BD-123C-8602EFDB69B6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57213" y="1731963"/>
            <a:ext cx="100520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32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微软雅黑</a:t>
            </a:r>
            <a:r>
              <a:rPr lang="en-US" altLang="zh-CN" sz="3200" b="1">
                <a:solidFill>
                  <a:srgbClr val="262626"/>
                </a:solidFill>
                <a:latin typeface="Verdana" panose="020B0604030504040204" pitchFamily="34" charset="0"/>
                <a:ea typeface="Heiti SC Medium" pitchFamily="2" charset="-128"/>
                <a:sym typeface="宋体" panose="02010600030101010101" pitchFamily="2" charset="-122"/>
              </a:rPr>
              <a:t>/Verdana</a:t>
            </a:r>
            <a:r>
              <a:rPr lang="zh-CN" altLang="en-US" sz="3200" b="1">
                <a:solidFill>
                  <a:srgbClr val="262626"/>
                </a:solidFill>
                <a:latin typeface="Verdana" panose="020B0604030504040204" pitchFamily="34" charset="0"/>
                <a:ea typeface="Heiti SC Medium" pitchFamily="2" charset="-128"/>
                <a:sym typeface="宋体" panose="02010600030101010101" pitchFamily="2" charset="-122"/>
              </a:rPr>
              <a:t>（</a:t>
            </a:r>
            <a:r>
              <a:rPr lang="en-US" altLang="zh-CN" sz="3200" b="1">
                <a:solidFill>
                  <a:srgbClr val="262626"/>
                </a:solidFill>
                <a:latin typeface="Verdana" panose="020B0604030504040204" pitchFamily="34" charset="0"/>
                <a:ea typeface="Heiti SC Medium" pitchFamily="2" charset="-128"/>
                <a:sym typeface="宋体" panose="02010600030101010101" pitchFamily="2" charset="-122"/>
              </a:rPr>
              <a:t>32</a:t>
            </a:r>
            <a:r>
              <a:rPr lang="zh-CN" altLang="en-US" sz="3200" b="1">
                <a:solidFill>
                  <a:srgbClr val="262626"/>
                </a:solidFill>
                <a:latin typeface="Verdana" panose="020B0604030504040204" pitchFamily="34" charset="0"/>
                <a:ea typeface="Heiti SC Medium" pitchFamily="2" charset="-128"/>
                <a:sym typeface="宋体" panose="02010600030101010101" pitchFamily="2" charset="-122"/>
              </a:rPr>
              <a:t>号）</a:t>
            </a:r>
          </a:p>
        </p:txBody>
      </p:sp>
      <p:sp>
        <p:nvSpPr>
          <p:cNvPr id="10244" name="标题 4">
            <a:extLst>
              <a:ext uri="{FF2B5EF4-FFF2-40B4-BE49-F238E27FC236}">
                <a16:creationId xmlns:a16="http://schemas.microsoft.com/office/drawing/2014/main" id="{2B1085B5-44A4-006E-897D-C1D1C4C84756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57213" y="985838"/>
            <a:ext cx="1005205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3200" b="1">
                <a:solidFill>
                  <a:srgbClr val="BF222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版式效果一</a:t>
            </a:r>
            <a:endParaRPr lang="zh-CN" altLang="en-US" sz="3200" b="1">
              <a:solidFill>
                <a:srgbClr val="BF2224"/>
              </a:solidFill>
              <a:latin typeface="Verdana" panose="020B0604030504040204" pitchFamily="34" charset="0"/>
              <a:ea typeface="Heiti SC Medium" pitchFamily="2" charset="-128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C47FD6-7AA5-2F1E-896E-2F6E4776E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985838"/>
            <a:ext cx="11306175" cy="6651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B5457B-3EB1-C16C-267F-666F9EAD85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3" y="1792288"/>
            <a:ext cx="11306175" cy="4862512"/>
          </a:xfrm>
        </p:spPr>
        <p:txBody>
          <a:bodyPr/>
          <a:lstStyle/>
          <a:p>
            <a:pPr>
              <a:defRPr/>
            </a:pPr>
            <a:r>
              <a:rPr lang="zh-CN" altLang="en-US" dirty="0"/>
              <a:t>嘎嘎嘎</a:t>
            </a:r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kk</a:t>
            </a:r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F7383F-0735-C665-3D52-3129E1045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985838"/>
            <a:ext cx="6808787" cy="6651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46E41D-8F55-1E20-D2B9-11E39D9BEB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913" y="1792288"/>
            <a:ext cx="6807200" cy="4862512"/>
          </a:xfr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图片占位符 3">
            <a:extLst>
              <a:ext uri="{FF2B5EF4-FFF2-40B4-BE49-F238E27FC236}">
                <a16:creationId xmlns:a16="http://schemas.microsoft.com/office/drawing/2014/main" id="{0D284843-20CF-FDDE-5FC0-5ED269DCEEC8}"/>
              </a:ext>
            </a:extLst>
          </p:cNvPr>
          <p:cNvSpPr>
            <a:spLocks noGrp="1" noChangeArrowheads="1"/>
          </p:cNvSpPr>
          <p:nvPr>
            <p:ph type="pic" sz="quarter" idx="13"/>
          </p:nvPr>
        </p:nvSpPr>
        <p:spPr bwMode="auto">
          <a:xfrm>
            <a:off x="7466013" y="987425"/>
            <a:ext cx="4387850" cy="5668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08A04B-4E91-EFCF-AABE-54C9DC19D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985838"/>
            <a:ext cx="6808787" cy="6651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4026CE-C090-D399-674A-2DA8D13656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913" y="1792288"/>
            <a:ext cx="6807200" cy="4862512"/>
          </a:xfr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3316" name="图片占位符 3">
            <a:extLst>
              <a:ext uri="{FF2B5EF4-FFF2-40B4-BE49-F238E27FC236}">
                <a16:creationId xmlns:a16="http://schemas.microsoft.com/office/drawing/2014/main" id="{0757A8DA-74B3-0653-63FE-FFAC0CC756E4}"/>
              </a:ext>
            </a:extLst>
          </p:cNvPr>
          <p:cNvSpPr>
            <a:spLocks noGrp="1" noChangeArrowheads="1"/>
          </p:cNvSpPr>
          <p:nvPr>
            <p:ph type="pic" sz="quarter" idx="13"/>
          </p:nvPr>
        </p:nvSpPr>
        <p:spPr bwMode="auto">
          <a:xfrm>
            <a:off x="7466013" y="987425"/>
            <a:ext cx="4387850" cy="274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3317" name="图片占位符 4">
            <a:extLst>
              <a:ext uri="{FF2B5EF4-FFF2-40B4-BE49-F238E27FC236}">
                <a16:creationId xmlns:a16="http://schemas.microsoft.com/office/drawing/2014/main" id="{7085638B-8D3A-5AA7-292C-437093914AF5}"/>
              </a:ext>
            </a:extLst>
          </p:cNvPr>
          <p:cNvSpPr>
            <a:spLocks noGrp="1" noChangeArrowheads="1"/>
          </p:cNvSpPr>
          <p:nvPr>
            <p:ph type="pic" sz="quarter" idx="14"/>
          </p:nvPr>
        </p:nvSpPr>
        <p:spPr bwMode="auto">
          <a:xfrm>
            <a:off x="7466013" y="3914775"/>
            <a:ext cx="4387850" cy="274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39</Words>
  <Application>Microsoft Office PowerPoint</Application>
  <PresentationFormat>宽屏</PresentationFormat>
  <Paragraphs>11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Microsoft YaHei Light</vt:lpstr>
      <vt:lpstr>等线</vt:lpstr>
      <vt:lpstr>Microsoft YaHei</vt:lpstr>
      <vt:lpstr>Microsoft YaHei</vt:lpstr>
      <vt:lpstr>Arial</vt:lpstr>
      <vt:lpstr>Calibri</vt:lpstr>
      <vt:lpstr>Calibri Light</vt:lpstr>
      <vt:lpstr>Verdana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ʾĸ�</dc:title>
  <dc:creator>Joanna.xia</dc:creator>
  <cp:lastModifiedBy>羲 岳</cp:lastModifiedBy>
  <cp:revision>48</cp:revision>
  <dcterms:created xsi:type="dcterms:W3CDTF">2022-05-31T22:34:00Z</dcterms:created>
  <dcterms:modified xsi:type="dcterms:W3CDTF">2024-09-02T03:24:31Z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2052-4.0.0.6524</vt:lpwstr>
  </property>
</Properties>
</file>