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89" r:id="rId3"/>
    <p:sldId id="295" r:id="rId4"/>
    <p:sldId id="292" r:id="rId5"/>
    <p:sldId id="293" r:id="rId6"/>
    <p:sldId id="294" r:id="rId7"/>
    <p:sldId id="282" r:id="rId8"/>
  </p:sldIdLst>
  <p:sldSz cx="12192000" cy="6858000"/>
  <p:notesSz cx="7104063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1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84" y="708"/>
      </p:cViewPr>
      <p:guideLst>
        <p:guide orient="horz" pos="232"/>
        <p:guide pos="279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632" y="200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265BD09-CC3F-8067-9481-0910DFD0F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946CD3-AB36-9F46-0325-6709514B3C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72586E7C-F219-48A5-A742-E1175A83FDE9}" type="datetimeFigureOut">
              <a:rPr lang="zh-CN" altLang="en-US"/>
              <a:pPr>
                <a:defRPr/>
              </a:pPr>
              <a:t>2024/9/2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F05E3E-18EE-F497-9F7D-B16AEF9AA6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161B97-E7C0-2B4B-E892-A46A2AAD55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443CA272-314E-456E-BBFB-3450E8F5BC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面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0668164-3F8A-4E78-DB6E-EA6E63CB0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面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FDA4858-DBC6-3484-741A-FEDA9E343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83242" y="1460353"/>
            <a:ext cx="10025516" cy="25159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zh-CN" altLang="en-US" sz="4800" b="1" i="0" kern="1200" spc="80" baseline="0" noProof="1">
                <a:solidFill>
                  <a:srgbClr val="F3CA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6706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内容页面-版式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5066ED7-CD49-2C6D-D577-578CA84B2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42912" y="918668"/>
            <a:ext cx="11306175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42595" y="1724396"/>
            <a:ext cx="11306175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800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内容页面2+图片1张-版式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A022C7-1112-A4B9-791C-8425F8218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42913" y="918668"/>
            <a:ext cx="6808118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442596" y="1724396"/>
            <a:ext cx="6808118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465494" y="919209"/>
            <a:ext cx="4387850" cy="56689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2253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内容页面2+图片2张-版式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4A7F78B-8659-CE89-4D2C-2DEA466DBE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913" y="918668"/>
            <a:ext cx="6808118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442596" y="1724396"/>
            <a:ext cx="6808118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465494" y="919209"/>
            <a:ext cx="4387850" cy="2739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  <p:sp>
        <p:nvSpPr>
          <p:cNvPr id="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7465494" y="3846977"/>
            <a:ext cx="4387850" cy="2739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737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面-版式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ED5CA1-B0A9-70BD-E9CD-EBD923A92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0206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821569F-8ED8-A984-C375-A6E10A8F3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2675" y="1460500"/>
            <a:ext cx="10026650" cy="2516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文本占位符 4">
            <a:extLst>
              <a:ext uri="{FF2B5EF4-FFF2-40B4-BE49-F238E27FC236}">
                <a16:creationId xmlns:a16="http://schemas.microsoft.com/office/drawing/2014/main" id="{9C8F2EDE-596E-109A-81B9-FD445924E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4097338"/>
            <a:ext cx="7727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3C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</a:t>
            </a:r>
            <a:r>
              <a:rPr lang="en-US" altLang="zh-CN" sz="3000" b="1" dirty="0">
                <a:solidFill>
                  <a:srgbClr val="F3C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3000" b="1" dirty="0">
              <a:solidFill>
                <a:srgbClr val="F3CA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1">
            <a:extLst>
              <a:ext uri="{FF2B5EF4-FFF2-40B4-BE49-F238E27FC236}">
                <a16:creationId xmlns:a16="http://schemas.microsoft.com/office/drawing/2014/main" id="{B92C8101-08CA-66C8-59C4-FD720AF1D0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2474913"/>
            <a:ext cx="10440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正文字体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中文：微软雅黑 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英文：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Verdana</a:t>
            </a:r>
            <a:endParaRPr lang="en-US" altLang="zh-CN" sz="24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262626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sym typeface="宋体" panose="02010600030101010101" pitchFamily="2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正文字体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中文：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20</a:t>
            </a: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号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英文：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20</a:t>
            </a: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号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19" name="标题 4">
            <a:extLst>
              <a:ext uri="{FF2B5EF4-FFF2-40B4-BE49-F238E27FC236}">
                <a16:creationId xmlns:a16="http://schemas.microsoft.com/office/drawing/2014/main" id="{43421258-AA1E-5396-D1D2-4CCF419A6E3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1731963"/>
            <a:ext cx="10440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微软雅黑</a:t>
            </a:r>
            <a:r>
              <a:rPr lang="en-US" altLang="zh-CN" sz="3200" b="1" dirty="0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/Verdana</a:t>
            </a:r>
            <a:r>
              <a:rPr lang="zh-CN" altLang="en-US" sz="3200" b="1" dirty="0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32</a:t>
            </a:r>
            <a:r>
              <a:rPr lang="zh-CN" altLang="en-US" sz="3200" b="1" dirty="0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号）</a:t>
            </a:r>
          </a:p>
        </p:txBody>
      </p:sp>
      <p:sp>
        <p:nvSpPr>
          <p:cNvPr id="9220" name="标题 4">
            <a:extLst>
              <a:ext uri="{FF2B5EF4-FFF2-40B4-BE49-F238E27FC236}">
                <a16:creationId xmlns:a16="http://schemas.microsoft.com/office/drawing/2014/main" id="{B88582C8-CB42-9FE4-45E0-9EAF695D5AA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985838"/>
            <a:ext cx="10440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BF22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版式效果三</a:t>
            </a:r>
            <a:endParaRPr lang="zh-CN" altLang="en-US" sz="3200" b="1" dirty="0">
              <a:solidFill>
                <a:srgbClr val="BF2224"/>
              </a:solidFill>
              <a:latin typeface="Verdana" panose="020B0604030504040204" pitchFamily="34" charset="0"/>
              <a:ea typeface="Heiti SC Medium" pitchFamily="2" charset="-128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73E5F-09E1-73D9-1CA5-AAE379B3C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079500"/>
            <a:ext cx="11306175" cy="6635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3B2F5D-7332-1CC8-CBC1-FD15CB2236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1836738"/>
            <a:ext cx="11306175" cy="4675187"/>
          </a:xfrm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6F4922-B9CC-7910-69B3-F7DB768B3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079500"/>
            <a:ext cx="6808787" cy="6635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6B7D2B-24AD-C84A-87FB-648C96599A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724025"/>
            <a:ext cx="6807200" cy="4862513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68" name="图片占位符 3">
            <a:extLst>
              <a:ext uri="{FF2B5EF4-FFF2-40B4-BE49-F238E27FC236}">
                <a16:creationId xmlns:a16="http://schemas.microsoft.com/office/drawing/2014/main" id="{0370F624-9D66-6F19-98CD-197809E24DF4}"/>
              </a:ext>
            </a:extLst>
          </p:cNvPr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7466013" y="1079500"/>
            <a:ext cx="4387850" cy="550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30DF1-68C9-18E7-1873-2DA4E0D35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079500"/>
            <a:ext cx="6808787" cy="6635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CA01E6-1B2D-1303-FAFB-82470BC82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724025"/>
            <a:ext cx="6807200" cy="4862513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图片占位符 3">
            <a:extLst>
              <a:ext uri="{FF2B5EF4-FFF2-40B4-BE49-F238E27FC236}">
                <a16:creationId xmlns:a16="http://schemas.microsoft.com/office/drawing/2014/main" id="{DEC30B9F-F1E5-C2F8-9BC6-B19178A85CD1}"/>
              </a:ext>
            </a:extLst>
          </p:cNvPr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7466013" y="1079500"/>
            <a:ext cx="4387850" cy="257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3" name="图片占位符 4">
            <a:extLst>
              <a:ext uri="{FF2B5EF4-FFF2-40B4-BE49-F238E27FC236}">
                <a16:creationId xmlns:a16="http://schemas.microsoft.com/office/drawing/2014/main" id="{3849D368-61DE-34C9-BB9F-3EE722AEB310}"/>
              </a:ext>
            </a:extLst>
          </p:cNvPr>
          <p:cNvSpPr>
            <a:spLocks noGrp="1" noChangeArrowheads="1"/>
          </p:cNvSpPr>
          <p:nvPr>
            <p:ph type="pic" sz="quarter" idx="14"/>
          </p:nvPr>
        </p:nvSpPr>
        <p:spPr bwMode="auto">
          <a:xfrm>
            <a:off x="7466013" y="4006850"/>
            <a:ext cx="4387850" cy="257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</Words>
  <Application>Microsoft Office PowerPoint</Application>
  <PresentationFormat>宽屏</PresentationFormat>
  <Paragraphs>10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Microsoft YaHei Light</vt:lpstr>
      <vt:lpstr>Microsoft YaHei</vt:lpstr>
      <vt:lpstr>Microsoft YaHei</vt:lpstr>
      <vt:lpstr>Arial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ʾĸ�</dc:title>
  <dc:creator>Joanna.xia</dc:creator>
  <cp:lastModifiedBy>羲 岳</cp:lastModifiedBy>
  <cp:revision>44</cp:revision>
  <dcterms:created xsi:type="dcterms:W3CDTF">2022-05-31T22:34:00Z</dcterms:created>
  <dcterms:modified xsi:type="dcterms:W3CDTF">2024-09-02T03:24:10Z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2052-4.0.0.6524</vt:lpwstr>
  </property>
</Properties>
</file>