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57" r:id="rId4"/>
    <p:sldId id="261" r:id="rId5"/>
    <p:sldId id="263" r:id="rId6"/>
    <p:sldId id="280" r:id="rId7"/>
    <p:sldId id="290" r:id="rId8"/>
  </p:sldIdLst>
  <p:sldSz cx="12192000" cy="6858000"/>
  <p:notesSz cx="7104063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431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84" y="720"/>
      </p:cViewPr>
      <p:guideLst>
        <p:guide orient="horz" pos="232"/>
        <p:guide pos="27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419" y="53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55BC864-7DA9-D53C-EECF-545FDFB5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605CD7-2A7B-68E9-EBAA-DE4A7777C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66DE9642-D8AA-4B27-AFC8-EE86B00878E2}" type="datetimeFigureOut">
              <a:rPr lang="zh-CN" altLang="en-US"/>
              <a:pPr>
                <a:defRPr/>
              </a:pPr>
              <a:t>2024/9/2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6EF905-5F08-A73E-6E92-1536F8146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D4E5F0-BEA1-AF69-75ED-68A6CBBDC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813CD66C-CE34-4D27-908A-969196676E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9CBED7C-5307-E3E3-B52F-133FC9005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D9126F-2538-4095-2A80-BEAEF6A717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C3B868-3818-437F-BFE2-1B4B16D5AC7F}" type="datetimeFigureOut">
              <a:rPr lang="zh-CN" altLang="en-US"/>
              <a:pPr>
                <a:defRPr/>
              </a:pPr>
              <a:t>2024/9/2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06E7B203-E9E0-00F3-F43B-6A4DF30C2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7A39DC7-BB7B-7AF1-2CC1-A7458C015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97BE5F-DE8A-3339-5678-F14FDF66D8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2F6F42-2377-4D73-2BA8-969D92124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77B39A-D1C1-4FB8-B30D-34174928A1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AB2FE1-3D50-06D3-C008-BC2013BC0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B80C04-F85B-6371-4F11-8A04136A9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83242" y="1460353"/>
            <a:ext cx="10025516" cy="25159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CN" altLang="en-US" sz="4800" b="1" i="0" kern="1200" spc="80" baseline="0" noProof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62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12C098-F065-5EF7-51DD-BDD8AEBE4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442912" y="986400"/>
            <a:ext cx="11306175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2595" y="1792128"/>
            <a:ext cx="11306175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462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2+图片1张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A85A44-E935-7247-0960-0631DEFEC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13" y="986400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92128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86941"/>
            <a:ext cx="4387850" cy="566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649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2+图片2张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F1504FE-EA0F-8D2B-FE5B-3CD5D046A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13" y="986400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92128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86941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465494" y="3914709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0443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11AB82-2181-860F-98F1-FA423C237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FA6CDF6-A9B0-4DD7-FBBA-3884AC6744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675" y="1460500"/>
            <a:ext cx="10026650" cy="2516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占位符 4">
            <a:extLst>
              <a:ext uri="{FF2B5EF4-FFF2-40B4-BE49-F238E27FC236}">
                <a16:creationId xmlns:a16="http://schemas.microsoft.com/office/drawing/2014/main" id="{3DD0602F-8E70-11D8-1B02-3FBD86ED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4097338"/>
            <a:ext cx="7727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</a:t>
            </a:r>
            <a:r>
              <a:rPr lang="en-US" altLang="zh-CN" sz="3000" b="1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3000" b="1">
              <a:solidFill>
                <a:srgbClr val="F3C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1">
            <a:extLst>
              <a:ext uri="{FF2B5EF4-FFF2-40B4-BE49-F238E27FC236}">
                <a16:creationId xmlns:a16="http://schemas.microsoft.com/office/drawing/2014/main" id="{424C81AD-EC8D-5834-8C65-C970A6DA3B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2474913"/>
            <a:ext cx="101981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中文：微软雅黑 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Verdana</a:t>
            </a:r>
            <a:endParaRPr lang="en-US" altLang="zh-CN" sz="24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43" name="标题 4">
            <a:extLst>
              <a:ext uri="{FF2B5EF4-FFF2-40B4-BE49-F238E27FC236}">
                <a16:creationId xmlns:a16="http://schemas.microsoft.com/office/drawing/2014/main" id="{912CDF24-6407-06BD-123C-8602EFDB69B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1731963"/>
            <a:ext cx="10052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微软雅黑</a:t>
            </a:r>
            <a:r>
              <a:rPr lang="en-US" altLang="zh-CN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/Verdana</a:t>
            </a:r>
            <a:r>
              <a:rPr lang="zh-CN" altLang="en-US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32</a:t>
            </a:r>
            <a:r>
              <a:rPr lang="zh-CN" altLang="en-US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号）</a:t>
            </a:r>
          </a:p>
        </p:txBody>
      </p:sp>
      <p:sp>
        <p:nvSpPr>
          <p:cNvPr id="10244" name="标题 4">
            <a:extLst>
              <a:ext uri="{FF2B5EF4-FFF2-40B4-BE49-F238E27FC236}">
                <a16:creationId xmlns:a16="http://schemas.microsoft.com/office/drawing/2014/main" id="{2B1085B5-44A4-006E-897D-C1D1C4C8475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985838"/>
            <a:ext cx="100520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>
                <a:solidFill>
                  <a:srgbClr val="BF22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版式效果一</a:t>
            </a:r>
            <a:endParaRPr lang="zh-CN" altLang="en-US" sz="3200" b="1">
              <a:solidFill>
                <a:srgbClr val="BF2224"/>
              </a:solidFill>
              <a:latin typeface="Verdana" panose="020B0604030504040204" pitchFamily="34" charset="0"/>
              <a:ea typeface="Heiti SC Medium" pitchFamily="2" charset="-128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47FD6-7AA5-2F1E-896E-2F6E4776E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985838"/>
            <a:ext cx="11306175" cy="665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B5457B-3EB1-C16C-267F-666F9EAD8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792288"/>
            <a:ext cx="11306175" cy="4862512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嘎嘎嘎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kk</a:t>
            </a:r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7383F-0735-C665-3D52-3129E1045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985838"/>
            <a:ext cx="6808787" cy="665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6E41D-8F55-1E20-D2B9-11E39D9BEB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92288"/>
            <a:ext cx="6807200" cy="486251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图片占位符 3">
            <a:extLst>
              <a:ext uri="{FF2B5EF4-FFF2-40B4-BE49-F238E27FC236}">
                <a16:creationId xmlns:a16="http://schemas.microsoft.com/office/drawing/2014/main" id="{0D284843-20CF-FDDE-5FC0-5ED269DCEEC8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987425"/>
            <a:ext cx="4387850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8A04B-4E91-EFCF-AABE-54C9DC19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985838"/>
            <a:ext cx="6808787" cy="665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4026CE-C090-D399-674A-2DA8D13656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92288"/>
            <a:ext cx="6807200" cy="486251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316" name="图片占位符 3">
            <a:extLst>
              <a:ext uri="{FF2B5EF4-FFF2-40B4-BE49-F238E27FC236}">
                <a16:creationId xmlns:a16="http://schemas.microsoft.com/office/drawing/2014/main" id="{0757A8DA-74B3-0653-63FE-FFAC0CC756E4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987425"/>
            <a:ext cx="4387850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图片占位符 4">
            <a:extLst>
              <a:ext uri="{FF2B5EF4-FFF2-40B4-BE49-F238E27FC236}">
                <a16:creationId xmlns:a16="http://schemas.microsoft.com/office/drawing/2014/main" id="{7085638B-8D3A-5AA7-292C-437093914AF5}"/>
              </a:ext>
            </a:extLst>
          </p:cNvPr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7466013" y="3914775"/>
            <a:ext cx="4387850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39</Words>
  <Application>Microsoft Office PowerPoint</Application>
  <PresentationFormat>宽屏</PresentationFormat>
  <Paragraphs>11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Microsoft YaHei Light</vt:lpstr>
      <vt:lpstr>等线</vt:lpstr>
      <vt:lpstr>Microsoft YaHei</vt:lpstr>
      <vt:lpstr>Microsoft YaHei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>Joanna.xia</dc:creator>
  <cp:lastModifiedBy>羲 岳</cp:lastModifiedBy>
  <cp:revision>49</cp:revision>
  <dcterms:created xsi:type="dcterms:W3CDTF">2022-05-31T22:34:00Z</dcterms:created>
  <dcterms:modified xsi:type="dcterms:W3CDTF">2024-09-02T03:25:42Z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</Properties>
</file>