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8722975" cy="33281938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313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33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8838" indent="-292258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60213-EE8D-4BCF-A136-FCB0CA7AA46D}" v="12" dt="2024-08-29T08:01:05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21" d="100"/>
          <a:sy n="21" d="100"/>
        </p:scale>
        <p:origin x="1758" y="39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76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春雨 吕" userId="9f83f7310deeebbe" providerId="LiveId" clId="{29D60213-EE8D-4BCF-A136-FCB0CA7AA46D}"/>
    <pc:docChg chg="modSld modMainMaster">
      <pc:chgData name="春雨 吕" userId="9f83f7310deeebbe" providerId="LiveId" clId="{29D60213-EE8D-4BCF-A136-FCB0CA7AA46D}" dt="2024-08-29T08:01:05.912" v="11" actId="1036"/>
      <pc:docMkLst>
        <pc:docMk/>
      </pc:docMkLst>
      <pc:sldChg chg="modSp">
        <pc:chgData name="春雨 吕" userId="9f83f7310deeebbe" providerId="LiveId" clId="{29D60213-EE8D-4BCF-A136-FCB0CA7AA46D}" dt="2024-08-29T08:01:05.912" v="11" actId="1036"/>
        <pc:sldMkLst>
          <pc:docMk/>
          <pc:sldMk cId="0" sldId="256"/>
        </pc:sldMkLst>
        <pc:spChg chg="mod">
          <ac:chgData name="春雨 吕" userId="9f83f7310deeebbe" providerId="LiveId" clId="{29D60213-EE8D-4BCF-A136-FCB0CA7AA46D}" dt="2024-08-29T08:01:05.912" v="11" actId="1036"/>
          <ac:spMkLst>
            <pc:docMk/>
            <pc:sldMk cId="0" sldId="256"/>
            <ac:spMk id="2051" creationId="{B982C848-105C-4320-A43A-30F8E918F856}"/>
          </ac:spMkLst>
        </pc:spChg>
        <pc:picChg chg="mod">
          <ac:chgData name="春雨 吕" userId="9f83f7310deeebbe" providerId="LiveId" clId="{29D60213-EE8D-4BCF-A136-FCB0CA7AA46D}" dt="2024-08-29T08:01:05.912" v="11" actId="1036"/>
          <ac:picMkLst>
            <pc:docMk/>
            <pc:sldMk cId="0" sldId="256"/>
            <ac:picMk id="2050" creationId="{0EA1394F-8C62-4D06-AFAE-21F4272C2F10}"/>
          </ac:picMkLst>
        </pc:picChg>
      </pc:sldChg>
      <pc:sldMasterChg chg="setBg modSldLayout">
        <pc:chgData name="春雨 吕" userId="9f83f7310deeebbe" providerId="LiveId" clId="{29D60213-EE8D-4BCF-A136-FCB0CA7AA46D}" dt="2024-08-29T08:00:52.279" v="2"/>
        <pc:sldMasterMkLst>
          <pc:docMk/>
          <pc:sldMasterMk cId="0" sldId="2147483648"/>
        </pc:sldMasterMkLst>
        <pc:sldLayoutChg chg="setBg">
          <pc:chgData name="春雨 吕" userId="9f83f7310deeebbe" providerId="LiveId" clId="{29D60213-EE8D-4BCF-A136-FCB0CA7AA46D}" dt="2024-08-29T08:00:52.279" v="2"/>
          <pc:sldLayoutMkLst>
            <pc:docMk/>
            <pc:sldMasterMk cId="0" sldId="2147483648"/>
            <pc:sldLayoutMk cId="30577164" sldId="214748364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FC5E30B-A6FB-4AC8-9050-2755DD3981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1AA891-8660-43CC-851B-F211E854A6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EEFE2-E0F3-4C1C-9390-8D8E587EBFDD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565539C-AE90-4B2A-A1D0-D9774E109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ED03EF-8B7F-4FB7-80E7-5EAA54FE1B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1C204-6710-4D03-BD16-7B6ECD5CB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619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E8B96-A561-4FAB-A689-2E4E1AED400E}" type="datetimeFigureOut">
              <a:rPr lang="zh-CN" altLang="en-US" smtClean="0"/>
              <a:t>2024/8/29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8822C-82B5-41C1-A054-A0E03D6B6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14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16F42-649C-4DC8-9E1F-D08D781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  <a:pPr>
                <a:defRPr/>
              </a:pPr>
              <a:t>2024/8/29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3030A-286E-48FA-8EB5-CFD25653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DA178-BAEA-4AC0-BA4D-F6EF946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293AFBAC-729F-473E-BBD4-2FA2DEC022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8DDB24F-0241-4A77-87F5-1E8C8B632F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9D934-2A70-4E82-95D3-53806F038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  <a:pPr>
                <a:defRPr/>
              </a:pPr>
              <a:t>2024/8/29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210C64-ADF0-4ED4-BB53-6F963C921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5EF72-D0DF-409B-9EB7-7DEB13879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>
            <a:lvl1pPr algn="r" defTabSz="2970213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513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5888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EA1394F-8C62-4D06-AFAE-21F4272C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782717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>
            <a:extLst>
              <a:ext uri="{FF2B5EF4-FFF2-40B4-BE49-F238E27FC236}">
                <a16:creationId xmlns:a16="http://schemas.microsoft.com/office/drawing/2014/main" id="{B982C848-105C-4320-A43A-30F8E918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724104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/>
              <a:t>                         作者：</a:t>
            </a:r>
            <a:r>
              <a:rPr lang="en-US" altLang="zh-CN" sz="2300"/>
              <a:t>23</a:t>
            </a:r>
            <a:r>
              <a:rPr lang="zh-CN" altLang="en-US" sz="2300"/>
              <a:t>号宋体  </a:t>
            </a:r>
            <a:r>
              <a:rPr lang="en-US" altLang="zh-CN" sz="2300"/>
              <a:t>|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/>
              <a:t>Author</a:t>
            </a:r>
            <a:r>
              <a:rPr lang="zh-CN" altLang="en-US" sz="2300"/>
              <a:t>：</a:t>
            </a:r>
            <a:r>
              <a:rPr lang="en-US" altLang="zh-CN" sz="2300"/>
              <a:t>23</a:t>
            </a:r>
            <a:r>
              <a:rPr lang="zh-CN" altLang="en-US" sz="2300"/>
              <a:t>  </a:t>
            </a:r>
            <a:r>
              <a:rPr lang="en-US" altLang="zh-CN" sz="2300"/>
              <a:t>Arial</a:t>
            </a:r>
            <a:r>
              <a:rPr lang="zh-CN" altLang="en-US" sz="2300"/>
              <a:t>）</a:t>
            </a:r>
            <a:r>
              <a:rPr lang="en-US" altLang="zh-CN" sz="230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/>
              <a:t>                                  单位：</a:t>
            </a:r>
            <a:r>
              <a:rPr lang="en-US" altLang="zh-CN" sz="2300"/>
              <a:t>23</a:t>
            </a:r>
            <a:r>
              <a:rPr lang="zh-CN" altLang="en-US" sz="2300"/>
              <a:t>号宋体 </a:t>
            </a:r>
            <a:r>
              <a:rPr lang="en-US" altLang="zh-CN" sz="2300"/>
              <a:t>|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/>
              <a:t>Organzation</a:t>
            </a:r>
            <a:r>
              <a:rPr lang="zh-CN" altLang="en-US" sz="2300"/>
              <a:t>：</a:t>
            </a:r>
            <a:r>
              <a:rPr lang="en-US" altLang="zh-CN" sz="2300"/>
              <a:t>23</a:t>
            </a:r>
            <a:r>
              <a:rPr lang="zh-CN" altLang="en-US" sz="2300"/>
              <a:t> </a:t>
            </a:r>
            <a:r>
              <a:rPr lang="en-US" altLang="zh-CN" sz="2300"/>
              <a:t>Arial</a:t>
            </a:r>
            <a:r>
              <a:rPr lang="zh-CN" altLang="en-US" sz="2300"/>
              <a:t>）</a:t>
            </a:r>
            <a:endParaRPr lang="en-US" altLang="zh-CN" sz="2300"/>
          </a:p>
        </p:txBody>
      </p:sp>
      <p:sp>
        <p:nvSpPr>
          <p:cNvPr id="2052" name="TextBox 11">
            <a:extLst>
              <a:ext uri="{FF2B5EF4-FFF2-40B4-BE49-F238E27FC236}">
                <a16:creationId xmlns:a16="http://schemas.microsoft.com/office/drawing/2014/main" id="{71A697A7-A84A-46C9-AEFD-0AE90744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/>
              <a:t>目的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方法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结果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/>
          </a:p>
          <a:p>
            <a:pPr eaLnBrk="1" hangingPunct="1"/>
            <a:endParaRPr lang="zh-CN" altLang="en-US" sz="3300"/>
          </a:p>
        </p:txBody>
      </p:sp>
      <p:pic>
        <p:nvPicPr>
          <p:cNvPr id="2053" name="图片 14" descr="屏幕剪辑">
            <a:extLst>
              <a:ext uri="{FF2B5EF4-FFF2-40B4-BE49-F238E27FC236}">
                <a16:creationId xmlns:a16="http://schemas.microsoft.com/office/drawing/2014/main" id="{AF133634-8A58-4268-8F47-45293E946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>
            <a:extLst>
              <a:ext uri="{FF2B5EF4-FFF2-40B4-BE49-F238E27FC236}">
                <a16:creationId xmlns:a16="http://schemas.microsoft.com/office/drawing/2014/main" id="{E91DE07F-A364-422E-9BD7-BD4F51AA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>
            <a:extLst>
              <a:ext uri="{FF2B5EF4-FFF2-40B4-BE49-F238E27FC236}">
                <a16:creationId xmlns:a16="http://schemas.microsoft.com/office/drawing/2014/main" id="{AE1DCDFB-E50E-44E8-BF55-3E43D6AE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14217650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1096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春雨 吕</cp:lastModifiedBy>
  <cp:revision>48</cp:revision>
  <dcterms:created xsi:type="dcterms:W3CDTF">2012-09-14T09:49:00Z</dcterms:created>
  <dcterms:modified xsi:type="dcterms:W3CDTF">2024-08-29T08:01:09Z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