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ZDZkZmI4ZGQ1NDJiNTFkYzY0YTQxYmY2Y2ViOGNhNm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Luvian Qian</cp:lastModifiedBy>
  <cp:revision>155</cp:revision>
  <dcterms:created xsi:type="dcterms:W3CDTF">2019-06-19T02:08:00Z</dcterms:created>
  <dcterms:modified xsi:type="dcterms:W3CDTF">2024-09-09T01:24:10Z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7AD242B5314B43029654BC0C58FCA508_11</vt:lpwstr>
  </property>
</Properties>
</file>