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62" r:id="rId4"/>
    <p:sldId id="257" r:id="rId5"/>
    <p:sldId id="258" r:id="rId6"/>
    <p:sldId id="261" r:id="rId7"/>
    <p:sldId id="260" r:id="rId8"/>
    <p:sldId id="25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285"/>
    <a:srgbClr val="729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106" d="100"/>
          <a:sy n="106" d="100"/>
        </p:scale>
        <p:origin x="123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9144000" cy="571500"/>
          </a:xfrm>
          <a:prstGeom prst="rect">
            <a:avLst/>
          </a:prstGeom>
        </p:spPr>
      </p:pic>
      <p:pic>
        <p:nvPicPr>
          <p:cNvPr id="7" name="图片 6"/>
          <p:cNvPicPr>
            <a:picLocks noChangeAspect="1"/>
          </p:cNvPicPr>
          <p:nvPr userDrawn="1"/>
        </p:nvPicPr>
        <p:blipFill>
          <a:blip r:embed="rId3"/>
          <a:stretch>
            <a:fillRect/>
          </a:stretch>
        </p:blipFill>
        <p:spPr>
          <a:xfrm>
            <a:off x="7011440" y="285750"/>
            <a:ext cx="1843088" cy="171450"/>
          </a:xfrm>
          <a:prstGeom prst="rect">
            <a:avLst/>
          </a:prstGeom>
        </p:spPr>
      </p:pic>
      <p:pic>
        <p:nvPicPr>
          <p:cNvPr id="12" name="图片 11"/>
          <p:cNvPicPr>
            <a:picLocks noChangeAspect="1"/>
          </p:cNvPicPr>
          <p:nvPr userDrawn="1"/>
        </p:nvPicPr>
        <p:blipFill>
          <a:blip r:embed="rId4"/>
          <a:stretch>
            <a:fillRect/>
          </a:stretch>
        </p:blipFill>
        <p:spPr>
          <a:xfrm>
            <a:off x="340271" y="5952032"/>
            <a:ext cx="8514255" cy="6281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D01B1-C926-D44E-80F5-4BD951F4D09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9144000" cy="6852328"/>
          </a:xfrm>
          <a:prstGeom prst="rect">
            <a:avLst/>
          </a:prstGeom>
        </p:spPr>
      </p:pic>
      <p:sp>
        <p:nvSpPr>
          <p:cNvPr id="11" name="文本框 10"/>
          <p:cNvSpPr txBox="1"/>
          <p:nvPr/>
        </p:nvSpPr>
        <p:spPr>
          <a:xfrm>
            <a:off x="4578380" y="2925311"/>
            <a:ext cx="4185761" cy="692497"/>
          </a:xfrm>
          <a:prstGeom prst="rect">
            <a:avLst/>
          </a:prstGeom>
          <a:noFill/>
        </p:spPr>
        <p:txBody>
          <a:bodyPr wrap="none" rtlCol="0">
            <a:spAutoFit/>
          </a:bodyPr>
          <a:lstStyle/>
          <a:p>
            <a:r>
              <a:rPr kumimoji="1" lang="zh-CN" altLang="en-US" sz="3900" b="1" dirty="0">
                <a:solidFill>
                  <a:schemeClr val="bg1"/>
                </a:solidFill>
                <a:latin typeface="微软雅黑" panose="020B0503020204020204" pitchFamily="34" charset="-122"/>
                <a:ea typeface="微软雅黑" panose="020B0503020204020204" pitchFamily="34" charset="-122"/>
              </a:rPr>
              <a:t>标题示意标题示意</a:t>
            </a:r>
            <a:endParaRPr kumimoji="1" lang="zh-CN" altLang="en-US" sz="39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326572" y="3594724"/>
            <a:ext cx="2339102" cy="415498"/>
          </a:xfrm>
          <a:prstGeom prst="rect">
            <a:avLst/>
          </a:prstGeom>
          <a:noFill/>
        </p:spPr>
        <p:txBody>
          <a:bodyPr wrap="none" rtlCol="0">
            <a:spAutoFit/>
          </a:bodyPr>
          <a:lstStyle/>
          <a:p>
            <a:r>
              <a:rPr kumimoji="1" lang="zh-CN" altLang="en-US" sz="2100" dirty="0">
                <a:solidFill>
                  <a:schemeClr val="bg1"/>
                </a:solidFill>
                <a:latin typeface="微软雅黑" panose="020B0503020204020204" pitchFamily="34" charset="-122"/>
                <a:ea typeface="微软雅黑" panose="020B0503020204020204" pitchFamily="34" charset="-122"/>
              </a:rPr>
              <a:t>标题示意标题示意</a:t>
            </a:r>
            <a:endParaRPr kumimoji="1" lang="zh-CN" altLang="en-US" sz="21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5695949" y="5742334"/>
            <a:ext cx="2932559" cy="528707"/>
          </a:xfrm>
          <a:prstGeom prst="rect">
            <a:avLst/>
          </a:prstGeom>
        </p:spPr>
      </p:pic>
      <p:pic>
        <p:nvPicPr>
          <p:cNvPr id="10" name="图片 9"/>
          <p:cNvPicPr>
            <a:picLocks noChangeAspect="1"/>
          </p:cNvPicPr>
          <p:nvPr/>
        </p:nvPicPr>
        <p:blipFill>
          <a:blip r:embed="rId3"/>
          <a:stretch>
            <a:fillRect/>
          </a:stretch>
        </p:blipFill>
        <p:spPr>
          <a:xfrm>
            <a:off x="7756414" y="586959"/>
            <a:ext cx="775946" cy="1374363"/>
          </a:xfrm>
          <a:prstGeom prst="rect">
            <a:avLst/>
          </a:prstGeom>
        </p:spPr>
      </p:pic>
      <p:pic>
        <p:nvPicPr>
          <p:cNvPr id="7" name="图片 6"/>
          <p:cNvPicPr>
            <a:picLocks noChangeAspect="1"/>
          </p:cNvPicPr>
          <p:nvPr/>
        </p:nvPicPr>
        <p:blipFill>
          <a:blip r:embed="rId4"/>
          <a:stretch>
            <a:fillRect/>
          </a:stretch>
        </p:blipFill>
        <p:spPr>
          <a:xfrm>
            <a:off x="235697" y="271389"/>
            <a:ext cx="5312081" cy="63152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297D4"/>
            </a:gs>
            <a:gs pos="100000">
              <a:srgbClr val="7297D4">
                <a:alpha val="40685"/>
              </a:srgbClr>
            </a:gs>
          </a:gsLst>
          <a:lin ang="6600000" scaled="0"/>
        </a:gra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 y="-6810"/>
            <a:ext cx="9168283" cy="6864809"/>
          </a:xfrm>
          <a:prstGeom prst="rect">
            <a:avLst/>
          </a:prstGeom>
        </p:spPr>
      </p:pic>
      <p:sp>
        <p:nvSpPr>
          <p:cNvPr id="2" name="文本框 1"/>
          <p:cNvSpPr txBox="1"/>
          <p:nvPr/>
        </p:nvSpPr>
        <p:spPr>
          <a:xfrm>
            <a:off x="711016" y="544616"/>
            <a:ext cx="3512966" cy="577081"/>
          </a:xfrm>
          <a:prstGeom prst="rect">
            <a:avLst/>
          </a:prstGeom>
          <a:noFill/>
        </p:spPr>
        <p:txBody>
          <a:bodyPr wrap="square" rtlCol="0">
            <a:spAutoFit/>
          </a:bodyPr>
          <a:lstStyle/>
          <a:p>
            <a:r>
              <a:rPr kumimoji="1" lang="en-GB" altLang="zh-CN" sz="3150" b="1" dirty="0">
                <a:solidFill>
                  <a:schemeClr val="bg1"/>
                </a:solidFill>
                <a:latin typeface="微软雅黑" panose="020B0503020204020204" pitchFamily="34" charset="-122"/>
                <a:ea typeface="微软雅黑" panose="020B0503020204020204" pitchFamily="34" charset="-122"/>
              </a:rPr>
              <a:t>Contents</a:t>
            </a:r>
            <a:endParaRPr kumimoji="1" lang="zh-CN" altLang="en-US" sz="315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11016" y="1088791"/>
            <a:ext cx="3512966" cy="415498"/>
          </a:xfrm>
          <a:prstGeom prst="rect">
            <a:avLst/>
          </a:prstGeom>
          <a:noFill/>
        </p:spPr>
        <p:txBody>
          <a:bodyPr wrap="square" rtlCol="0">
            <a:spAutoFit/>
          </a:bodyPr>
          <a:lstStyle/>
          <a:p>
            <a:r>
              <a:rPr kumimoji="1" lang="zh-CN" altLang="en-US" sz="2100" b="1" dirty="0">
                <a:solidFill>
                  <a:schemeClr val="bg1"/>
                </a:solidFill>
                <a:latin typeface="微软雅黑" panose="020B0503020204020204" pitchFamily="34" charset="-122"/>
                <a:ea typeface="微软雅黑" panose="020B0503020204020204" pitchFamily="34" charset="-122"/>
              </a:rPr>
              <a:t>目录</a:t>
            </a:r>
            <a:endParaRPr kumimoji="1"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849498" y="739908"/>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01</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437880" y="881957"/>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49498" y="1224002"/>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02</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437880" y="1366052"/>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849498" y="1721543"/>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03</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437880" y="1863593"/>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849498" y="2184987"/>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04</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437880" y="2327036"/>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849498" y="2669081"/>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05</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437880" y="2811131"/>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849498" y="3166622"/>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06</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437880" y="3308672"/>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rot="5400000">
            <a:off x="7588063" y="3210577"/>
            <a:ext cx="43314" cy="1445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9144000" cy="6858000"/>
          </a:xfrm>
          <a:prstGeom prst="rect">
            <a:avLst/>
          </a:prstGeom>
        </p:spPr>
      </p:pic>
      <p:sp>
        <p:nvSpPr>
          <p:cNvPr id="13" name="文本框 12"/>
          <p:cNvSpPr txBox="1"/>
          <p:nvPr/>
        </p:nvSpPr>
        <p:spPr>
          <a:xfrm>
            <a:off x="5862762" y="3000520"/>
            <a:ext cx="2608406" cy="507831"/>
          </a:xfrm>
          <a:prstGeom prst="rect">
            <a:avLst/>
          </a:prstGeom>
          <a:noFill/>
        </p:spPr>
        <p:txBody>
          <a:bodyPr wrap="none" rtlCol="0">
            <a:spAutoFit/>
          </a:bodyPr>
          <a:lstStyle/>
          <a:p>
            <a:r>
              <a:rPr kumimoji="1" lang="zh-CN" altLang="en-US" sz="2700" b="1" dirty="0">
                <a:solidFill>
                  <a:schemeClr val="tx1">
                    <a:lumMod val="85000"/>
                    <a:lumOff val="15000"/>
                  </a:schemeClr>
                </a:solidFill>
                <a:latin typeface="微软雅黑" panose="020B0503020204020204" pitchFamily="34" charset="-122"/>
                <a:ea typeface="微软雅黑" panose="020B0503020204020204" pitchFamily="34" charset="-122"/>
              </a:rPr>
              <a:t>章节页标题示意</a:t>
            </a:r>
            <a:endParaRPr kumimoji="1" lang="zh-CN" altLang="en-US" sz="27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939981" y="3443084"/>
            <a:ext cx="1531188" cy="323165"/>
          </a:xfrm>
          <a:prstGeom prst="rect">
            <a:avLst/>
          </a:prstGeom>
          <a:noFill/>
        </p:spPr>
        <p:txBody>
          <a:bodyPr wrap="none" rtlCol="0">
            <a:spAutoFit/>
          </a:bodyPr>
          <a:lstStyle/>
          <a:p>
            <a:r>
              <a:rPr kumimoji="1"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章节页标题示意</a:t>
            </a:r>
            <a:endParaRPr kumimoji="1"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667948" y="4907406"/>
            <a:ext cx="3080090" cy="1862048"/>
          </a:xfrm>
          <a:prstGeom prst="rect">
            <a:avLst/>
          </a:prstGeom>
          <a:noFill/>
        </p:spPr>
        <p:txBody>
          <a:bodyPr wrap="square">
            <a:spAutoFit/>
          </a:bodyPr>
          <a:lstStyle/>
          <a:p>
            <a:r>
              <a:rPr kumimoji="1" lang="en-US" altLang="zh-CN" sz="11500" dirty="0">
                <a:solidFill>
                  <a:schemeClr val="bg1"/>
                </a:solidFill>
                <a:latin typeface="微软雅黑" panose="020B0503020204020204" pitchFamily="34" charset="-122"/>
                <a:ea typeface="微软雅黑" panose="020B0503020204020204" pitchFamily="34" charset="-122"/>
              </a:rPr>
              <a:t>01</a:t>
            </a:r>
            <a:endParaRPr lang="zh-CN" altLang="en-US" sz="11500" dirty="0">
              <a:solidFill>
                <a:schemeClr val="bg1"/>
              </a:solidFill>
            </a:endParaRPr>
          </a:p>
        </p:txBody>
      </p:sp>
      <p:pic>
        <p:nvPicPr>
          <p:cNvPr id="4" name="图片 3"/>
          <p:cNvPicPr>
            <a:picLocks noChangeAspect="1"/>
          </p:cNvPicPr>
          <p:nvPr/>
        </p:nvPicPr>
        <p:blipFill>
          <a:blip r:embed="rId2"/>
          <a:stretch>
            <a:fillRect/>
          </a:stretch>
        </p:blipFill>
        <p:spPr>
          <a:xfrm>
            <a:off x="6103482" y="531522"/>
            <a:ext cx="2367687" cy="2396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ppt-文本框"/>
          <p:cNvSpPr/>
          <p:nvPr/>
        </p:nvSpPr>
        <p:spPr>
          <a:xfrm>
            <a:off x="4757355" y="2957595"/>
            <a:ext cx="3632888" cy="2146293"/>
          </a:xfrm>
          <a:prstGeom prst="rect">
            <a:avLst/>
          </a:prstGeom>
        </p:spPr>
        <p:txBody>
          <a:bodyPr wrap="square">
            <a:spAutoFit/>
          </a:bodyPr>
          <a:lstStyle/>
          <a:p>
            <a:pPr defTabSz="685800">
              <a:lnSpc>
                <a:spcPct val="150000"/>
              </a:lnSpc>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900" kern="0" dirty="0">
              <a:solidFill>
                <a:srgbClr val="606060"/>
              </a:solidFill>
              <a:latin typeface="微软雅黑 Light" panose="020B0502040204020203" pitchFamily="34" charset="-122"/>
              <a:ea typeface="微软雅黑 Light" panose="020B0502040204020203" pitchFamily="34" charset="-122"/>
            </a:endParaRPr>
          </a:p>
          <a:p>
            <a:pPr defTabSz="685800">
              <a:lnSpc>
                <a:spcPct val="150000"/>
              </a:lnSpc>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4757356" y="2400684"/>
            <a:ext cx="2068984" cy="458908"/>
          </a:xfrm>
          <a:prstGeom prst="rect">
            <a:avLst/>
          </a:prstGeom>
          <a:noFill/>
        </p:spPr>
        <p:txBody>
          <a:bodyPr wrap="square">
            <a:spAutoFit/>
          </a:bodyPr>
          <a:lstStyle/>
          <a:p>
            <a:pPr defTabSz="685800">
              <a:lnSpc>
                <a:spcPct val="150000"/>
              </a:lnSpc>
              <a:defRPr/>
            </a:pPr>
            <a:r>
              <a:rPr lang="zh-CN" altLang="en-US"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kern="0" dirty="0">
              <a:solidFill>
                <a:srgbClr val="1B2285"/>
              </a:solidFill>
              <a:latin typeface="微软雅黑" panose="020B0503020204020204" pitchFamily="34" charset="-122"/>
              <a:ea typeface="微软雅黑" panose="020B0503020204020204" pitchFamily="34" charset="-122"/>
            </a:endParaRPr>
          </a:p>
        </p:txBody>
      </p:sp>
      <p:sp>
        <p:nvSpPr>
          <p:cNvPr id="4" name="矩形 3"/>
          <p:cNvSpPr/>
          <p:nvPr/>
        </p:nvSpPr>
        <p:spPr>
          <a:xfrm>
            <a:off x="4846555" y="2882368"/>
            <a:ext cx="3632887"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5" name="文本框 4"/>
          <p:cNvSpPr txBox="1"/>
          <p:nvPr/>
        </p:nvSpPr>
        <p:spPr>
          <a:xfrm>
            <a:off x="4757356" y="1907567"/>
            <a:ext cx="3055208" cy="581057"/>
          </a:xfrm>
          <a:prstGeom prst="rect">
            <a:avLst/>
          </a:prstGeom>
          <a:noFill/>
        </p:spPr>
        <p:txBody>
          <a:bodyPr wrap="square">
            <a:spAutoFit/>
          </a:bodyPr>
          <a:lstStyle/>
          <a:p>
            <a:pPr defTabSz="685800">
              <a:lnSpc>
                <a:spcPct val="150000"/>
              </a:lnSpc>
              <a:defRPr/>
            </a:pPr>
            <a:r>
              <a:rPr lang="zh-CN" altLang="en-US" sz="2400" b="1"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2400" b="1" kern="0" dirty="0">
              <a:solidFill>
                <a:srgbClr val="1B2285"/>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354254" y="1457307"/>
            <a:ext cx="4081822" cy="4959753"/>
          </a:xfrm>
          <a:prstGeom prst="parallelogram">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7240" y="2473779"/>
            <a:ext cx="7129520" cy="304906"/>
            <a:chOff x="1730828" y="1997920"/>
            <a:chExt cx="8621486" cy="368712"/>
          </a:xfrm>
        </p:grpSpPr>
        <p:sp>
          <p:nvSpPr>
            <p:cNvPr id="3" name="矩形 2"/>
            <p:cNvSpPr/>
            <p:nvPr/>
          </p:nvSpPr>
          <p:spPr>
            <a:xfrm>
              <a:off x="1730828" y="2024743"/>
              <a:ext cx="2155372" cy="315686"/>
            </a:xfrm>
            <a:prstGeom prst="rect">
              <a:avLst/>
            </a:prstGeom>
            <a:solidFill>
              <a:srgbClr val="1B22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 name="矩形 3"/>
            <p:cNvSpPr/>
            <p:nvPr/>
          </p:nvSpPr>
          <p:spPr>
            <a:xfrm>
              <a:off x="3886200" y="2024743"/>
              <a:ext cx="2155372" cy="31568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sp>
          <p:nvSpPr>
            <p:cNvPr id="5" name="矩形 4"/>
            <p:cNvSpPr/>
            <p:nvPr/>
          </p:nvSpPr>
          <p:spPr>
            <a:xfrm>
              <a:off x="6041571" y="2024743"/>
              <a:ext cx="2155372" cy="31568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sp>
          <p:nvSpPr>
            <p:cNvPr id="6" name="矩形 5"/>
            <p:cNvSpPr/>
            <p:nvPr/>
          </p:nvSpPr>
          <p:spPr>
            <a:xfrm>
              <a:off x="8196942" y="2024743"/>
              <a:ext cx="2155372" cy="31568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7" name="文本框 6"/>
            <p:cNvSpPr txBox="1"/>
            <p:nvPr/>
          </p:nvSpPr>
          <p:spPr>
            <a:xfrm>
              <a:off x="2472525" y="1997920"/>
              <a:ext cx="688540" cy="362879"/>
            </a:xfrm>
            <a:prstGeom prst="rect">
              <a:avLst/>
            </a:prstGeom>
            <a:noFill/>
          </p:spPr>
          <p:txBody>
            <a:bodyPr wrap="none" rtlCol="0">
              <a:spAutoFit/>
            </a:bodyPr>
            <a:lstStyle/>
            <a:p>
              <a:r>
                <a:rPr kumimoji="1" lang="en-US" altLang="zh-CN" sz="1350" b="1" dirty="0">
                  <a:solidFill>
                    <a:schemeClr val="bg1"/>
                  </a:solidFill>
                </a:rPr>
                <a:t>2020</a:t>
              </a:r>
              <a:endParaRPr kumimoji="1" lang="zh-CN" altLang="en-US" sz="1350" b="1" dirty="0">
                <a:solidFill>
                  <a:schemeClr val="bg1"/>
                </a:solidFill>
              </a:endParaRPr>
            </a:p>
          </p:txBody>
        </p:sp>
        <p:sp>
          <p:nvSpPr>
            <p:cNvPr id="8" name="文本框 7"/>
            <p:cNvSpPr txBox="1"/>
            <p:nvPr/>
          </p:nvSpPr>
          <p:spPr>
            <a:xfrm>
              <a:off x="4627897" y="1997920"/>
              <a:ext cx="688540" cy="362879"/>
            </a:xfrm>
            <a:prstGeom prst="rect">
              <a:avLst/>
            </a:prstGeom>
            <a:noFill/>
          </p:spPr>
          <p:txBody>
            <a:bodyPr wrap="none" rtlCol="0">
              <a:spAutoFit/>
            </a:bodyPr>
            <a:lstStyle/>
            <a:p>
              <a:r>
                <a:rPr kumimoji="1" lang="en-US" altLang="zh-CN" sz="1350" b="1" dirty="0">
                  <a:solidFill>
                    <a:schemeClr val="bg1"/>
                  </a:solidFill>
                </a:rPr>
                <a:t>2021</a:t>
              </a:r>
              <a:endParaRPr kumimoji="1" lang="zh-CN" altLang="en-US" sz="1350" b="1" dirty="0">
                <a:solidFill>
                  <a:schemeClr val="bg1"/>
                </a:solidFill>
              </a:endParaRPr>
            </a:p>
          </p:txBody>
        </p:sp>
        <p:sp>
          <p:nvSpPr>
            <p:cNvPr id="9" name="文本框 8"/>
            <p:cNvSpPr txBox="1"/>
            <p:nvPr/>
          </p:nvSpPr>
          <p:spPr>
            <a:xfrm>
              <a:off x="6757620" y="2003753"/>
              <a:ext cx="688540" cy="362879"/>
            </a:xfrm>
            <a:prstGeom prst="rect">
              <a:avLst/>
            </a:prstGeom>
            <a:noFill/>
          </p:spPr>
          <p:txBody>
            <a:bodyPr wrap="none" rtlCol="0">
              <a:spAutoFit/>
            </a:bodyPr>
            <a:lstStyle/>
            <a:p>
              <a:r>
                <a:rPr kumimoji="1" lang="en-US" altLang="zh-CN" sz="1350" b="1" dirty="0">
                  <a:solidFill>
                    <a:schemeClr val="bg1"/>
                  </a:solidFill>
                </a:rPr>
                <a:t>2022</a:t>
              </a:r>
              <a:endParaRPr kumimoji="1" lang="zh-CN" altLang="en-US" sz="1350" b="1" dirty="0">
                <a:solidFill>
                  <a:schemeClr val="bg1"/>
                </a:solidFill>
              </a:endParaRPr>
            </a:p>
          </p:txBody>
        </p:sp>
        <p:sp>
          <p:nvSpPr>
            <p:cNvPr id="10" name="文本框 9"/>
            <p:cNvSpPr txBox="1"/>
            <p:nvPr/>
          </p:nvSpPr>
          <p:spPr>
            <a:xfrm>
              <a:off x="8931412" y="2003753"/>
              <a:ext cx="688540" cy="362879"/>
            </a:xfrm>
            <a:prstGeom prst="rect">
              <a:avLst/>
            </a:prstGeom>
            <a:noFill/>
          </p:spPr>
          <p:txBody>
            <a:bodyPr wrap="none" rtlCol="0">
              <a:spAutoFit/>
            </a:bodyPr>
            <a:lstStyle/>
            <a:p>
              <a:r>
                <a:rPr kumimoji="1" lang="en-US" altLang="zh-CN" sz="1350" b="1" dirty="0">
                  <a:solidFill>
                    <a:schemeClr val="bg1"/>
                  </a:solidFill>
                </a:rPr>
                <a:t>2024</a:t>
              </a:r>
              <a:endParaRPr kumimoji="1" lang="zh-CN" altLang="en-US" sz="1350" b="1" dirty="0">
                <a:solidFill>
                  <a:schemeClr val="bg1"/>
                </a:solidFill>
              </a:endParaRPr>
            </a:p>
          </p:txBody>
        </p:sp>
      </p:grpSp>
      <p:sp>
        <p:nvSpPr>
          <p:cNvPr id="11" name="文本框 10"/>
          <p:cNvSpPr txBox="1"/>
          <p:nvPr/>
        </p:nvSpPr>
        <p:spPr>
          <a:xfrm>
            <a:off x="3529848" y="1919529"/>
            <a:ext cx="2068984" cy="458908"/>
          </a:xfrm>
          <a:prstGeom prst="rect">
            <a:avLst/>
          </a:prstGeom>
          <a:noFill/>
        </p:spPr>
        <p:txBody>
          <a:bodyPr wrap="square">
            <a:spAutoFit/>
          </a:bodyPr>
          <a:lstStyle/>
          <a:p>
            <a:pPr algn="ctr" defTabSz="685800">
              <a:lnSpc>
                <a:spcPct val="150000"/>
              </a:lnSpc>
              <a:defRPr/>
            </a:pPr>
            <a:r>
              <a:rPr lang="zh-CN" altLang="en-US"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kern="0" dirty="0">
              <a:solidFill>
                <a:srgbClr val="1B2285"/>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044396" y="1426413"/>
            <a:ext cx="3055208" cy="581057"/>
          </a:xfrm>
          <a:prstGeom prst="rect">
            <a:avLst/>
          </a:prstGeom>
          <a:noFill/>
        </p:spPr>
        <p:txBody>
          <a:bodyPr wrap="square">
            <a:spAutoFit/>
          </a:bodyPr>
          <a:lstStyle/>
          <a:p>
            <a:pPr algn="ctr" defTabSz="685800">
              <a:lnSpc>
                <a:spcPct val="150000"/>
              </a:lnSpc>
              <a:defRPr/>
            </a:pPr>
            <a:r>
              <a:rPr lang="zh-CN" altLang="en-US" sz="2400" b="1"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2400" b="1" kern="0" dirty="0">
              <a:solidFill>
                <a:srgbClr val="1B2285"/>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154977" y="2939891"/>
            <a:ext cx="1486904" cy="1485750"/>
          </a:xfrm>
          <a:prstGeom prst="ellipse">
            <a:avLst/>
          </a:prstGeom>
        </p:spPr>
      </p:pic>
      <p:pic>
        <p:nvPicPr>
          <p:cNvPr id="14" name="图片 13"/>
          <p:cNvPicPr>
            <a:picLocks noChangeAspect="1"/>
          </p:cNvPicPr>
          <p:nvPr/>
        </p:nvPicPr>
        <p:blipFill>
          <a:blip r:embed="rId1"/>
          <a:stretch>
            <a:fillRect/>
          </a:stretch>
        </p:blipFill>
        <p:spPr>
          <a:xfrm>
            <a:off x="2939936" y="2939891"/>
            <a:ext cx="1486904" cy="1485750"/>
          </a:xfrm>
          <a:prstGeom prst="ellipse">
            <a:avLst/>
          </a:prstGeom>
        </p:spPr>
      </p:pic>
      <p:pic>
        <p:nvPicPr>
          <p:cNvPr id="15" name="图片 14"/>
          <p:cNvPicPr>
            <a:picLocks noChangeAspect="1"/>
          </p:cNvPicPr>
          <p:nvPr/>
        </p:nvPicPr>
        <p:blipFill>
          <a:blip r:embed="rId1"/>
          <a:stretch>
            <a:fillRect/>
          </a:stretch>
        </p:blipFill>
        <p:spPr>
          <a:xfrm>
            <a:off x="4715501" y="2939891"/>
            <a:ext cx="1486904" cy="1485750"/>
          </a:xfrm>
          <a:prstGeom prst="ellipse">
            <a:avLst/>
          </a:prstGeom>
        </p:spPr>
      </p:pic>
      <p:pic>
        <p:nvPicPr>
          <p:cNvPr id="16" name="图片 15"/>
          <p:cNvPicPr>
            <a:picLocks noChangeAspect="1"/>
          </p:cNvPicPr>
          <p:nvPr/>
        </p:nvPicPr>
        <p:blipFill>
          <a:blip r:embed="rId1"/>
          <a:stretch>
            <a:fillRect/>
          </a:stretch>
        </p:blipFill>
        <p:spPr>
          <a:xfrm>
            <a:off x="6509854" y="2939891"/>
            <a:ext cx="1486904" cy="1485750"/>
          </a:xfrm>
          <a:prstGeom prst="ellipse">
            <a:avLst/>
          </a:prstGeom>
        </p:spPr>
      </p:pic>
      <p:sp>
        <p:nvSpPr>
          <p:cNvPr id="17" name="文本框 16"/>
          <p:cNvSpPr txBox="1"/>
          <p:nvPr/>
        </p:nvSpPr>
        <p:spPr>
          <a:xfrm>
            <a:off x="1100462" y="4551314"/>
            <a:ext cx="2068984" cy="336695"/>
          </a:xfrm>
          <a:prstGeom prst="rect">
            <a:avLst/>
          </a:prstGeom>
          <a:noFill/>
        </p:spPr>
        <p:txBody>
          <a:bodyPr wrap="square">
            <a:spAutoFit/>
          </a:bodyPr>
          <a:lstStyle/>
          <a:p>
            <a:pPr defTabSz="685800">
              <a:lnSpc>
                <a:spcPct val="150000"/>
              </a:lnSpc>
              <a:defRPr/>
            </a:pPr>
            <a:r>
              <a:rPr lang="zh-CN" altLang="en-US" sz="120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1200" kern="0" dirty="0">
              <a:solidFill>
                <a:srgbClr val="1B2285"/>
              </a:solidFill>
              <a:latin typeface="微软雅黑" panose="020B0503020204020204" pitchFamily="34" charset="-122"/>
              <a:ea typeface="微软雅黑" panose="020B0503020204020204" pitchFamily="34" charset="-122"/>
            </a:endParaRPr>
          </a:p>
        </p:txBody>
      </p:sp>
      <p:sp>
        <p:nvSpPr>
          <p:cNvPr id="18" name="矩形 17"/>
          <p:cNvSpPr/>
          <p:nvPr/>
        </p:nvSpPr>
        <p:spPr>
          <a:xfrm>
            <a:off x="1173638" y="4895253"/>
            <a:ext cx="1615982"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koppt-文本框"/>
          <p:cNvSpPr/>
          <p:nvPr/>
        </p:nvSpPr>
        <p:spPr>
          <a:xfrm>
            <a:off x="1100462" y="4992710"/>
            <a:ext cx="1689158" cy="369332"/>
          </a:xfrm>
          <a:prstGeom prst="rect">
            <a:avLst/>
          </a:prstGeom>
        </p:spPr>
        <p:txBody>
          <a:bodyPr wrap="square">
            <a:spAutoFit/>
          </a:bodyPr>
          <a:lstStyle/>
          <a:p>
            <a:pPr defTabSz="685800">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2922999" y="4551314"/>
            <a:ext cx="2068984" cy="336695"/>
          </a:xfrm>
          <a:prstGeom prst="rect">
            <a:avLst/>
          </a:prstGeom>
          <a:noFill/>
        </p:spPr>
        <p:txBody>
          <a:bodyPr wrap="square">
            <a:spAutoFit/>
          </a:bodyPr>
          <a:lstStyle/>
          <a:p>
            <a:pPr defTabSz="685800">
              <a:lnSpc>
                <a:spcPct val="150000"/>
              </a:lnSpc>
              <a:defRPr/>
            </a:pPr>
            <a:r>
              <a:rPr lang="zh-CN" altLang="en-US" sz="120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1200" kern="0" dirty="0">
              <a:solidFill>
                <a:srgbClr val="1B2285"/>
              </a:solidFill>
              <a:latin typeface="微软雅黑" panose="020B0503020204020204" pitchFamily="34" charset="-122"/>
              <a:ea typeface="微软雅黑" panose="020B0503020204020204" pitchFamily="34" charset="-122"/>
            </a:endParaRPr>
          </a:p>
        </p:txBody>
      </p:sp>
      <p:sp>
        <p:nvSpPr>
          <p:cNvPr id="21" name="矩形 20"/>
          <p:cNvSpPr/>
          <p:nvPr/>
        </p:nvSpPr>
        <p:spPr>
          <a:xfrm>
            <a:off x="2996175" y="4895253"/>
            <a:ext cx="1615982"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koppt-文本框"/>
          <p:cNvSpPr/>
          <p:nvPr/>
        </p:nvSpPr>
        <p:spPr>
          <a:xfrm>
            <a:off x="2922999" y="4992710"/>
            <a:ext cx="1689158" cy="369332"/>
          </a:xfrm>
          <a:prstGeom prst="rect">
            <a:avLst/>
          </a:prstGeom>
        </p:spPr>
        <p:txBody>
          <a:bodyPr wrap="square">
            <a:spAutoFit/>
          </a:bodyPr>
          <a:lstStyle/>
          <a:p>
            <a:pPr defTabSz="685800">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23" name="文本框 22"/>
          <p:cNvSpPr txBox="1"/>
          <p:nvPr/>
        </p:nvSpPr>
        <p:spPr>
          <a:xfrm>
            <a:off x="4717352" y="4551314"/>
            <a:ext cx="2068984" cy="336695"/>
          </a:xfrm>
          <a:prstGeom prst="rect">
            <a:avLst/>
          </a:prstGeom>
          <a:noFill/>
        </p:spPr>
        <p:txBody>
          <a:bodyPr wrap="square">
            <a:spAutoFit/>
          </a:bodyPr>
          <a:lstStyle/>
          <a:p>
            <a:pPr defTabSz="685800">
              <a:lnSpc>
                <a:spcPct val="150000"/>
              </a:lnSpc>
              <a:defRPr/>
            </a:pPr>
            <a:r>
              <a:rPr lang="zh-CN" altLang="en-US" sz="120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1200" kern="0" dirty="0">
              <a:solidFill>
                <a:srgbClr val="1B2285"/>
              </a:solidFill>
              <a:latin typeface="微软雅黑" panose="020B0503020204020204" pitchFamily="34" charset="-122"/>
              <a:ea typeface="微软雅黑" panose="020B0503020204020204" pitchFamily="34" charset="-122"/>
            </a:endParaRPr>
          </a:p>
        </p:txBody>
      </p:sp>
      <p:sp>
        <p:nvSpPr>
          <p:cNvPr id="24" name="矩形 23"/>
          <p:cNvSpPr/>
          <p:nvPr/>
        </p:nvSpPr>
        <p:spPr>
          <a:xfrm>
            <a:off x="4790528" y="4895253"/>
            <a:ext cx="1615982"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5" name="koppt-文本框"/>
          <p:cNvSpPr/>
          <p:nvPr/>
        </p:nvSpPr>
        <p:spPr>
          <a:xfrm>
            <a:off x="4717352" y="4992710"/>
            <a:ext cx="1689158" cy="369332"/>
          </a:xfrm>
          <a:prstGeom prst="rect">
            <a:avLst/>
          </a:prstGeom>
        </p:spPr>
        <p:txBody>
          <a:bodyPr wrap="square">
            <a:spAutoFit/>
          </a:bodyPr>
          <a:lstStyle/>
          <a:p>
            <a:pPr defTabSz="685800">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6502311" y="4551314"/>
            <a:ext cx="2068984" cy="336695"/>
          </a:xfrm>
          <a:prstGeom prst="rect">
            <a:avLst/>
          </a:prstGeom>
          <a:noFill/>
        </p:spPr>
        <p:txBody>
          <a:bodyPr wrap="square">
            <a:spAutoFit/>
          </a:bodyPr>
          <a:lstStyle/>
          <a:p>
            <a:pPr defTabSz="685800">
              <a:lnSpc>
                <a:spcPct val="150000"/>
              </a:lnSpc>
              <a:defRPr/>
            </a:pPr>
            <a:r>
              <a:rPr lang="zh-CN" altLang="en-US" sz="120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1200" kern="0" dirty="0">
              <a:solidFill>
                <a:srgbClr val="1B2285"/>
              </a:solidFill>
              <a:latin typeface="微软雅黑" panose="020B0503020204020204" pitchFamily="34" charset="-122"/>
              <a:ea typeface="微软雅黑" panose="020B0503020204020204" pitchFamily="34" charset="-122"/>
            </a:endParaRPr>
          </a:p>
        </p:txBody>
      </p:sp>
      <p:sp>
        <p:nvSpPr>
          <p:cNvPr id="27" name="矩形 26"/>
          <p:cNvSpPr/>
          <p:nvPr/>
        </p:nvSpPr>
        <p:spPr>
          <a:xfrm>
            <a:off x="6575487" y="4895253"/>
            <a:ext cx="1615982"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8" name="koppt-文本框"/>
          <p:cNvSpPr/>
          <p:nvPr/>
        </p:nvSpPr>
        <p:spPr>
          <a:xfrm>
            <a:off x="6502311" y="4992710"/>
            <a:ext cx="1689158" cy="369332"/>
          </a:xfrm>
          <a:prstGeom prst="rect">
            <a:avLst/>
          </a:prstGeom>
        </p:spPr>
        <p:txBody>
          <a:bodyPr wrap="square">
            <a:spAutoFit/>
          </a:bodyPr>
          <a:lstStyle/>
          <a:p>
            <a:pPr defTabSz="685800">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饼形 1"/>
          <p:cNvSpPr/>
          <p:nvPr/>
        </p:nvSpPr>
        <p:spPr>
          <a:xfrm>
            <a:off x="634426" y="1848769"/>
            <a:ext cx="1524005" cy="1524005"/>
          </a:xfrm>
          <a:prstGeom prst="pie">
            <a:avLst/>
          </a:prstGeom>
          <a:solidFill>
            <a:srgbClr val="1B22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solidFill>
                <a:schemeClr val="tx1"/>
              </a:solidFill>
            </a:endParaRPr>
          </a:p>
        </p:txBody>
      </p:sp>
      <p:sp>
        <p:nvSpPr>
          <p:cNvPr id="3" name="koppt-文本框"/>
          <p:cNvSpPr/>
          <p:nvPr/>
        </p:nvSpPr>
        <p:spPr>
          <a:xfrm>
            <a:off x="2328994" y="1985040"/>
            <a:ext cx="6250670" cy="1211422"/>
          </a:xfrm>
          <a:prstGeom prst="rect">
            <a:avLst/>
          </a:prstGeom>
        </p:spPr>
        <p:txBody>
          <a:bodyPr wrap="square">
            <a:spAutoFit/>
          </a:bodyPr>
          <a:lstStyle/>
          <a:p>
            <a:pPr defTabSz="685800">
              <a:lnSpc>
                <a:spcPct val="150000"/>
              </a:lnSpc>
              <a:defRPr/>
            </a:pPr>
            <a:r>
              <a:rPr lang="zh-CN" altLang="en-US" sz="135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900" kern="0" dirty="0">
              <a:solidFill>
                <a:srgbClr val="1B2285"/>
              </a:solidFill>
              <a:latin typeface="微软雅黑" panose="020B0503020204020204" pitchFamily="34" charset="-122"/>
              <a:ea typeface="微软雅黑" panose="020B0503020204020204" pitchFamily="34" charset="-122"/>
            </a:endParaRPr>
          </a:p>
          <a:p>
            <a:pPr defTabSz="685800">
              <a:lnSpc>
                <a:spcPct val="150000"/>
              </a:lnSpc>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4" name="koppt-文本框"/>
          <p:cNvSpPr/>
          <p:nvPr/>
        </p:nvSpPr>
        <p:spPr>
          <a:xfrm>
            <a:off x="2332993" y="3811431"/>
            <a:ext cx="6250670" cy="1211422"/>
          </a:xfrm>
          <a:prstGeom prst="rect">
            <a:avLst/>
          </a:prstGeom>
        </p:spPr>
        <p:txBody>
          <a:bodyPr wrap="square">
            <a:spAutoFit/>
          </a:bodyPr>
          <a:lstStyle/>
          <a:p>
            <a:pPr defTabSz="685800">
              <a:lnSpc>
                <a:spcPct val="150000"/>
              </a:lnSpc>
              <a:defRPr/>
            </a:pPr>
            <a:r>
              <a:rPr lang="zh-CN" altLang="en-US" sz="135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900" kern="0" dirty="0">
              <a:solidFill>
                <a:srgbClr val="1B2285"/>
              </a:solidFill>
              <a:latin typeface="微软雅黑" panose="020B0503020204020204" pitchFamily="34" charset="-122"/>
              <a:ea typeface="微软雅黑" panose="020B0503020204020204" pitchFamily="34" charset="-122"/>
            </a:endParaRPr>
          </a:p>
          <a:p>
            <a:pPr defTabSz="685800">
              <a:lnSpc>
                <a:spcPct val="150000"/>
              </a:lnSpc>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2328994" y="3495223"/>
            <a:ext cx="6141956"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pic>
        <p:nvPicPr>
          <p:cNvPr id="6" name="图片 5"/>
          <p:cNvPicPr>
            <a:picLocks noChangeAspect="1"/>
          </p:cNvPicPr>
          <p:nvPr/>
        </p:nvPicPr>
        <p:blipFill>
          <a:blip r:embed="rId1"/>
          <a:stretch>
            <a:fillRect/>
          </a:stretch>
        </p:blipFill>
        <p:spPr>
          <a:xfrm>
            <a:off x="724043" y="1949349"/>
            <a:ext cx="1344772" cy="1343728"/>
          </a:xfrm>
          <a:prstGeom prst="ellipse">
            <a:avLst/>
          </a:prstGeom>
        </p:spPr>
      </p:pic>
      <p:sp>
        <p:nvSpPr>
          <p:cNvPr id="7" name="饼形 6"/>
          <p:cNvSpPr/>
          <p:nvPr/>
        </p:nvSpPr>
        <p:spPr>
          <a:xfrm>
            <a:off x="634426" y="3605545"/>
            <a:ext cx="1524005" cy="1524005"/>
          </a:xfrm>
          <a:prstGeom prst="pie">
            <a:avLst/>
          </a:prstGeom>
          <a:solidFill>
            <a:srgbClr val="1B22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solidFill>
                <a:schemeClr val="tx1"/>
              </a:solidFill>
            </a:endParaRPr>
          </a:p>
        </p:txBody>
      </p:sp>
      <p:pic>
        <p:nvPicPr>
          <p:cNvPr id="8" name="图片 7"/>
          <p:cNvPicPr>
            <a:picLocks noChangeAspect="1"/>
          </p:cNvPicPr>
          <p:nvPr/>
        </p:nvPicPr>
        <p:blipFill>
          <a:blip r:embed="rId1"/>
          <a:stretch>
            <a:fillRect/>
          </a:stretch>
        </p:blipFill>
        <p:spPr>
          <a:xfrm>
            <a:off x="724043" y="3696729"/>
            <a:ext cx="1344772" cy="1343728"/>
          </a:xfrm>
          <a:prstGeom prst="ellipse">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9144000" cy="6852328"/>
          </a:xfrm>
          <a:prstGeom prst="rect">
            <a:avLst/>
          </a:prstGeom>
        </p:spPr>
      </p:pic>
      <p:pic>
        <p:nvPicPr>
          <p:cNvPr id="6" name="图片 5"/>
          <p:cNvPicPr>
            <a:picLocks noChangeAspect="1"/>
          </p:cNvPicPr>
          <p:nvPr/>
        </p:nvPicPr>
        <p:blipFill>
          <a:blip r:embed="rId2"/>
          <a:stretch>
            <a:fillRect/>
          </a:stretch>
        </p:blipFill>
        <p:spPr>
          <a:xfrm>
            <a:off x="5695949" y="5742334"/>
            <a:ext cx="2932559" cy="528707"/>
          </a:xfrm>
          <a:prstGeom prst="rect">
            <a:avLst/>
          </a:prstGeom>
        </p:spPr>
      </p:pic>
      <p:pic>
        <p:nvPicPr>
          <p:cNvPr id="7" name="图片 6"/>
          <p:cNvPicPr>
            <a:picLocks noChangeAspect="1"/>
          </p:cNvPicPr>
          <p:nvPr/>
        </p:nvPicPr>
        <p:blipFill>
          <a:blip r:embed="rId3"/>
          <a:stretch>
            <a:fillRect/>
          </a:stretch>
        </p:blipFill>
        <p:spPr>
          <a:xfrm>
            <a:off x="7756414" y="586959"/>
            <a:ext cx="775946" cy="1374363"/>
          </a:xfrm>
          <a:prstGeom prst="rect">
            <a:avLst/>
          </a:prstGeom>
        </p:spPr>
      </p:pic>
      <p:pic>
        <p:nvPicPr>
          <p:cNvPr id="8" name="图片 7"/>
          <p:cNvPicPr>
            <a:picLocks noChangeAspect="1"/>
          </p:cNvPicPr>
          <p:nvPr/>
        </p:nvPicPr>
        <p:blipFill>
          <a:blip r:embed="rId4"/>
          <a:stretch>
            <a:fillRect/>
          </a:stretch>
        </p:blipFill>
        <p:spPr>
          <a:xfrm>
            <a:off x="235697" y="271389"/>
            <a:ext cx="5312081" cy="6315221"/>
          </a:xfrm>
          <a:prstGeom prst="rect">
            <a:avLst/>
          </a:prstGeom>
        </p:spPr>
      </p:pic>
      <p:sp>
        <p:nvSpPr>
          <p:cNvPr id="11" name="文本框 10"/>
          <p:cNvSpPr txBox="1"/>
          <p:nvPr/>
        </p:nvSpPr>
        <p:spPr>
          <a:xfrm>
            <a:off x="6768002" y="2963123"/>
            <a:ext cx="1976823" cy="692497"/>
          </a:xfrm>
          <a:prstGeom prst="rect">
            <a:avLst/>
          </a:prstGeom>
          <a:noFill/>
        </p:spPr>
        <p:txBody>
          <a:bodyPr wrap="none" rtlCol="0">
            <a:spAutoFit/>
          </a:bodyPr>
          <a:lstStyle/>
          <a:p>
            <a:r>
              <a:rPr kumimoji="1" lang="en-US" altLang="zh-CN" sz="3900" b="1" dirty="0">
                <a:solidFill>
                  <a:schemeClr val="bg1"/>
                </a:solidFill>
                <a:latin typeface="微软雅黑" panose="020B0503020204020204" pitchFamily="34" charset="-122"/>
                <a:ea typeface="微软雅黑" panose="020B0503020204020204" pitchFamily="34" charset="-122"/>
              </a:rPr>
              <a:t>Thanks</a:t>
            </a:r>
            <a:endParaRPr kumimoji="1" lang="zh-CN" altLang="en-US" sz="39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023154" y="3632536"/>
            <a:ext cx="723275" cy="415498"/>
          </a:xfrm>
          <a:prstGeom prst="rect">
            <a:avLst/>
          </a:prstGeom>
          <a:noFill/>
        </p:spPr>
        <p:txBody>
          <a:bodyPr wrap="none" rtlCol="0">
            <a:spAutoFit/>
          </a:bodyPr>
          <a:lstStyle/>
          <a:p>
            <a:r>
              <a:rPr kumimoji="1" lang="zh-CN" altLang="en-US" sz="2100" dirty="0">
                <a:solidFill>
                  <a:schemeClr val="bg1"/>
                </a:solidFill>
                <a:latin typeface="微软雅黑" panose="020B0503020204020204" pitchFamily="34" charset="-122"/>
                <a:ea typeface="微软雅黑" panose="020B0503020204020204" pitchFamily="34" charset="-122"/>
              </a:rPr>
              <a:t>谢谢</a:t>
            </a:r>
            <a:endParaRPr kumimoji="1" lang="zh-CN" altLang="en-US" sz="2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918</Words>
  <Application>WPS 演示</Application>
  <PresentationFormat>全屏显示(4:3)</PresentationFormat>
  <Paragraphs>83</Paragraphs>
  <Slides>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宋体</vt:lpstr>
      <vt:lpstr>Wingdings</vt:lpstr>
      <vt:lpstr>微软雅黑</vt:lpstr>
      <vt:lpstr>微软雅黑 Light</vt:lpstr>
      <vt:lpstr>Arial Unicode MS</vt:lpstr>
      <vt:lpstr>等线 Light</vt:lpstr>
      <vt:lpstr>Calibri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OYZL</cp:lastModifiedBy>
  <cp:revision>10</cp:revision>
  <dcterms:created xsi:type="dcterms:W3CDTF">2024-07-16T07:25:00Z</dcterms:created>
  <dcterms:modified xsi:type="dcterms:W3CDTF">2024-09-10T06:07:31Z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3DA55C2EC1D740899BEB1FEB5845629B_13</vt:lpwstr>
  </property>
  <property fmtid="{D5CDD505-2E9C-101B-9397-08002B2CF9AE}" pid="3" name="KSOProductBuildVer">
    <vt:lpwstr>2052-12.1.0.18240</vt:lpwstr>
  </property>
</Properties>
</file>