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2399288" cy="43199050"/>
  <p:notesSz cx="6858000" cy="9144000"/>
  <p:custDataLst>
    <p:tags r:id="rId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7" d="100"/>
          <a:sy n="17" d="100"/>
        </p:scale>
        <p:origin x="2490" y="72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单击此处编辑母版文本样式</a:t>
            </a:r>
          </a:p>
          <a:p>
            <a:pPr lvl="1"/>
            <a:r>
              <a:rPr lang="en-US" altLang="en-US" dirty="0"/>
              <a:t>第二级</a:t>
            </a:r>
          </a:p>
          <a:p>
            <a:pPr lvl="2"/>
            <a:r>
              <a:rPr lang="en-US" altLang="en-US" dirty="0"/>
              <a:t>第三级</a:t>
            </a:r>
          </a:p>
          <a:p>
            <a:pPr lvl="3"/>
            <a:r>
              <a:rPr lang="en-US" altLang="en-US" dirty="0"/>
              <a:t>第四级</a:t>
            </a:r>
          </a:p>
          <a:p>
            <a:pPr lvl="4"/>
            <a:r>
              <a:rPr lang="en-US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4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32397763" cy="4319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4"/>
          <p:cNvSpPr/>
          <p:nvPr/>
        </p:nvSpPr>
        <p:spPr>
          <a:xfrm>
            <a:off x="561974" y="9142141"/>
            <a:ext cx="31335663" cy="32836122"/>
          </a:xfrm>
          <a:prstGeom prst="roundRect">
            <a:avLst>
              <a:gd name="adj" fmla="val 7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lstStyle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506413" y="3741738"/>
            <a:ext cx="31391225" cy="4680323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lstStyle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506413" y="2805437"/>
            <a:ext cx="31391224" cy="561803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algn="ctr" eaLnBrk="1" hangingPunct="1">
              <a:lnSpc>
                <a:spcPts val="27000"/>
              </a:lnSpc>
              <a:spcBef>
                <a:spcPts val="0"/>
              </a:spcBef>
            </a:pPr>
            <a:r>
              <a:rPr lang="zh-CN" altLang="en-US" sz="8500" b="1" kern="0" dirty="0">
                <a:latin typeface="方正兰亭中黑_GBK" panose="02000000000000000000" pitchFamily="2" charset="-122"/>
                <a:ea typeface="方正兰亭中黑_GBK" panose="02000000000000000000" pitchFamily="2" charset="-122"/>
                <a:cs typeface="阿里巴巴普惠体 2.0 55 Regular" panose="00020600040101010101" pitchFamily="18" charset="-122"/>
              </a:rPr>
              <a:t>研究题目（中黑，</a:t>
            </a:r>
            <a:r>
              <a:rPr lang="en-US" altLang="zh-CN" sz="8500" b="1" kern="0" dirty="0">
                <a:latin typeface="方正兰亭中黑_GBK" panose="02000000000000000000" pitchFamily="2" charset="-122"/>
                <a:ea typeface="方正兰亭中黑_GBK" panose="02000000000000000000" pitchFamily="2" charset="-122"/>
                <a:cs typeface="阿里巴巴普惠体 2.0 55 Regular" panose="00020600040101010101" pitchFamily="18" charset="-122"/>
              </a:rPr>
              <a:t>85</a:t>
            </a:r>
            <a:r>
              <a:rPr lang="zh-CN" altLang="en-US" sz="8500" b="1" kern="0" dirty="0">
                <a:latin typeface="方正兰亭中黑_GBK" panose="02000000000000000000" pitchFamily="2" charset="-122"/>
                <a:ea typeface="方正兰亭中黑_GBK" panose="02000000000000000000" pitchFamily="2" charset="-122"/>
                <a:cs typeface="阿里巴巴普惠体 2.0 55 Regular" panose="00020600040101010101" pitchFamily="18" charset="-122"/>
              </a:rPr>
              <a:t>磅）</a:t>
            </a:r>
            <a:endParaRPr lang="en-US" altLang="zh-CN" sz="8500" b="1" kern="0" dirty="0">
              <a:latin typeface="方正兰亭中黑_GBK" panose="02000000000000000000" pitchFamily="2" charset="-122"/>
              <a:ea typeface="方正兰亭中黑_GBK" panose="02000000000000000000" pitchFamily="2" charset="-122"/>
              <a:cs typeface="阿里巴巴普惠体 2.0 55 Regular" panose="00020600040101010101" pitchFamily="18" charset="-122"/>
            </a:endParaRPr>
          </a:p>
          <a:p>
            <a:pPr algn="ctr" eaLnBrk="1" hangingPunct="1">
              <a:lnSpc>
                <a:spcPts val="7000"/>
              </a:lnSpc>
              <a:spcBef>
                <a:spcPts val="0"/>
              </a:spcBef>
            </a:pPr>
            <a:r>
              <a:rPr lang="zh-CN" altLang="en-US" sz="6500" b="1" dirty="0">
                <a:latin typeface="方正楷体简体" panose="02010601030101010101" pitchFamily="2" charset="-122"/>
                <a:ea typeface="方正楷体简体" panose="02010601030101010101" pitchFamily="2" charset="-122"/>
              </a:rPr>
              <a:t>作者姓名（楷体简体，</a:t>
            </a:r>
            <a:r>
              <a:rPr lang="en-US" altLang="zh-CN" sz="6500" b="1" dirty="0">
                <a:latin typeface="方正楷体简体" panose="02010601030101010101" pitchFamily="2" charset="-122"/>
                <a:ea typeface="方正楷体简体" panose="02010601030101010101" pitchFamily="2" charset="-122"/>
              </a:rPr>
              <a:t>70</a:t>
            </a:r>
            <a:r>
              <a:rPr lang="zh-CN" altLang="en-US" sz="6500" b="1" dirty="0">
                <a:latin typeface="方正楷体简体" panose="02010601030101010101" pitchFamily="2" charset="-122"/>
                <a:ea typeface="方正楷体简体" panose="02010601030101010101" pitchFamily="2" charset="-122"/>
              </a:rPr>
              <a:t>磅）</a:t>
            </a:r>
            <a:endParaRPr lang="en-US" altLang="zh-CN" sz="6500" b="1" dirty="0">
              <a:latin typeface="方正楷体简体" panose="02010601030101010101" pitchFamily="2" charset="-122"/>
              <a:ea typeface="方正楷体简体" panose="02010601030101010101" pitchFamily="2" charset="-122"/>
            </a:endParaRPr>
          </a:p>
          <a:p>
            <a:pPr algn="ctr" eaLnBrk="1" hangingPunct="1">
              <a:lnSpc>
                <a:spcPts val="7000"/>
              </a:lnSpc>
              <a:spcBef>
                <a:spcPct val="50000"/>
              </a:spcBef>
            </a:pPr>
            <a:r>
              <a:rPr lang="zh-CN" altLang="en-US" sz="3500" b="1" dirty="0">
                <a:latin typeface="黑体" panose="02010609060101010101" pitchFamily="49" charset="-122"/>
                <a:ea typeface="黑体" panose="02010609060101010101" pitchFamily="49" charset="-122"/>
              </a:rPr>
              <a:t>单位名称（黑体，</a:t>
            </a:r>
            <a:r>
              <a:rPr lang="en-US" altLang="zh-CN" sz="3500" b="1" dirty="0">
                <a:latin typeface="黑体" panose="02010609060101010101" pitchFamily="49" charset="-122"/>
                <a:ea typeface="黑体" panose="02010609060101010101" pitchFamily="49" charset="-122"/>
              </a:rPr>
              <a:t>35</a:t>
            </a:r>
            <a:r>
              <a:rPr lang="zh-CN" altLang="en-US" sz="3500" b="1" dirty="0">
                <a:latin typeface="黑体" panose="02010609060101010101" pitchFamily="49" charset="-122"/>
                <a:ea typeface="黑体" panose="02010609060101010101" pitchFamily="49" charset="-122"/>
              </a:rPr>
              <a:t>磅）</a:t>
            </a:r>
            <a:endParaRPr lang="en-US" altLang="zh-CN" sz="3500" b="1" dirty="0">
              <a:latin typeface="阿里巴巴普惠体 2.0 55 Regular" panose="00020600040101010101" pitchFamily="18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777874" y="11777663"/>
            <a:ext cx="30327425" cy="29154222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jI3MWMyNGVhZGFhNGQ1MTJhYjFiOTQzODdhMjlhY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</Words>
  <Application>Microsoft Office PowerPoint</Application>
  <PresentationFormat>自定义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阿里巴巴普惠体 2.0 55 Regular</vt:lpstr>
      <vt:lpstr>方正楷体简体</vt:lpstr>
      <vt:lpstr>方正兰亭中黑_GBK</vt:lpstr>
      <vt:lpstr>黑体</vt:lpstr>
      <vt:lpstr>Arial</vt:lpstr>
      <vt:lpstr>Calibri</vt:lpstr>
      <vt:lpstr>Times New Roman</vt:lpstr>
      <vt:lpstr>默认设计模板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J kui-Work</cp:lastModifiedBy>
  <cp:revision>15</cp:revision>
  <dcterms:created xsi:type="dcterms:W3CDTF">2021-03-24T06:06:00Z</dcterms:created>
  <dcterms:modified xsi:type="dcterms:W3CDTF">2024-09-12T02:22:54Z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BFA9D728472D414EADA39A54FBEBC047_13</vt:lpwstr>
  </property>
</Properties>
</file>