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3BB77-D7DC-49C2-935C-91EA924CCE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6174-600B-4304-9982-D5899DACD1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03855" y="1870075"/>
            <a:ext cx="6384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</a:rPr>
              <a:t>请输入您的授课题目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903855" y="3198495"/>
            <a:ext cx="638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姓名：单位：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Dk1MmMyY2Q5NjdkMGI4ZGI5MzBkZDJmNjY0MDBiMjgifQ=="/>
  <p:tag name="commondata" val="eyJoZGlkIjoiYzMzYjk0YmYxNDY0NDY0ZjNiZGMxMmQyMWI1NjVkN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A·高</cp:lastModifiedBy>
  <cp:revision>17</cp:revision>
  <dcterms:created xsi:type="dcterms:W3CDTF">2023-07-11T10:57:00Z</dcterms:created>
  <dcterms:modified xsi:type="dcterms:W3CDTF">2024-09-13T08:15:01Z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915CA9E49A144FAF9C1F80DA7FCBBF7B_12</vt:lpwstr>
  </property>
  <property fmtid="{D5CDD505-2E9C-101B-9397-08002B2CF9AE}" pid="3" name="KSOProductBuildVer">
    <vt:lpwstr>2052-12.1.0.17827</vt:lpwstr>
  </property>
</Properties>
</file>