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3.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4.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notesSlides/notesSlide5.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6.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8.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notesSlides/notesSlide9.xml" ContentType="application/vnd.openxmlformats-officedocument.presentationml.notesSlid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notesSlides/notesSlide10.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notesSlides/notesSlide11.xml" ContentType="application/vnd.openxmlformats-officedocument.presentationml.notesSlide+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notesSlides/notesSlide12.xml" ContentType="application/vnd.openxmlformats-officedocument.presentationml.notesSlide+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notesSlides/notesSlide13.xml" ContentType="application/vnd.openxmlformats-officedocument.presentationml.notesSlide+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notesSlides/notesSlide14.xml" ContentType="application/vnd.openxmlformats-officedocument.presentationml.notesSlide+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notesSlides/notesSlide15.xml" ContentType="application/vnd.openxmlformats-officedocument.presentationml.notesSlide+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notesSlides/notesSlide16.xml" ContentType="application/vnd.openxmlformats-officedocument.presentationml.notesSlid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notesSlides/notesSlide17.xml" ContentType="application/vnd.openxmlformats-officedocument.presentationml.notesSlide+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notesSlides/notesSlide18.xml" ContentType="application/vnd.openxmlformats-officedocument.presentationml.notesSlide+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notesSlides/notesSlide19.xml" ContentType="application/vnd.openxmlformats-officedocument.presentationml.notesSlid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notesSlides/notesSlide20.xml" ContentType="application/vnd.openxmlformats-officedocument.presentationml.notesSlide+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notesSlides/notesSlide21.xml" ContentType="application/vnd.openxmlformats-officedocument.presentationml.notesSlide+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notesSlides/notesSlide22.xml" ContentType="application/vnd.openxmlformats-officedocument.presentationml.notesSlide+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notesSlides/notesSlide23.xml" ContentType="application/vnd.openxmlformats-officedocument.presentationml.notesSlide+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notesSlides/notesSlide24.xml" ContentType="application/vnd.openxmlformats-officedocument.presentationml.notesSlide+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notesSlides/notesSlide25.xml" ContentType="application/vnd.openxmlformats-officedocument.presentationml.notesSlide+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notesSlides/notesSlide26.xml" ContentType="application/vnd.openxmlformats-officedocument.presentationml.notesSlide+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notesSlides/notesSlide27.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notesSlides/notesSlide28.xml" ContentType="application/vnd.openxmlformats-officedocument.presentationml.notesSlide+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notesSlides/notesSlide29.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notesSlides/notesSlide30.xml" ContentType="application/vnd.openxmlformats-officedocument.presentationml.notesSlide+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notesSlides/notesSlide31.xml" ContentType="application/vnd.openxmlformats-officedocument.presentationml.notesSlide+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notesSlides/notesSlide32.xml" ContentType="application/vnd.openxmlformats-officedocument.presentationml.notesSlid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2">
  <p:sldMasterIdLst>
    <p:sldMasterId id="2147483677" r:id="rId4"/>
    <p:sldMasterId id="2147483748" r:id="rId5"/>
    <p:sldMasterId id="2147483840" r:id="rId6"/>
  </p:sldMasterIdLst>
  <p:notesMasterIdLst>
    <p:notesMasterId r:id="rId110"/>
  </p:notesMasterIdLst>
  <p:handoutMasterIdLst>
    <p:handoutMasterId r:id="rId111"/>
  </p:handoutMasterIdLst>
  <p:sldIdLst>
    <p:sldId id="653" r:id="rId7"/>
    <p:sldId id="320" r:id="rId8"/>
    <p:sldId id="321" r:id="rId9"/>
    <p:sldId id="481" r:id="rId10"/>
    <p:sldId id="513" r:id="rId11"/>
    <p:sldId id="323" r:id="rId12"/>
    <p:sldId id="514" r:id="rId13"/>
    <p:sldId id="515" r:id="rId14"/>
    <p:sldId id="517" r:id="rId15"/>
    <p:sldId id="622" r:id="rId16"/>
    <p:sldId id="623" r:id="rId17"/>
    <p:sldId id="518" r:id="rId18"/>
    <p:sldId id="519" r:id="rId19"/>
    <p:sldId id="520" r:id="rId20"/>
    <p:sldId id="521" r:id="rId21"/>
    <p:sldId id="624" r:id="rId22"/>
    <p:sldId id="641" r:id="rId23"/>
    <p:sldId id="523" r:id="rId24"/>
    <p:sldId id="524" r:id="rId25"/>
    <p:sldId id="626" r:id="rId26"/>
    <p:sldId id="526" r:id="rId27"/>
    <p:sldId id="642" r:id="rId28"/>
    <p:sldId id="528" r:id="rId29"/>
    <p:sldId id="529" r:id="rId30"/>
    <p:sldId id="612" r:id="rId31"/>
    <p:sldId id="532" r:id="rId32"/>
    <p:sldId id="533" r:id="rId33"/>
    <p:sldId id="534" r:id="rId34"/>
    <p:sldId id="535" r:id="rId35"/>
    <p:sldId id="633" r:id="rId36"/>
    <p:sldId id="537" r:id="rId37"/>
    <p:sldId id="539" r:id="rId38"/>
    <p:sldId id="643" r:id="rId39"/>
    <p:sldId id="540" r:id="rId40"/>
    <p:sldId id="541" r:id="rId41"/>
    <p:sldId id="542" r:id="rId42"/>
    <p:sldId id="543" r:id="rId43"/>
    <p:sldId id="544" r:id="rId44"/>
    <p:sldId id="545" r:id="rId45"/>
    <p:sldId id="546" r:id="rId46"/>
    <p:sldId id="547" r:id="rId47"/>
    <p:sldId id="644" r:id="rId48"/>
    <p:sldId id="548" r:id="rId49"/>
    <p:sldId id="549" r:id="rId50"/>
    <p:sldId id="550" r:id="rId51"/>
    <p:sldId id="552" r:id="rId52"/>
    <p:sldId id="553" r:id="rId53"/>
    <p:sldId id="627" r:id="rId54"/>
    <p:sldId id="654" r:id="rId55"/>
    <p:sldId id="645" r:id="rId56"/>
    <p:sldId id="629" r:id="rId57"/>
    <p:sldId id="557" r:id="rId58"/>
    <p:sldId id="652" r:id="rId59"/>
    <p:sldId id="559" r:id="rId60"/>
    <p:sldId id="560" r:id="rId61"/>
    <p:sldId id="561" r:id="rId62"/>
    <p:sldId id="562" r:id="rId63"/>
    <p:sldId id="566" r:id="rId64"/>
    <p:sldId id="563" r:id="rId65"/>
    <p:sldId id="565" r:id="rId66"/>
    <p:sldId id="564" r:id="rId67"/>
    <p:sldId id="567" r:id="rId68"/>
    <p:sldId id="568" r:id="rId69"/>
    <p:sldId id="569" r:id="rId70"/>
    <p:sldId id="571" r:id="rId71"/>
    <p:sldId id="572" r:id="rId72"/>
    <p:sldId id="573" r:id="rId73"/>
    <p:sldId id="574" r:id="rId74"/>
    <p:sldId id="575" r:id="rId75"/>
    <p:sldId id="576" r:id="rId76"/>
    <p:sldId id="577" r:id="rId77"/>
    <p:sldId id="578" r:id="rId78"/>
    <p:sldId id="579" r:id="rId79"/>
    <p:sldId id="580" r:id="rId80"/>
    <p:sldId id="581" r:id="rId81"/>
    <p:sldId id="582" r:id="rId82"/>
    <p:sldId id="583" r:id="rId83"/>
    <p:sldId id="584" r:id="rId84"/>
    <p:sldId id="585" r:id="rId85"/>
    <p:sldId id="586" r:id="rId86"/>
    <p:sldId id="587" r:id="rId87"/>
    <p:sldId id="588" r:id="rId88"/>
    <p:sldId id="589" r:id="rId89"/>
    <p:sldId id="590" r:id="rId90"/>
    <p:sldId id="591" r:id="rId91"/>
    <p:sldId id="594" r:id="rId92"/>
    <p:sldId id="595" r:id="rId93"/>
    <p:sldId id="596" r:id="rId94"/>
    <p:sldId id="597" r:id="rId95"/>
    <p:sldId id="630" r:id="rId96"/>
    <p:sldId id="598" r:id="rId97"/>
    <p:sldId id="599" r:id="rId98"/>
    <p:sldId id="666" r:id="rId99"/>
    <p:sldId id="665" r:id="rId100"/>
    <p:sldId id="664" r:id="rId101"/>
    <p:sldId id="661" r:id="rId102"/>
    <p:sldId id="662" r:id="rId103"/>
    <p:sldId id="663" r:id="rId104"/>
    <p:sldId id="660" r:id="rId105"/>
    <p:sldId id="659" r:id="rId106"/>
    <p:sldId id="658" r:id="rId107"/>
    <p:sldId id="657" r:id="rId108"/>
    <p:sldId id="656"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orient="horz" pos="3906" userDrawn="1">
          <p15:clr>
            <a:srgbClr val="A4A3A4"/>
          </p15:clr>
        </p15:guide>
        <p15:guide id="3" orient="horz" pos="504" userDrawn="1">
          <p15:clr>
            <a:srgbClr val="A4A3A4"/>
          </p15:clr>
        </p15:guide>
        <p15:guide id="4" pos="7378" userDrawn="1">
          <p15:clr>
            <a:srgbClr val="A4A3A4"/>
          </p15:clr>
        </p15:guide>
        <p15:guide id="5" pos="3908" userDrawn="1">
          <p15:clr>
            <a:srgbClr val="A4A3A4"/>
          </p15:clr>
        </p15:guide>
        <p15:guide id="6" pos="302" userDrawn="1">
          <p15:clr>
            <a:srgbClr val="A4A3A4"/>
          </p15:clr>
        </p15:guide>
        <p15:guide id="8" pos="3840" userDrawn="1">
          <p15:clr>
            <a:srgbClr val="A4A3A4"/>
          </p15:clr>
        </p15:guide>
        <p15:guide id="9" pos="3772" userDrawn="1">
          <p15:clr>
            <a:srgbClr val="A4A3A4"/>
          </p15:clr>
        </p15:guide>
        <p15:guide id="10" orient="horz" pos="386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149CA"/>
    <a:srgbClr val="00D8B8"/>
    <a:srgbClr val="7DB528"/>
    <a:srgbClr val="CBD2E2"/>
    <a:srgbClr val="9FA3AB"/>
    <a:srgbClr val="B7B9BD"/>
    <a:srgbClr val="0460A9"/>
    <a:srgbClr val="0070C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8" autoAdjust="0"/>
    <p:restoredTop sz="93404" autoAdjust="0"/>
  </p:normalViewPr>
  <p:slideViewPr>
    <p:cSldViewPr showGuides="1">
      <p:cViewPr varScale="1">
        <p:scale>
          <a:sx n="59" d="100"/>
          <a:sy n="59" d="100"/>
        </p:scale>
        <p:origin x="516" y="64"/>
      </p:cViewPr>
      <p:guideLst>
        <p:guide orient="horz" pos="414"/>
        <p:guide orient="horz" pos="3906"/>
        <p:guide orient="horz" pos="504"/>
        <p:guide pos="7378"/>
        <p:guide pos="3908"/>
        <p:guide pos="302"/>
        <p:guide pos="3840"/>
        <p:guide pos="3772"/>
        <p:guide orient="horz" pos="3861"/>
      </p:guideLst>
    </p:cSldViewPr>
  </p:slideViewPr>
  <p:outlineViewPr>
    <p:cViewPr>
      <p:scale>
        <a:sx n="33" d="100"/>
        <a:sy n="33" d="100"/>
      </p:scale>
      <p:origin x="0" y="-3657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4" d="100"/>
          <a:sy n="84" d="100"/>
        </p:scale>
        <p:origin x="2172" y="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o, Yonghui" userId="6eaae772-4001-4f72-9bc7-7c5425e3d3d8" providerId="ADAL" clId="{259A40ED-4D33-49FE-B80D-4C41E0113011}"/>
    <pc:docChg chg="undo custSel modSld">
      <pc:chgData name="Miao, Yonghui" userId="6eaae772-4001-4f72-9bc7-7c5425e3d3d8" providerId="ADAL" clId="{259A40ED-4D33-49FE-B80D-4C41E0113011}" dt="2023-06-01T16:10:23.780" v="3101" actId="20577"/>
      <pc:docMkLst>
        <pc:docMk/>
      </pc:docMkLst>
      <pc:sldChg chg="addSp modSp mod">
        <pc:chgData name="Miao, Yonghui" userId="6eaae772-4001-4f72-9bc7-7c5425e3d3d8" providerId="ADAL" clId="{259A40ED-4D33-49FE-B80D-4C41E0113011}" dt="2023-06-01T16:01:54.171" v="3072" actId="166"/>
        <pc:sldMkLst>
          <pc:docMk/>
          <pc:sldMk cId="0" sldId="320"/>
        </pc:sldMkLst>
        <pc:spChg chg="add mod ord replST">
          <ac:chgData name="Miao, Yonghui" userId="6eaae772-4001-4f72-9bc7-7c5425e3d3d8" providerId="ADAL" clId="{259A40ED-4D33-49FE-B80D-4C41E0113011}" dt="2023-06-01T15:59:22.611" v="54"/>
          <ac:spMkLst>
            <pc:docMk/>
            <pc:sldMk cId="0" sldId="320"/>
            <ac:spMk id="3" creationId="{F1F6BDCE-268E-8816-9E31-F02DBD472824}"/>
          </ac:spMkLst>
        </pc:spChg>
        <pc:spChg chg="add mod ord replST">
          <ac:chgData name="Miao, Yonghui" userId="6eaae772-4001-4f72-9bc7-7c5425e3d3d8" providerId="ADAL" clId="{259A40ED-4D33-49FE-B80D-4C41E0113011}" dt="2023-06-01T15:59:22.611" v="59"/>
          <ac:spMkLst>
            <pc:docMk/>
            <pc:sldMk cId="0" sldId="320"/>
            <ac:spMk id="4" creationId="{7FED2B7A-209E-8DE1-108F-C4C31FAB61BA}"/>
          </ac:spMkLst>
        </pc:spChg>
        <pc:spChg chg="add mod ord replST">
          <ac:chgData name="Miao, Yonghui" userId="6eaae772-4001-4f72-9bc7-7c5425e3d3d8" providerId="ADAL" clId="{259A40ED-4D33-49FE-B80D-4C41E0113011}" dt="2023-06-01T15:59:22.612" v="64"/>
          <ac:spMkLst>
            <pc:docMk/>
            <pc:sldMk cId="0" sldId="320"/>
            <ac:spMk id="5" creationId="{C355527A-B857-9B42-1454-A1176C107127}"/>
          </ac:spMkLst>
        </pc:spChg>
        <pc:spChg chg="add mod ord replST">
          <ac:chgData name="Miao, Yonghui" userId="6eaae772-4001-4f72-9bc7-7c5425e3d3d8" providerId="ADAL" clId="{259A40ED-4D33-49FE-B80D-4C41E0113011}" dt="2023-06-01T15:59:22.613" v="69"/>
          <ac:spMkLst>
            <pc:docMk/>
            <pc:sldMk cId="0" sldId="320"/>
            <ac:spMk id="7" creationId="{36070B3B-35DE-9FAC-AA84-7861D9971BDB}"/>
          </ac:spMkLst>
        </pc:spChg>
        <pc:spChg chg="add mod ord replST">
          <ac:chgData name="Miao, Yonghui" userId="6eaae772-4001-4f72-9bc7-7c5425e3d3d8" providerId="ADAL" clId="{259A40ED-4D33-49FE-B80D-4C41E0113011}" dt="2023-06-01T15:59:22.614" v="74"/>
          <ac:spMkLst>
            <pc:docMk/>
            <pc:sldMk cId="0" sldId="320"/>
            <ac:spMk id="8" creationId="{B4CAFA9C-3A86-189F-2659-7224CEFB3F2F}"/>
          </ac:spMkLst>
        </pc:spChg>
        <pc:spChg chg="add mod ord replST">
          <ac:chgData name="Miao, Yonghui" userId="6eaae772-4001-4f72-9bc7-7c5425e3d3d8" providerId="ADAL" clId="{259A40ED-4D33-49FE-B80D-4C41E0113011}" dt="2023-06-01T15:59:22.615" v="79"/>
          <ac:spMkLst>
            <pc:docMk/>
            <pc:sldMk cId="0" sldId="320"/>
            <ac:spMk id="9" creationId="{A4E82F59-D74A-DBD7-9BF9-E8497D84C73B}"/>
          </ac:spMkLst>
        </pc:spChg>
        <pc:spChg chg="add mod ord replST">
          <ac:chgData name="Miao, Yonghui" userId="6eaae772-4001-4f72-9bc7-7c5425e3d3d8" providerId="ADAL" clId="{259A40ED-4D33-49FE-B80D-4C41E0113011}" dt="2023-06-01T16:01:54.171" v="3072" actId="166"/>
          <ac:spMkLst>
            <pc:docMk/>
            <pc:sldMk cId="0" sldId="320"/>
            <ac:spMk id="11" creationId="{DE7689AC-5DBC-ED7B-55FD-822F7822AD49}"/>
          </ac:spMkLst>
        </pc:spChg>
        <pc:graphicFrameChg chg="mod">
          <ac:chgData name="Miao, Yonghui" userId="6eaae772-4001-4f72-9bc7-7c5425e3d3d8" providerId="ADAL" clId="{259A40ED-4D33-49FE-B80D-4C41E0113011}" dt="2023-06-01T15:56:23.047" v="39" actId="1076"/>
          <ac:graphicFrameMkLst>
            <pc:docMk/>
            <pc:sldMk cId="0" sldId="320"/>
            <ac:graphicFrameMk id="6" creationId="{00000000-0000-0000-0000-000000000000}"/>
          </ac:graphicFrameMkLst>
        </pc:graphicFrameChg>
      </pc:sldChg>
      <pc:sldChg chg="addSp modSp mod">
        <pc:chgData name="Miao, Yonghui" userId="6eaae772-4001-4f72-9bc7-7c5425e3d3d8" providerId="ADAL" clId="{259A40ED-4D33-49FE-B80D-4C41E0113011}" dt="2023-06-01T15:59:22.801" v="142"/>
        <pc:sldMkLst>
          <pc:docMk/>
          <pc:sldMk cId="0" sldId="321"/>
        </pc:sldMkLst>
        <pc:spChg chg="add mod">
          <ac:chgData name="Miao, Yonghui" userId="6eaae772-4001-4f72-9bc7-7c5425e3d3d8" providerId="ADAL" clId="{259A40ED-4D33-49FE-B80D-4C41E0113011}" dt="2023-06-01T15:59:22.795" v="118"/>
          <ac:spMkLst>
            <pc:docMk/>
            <pc:sldMk cId="0" sldId="321"/>
            <ac:spMk id="2" creationId="{298E7DEB-A25D-6189-5928-A250E6EA9A84}"/>
          </ac:spMkLst>
        </pc:spChg>
        <pc:spChg chg="add mod">
          <ac:chgData name="Miao, Yonghui" userId="6eaae772-4001-4f72-9bc7-7c5425e3d3d8" providerId="ADAL" clId="{259A40ED-4D33-49FE-B80D-4C41E0113011}" dt="2023-06-01T15:59:22.796" v="122"/>
          <ac:spMkLst>
            <pc:docMk/>
            <pc:sldMk cId="0" sldId="321"/>
            <ac:spMk id="3" creationId="{998AC182-61CC-1DE5-53E9-427F6800055A}"/>
          </ac:spMkLst>
        </pc:spChg>
        <pc:spChg chg="add mod">
          <ac:chgData name="Miao, Yonghui" userId="6eaae772-4001-4f72-9bc7-7c5425e3d3d8" providerId="ADAL" clId="{259A40ED-4D33-49FE-B80D-4C41E0113011}" dt="2023-06-01T15:59:22.797" v="126"/>
          <ac:spMkLst>
            <pc:docMk/>
            <pc:sldMk cId="0" sldId="321"/>
            <ac:spMk id="5" creationId="{29F8160A-9D56-3773-E199-29740C1AB3D2}"/>
          </ac:spMkLst>
        </pc:spChg>
        <pc:spChg chg="add mod">
          <ac:chgData name="Miao, Yonghui" userId="6eaae772-4001-4f72-9bc7-7c5425e3d3d8" providerId="ADAL" clId="{259A40ED-4D33-49FE-B80D-4C41E0113011}" dt="2023-06-01T15:59:22.797" v="130"/>
          <ac:spMkLst>
            <pc:docMk/>
            <pc:sldMk cId="0" sldId="321"/>
            <ac:spMk id="7" creationId="{5CFF24A0-C37A-94FB-B384-D92C577EBF3E}"/>
          </ac:spMkLst>
        </pc:spChg>
        <pc:spChg chg="add mod">
          <ac:chgData name="Miao, Yonghui" userId="6eaae772-4001-4f72-9bc7-7c5425e3d3d8" providerId="ADAL" clId="{259A40ED-4D33-49FE-B80D-4C41E0113011}" dt="2023-06-01T15:59:22.799" v="134"/>
          <ac:spMkLst>
            <pc:docMk/>
            <pc:sldMk cId="0" sldId="321"/>
            <ac:spMk id="8" creationId="{60DCE2F8-4F6F-828C-A15D-D1EFE7019588}"/>
          </ac:spMkLst>
        </pc:spChg>
        <pc:spChg chg="add mod">
          <ac:chgData name="Miao, Yonghui" userId="6eaae772-4001-4f72-9bc7-7c5425e3d3d8" providerId="ADAL" clId="{259A40ED-4D33-49FE-B80D-4C41E0113011}" dt="2023-06-01T15:59:22.800" v="138"/>
          <ac:spMkLst>
            <pc:docMk/>
            <pc:sldMk cId="0" sldId="321"/>
            <ac:spMk id="10" creationId="{D2385D21-5B07-C345-9B22-1564570705AF}"/>
          </ac:spMkLst>
        </pc:spChg>
        <pc:spChg chg="add mod">
          <ac:chgData name="Miao, Yonghui" userId="6eaae772-4001-4f72-9bc7-7c5425e3d3d8" providerId="ADAL" clId="{259A40ED-4D33-49FE-B80D-4C41E0113011}" dt="2023-06-01T15:59:22.801" v="142"/>
          <ac:spMkLst>
            <pc:docMk/>
            <pc:sldMk cId="0" sldId="321"/>
            <ac:spMk id="11" creationId="{2F0259CE-71F2-ABBB-9B2B-CDA6120A41D1}"/>
          </ac:spMkLst>
        </pc:spChg>
      </pc:sldChg>
      <pc:sldChg chg="addSp modSp mod">
        <pc:chgData name="Miao, Yonghui" userId="6eaae772-4001-4f72-9bc7-7c5425e3d3d8" providerId="ADAL" clId="{259A40ED-4D33-49FE-B80D-4C41E0113011}" dt="2023-06-01T15:59:22.923" v="229"/>
        <pc:sldMkLst>
          <pc:docMk/>
          <pc:sldMk cId="0" sldId="323"/>
        </pc:sldMkLst>
        <pc:spChg chg="add mod">
          <ac:chgData name="Miao, Yonghui" userId="6eaae772-4001-4f72-9bc7-7c5425e3d3d8" providerId="ADAL" clId="{259A40ED-4D33-49FE-B80D-4C41E0113011}" dt="2023-06-01T15:59:22.918" v="205"/>
          <ac:spMkLst>
            <pc:docMk/>
            <pc:sldMk cId="0" sldId="323"/>
            <ac:spMk id="4" creationId="{1591E376-6238-C191-E1E6-8113DDD99041}"/>
          </ac:spMkLst>
        </pc:spChg>
        <pc:spChg chg="add mod">
          <ac:chgData name="Miao, Yonghui" userId="6eaae772-4001-4f72-9bc7-7c5425e3d3d8" providerId="ADAL" clId="{259A40ED-4D33-49FE-B80D-4C41E0113011}" dt="2023-06-01T15:59:22.920" v="209"/>
          <ac:spMkLst>
            <pc:docMk/>
            <pc:sldMk cId="0" sldId="323"/>
            <ac:spMk id="7" creationId="{26F6EEBE-CCB5-56D6-51B5-0FC349CFF329}"/>
          </ac:spMkLst>
        </pc:spChg>
        <pc:spChg chg="add mod">
          <ac:chgData name="Miao, Yonghui" userId="6eaae772-4001-4f72-9bc7-7c5425e3d3d8" providerId="ADAL" clId="{259A40ED-4D33-49FE-B80D-4C41E0113011}" dt="2023-06-01T15:59:22.920" v="213"/>
          <ac:spMkLst>
            <pc:docMk/>
            <pc:sldMk cId="0" sldId="323"/>
            <ac:spMk id="8" creationId="{F82A0710-7570-4FA8-C148-9FB9F28FBA47}"/>
          </ac:spMkLst>
        </pc:spChg>
        <pc:spChg chg="add mod">
          <ac:chgData name="Miao, Yonghui" userId="6eaae772-4001-4f72-9bc7-7c5425e3d3d8" providerId="ADAL" clId="{259A40ED-4D33-49FE-B80D-4C41E0113011}" dt="2023-06-01T15:59:22.921" v="217"/>
          <ac:spMkLst>
            <pc:docMk/>
            <pc:sldMk cId="0" sldId="323"/>
            <ac:spMk id="9" creationId="{B0F6DAA7-92E6-EA30-D80A-ED705882DB7D}"/>
          </ac:spMkLst>
        </pc:spChg>
        <pc:spChg chg="add mod">
          <ac:chgData name="Miao, Yonghui" userId="6eaae772-4001-4f72-9bc7-7c5425e3d3d8" providerId="ADAL" clId="{259A40ED-4D33-49FE-B80D-4C41E0113011}" dt="2023-06-01T15:59:22.922" v="221"/>
          <ac:spMkLst>
            <pc:docMk/>
            <pc:sldMk cId="0" sldId="323"/>
            <ac:spMk id="10" creationId="{D50FAE3C-9B76-2ED0-CF64-21CD3EB2967F}"/>
          </ac:spMkLst>
        </pc:spChg>
        <pc:spChg chg="add mod">
          <ac:chgData name="Miao, Yonghui" userId="6eaae772-4001-4f72-9bc7-7c5425e3d3d8" providerId="ADAL" clId="{259A40ED-4D33-49FE-B80D-4C41E0113011}" dt="2023-06-01T15:59:22.922" v="225"/>
          <ac:spMkLst>
            <pc:docMk/>
            <pc:sldMk cId="0" sldId="323"/>
            <ac:spMk id="11" creationId="{B40362EF-56D6-1283-A516-0C610BE42F78}"/>
          </ac:spMkLst>
        </pc:spChg>
        <pc:spChg chg="add mod">
          <ac:chgData name="Miao, Yonghui" userId="6eaae772-4001-4f72-9bc7-7c5425e3d3d8" providerId="ADAL" clId="{259A40ED-4D33-49FE-B80D-4C41E0113011}" dt="2023-06-01T15:59:22.923" v="229"/>
          <ac:spMkLst>
            <pc:docMk/>
            <pc:sldMk cId="0" sldId="323"/>
            <ac:spMk id="12" creationId="{2021B466-5CBD-9E81-DDE6-3DDCB016A7CC}"/>
          </ac:spMkLst>
        </pc:spChg>
      </pc:sldChg>
      <pc:sldChg chg="addSp modSp mod">
        <pc:chgData name="Miao, Yonghui" userId="6eaae772-4001-4f72-9bc7-7c5425e3d3d8" providerId="ADAL" clId="{259A40ED-4D33-49FE-B80D-4C41E0113011}" dt="2023-06-01T15:59:22.841" v="171"/>
        <pc:sldMkLst>
          <pc:docMk/>
          <pc:sldMk cId="2668566815" sldId="481"/>
        </pc:sldMkLst>
        <pc:spChg chg="add mod">
          <ac:chgData name="Miao, Yonghui" userId="6eaae772-4001-4f72-9bc7-7c5425e3d3d8" providerId="ADAL" clId="{259A40ED-4D33-49FE-B80D-4C41E0113011}" dt="2023-06-01T15:59:22.836" v="147"/>
          <ac:spMkLst>
            <pc:docMk/>
            <pc:sldMk cId="2668566815" sldId="481"/>
            <ac:spMk id="2" creationId="{60BA165A-9EF2-2FB3-5323-99DA56ACF593}"/>
          </ac:spMkLst>
        </pc:spChg>
        <pc:spChg chg="add mod">
          <ac:chgData name="Miao, Yonghui" userId="6eaae772-4001-4f72-9bc7-7c5425e3d3d8" providerId="ADAL" clId="{259A40ED-4D33-49FE-B80D-4C41E0113011}" dt="2023-06-01T15:59:22.837" v="151"/>
          <ac:spMkLst>
            <pc:docMk/>
            <pc:sldMk cId="2668566815" sldId="481"/>
            <ac:spMk id="3" creationId="{EB4BE1C3-B92B-937E-ED1B-9CBD7D905092}"/>
          </ac:spMkLst>
        </pc:spChg>
        <pc:spChg chg="add mod">
          <ac:chgData name="Miao, Yonghui" userId="6eaae772-4001-4f72-9bc7-7c5425e3d3d8" providerId="ADAL" clId="{259A40ED-4D33-49FE-B80D-4C41E0113011}" dt="2023-06-01T15:59:22.838" v="155"/>
          <ac:spMkLst>
            <pc:docMk/>
            <pc:sldMk cId="2668566815" sldId="481"/>
            <ac:spMk id="4" creationId="{2B51B933-976E-5C77-3DA8-8DCC44D65D9F}"/>
          </ac:spMkLst>
        </pc:spChg>
        <pc:spChg chg="add mod">
          <ac:chgData name="Miao, Yonghui" userId="6eaae772-4001-4f72-9bc7-7c5425e3d3d8" providerId="ADAL" clId="{259A40ED-4D33-49FE-B80D-4C41E0113011}" dt="2023-06-01T15:59:22.838" v="159"/>
          <ac:spMkLst>
            <pc:docMk/>
            <pc:sldMk cId="2668566815" sldId="481"/>
            <ac:spMk id="5" creationId="{869D8171-46E6-43CD-9B9B-E84B4BAE311E}"/>
          </ac:spMkLst>
        </pc:spChg>
        <pc:spChg chg="add mod">
          <ac:chgData name="Miao, Yonghui" userId="6eaae772-4001-4f72-9bc7-7c5425e3d3d8" providerId="ADAL" clId="{259A40ED-4D33-49FE-B80D-4C41E0113011}" dt="2023-06-01T15:59:22.839" v="163"/>
          <ac:spMkLst>
            <pc:docMk/>
            <pc:sldMk cId="2668566815" sldId="481"/>
            <ac:spMk id="6" creationId="{E1B3B9DB-3A74-ED12-C969-B4FF7EF2DCD9}"/>
          </ac:spMkLst>
        </pc:spChg>
        <pc:spChg chg="add mod">
          <ac:chgData name="Miao, Yonghui" userId="6eaae772-4001-4f72-9bc7-7c5425e3d3d8" providerId="ADAL" clId="{259A40ED-4D33-49FE-B80D-4C41E0113011}" dt="2023-06-01T15:59:22.840" v="167"/>
          <ac:spMkLst>
            <pc:docMk/>
            <pc:sldMk cId="2668566815" sldId="481"/>
            <ac:spMk id="7" creationId="{E80B777B-840A-A9FC-52A1-1D8CFB932EEE}"/>
          </ac:spMkLst>
        </pc:spChg>
        <pc:spChg chg="add mod">
          <ac:chgData name="Miao, Yonghui" userId="6eaae772-4001-4f72-9bc7-7c5425e3d3d8" providerId="ADAL" clId="{259A40ED-4D33-49FE-B80D-4C41E0113011}" dt="2023-06-01T15:59:22.841" v="171"/>
          <ac:spMkLst>
            <pc:docMk/>
            <pc:sldMk cId="2668566815" sldId="481"/>
            <ac:spMk id="8" creationId="{D7DBEB9E-20E1-569C-6ED1-DD7A5E1A0B3D}"/>
          </ac:spMkLst>
        </pc:spChg>
      </pc:sldChg>
      <pc:sldChg chg="addSp modSp mod">
        <pc:chgData name="Miao, Yonghui" userId="6eaae772-4001-4f72-9bc7-7c5425e3d3d8" providerId="ADAL" clId="{259A40ED-4D33-49FE-B80D-4C41E0113011}" dt="2023-06-01T15:59:22.893" v="200"/>
        <pc:sldMkLst>
          <pc:docMk/>
          <pc:sldMk cId="4111409663" sldId="513"/>
        </pc:sldMkLst>
        <pc:spChg chg="add mod">
          <ac:chgData name="Miao, Yonghui" userId="6eaae772-4001-4f72-9bc7-7c5425e3d3d8" providerId="ADAL" clId="{259A40ED-4D33-49FE-B80D-4C41E0113011}" dt="2023-06-01T15:59:22.889" v="176"/>
          <ac:spMkLst>
            <pc:docMk/>
            <pc:sldMk cId="4111409663" sldId="513"/>
            <ac:spMk id="2" creationId="{B83672A6-DFA8-BC63-A91D-6A44968C3C54}"/>
          </ac:spMkLst>
        </pc:spChg>
        <pc:spChg chg="add mod">
          <ac:chgData name="Miao, Yonghui" userId="6eaae772-4001-4f72-9bc7-7c5425e3d3d8" providerId="ADAL" clId="{259A40ED-4D33-49FE-B80D-4C41E0113011}" dt="2023-06-01T15:59:22.890" v="180"/>
          <ac:spMkLst>
            <pc:docMk/>
            <pc:sldMk cId="4111409663" sldId="513"/>
            <ac:spMk id="3" creationId="{04A27C4D-C515-9F4A-900A-19A565115A02}"/>
          </ac:spMkLst>
        </pc:spChg>
        <pc:spChg chg="add mod">
          <ac:chgData name="Miao, Yonghui" userId="6eaae772-4001-4f72-9bc7-7c5425e3d3d8" providerId="ADAL" clId="{259A40ED-4D33-49FE-B80D-4C41E0113011}" dt="2023-06-01T15:59:22.890" v="184"/>
          <ac:spMkLst>
            <pc:docMk/>
            <pc:sldMk cId="4111409663" sldId="513"/>
            <ac:spMk id="4" creationId="{75C16FBF-9809-8A14-CB50-5FCFC2CACAEE}"/>
          </ac:spMkLst>
        </pc:spChg>
        <pc:spChg chg="add mod">
          <ac:chgData name="Miao, Yonghui" userId="6eaae772-4001-4f72-9bc7-7c5425e3d3d8" providerId="ADAL" clId="{259A40ED-4D33-49FE-B80D-4C41E0113011}" dt="2023-06-01T15:59:22.891" v="188"/>
          <ac:spMkLst>
            <pc:docMk/>
            <pc:sldMk cId="4111409663" sldId="513"/>
            <ac:spMk id="5" creationId="{881698DF-7F53-9E27-A265-8DE68784CF8B}"/>
          </ac:spMkLst>
        </pc:spChg>
        <pc:spChg chg="add mod">
          <ac:chgData name="Miao, Yonghui" userId="6eaae772-4001-4f72-9bc7-7c5425e3d3d8" providerId="ADAL" clId="{259A40ED-4D33-49FE-B80D-4C41E0113011}" dt="2023-06-01T15:59:22.892" v="192"/>
          <ac:spMkLst>
            <pc:docMk/>
            <pc:sldMk cId="4111409663" sldId="513"/>
            <ac:spMk id="6" creationId="{C2C52B9E-941F-64F7-6DCC-699AF1E0505B}"/>
          </ac:spMkLst>
        </pc:spChg>
        <pc:spChg chg="add mod">
          <ac:chgData name="Miao, Yonghui" userId="6eaae772-4001-4f72-9bc7-7c5425e3d3d8" providerId="ADAL" clId="{259A40ED-4D33-49FE-B80D-4C41E0113011}" dt="2023-06-01T15:59:22.892" v="196"/>
          <ac:spMkLst>
            <pc:docMk/>
            <pc:sldMk cId="4111409663" sldId="513"/>
            <ac:spMk id="7" creationId="{E8AFE257-63CC-03EA-BA12-AC309D497891}"/>
          </ac:spMkLst>
        </pc:spChg>
        <pc:spChg chg="add mod">
          <ac:chgData name="Miao, Yonghui" userId="6eaae772-4001-4f72-9bc7-7c5425e3d3d8" providerId="ADAL" clId="{259A40ED-4D33-49FE-B80D-4C41E0113011}" dt="2023-06-01T15:59:22.893" v="200"/>
          <ac:spMkLst>
            <pc:docMk/>
            <pc:sldMk cId="4111409663" sldId="513"/>
            <ac:spMk id="8" creationId="{394289EA-04F2-5A78-B7B8-499277BB58C4}"/>
          </ac:spMkLst>
        </pc:spChg>
      </pc:sldChg>
      <pc:sldChg chg="addSp modSp mod">
        <pc:chgData name="Miao, Yonghui" userId="6eaae772-4001-4f72-9bc7-7c5425e3d3d8" providerId="ADAL" clId="{259A40ED-4D33-49FE-B80D-4C41E0113011}" dt="2023-06-01T15:59:22.954" v="258"/>
        <pc:sldMkLst>
          <pc:docMk/>
          <pc:sldMk cId="4005795130" sldId="514"/>
        </pc:sldMkLst>
        <pc:spChg chg="add mod">
          <ac:chgData name="Miao, Yonghui" userId="6eaae772-4001-4f72-9bc7-7c5425e3d3d8" providerId="ADAL" clId="{259A40ED-4D33-49FE-B80D-4C41E0113011}" dt="2023-06-01T15:59:22.949" v="234"/>
          <ac:spMkLst>
            <pc:docMk/>
            <pc:sldMk cId="4005795130" sldId="514"/>
            <ac:spMk id="2" creationId="{B1E6AF3F-339D-3DAC-CFD7-3B268A68F072}"/>
          </ac:spMkLst>
        </pc:spChg>
        <pc:spChg chg="add mod">
          <ac:chgData name="Miao, Yonghui" userId="6eaae772-4001-4f72-9bc7-7c5425e3d3d8" providerId="ADAL" clId="{259A40ED-4D33-49FE-B80D-4C41E0113011}" dt="2023-06-01T15:59:22.950" v="238"/>
          <ac:spMkLst>
            <pc:docMk/>
            <pc:sldMk cId="4005795130" sldId="514"/>
            <ac:spMk id="7" creationId="{CE78AF61-0FB5-BEAD-8F13-7D28EEC5ED6D}"/>
          </ac:spMkLst>
        </pc:spChg>
        <pc:spChg chg="add mod">
          <ac:chgData name="Miao, Yonghui" userId="6eaae772-4001-4f72-9bc7-7c5425e3d3d8" providerId="ADAL" clId="{259A40ED-4D33-49FE-B80D-4C41E0113011}" dt="2023-06-01T15:59:22.951" v="242"/>
          <ac:spMkLst>
            <pc:docMk/>
            <pc:sldMk cId="4005795130" sldId="514"/>
            <ac:spMk id="8" creationId="{74AE7332-C13A-447C-FF88-77768AAC713A}"/>
          </ac:spMkLst>
        </pc:spChg>
        <pc:spChg chg="add mod">
          <ac:chgData name="Miao, Yonghui" userId="6eaae772-4001-4f72-9bc7-7c5425e3d3d8" providerId="ADAL" clId="{259A40ED-4D33-49FE-B80D-4C41E0113011}" dt="2023-06-01T15:59:22.951" v="246"/>
          <ac:spMkLst>
            <pc:docMk/>
            <pc:sldMk cId="4005795130" sldId="514"/>
            <ac:spMk id="10" creationId="{0688E238-D428-F3EC-8365-EEF142813BE1}"/>
          </ac:spMkLst>
        </pc:spChg>
        <pc:spChg chg="add mod">
          <ac:chgData name="Miao, Yonghui" userId="6eaae772-4001-4f72-9bc7-7c5425e3d3d8" providerId="ADAL" clId="{259A40ED-4D33-49FE-B80D-4C41E0113011}" dt="2023-06-01T15:59:22.952" v="250"/>
          <ac:spMkLst>
            <pc:docMk/>
            <pc:sldMk cId="4005795130" sldId="514"/>
            <ac:spMk id="17" creationId="{AF910128-40E6-0893-C712-2FF30CB95857}"/>
          </ac:spMkLst>
        </pc:spChg>
        <pc:spChg chg="add mod">
          <ac:chgData name="Miao, Yonghui" userId="6eaae772-4001-4f72-9bc7-7c5425e3d3d8" providerId="ADAL" clId="{259A40ED-4D33-49FE-B80D-4C41E0113011}" dt="2023-06-01T15:59:22.954" v="254"/>
          <ac:spMkLst>
            <pc:docMk/>
            <pc:sldMk cId="4005795130" sldId="514"/>
            <ac:spMk id="18" creationId="{F9767D33-0E4C-A17B-9228-080E62F32D22}"/>
          </ac:spMkLst>
        </pc:spChg>
        <pc:spChg chg="add mod">
          <ac:chgData name="Miao, Yonghui" userId="6eaae772-4001-4f72-9bc7-7c5425e3d3d8" providerId="ADAL" clId="{259A40ED-4D33-49FE-B80D-4C41E0113011}" dt="2023-06-01T15:59:22.954" v="258"/>
          <ac:spMkLst>
            <pc:docMk/>
            <pc:sldMk cId="4005795130" sldId="514"/>
            <ac:spMk id="19" creationId="{7E086802-6482-9238-9E81-CA6B49E44271}"/>
          </ac:spMkLst>
        </pc:spChg>
      </pc:sldChg>
      <pc:sldChg chg="addSp modSp mod">
        <pc:chgData name="Miao, Yonghui" userId="6eaae772-4001-4f72-9bc7-7c5425e3d3d8" providerId="ADAL" clId="{259A40ED-4D33-49FE-B80D-4C41E0113011}" dt="2023-06-01T15:59:22.989" v="287"/>
        <pc:sldMkLst>
          <pc:docMk/>
          <pc:sldMk cId="1654164072" sldId="515"/>
        </pc:sldMkLst>
        <pc:spChg chg="add mod">
          <ac:chgData name="Miao, Yonghui" userId="6eaae772-4001-4f72-9bc7-7c5425e3d3d8" providerId="ADAL" clId="{259A40ED-4D33-49FE-B80D-4C41E0113011}" dt="2023-06-01T15:59:22.985" v="263"/>
          <ac:spMkLst>
            <pc:docMk/>
            <pc:sldMk cId="1654164072" sldId="515"/>
            <ac:spMk id="2" creationId="{53666EF5-398F-684B-765B-EB98D3AA7652}"/>
          </ac:spMkLst>
        </pc:spChg>
        <pc:spChg chg="add mod">
          <ac:chgData name="Miao, Yonghui" userId="6eaae772-4001-4f72-9bc7-7c5425e3d3d8" providerId="ADAL" clId="{259A40ED-4D33-49FE-B80D-4C41E0113011}" dt="2023-06-01T15:59:22.986" v="267"/>
          <ac:spMkLst>
            <pc:docMk/>
            <pc:sldMk cId="1654164072" sldId="515"/>
            <ac:spMk id="3" creationId="{5732389C-970C-5DE5-F841-8D983D2B9D7E}"/>
          </ac:spMkLst>
        </pc:spChg>
        <pc:spChg chg="add mod">
          <ac:chgData name="Miao, Yonghui" userId="6eaae772-4001-4f72-9bc7-7c5425e3d3d8" providerId="ADAL" clId="{259A40ED-4D33-49FE-B80D-4C41E0113011}" dt="2023-06-01T15:59:22.987" v="271"/>
          <ac:spMkLst>
            <pc:docMk/>
            <pc:sldMk cId="1654164072" sldId="515"/>
            <ac:spMk id="6" creationId="{2C828E24-AA53-8B64-1336-79D4945E12A2}"/>
          </ac:spMkLst>
        </pc:spChg>
        <pc:spChg chg="add mod">
          <ac:chgData name="Miao, Yonghui" userId="6eaae772-4001-4f72-9bc7-7c5425e3d3d8" providerId="ADAL" clId="{259A40ED-4D33-49FE-B80D-4C41E0113011}" dt="2023-06-01T15:59:22.987" v="275"/>
          <ac:spMkLst>
            <pc:docMk/>
            <pc:sldMk cId="1654164072" sldId="515"/>
            <ac:spMk id="7" creationId="{3A8F1DA2-D541-3701-001C-2428828A49F5}"/>
          </ac:spMkLst>
        </pc:spChg>
        <pc:spChg chg="add mod">
          <ac:chgData name="Miao, Yonghui" userId="6eaae772-4001-4f72-9bc7-7c5425e3d3d8" providerId="ADAL" clId="{259A40ED-4D33-49FE-B80D-4C41E0113011}" dt="2023-06-01T15:59:22.988" v="279"/>
          <ac:spMkLst>
            <pc:docMk/>
            <pc:sldMk cId="1654164072" sldId="515"/>
            <ac:spMk id="8" creationId="{12DEFC51-E334-2A46-9536-12336FD33EBB}"/>
          </ac:spMkLst>
        </pc:spChg>
        <pc:spChg chg="add mod">
          <ac:chgData name="Miao, Yonghui" userId="6eaae772-4001-4f72-9bc7-7c5425e3d3d8" providerId="ADAL" clId="{259A40ED-4D33-49FE-B80D-4C41E0113011}" dt="2023-06-01T15:59:22.988" v="283"/>
          <ac:spMkLst>
            <pc:docMk/>
            <pc:sldMk cId="1654164072" sldId="515"/>
            <ac:spMk id="10" creationId="{2A021AFE-0371-8AFC-2F58-595A86A59AD4}"/>
          </ac:spMkLst>
        </pc:spChg>
        <pc:spChg chg="add mod">
          <ac:chgData name="Miao, Yonghui" userId="6eaae772-4001-4f72-9bc7-7c5425e3d3d8" providerId="ADAL" clId="{259A40ED-4D33-49FE-B80D-4C41E0113011}" dt="2023-06-01T15:59:22.989" v="287"/>
          <ac:spMkLst>
            <pc:docMk/>
            <pc:sldMk cId="1654164072" sldId="515"/>
            <ac:spMk id="12" creationId="{C790FE5B-6148-C123-A2A9-B032C320B02A}"/>
          </ac:spMkLst>
        </pc:spChg>
      </pc:sldChg>
      <pc:sldChg chg="addSp modSp mod">
        <pc:chgData name="Miao, Yonghui" userId="6eaae772-4001-4f72-9bc7-7c5425e3d3d8" providerId="ADAL" clId="{259A40ED-4D33-49FE-B80D-4C41E0113011}" dt="2023-06-01T15:59:23.017" v="316"/>
        <pc:sldMkLst>
          <pc:docMk/>
          <pc:sldMk cId="3220623071" sldId="517"/>
        </pc:sldMkLst>
        <pc:spChg chg="add mod">
          <ac:chgData name="Miao, Yonghui" userId="6eaae772-4001-4f72-9bc7-7c5425e3d3d8" providerId="ADAL" clId="{259A40ED-4D33-49FE-B80D-4C41E0113011}" dt="2023-06-01T15:59:23.012" v="292"/>
          <ac:spMkLst>
            <pc:docMk/>
            <pc:sldMk cId="3220623071" sldId="517"/>
            <ac:spMk id="2" creationId="{D0417901-697C-DEFD-D931-4A3FB5CA827E}"/>
          </ac:spMkLst>
        </pc:spChg>
        <pc:spChg chg="add mod">
          <ac:chgData name="Miao, Yonghui" userId="6eaae772-4001-4f72-9bc7-7c5425e3d3d8" providerId="ADAL" clId="{259A40ED-4D33-49FE-B80D-4C41E0113011}" dt="2023-06-01T15:59:23.013" v="296"/>
          <ac:spMkLst>
            <pc:docMk/>
            <pc:sldMk cId="3220623071" sldId="517"/>
            <ac:spMk id="3" creationId="{3ACE9638-5C5D-9716-AC6A-9D4FEFE46772}"/>
          </ac:spMkLst>
        </pc:spChg>
        <pc:spChg chg="add mod">
          <ac:chgData name="Miao, Yonghui" userId="6eaae772-4001-4f72-9bc7-7c5425e3d3d8" providerId="ADAL" clId="{259A40ED-4D33-49FE-B80D-4C41E0113011}" dt="2023-06-01T15:59:23.014" v="300"/>
          <ac:spMkLst>
            <pc:docMk/>
            <pc:sldMk cId="3220623071" sldId="517"/>
            <ac:spMk id="4" creationId="{4277A9D4-9C05-09F0-BBB1-DF75E1A8FF2C}"/>
          </ac:spMkLst>
        </pc:spChg>
        <pc:spChg chg="add mod">
          <ac:chgData name="Miao, Yonghui" userId="6eaae772-4001-4f72-9bc7-7c5425e3d3d8" providerId="ADAL" clId="{259A40ED-4D33-49FE-B80D-4C41E0113011}" dt="2023-06-01T15:59:23.016" v="304"/>
          <ac:spMkLst>
            <pc:docMk/>
            <pc:sldMk cId="3220623071" sldId="517"/>
            <ac:spMk id="6" creationId="{6A9EAE67-F5E1-F437-65F2-3E0116831971}"/>
          </ac:spMkLst>
        </pc:spChg>
        <pc:spChg chg="add mod">
          <ac:chgData name="Miao, Yonghui" userId="6eaae772-4001-4f72-9bc7-7c5425e3d3d8" providerId="ADAL" clId="{259A40ED-4D33-49FE-B80D-4C41E0113011}" dt="2023-06-01T15:59:23.016" v="308"/>
          <ac:spMkLst>
            <pc:docMk/>
            <pc:sldMk cId="3220623071" sldId="517"/>
            <ac:spMk id="7" creationId="{8BD13CCD-F73F-414B-2938-42D032C236F2}"/>
          </ac:spMkLst>
        </pc:spChg>
        <pc:spChg chg="add mod">
          <ac:chgData name="Miao, Yonghui" userId="6eaae772-4001-4f72-9bc7-7c5425e3d3d8" providerId="ADAL" clId="{259A40ED-4D33-49FE-B80D-4C41E0113011}" dt="2023-06-01T15:59:23.017" v="312"/>
          <ac:spMkLst>
            <pc:docMk/>
            <pc:sldMk cId="3220623071" sldId="517"/>
            <ac:spMk id="8" creationId="{48C13650-498C-752A-CDBF-90D4B34EEE44}"/>
          </ac:spMkLst>
        </pc:spChg>
        <pc:spChg chg="add mod">
          <ac:chgData name="Miao, Yonghui" userId="6eaae772-4001-4f72-9bc7-7c5425e3d3d8" providerId="ADAL" clId="{259A40ED-4D33-49FE-B80D-4C41E0113011}" dt="2023-06-01T15:59:23.017" v="316"/>
          <ac:spMkLst>
            <pc:docMk/>
            <pc:sldMk cId="3220623071" sldId="517"/>
            <ac:spMk id="10" creationId="{6DFEC83A-8614-E86E-FCA3-A132212CC0E4}"/>
          </ac:spMkLst>
        </pc:spChg>
      </pc:sldChg>
      <pc:sldChg chg="addSp modSp mod">
        <pc:chgData name="Miao, Yonghui" userId="6eaae772-4001-4f72-9bc7-7c5425e3d3d8" providerId="ADAL" clId="{259A40ED-4D33-49FE-B80D-4C41E0113011}" dt="2023-06-01T15:59:23.117" v="403"/>
        <pc:sldMkLst>
          <pc:docMk/>
          <pc:sldMk cId="1285352093" sldId="518"/>
        </pc:sldMkLst>
        <pc:spChg chg="add mod">
          <ac:chgData name="Miao, Yonghui" userId="6eaae772-4001-4f72-9bc7-7c5425e3d3d8" providerId="ADAL" clId="{259A40ED-4D33-49FE-B80D-4C41E0113011}" dt="2023-06-01T15:59:23.111" v="379"/>
          <ac:spMkLst>
            <pc:docMk/>
            <pc:sldMk cId="1285352093" sldId="518"/>
            <ac:spMk id="2" creationId="{64877070-E1DC-5149-F7B4-A806167A2B6B}"/>
          </ac:spMkLst>
        </pc:spChg>
        <pc:spChg chg="add mod">
          <ac:chgData name="Miao, Yonghui" userId="6eaae772-4001-4f72-9bc7-7c5425e3d3d8" providerId="ADAL" clId="{259A40ED-4D33-49FE-B80D-4C41E0113011}" dt="2023-06-01T15:59:23.112" v="383"/>
          <ac:spMkLst>
            <pc:docMk/>
            <pc:sldMk cId="1285352093" sldId="518"/>
            <ac:spMk id="3" creationId="{018B21AB-2E79-E5CE-BA80-709165EFDB90}"/>
          </ac:spMkLst>
        </pc:spChg>
        <pc:spChg chg="add mod">
          <ac:chgData name="Miao, Yonghui" userId="6eaae772-4001-4f72-9bc7-7c5425e3d3d8" providerId="ADAL" clId="{259A40ED-4D33-49FE-B80D-4C41E0113011}" dt="2023-06-01T15:59:23.113" v="387"/>
          <ac:spMkLst>
            <pc:docMk/>
            <pc:sldMk cId="1285352093" sldId="518"/>
            <ac:spMk id="4" creationId="{5B0163E8-3957-751F-B61D-90E3067C8B3B}"/>
          </ac:spMkLst>
        </pc:spChg>
        <pc:spChg chg="add mod">
          <ac:chgData name="Miao, Yonghui" userId="6eaae772-4001-4f72-9bc7-7c5425e3d3d8" providerId="ADAL" clId="{259A40ED-4D33-49FE-B80D-4C41E0113011}" dt="2023-06-01T15:59:23.114" v="391"/>
          <ac:spMkLst>
            <pc:docMk/>
            <pc:sldMk cId="1285352093" sldId="518"/>
            <ac:spMk id="5" creationId="{1A9F817B-EABC-A3BD-558C-2C62C976A251}"/>
          </ac:spMkLst>
        </pc:spChg>
        <pc:spChg chg="add mod">
          <ac:chgData name="Miao, Yonghui" userId="6eaae772-4001-4f72-9bc7-7c5425e3d3d8" providerId="ADAL" clId="{259A40ED-4D33-49FE-B80D-4C41E0113011}" dt="2023-06-01T15:59:23.116" v="395"/>
          <ac:spMkLst>
            <pc:docMk/>
            <pc:sldMk cId="1285352093" sldId="518"/>
            <ac:spMk id="6" creationId="{BF362688-1DCD-C34B-7BBE-EB8E6B11DDEE}"/>
          </ac:spMkLst>
        </pc:spChg>
        <pc:spChg chg="add mod">
          <ac:chgData name="Miao, Yonghui" userId="6eaae772-4001-4f72-9bc7-7c5425e3d3d8" providerId="ADAL" clId="{259A40ED-4D33-49FE-B80D-4C41E0113011}" dt="2023-06-01T15:59:23.117" v="399"/>
          <ac:spMkLst>
            <pc:docMk/>
            <pc:sldMk cId="1285352093" sldId="518"/>
            <ac:spMk id="14" creationId="{C97349B7-EA94-BADB-A5C2-568253CFA54B}"/>
          </ac:spMkLst>
        </pc:spChg>
        <pc:spChg chg="add mod">
          <ac:chgData name="Miao, Yonghui" userId="6eaae772-4001-4f72-9bc7-7c5425e3d3d8" providerId="ADAL" clId="{259A40ED-4D33-49FE-B80D-4C41E0113011}" dt="2023-06-01T15:59:23.117" v="403"/>
          <ac:spMkLst>
            <pc:docMk/>
            <pc:sldMk cId="1285352093" sldId="518"/>
            <ac:spMk id="15" creationId="{38DB9F0D-3EE9-3BB2-B7C3-465231417DD6}"/>
          </ac:spMkLst>
        </pc:spChg>
      </pc:sldChg>
      <pc:sldChg chg="addSp modSp mod">
        <pc:chgData name="Miao, Yonghui" userId="6eaae772-4001-4f72-9bc7-7c5425e3d3d8" providerId="ADAL" clId="{259A40ED-4D33-49FE-B80D-4C41E0113011}" dt="2023-06-01T15:59:23.195" v="432"/>
        <pc:sldMkLst>
          <pc:docMk/>
          <pc:sldMk cId="3514855310" sldId="519"/>
        </pc:sldMkLst>
        <pc:spChg chg="add mod">
          <ac:chgData name="Miao, Yonghui" userId="6eaae772-4001-4f72-9bc7-7c5425e3d3d8" providerId="ADAL" clId="{259A40ED-4D33-49FE-B80D-4C41E0113011}" dt="2023-06-01T15:59:23.189" v="408"/>
          <ac:spMkLst>
            <pc:docMk/>
            <pc:sldMk cId="3514855310" sldId="519"/>
            <ac:spMk id="2" creationId="{3F232552-0741-D8FF-D7FD-30877D3198CF}"/>
          </ac:spMkLst>
        </pc:spChg>
        <pc:spChg chg="add mod">
          <ac:chgData name="Miao, Yonghui" userId="6eaae772-4001-4f72-9bc7-7c5425e3d3d8" providerId="ADAL" clId="{259A40ED-4D33-49FE-B80D-4C41E0113011}" dt="2023-06-01T15:59:23.190" v="412"/>
          <ac:spMkLst>
            <pc:docMk/>
            <pc:sldMk cId="3514855310" sldId="519"/>
            <ac:spMk id="3" creationId="{F1A90964-7A36-5F1F-18B6-5096011F0842}"/>
          </ac:spMkLst>
        </pc:spChg>
        <pc:spChg chg="add mod">
          <ac:chgData name="Miao, Yonghui" userId="6eaae772-4001-4f72-9bc7-7c5425e3d3d8" providerId="ADAL" clId="{259A40ED-4D33-49FE-B80D-4C41E0113011}" dt="2023-06-01T15:59:23.191" v="416"/>
          <ac:spMkLst>
            <pc:docMk/>
            <pc:sldMk cId="3514855310" sldId="519"/>
            <ac:spMk id="4" creationId="{43E1B2EA-60D2-4A64-018D-F71D8290E2AA}"/>
          </ac:spMkLst>
        </pc:spChg>
        <pc:spChg chg="add mod">
          <ac:chgData name="Miao, Yonghui" userId="6eaae772-4001-4f72-9bc7-7c5425e3d3d8" providerId="ADAL" clId="{259A40ED-4D33-49FE-B80D-4C41E0113011}" dt="2023-06-01T15:59:23.192" v="420"/>
          <ac:spMkLst>
            <pc:docMk/>
            <pc:sldMk cId="3514855310" sldId="519"/>
            <ac:spMk id="5" creationId="{FC91B29F-1A92-217B-ADE5-553277B8D035}"/>
          </ac:spMkLst>
        </pc:spChg>
        <pc:spChg chg="add mod">
          <ac:chgData name="Miao, Yonghui" userId="6eaae772-4001-4f72-9bc7-7c5425e3d3d8" providerId="ADAL" clId="{259A40ED-4D33-49FE-B80D-4C41E0113011}" dt="2023-06-01T15:59:23.193" v="424"/>
          <ac:spMkLst>
            <pc:docMk/>
            <pc:sldMk cId="3514855310" sldId="519"/>
            <ac:spMk id="6" creationId="{7D605BF0-EAA6-747F-2E93-B536DC9BB987}"/>
          </ac:spMkLst>
        </pc:spChg>
        <pc:spChg chg="add mod">
          <ac:chgData name="Miao, Yonghui" userId="6eaae772-4001-4f72-9bc7-7c5425e3d3d8" providerId="ADAL" clId="{259A40ED-4D33-49FE-B80D-4C41E0113011}" dt="2023-06-01T15:59:23.194" v="428"/>
          <ac:spMkLst>
            <pc:docMk/>
            <pc:sldMk cId="3514855310" sldId="519"/>
            <ac:spMk id="13" creationId="{4B8DAC71-5BCD-9122-3D42-1388533AAB40}"/>
          </ac:spMkLst>
        </pc:spChg>
        <pc:spChg chg="add mod">
          <ac:chgData name="Miao, Yonghui" userId="6eaae772-4001-4f72-9bc7-7c5425e3d3d8" providerId="ADAL" clId="{259A40ED-4D33-49FE-B80D-4C41E0113011}" dt="2023-06-01T15:59:23.195" v="432"/>
          <ac:spMkLst>
            <pc:docMk/>
            <pc:sldMk cId="3514855310" sldId="519"/>
            <ac:spMk id="19" creationId="{08C0CE43-D234-AAB1-F118-D69ADD24EDC4}"/>
          </ac:spMkLst>
        </pc:spChg>
      </pc:sldChg>
      <pc:sldChg chg="addSp modSp mod">
        <pc:chgData name="Miao, Yonghui" userId="6eaae772-4001-4f72-9bc7-7c5425e3d3d8" providerId="ADAL" clId="{259A40ED-4D33-49FE-B80D-4C41E0113011}" dt="2023-06-01T15:59:23.317" v="461"/>
        <pc:sldMkLst>
          <pc:docMk/>
          <pc:sldMk cId="739714377" sldId="520"/>
        </pc:sldMkLst>
        <pc:spChg chg="add mod">
          <ac:chgData name="Miao, Yonghui" userId="6eaae772-4001-4f72-9bc7-7c5425e3d3d8" providerId="ADAL" clId="{259A40ED-4D33-49FE-B80D-4C41E0113011}" dt="2023-06-01T15:59:23.309" v="437"/>
          <ac:spMkLst>
            <pc:docMk/>
            <pc:sldMk cId="739714377" sldId="520"/>
            <ac:spMk id="3" creationId="{159BCFE3-8251-D001-F24C-6597945755E1}"/>
          </ac:spMkLst>
        </pc:spChg>
        <pc:spChg chg="add mod">
          <ac:chgData name="Miao, Yonghui" userId="6eaae772-4001-4f72-9bc7-7c5425e3d3d8" providerId="ADAL" clId="{259A40ED-4D33-49FE-B80D-4C41E0113011}" dt="2023-06-01T15:59:23.310" v="441"/>
          <ac:spMkLst>
            <pc:docMk/>
            <pc:sldMk cId="739714377" sldId="520"/>
            <ac:spMk id="7" creationId="{94A952EA-2856-9946-0DD8-7E16661C3B88}"/>
          </ac:spMkLst>
        </pc:spChg>
        <pc:spChg chg="add mod">
          <ac:chgData name="Miao, Yonghui" userId="6eaae772-4001-4f72-9bc7-7c5425e3d3d8" providerId="ADAL" clId="{259A40ED-4D33-49FE-B80D-4C41E0113011}" dt="2023-06-01T15:59:23.311" v="445"/>
          <ac:spMkLst>
            <pc:docMk/>
            <pc:sldMk cId="739714377" sldId="520"/>
            <ac:spMk id="9" creationId="{437FCB9A-5959-3954-ED8F-1798E3AE5E00}"/>
          </ac:spMkLst>
        </pc:spChg>
        <pc:spChg chg="add mod">
          <ac:chgData name="Miao, Yonghui" userId="6eaae772-4001-4f72-9bc7-7c5425e3d3d8" providerId="ADAL" clId="{259A40ED-4D33-49FE-B80D-4C41E0113011}" dt="2023-06-01T15:59:23.311" v="449"/>
          <ac:spMkLst>
            <pc:docMk/>
            <pc:sldMk cId="739714377" sldId="520"/>
            <ac:spMk id="10" creationId="{D221D772-1E61-F08D-9C37-FF9F4891F0D9}"/>
          </ac:spMkLst>
        </pc:spChg>
        <pc:spChg chg="add mod">
          <ac:chgData name="Miao, Yonghui" userId="6eaae772-4001-4f72-9bc7-7c5425e3d3d8" providerId="ADAL" clId="{259A40ED-4D33-49FE-B80D-4C41E0113011}" dt="2023-06-01T15:59:23.312" v="453"/>
          <ac:spMkLst>
            <pc:docMk/>
            <pc:sldMk cId="739714377" sldId="520"/>
            <ac:spMk id="14" creationId="{836DB2AA-81DF-9AB4-099B-D4F2C73FDB60}"/>
          </ac:spMkLst>
        </pc:spChg>
        <pc:spChg chg="add mod">
          <ac:chgData name="Miao, Yonghui" userId="6eaae772-4001-4f72-9bc7-7c5425e3d3d8" providerId="ADAL" clId="{259A40ED-4D33-49FE-B80D-4C41E0113011}" dt="2023-06-01T15:59:23.316" v="457"/>
          <ac:spMkLst>
            <pc:docMk/>
            <pc:sldMk cId="739714377" sldId="520"/>
            <ac:spMk id="15" creationId="{A741F57B-2D8E-8FC3-127D-1529232F1DCF}"/>
          </ac:spMkLst>
        </pc:spChg>
        <pc:spChg chg="add mod">
          <ac:chgData name="Miao, Yonghui" userId="6eaae772-4001-4f72-9bc7-7c5425e3d3d8" providerId="ADAL" clId="{259A40ED-4D33-49FE-B80D-4C41E0113011}" dt="2023-06-01T15:59:23.317" v="461"/>
          <ac:spMkLst>
            <pc:docMk/>
            <pc:sldMk cId="739714377" sldId="520"/>
            <ac:spMk id="30" creationId="{68FFC5F9-0C5E-0915-88EE-52C5187BB4F4}"/>
          </ac:spMkLst>
        </pc:spChg>
      </pc:sldChg>
      <pc:sldChg chg="addSp modSp mod">
        <pc:chgData name="Miao, Yonghui" userId="6eaae772-4001-4f72-9bc7-7c5425e3d3d8" providerId="ADAL" clId="{259A40ED-4D33-49FE-B80D-4C41E0113011}" dt="2023-06-01T15:59:23.359" v="490"/>
        <pc:sldMkLst>
          <pc:docMk/>
          <pc:sldMk cId="1612344790" sldId="521"/>
        </pc:sldMkLst>
        <pc:spChg chg="add mod">
          <ac:chgData name="Miao, Yonghui" userId="6eaae772-4001-4f72-9bc7-7c5425e3d3d8" providerId="ADAL" clId="{259A40ED-4D33-49FE-B80D-4C41E0113011}" dt="2023-06-01T15:59:23.354" v="466"/>
          <ac:spMkLst>
            <pc:docMk/>
            <pc:sldMk cId="1612344790" sldId="521"/>
            <ac:spMk id="2" creationId="{EE2475F3-0EA8-DC9E-D1A4-2828E2C1DE7F}"/>
          </ac:spMkLst>
        </pc:spChg>
        <pc:spChg chg="add mod">
          <ac:chgData name="Miao, Yonghui" userId="6eaae772-4001-4f72-9bc7-7c5425e3d3d8" providerId="ADAL" clId="{259A40ED-4D33-49FE-B80D-4C41E0113011}" dt="2023-06-01T15:59:23.355" v="470"/>
          <ac:spMkLst>
            <pc:docMk/>
            <pc:sldMk cId="1612344790" sldId="521"/>
            <ac:spMk id="3" creationId="{D949C330-FD64-678B-CBE0-F9AE18304A52}"/>
          </ac:spMkLst>
        </pc:spChg>
        <pc:spChg chg="add mod">
          <ac:chgData name="Miao, Yonghui" userId="6eaae772-4001-4f72-9bc7-7c5425e3d3d8" providerId="ADAL" clId="{259A40ED-4D33-49FE-B80D-4C41E0113011}" dt="2023-06-01T15:59:23.356" v="474"/>
          <ac:spMkLst>
            <pc:docMk/>
            <pc:sldMk cId="1612344790" sldId="521"/>
            <ac:spMk id="4" creationId="{E88E449F-AE65-796D-9AD8-C66F9386A483}"/>
          </ac:spMkLst>
        </pc:spChg>
        <pc:spChg chg="add mod">
          <ac:chgData name="Miao, Yonghui" userId="6eaae772-4001-4f72-9bc7-7c5425e3d3d8" providerId="ADAL" clId="{259A40ED-4D33-49FE-B80D-4C41E0113011}" dt="2023-06-01T15:59:23.356" v="478"/>
          <ac:spMkLst>
            <pc:docMk/>
            <pc:sldMk cId="1612344790" sldId="521"/>
            <ac:spMk id="5" creationId="{A9D92DDB-F7BB-27AE-8B66-489D9B6B962F}"/>
          </ac:spMkLst>
        </pc:spChg>
        <pc:spChg chg="add mod">
          <ac:chgData name="Miao, Yonghui" userId="6eaae772-4001-4f72-9bc7-7c5425e3d3d8" providerId="ADAL" clId="{259A40ED-4D33-49FE-B80D-4C41E0113011}" dt="2023-06-01T15:59:23.358" v="482"/>
          <ac:spMkLst>
            <pc:docMk/>
            <pc:sldMk cId="1612344790" sldId="521"/>
            <ac:spMk id="8" creationId="{6B0ECB0A-FEE2-AB0C-C511-BEE0DB85925E}"/>
          </ac:spMkLst>
        </pc:spChg>
        <pc:spChg chg="add mod">
          <ac:chgData name="Miao, Yonghui" userId="6eaae772-4001-4f72-9bc7-7c5425e3d3d8" providerId="ADAL" clId="{259A40ED-4D33-49FE-B80D-4C41E0113011}" dt="2023-06-01T15:59:23.358" v="486"/>
          <ac:spMkLst>
            <pc:docMk/>
            <pc:sldMk cId="1612344790" sldId="521"/>
            <ac:spMk id="17" creationId="{47648FF1-9B30-760D-BC00-7C32A7B1A8E3}"/>
          </ac:spMkLst>
        </pc:spChg>
        <pc:spChg chg="add mod">
          <ac:chgData name="Miao, Yonghui" userId="6eaae772-4001-4f72-9bc7-7c5425e3d3d8" providerId="ADAL" clId="{259A40ED-4D33-49FE-B80D-4C41E0113011}" dt="2023-06-01T15:59:23.359" v="490"/>
          <ac:spMkLst>
            <pc:docMk/>
            <pc:sldMk cId="1612344790" sldId="521"/>
            <ac:spMk id="20" creationId="{90FA3DE8-01F8-CCD0-6801-9C7BF796751C}"/>
          </ac:spMkLst>
        </pc:spChg>
      </pc:sldChg>
      <pc:sldChg chg="addSp modSp mod">
        <pc:chgData name="Miao, Yonghui" userId="6eaae772-4001-4f72-9bc7-7c5425e3d3d8" providerId="ADAL" clId="{259A40ED-4D33-49FE-B80D-4C41E0113011}" dt="2023-06-01T15:59:23.478" v="577"/>
        <pc:sldMkLst>
          <pc:docMk/>
          <pc:sldMk cId="989752875" sldId="523"/>
        </pc:sldMkLst>
        <pc:spChg chg="add mod">
          <ac:chgData name="Miao, Yonghui" userId="6eaae772-4001-4f72-9bc7-7c5425e3d3d8" providerId="ADAL" clId="{259A40ED-4D33-49FE-B80D-4C41E0113011}" dt="2023-06-01T15:59:23.474" v="553"/>
          <ac:spMkLst>
            <pc:docMk/>
            <pc:sldMk cId="989752875" sldId="523"/>
            <ac:spMk id="4" creationId="{6A5DDACB-9A0E-9448-C1DC-C35BF6CFFF27}"/>
          </ac:spMkLst>
        </pc:spChg>
        <pc:spChg chg="add mod">
          <ac:chgData name="Miao, Yonghui" userId="6eaae772-4001-4f72-9bc7-7c5425e3d3d8" providerId="ADAL" clId="{259A40ED-4D33-49FE-B80D-4C41E0113011}" dt="2023-06-01T15:59:23.475" v="557"/>
          <ac:spMkLst>
            <pc:docMk/>
            <pc:sldMk cId="989752875" sldId="523"/>
            <ac:spMk id="6" creationId="{0E5AAC87-D415-8A5F-E978-46D8FEE93940}"/>
          </ac:spMkLst>
        </pc:spChg>
        <pc:spChg chg="add mod">
          <ac:chgData name="Miao, Yonghui" userId="6eaae772-4001-4f72-9bc7-7c5425e3d3d8" providerId="ADAL" clId="{259A40ED-4D33-49FE-B80D-4C41E0113011}" dt="2023-06-01T15:59:23.475" v="561"/>
          <ac:spMkLst>
            <pc:docMk/>
            <pc:sldMk cId="989752875" sldId="523"/>
            <ac:spMk id="9" creationId="{775941D8-B05F-5475-7254-C42426F271F8}"/>
          </ac:spMkLst>
        </pc:spChg>
        <pc:spChg chg="add mod">
          <ac:chgData name="Miao, Yonghui" userId="6eaae772-4001-4f72-9bc7-7c5425e3d3d8" providerId="ADAL" clId="{259A40ED-4D33-49FE-B80D-4C41E0113011}" dt="2023-06-01T15:59:23.476" v="565"/>
          <ac:spMkLst>
            <pc:docMk/>
            <pc:sldMk cId="989752875" sldId="523"/>
            <ac:spMk id="22" creationId="{E585C0C0-56AC-7A13-303A-86A3CD242243}"/>
          </ac:spMkLst>
        </pc:spChg>
        <pc:spChg chg="add mod">
          <ac:chgData name="Miao, Yonghui" userId="6eaae772-4001-4f72-9bc7-7c5425e3d3d8" providerId="ADAL" clId="{259A40ED-4D33-49FE-B80D-4C41E0113011}" dt="2023-06-01T15:59:23.476" v="569"/>
          <ac:spMkLst>
            <pc:docMk/>
            <pc:sldMk cId="989752875" sldId="523"/>
            <ac:spMk id="23" creationId="{2352F788-ADFB-21F5-7250-02BE5AA0A907}"/>
          </ac:spMkLst>
        </pc:spChg>
        <pc:spChg chg="add mod">
          <ac:chgData name="Miao, Yonghui" userId="6eaae772-4001-4f72-9bc7-7c5425e3d3d8" providerId="ADAL" clId="{259A40ED-4D33-49FE-B80D-4C41E0113011}" dt="2023-06-01T15:59:23.477" v="573"/>
          <ac:spMkLst>
            <pc:docMk/>
            <pc:sldMk cId="989752875" sldId="523"/>
            <ac:spMk id="24" creationId="{34955B8F-7559-9D62-9889-D8EA56F81F5F}"/>
          </ac:spMkLst>
        </pc:spChg>
        <pc:spChg chg="add mod">
          <ac:chgData name="Miao, Yonghui" userId="6eaae772-4001-4f72-9bc7-7c5425e3d3d8" providerId="ADAL" clId="{259A40ED-4D33-49FE-B80D-4C41E0113011}" dt="2023-06-01T15:59:23.478" v="577"/>
          <ac:spMkLst>
            <pc:docMk/>
            <pc:sldMk cId="989752875" sldId="523"/>
            <ac:spMk id="25" creationId="{AD7D7FEC-2674-1EB4-4E9A-9438D7EB1493}"/>
          </ac:spMkLst>
        </pc:spChg>
      </pc:sldChg>
      <pc:sldChg chg="addSp modSp mod">
        <pc:chgData name="Miao, Yonghui" userId="6eaae772-4001-4f72-9bc7-7c5425e3d3d8" providerId="ADAL" clId="{259A40ED-4D33-49FE-B80D-4C41E0113011}" dt="2023-06-01T15:59:23.528" v="606"/>
        <pc:sldMkLst>
          <pc:docMk/>
          <pc:sldMk cId="1718813954" sldId="524"/>
        </pc:sldMkLst>
        <pc:spChg chg="add mod">
          <ac:chgData name="Miao, Yonghui" userId="6eaae772-4001-4f72-9bc7-7c5425e3d3d8" providerId="ADAL" clId="{259A40ED-4D33-49FE-B80D-4C41E0113011}" dt="2023-06-01T15:59:23.523" v="582"/>
          <ac:spMkLst>
            <pc:docMk/>
            <pc:sldMk cId="1718813954" sldId="524"/>
            <ac:spMk id="2" creationId="{9D2C1945-8772-9426-884C-96F899282E68}"/>
          </ac:spMkLst>
        </pc:spChg>
        <pc:spChg chg="add mod">
          <ac:chgData name="Miao, Yonghui" userId="6eaae772-4001-4f72-9bc7-7c5425e3d3d8" providerId="ADAL" clId="{259A40ED-4D33-49FE-B80D-4C41E0113011}" dt="2023-06-01T15:59:23.524" v="586"/>
          <ac:spMkLst>
            <pc:docMk/>
            <pc:sldMk cId="1718813954" sldId="524"/>
            <ac:spMk id="7" creationId="{3C99FE90-C375-2AD7-74A9-7560C144C67B}"/>
          </ac:spMkLst>
        </pc:spChg>
        <pc:spChg chg="add mod">
          <ac:chgData name="Miao, Yonghui" userId="6eaae772-4001-4f72-9bc7-7c5425e3d3d8" providerId="ADAL" clId="{259A40ED-4D33-49FE-B80D-4C41E0113011}" dt="2023-06-01T15:59:23.524" v="590"/>
          <ac:spMkLst>
            <pc:docMk/>
            <pc:sldMk cId="1718813954" sldId="524"/>
            <ac:spMk id="8" creationId="{27E5BD31-4BE4-22D9-2E1A-903A3611119C}"/>
          </ac:spMkLst>
        </pc:spChg>
        <pc:spChg chg="add mod">
          <ac:chgData name="Miao, Yonghui" userId="6eaae772-4001-4f72-9bc7-7c5425e3d3d8" providerId="ADAL" clId="{259A40ED-4D33-49FE-B80D-4C41E0113011}" dt="2023-06-01T15:59:23.525" v="594"/>
          <ac:spMkLst>
            <pc:docMk/>
            <pc:sldMk cId="1718813954" sldId="524"/>
            <ac:spMk id="9" creationId="{FDF3E821-13EC-44BF-E66B-83547BCD1D4E}"/>
          </ac:spMkLst>
        </pc:spChg>
        <pc:spChg chg="add mod">
          <ac:chgData name="Miao, Yonghui" userId="6eaae772-4001-4f72-9bc7-7c5425e3d3d8" providerId="ADAL" clId="{259A40ED-4D33-49FE-B80D-4C41E0113011}" dt="2023-06-01T15:59:23.526" v="598"/>
          <ac:spMkLst>
            <pc:docMk/>
            <pc:sldMk cId="1718813954" sldId="524"/>
            <ac:spMk id="10" creationId="{4D1C7442-53D3-29B1-D9F9-FD32F32FE95E}"/>
          </ac:spMkLst>
        </pc:spChg>
        <pc:spChg chg="add mod">
          <ac:chgData name="Miao, Yonghui" userId="6eaae772-4001-4f72-9bc7-7c5425e3d3d8" providerId="ADAL" clId="{259A40ED-4D33-49FE-B80D-4C41E0113011}" dt="2023-06-01T15:59:23.526" v="602"/>
          <ac:spMkLst>
            <pc:docMk/>
            <pc:sldMk cId="1718813954" sldId="524"/>
            <ac:spMk id="11" creationId="{404E4B28-0EDD-19F3-BA4E-0B03AAB79904}"/>
          </ac:spMkLst>
        </pc:spChg>
        <pc:spChg chg="add mod">
          <ac:chgData name="Miao, Yonghui" userId="6eaae772-4001-4f72-9bc7-7c5425e3d3d8" providerId="ADAL" clId="{259A40ED-4D33-49FE-B80D-4C41E0113011}" dt="2023-06-01T15:59:23.528" v="606"/>
          <ac:spMkLst>
            <pc:docMk/>
            <pc:sldMk cId="1718813954" sldId="524"/>
            <ac:spMk id="12" creationId="{198B3FFC-7F40-0652-7595-3F12F221152F}"/>
          </ac:spMkLst>
        </pc:spChg>
      </pc:sldChg>
      <pc:sldChg chg="addSp modSp mod">
        <pc:chgData name="Miao, Yonghui" userId="6eaae772-4001-4f72-9bc7-7c5425e3d3d8" providerId="ADAL" clId="{259A40ED-4D33-49FE-B80D-4C41E0113011}" dt="2023-06-01T15:59:23.638" v="664"/>
        <pc:sldMkLst>
          <pc:docMk/>
          <pc:sldMk cId="2828013365" sldId="526"/>
        </pc:sldMkLst>
        <pc:spChg chg="add mod">
          <ac:chgData name="Miao, Yonghui" userId="6eaae772-4001-4f72-9bc7-7c5425e3d3d8" providerId="ADAL" clId="{259A40ED-4D33-49FE-B80D-4C41E0113011}" dt="2023-06-01T15:59:23.630" v="640"/>
          <ac:spMkLst>
            <pc:docMk/>
            <pc:sldMk cId="2828013365" sldId="526"/>
            <ac:spMk id="2" creationId="{222C75CE-B3FD-F465-370A-960C26F6ED40}"/>
          </ac:spMkLst>
        </pc:spChg>
        <pc:spChg chg="add mod">
          <ac:chgData name="Miao, Yonghui" userId="6eaae772-4001-4f72-9bc7-7c5425e3d3d8" providerId="ADAL" clId="{259A40ED-4D33-49FE-B80D-4C41E0113011}" dt="2023-06-01T15:59:23.634" v="644"/>
          <ac:spMkLst>
            <pc:docMk/>
            <pc:sldMk cId="2828013365" sldId="526"/>
            <ac:spMk id="3" creationId="{0E7A6E04-2933-E798-262A-15392A0D6E7E}"/>
          </ac:spMkLst>
        </pc:spChg>
        <pc:spChg chg="add mod">
          <ac:chgData name="Miao, Yonghui" userId="6eaae772-4001-4f72-9bc7-7c5425e3d3d8" providerId="ADAL" clId="{259A40ED-4D33-49FE-B80D-4C41E0113011}" dt="2023-06-01T15:59:23.635" v="648"/>
          <ac:spMkLst>
            <pc:docMk/>
            <pc:sldMk cId="2828013365" sldId="526"/>
            <ac:spMk id="4" creationId="{5D43F5AE-DA1E-8EF3-7A0A-DFF204F63551}"/>
          </ac:spMkLst>
        </pc:spChg>
        <pc:spChg chg="add mod">
          <ac:chgData name="Miao, Yonghui" userId="6eaae772-4001-4f72-9bc7-7c5425e3d3d8" providerId="ADAL" clId="{259A40ED-4D33-49FE-B80D-4C41E0113011}" dt="2023-06-01T15:59:23.636" v="652"/>
          <ac:spMkLst>
            <pc:docMk/>
            <pc:sldMk cId="2828013365" sldId="526"/>
            <ac:spMk id="5" creationId="{FDFA3930-832D-E6F6-5B1D-240A54A6D830}"/>
          </ac:spMkLst>
        </pc:spChg>
        <pc:spChg chg="add mod">
          <ac:chgData name="Miao, Yonghui" userId="6eaae772-4001-4f72-9bc7-7c5425e3d3d8" providerId="ADAL" clId="{259A40ED-4D33-49FE-B80D-4C41E0113011}" dt="2023-06-01T15:59:23.637" v="656"/>
          <ac:spMkLst>
            <pc:docMk/>
            <pc:sldMk cId="2828013365" sldId="526"/>
            <ac:spMk id="6" creationId="{CBF20941-51CD-F97B-E101-A6D3306F6DB4}"/>
          </ac:spMkLst>
        </pc:spChg>
        <pc:spChg chg="add mod">
          <ac:chgData name="Miao, Yonghui" userId="6eaae772-4001-4f72-9bc7-7c5425e3d3d8" providerId="ADAL" clId="{259A40ED-4D33-49FE-B80D-4C41E0113011}" dt="2023-06-01T15:59:23.637" v="660"/>
          <ac:spMkLst>
            <pc:docMk/>
            <pc:sldMk cId="2828013365" sldId="526"/>
            <ac:spMk id="9" creationId="{9A11FE0E-DD94-975E-3E56-4E27CFC6BF45}"/>
          </ac:spMkLst>
        </pc:spChg>
        <pc:spChg chg="add mod">
          <ac:chgData name="Miao, Yonghui" userId="6eaae772-4001-4f72-9bc7-7c5425e3d3d8" providerId="ADAL" clId="{259A40ED-4D33-49FE-B80D-4C41E0113011}" dt="2023-06-01T15:59:23.638" v="664"/>
          <ac:spMkLst>
            <pc:docMk/>
            <pc:sldMk cId="2828013365" sldId="526"/>
            <ac:spMk id="22" creationId="{C996997E-247F-F8D5-38B5-BF97EA9B5009}"/>
          </ac:spMkLst>
        </pc:spChg>
      </pc:sldChg>
      <pc:sldChg chg="addSp modSp mod">
        <pc:chgData name="Miao, Yonghui" userId="6eaae772-4001-4f72-9bc7-7c5425e3d3d8" providerId="ADAL" clId="{259A40ED-4D33-49FE-B80D-4C41E0113011}" dt="2023-06-01T15:59:23.771" v="722"/>
        <pc:sldMkLst>
          <pc:docMk/>
          <pc:sldMk cId="3974544462" sldId="528"/>
        </pc:sldMkLst>
        <pc:spChg chg="add mod">
          <ac:chgData name="Miao, Yonghui" userId="6eaae772-4001-4f72-9bc7-7c5425e3d3d8" providerId="ADAL" clId="{259A40ED-4D33-49FE-B80D-4C41E0113011}" dt="2023-06-01T15:59:23.763" v="698"/>
          <ac:spMkLst>
            <pc:docMk/>
            <pc:sldMk cId="3974544462" sldId="528"/>
            <ac:spMk id="2" creationId="{E4D1A915-990D-F489-0AD3-5FB5CEA90023}"/>
          </ac:spMkLst>
        </pc:spChg>
        <pc:spChg chg="add mod">
          <ac:chgData name="Miao, Yonghui" userId="6eaae772-4001-4f72-9bc7-7c5425e3d3d8" providerId="ADAL" clId="{259A40ED-4D33-49FE-B80D-4C41E0113011}" dt="2023-06-01T15:59:23.768" v="702"/>
          <ac:spMkLst>
            <pc:docMk/>
            <pc:sldMk cId="3974544462" sldId="528"/>
            <ac:spMk id="3" creationId="{637B5D52-E896-19D2-F5A2-5359FFA47BE1}"/>
          </ac:spMkLst>
        </pc:spChg>
        <pc:spChg chg="add mod">
          <ac:chgData name="Miao, Yonghui" userId="6eaae772-4001-4f72-9bc7-7c5425e3d3d8" providerId="ADAL" clId="{259A40ED-4D33-49FE-B80D-4C41E0113011}" dt="2023-06-01T15:59:23.768" v="706"/>
          <ac:spMkLst>
            <pc:docMk/>
            <pc:sldMk cId="3974544462" sldId="528"/>
            <ac:spMk id="4" creationId="{191E806D-8EE3-F3C4-5692-29BFD8B0D5E0}"/>
          </ac:spMkLst>
        </pc:spChg>
        <pc:spChg chg="add mod">
          <ac:chgData name="Miao, Yonghui" userId="6eaae772-4001-4f72-9bc7-7c5425e3d3d8" providerId="ADAL" clId="{259A40ED-4D33-49FE-B80D-4C41E0113011}" dt="2023-06-01T15:59:23.769" v="710"/>
          <ac:spMkLst>
            <pc:docMk/>
            <pc:sldMk cId="3974544462" sldId="528"/>
            <ac:spMk id="5" creationId="{48B46257-5594-0412-6372-29720540FFC0}"/>
          </ac:spMkLst>
        </pc:spChg>
        <pc:spChg chg="add mod">
          <ac:chgData name="Miao, Yonghui" userId="6eaae772-4001-4f72-9bc7-7c5425e3d3d8" providerId="ADAL" clId="{259A40ED-4D33-49FE-B80D-4C41E0113011}" dt="2023-06-01T15:59:23.770" v="714"/>
          <ac:spMkLst>
            <pc:docMk/>
            <pc:sldMk cId="3974544462" sldId="528"/>
            <ac:spMk id="6" creationId="{3B973415-AE13-F195-F1C5-49E0E842933C}"/>
          </ac:spMkLst>
        </pc:spChg>
        <pc:spChg chg="add mod">
          <ac:chgData name="Miao, Yonghui" userId="6eaae772-4001-4f72-9bc7-7c5425e3d3d8" providerId="ADAL" clId="{259A40ED-4D33-49FE-B80D-4C41E0113011}" dt="2023-06-01T15:59:23.771" v="718"/>
          <ac:spMkLst>
            <pc:docMk/>
            <pc:sldMk cId="3974544462" sldId="528"/>
            <ac:spMk id="7" creationId="{384A38F7-B94A-9B6C-B0D3-B028FC5BB269}"/>
          </ac:spMkLst>
        </pc:spChg>
        <pc:spChg chg="add mod">
          <ac:chgData name="Miao, Yonghui" userId="6eaae772-4001-4f72-9bc7-7c5425e3d3d8" providerId="ADAL" clId="{259A40ED-4D33-49FE-B80D-4C41E0113011}" dt="2023-06-01T15:59:23.771" v="722"/>
          <ac:spMkLst>
            <pc:docMk/>
            <pc:sldMk cId="3974544462" sldId="528"/>
            <ac:spMk id="10" creationId="{AC214870-E868-AB67-D562-CB4CFDCE745B}"/>
          </ac:spMkLst>
        </pc:spChg>
      </pc:sldChg>
      <pc:sldChg chg="addSp modSp mod">
        <pc:chgData name="Miao, Yonghui" userId="6eaae772-4001-4f72-9bc7-7c5425e3d3d8" providerId="ADAL" clId="{259A40ED-4D33-49FE-B80D-4C41E0113011}" dt="2023-06-01T15:59:23.852" v="751"/>
        <pc:sldMkLst>
          <pc:docMk/>
          <pc:sldMk cId="202702252" sldId="529"/>
        </pc:sldMkLst>
        <pc:spChg chg="add mod">
          <ac:chgData name="Miao, Yonghui" userId="6eaae772-4001-4f72-9bc7-7c5425e3d3d8" providerId="ADAL" clId="{259A40ED-4D33-49FE-B80D-4C41E0113011}" dt="2023-06-01T15:59:23.844" v="727"/>
          <ac:spMkLst>
            <pc:docMk/>
            <pc:sldMk cId="202702252" sldId="529"/>
            <ac:spMk id="2" creationId="{AED1D373-34E4-5568-7B4C-11802717C75A}"/>
          </ac:spMkLst>
        </pc:spChg>
        <pc:spChg chg="add mod">
          <ac:chgData name="Miao, Yonghui" userId="6eaae772-4001-4f72-9bc7-7c5425e3d3d8" providerId="ADAL" clId="{259A40ED-4D33-49FE-B80D-4C41E0113011}" dt="2023-06-01T15:59:23.845" v="731"/>
          <ac:spMkLst>
            <pc:docMk/>
            <pc:sldMk cId="202702252" sldId="529"/>
            <ac:spMk id="3" creationId="{A2F5C135-206D-6E00-2638-6A726D8D5B92}"/>
          </ac:spMkLst>
        </pc:spChg>
        <pc:spChg chg="add mod">
          <ac:chgData name="Miao, Yonghui" userId="6eaae772-4001-4f72-9bc7-7c5425e3d3d8" providerId="ADAL" clId="{259A40ED-4D33-49FE-B80D-4C41E0113011}" dt="2023-06-01T15:59:23.846" v="735"/>
          <ac:spMkLst>
            <pc:docMk/>
            <pc:sldMk cId="202702252" sldId="529"/>
            <ac:spMk id="4" creationId="{7B055B1D-2DDE-F4F1-6C52-F30854FE1173}"/>
          </ac:spMkLst>
        </pc:spChg>
        <pc:spChg chg="add mod">
          <ac:chgData name="Miao, Yonghui" userId="6eaae772-4001-4f72-9bc7-7c5425e3d3d8" providerId="ADAL" clId="{259A40ED-4D33-49FE-B80D-4C41E0113011}" dt="2023-06-01T15:59:23.847" v="739"/>
          <ac:spMkLst>
            <pc:docMk/>
            <pc:sldMk cId="202702252" sldId="529"/>
            <ac:spMk id="5" creationId="{E9DF0ADE-8FDF-7FAC-C4AF-D22A23E29C11}"/>
          </ac:spMkLst>
        </pc:spChg>
        <pc:spChg chg="add mod">
          <ac:chgData name="Miao, Yonghui" userId="6eaae772-4001-4f72-9bc7-7c5425e3d3d8" providerId="ADAL" clId="{259A40ED-4D33-49FE-B80D-4C41E0113011}" dt="2023-06-01T15:59:23.850" v="743"/>
          <ac:spMkLst>
            <pc:docMk/>
            <pc:sldMk cId="202702252" sldId="529"/>
            <ac:spMk id="8" creationId="{9CF3AE09-6AB3-8104-20ED-CF13973FC908}"/>
          </ac:spMkLst>
        </pc:spChg>
        <pc:spChg chg="add mod">
          <ac:chgData name="Miao, Yonghui" userId="6eaae772-4001-4f72-9bc7-7c5425e3d3d8" providerId="ADAL" clId="{259A40ED-4D33-49FE-B80D-4C41E0113011}" dt="2023-06-01T15:59:23.851" v="747"/>
          <ac:spMkLst>
            <pc:docMk/>
            <pc:sldMk cId="202702252" sldId="529"/>
            <ac:spMk id="10" creationId="{59A2E800-7B66-3D7E-671E-936D7A0EE3A1}"/>
          </ac:spMkLst>
        </pc:spChg>
        <pc:spChg chg="add mod">
          <ac:chgData name="Miao, Yonghui" userId="6eaae772-4001-4f72-9bc7-7c5425e3d3d8" providerId="ADAL" clId="{259A40ED-4D33-49FE-B80D-4C41E0113011}" dt="2023-06-01T15:59:23.852" v="751"/>
          <ac:spMkLst>
            <pc:docMk/>
            <pc:sldMk cId="202702252" sldId="529"/>
            <ac:spMk id="12" creationId="{EA7F40B8-2017-A6BE-69C4-2B9381A87B4B}"/>
          </ac:spMkLst>
        </pc:spChg>
      </pc:sldChg>
      <pc:sldChg chg="addSp modSp mod">
        <pc:chgData name="Miao, Yonghui" userId="6eaae772-4001-4f72-9bc7-7c5425e3d3d8" providerId="ADAL" clId="{259A40ED-4D33-49FE-B80D-4C41E0113011}" dt="2023-06-01T15:59:23.994" v="809"/>
        <pc:sldMkLst>
          <pc:docMk/>
          <pc:sldMk cId="516453641" sldId="532"/>
        </pc:sldMkLst>
        <pc:spChg chg="add mod">
          <ac:chgData name="Miao, Yonghui" userId="6eaae772-4001-4f72-9bc7-7c5425e3d3d8" providerId="ADAL" clId="{259A40ED-4D33-49FE-B80D-4C41E0113011}" dt="2023-06-01T15:59:23.990" v="785"/>
          <ac:spMkLst>
            <pc:docMk/>
            <pc:sldMk cId="516453641" sldId="532"/>
            <ac:spMk id="2" creationId="{D145C8C1-3131-AF60-BB1B-F083E70E8194}"/>
          </ac:spMkLst>
        </pc:spChg>
        <pc:spChg chg="add mod">
          <ac:chgData name="Miao, Yonghui" userId="6eaae772-4001-4f72-9bc7-7c5425e3d3d8" providerId="ADAL" clId="{259A40ED-4D33-49FE-B80D-4C41E0113011}" dt="2023-06-01T15:59:23.991" v="789"/>
          <ac:spMkLst>
            <pc:docMk/>
            <pc:sldMk cId="516453641" sldId="532"/>
            <ac:spMk id="3" creationId="{C1FFDCBA-F5E8-5CEC-EAB6-FB76D227A3EC}"/>
          </ac:spMkLst>
        </pc:spChg>
        <pc:spChg chg="add mod">
          <ac:chgData name="Miao, Yonghui" userId="6eaae772-4001-4f72-9bc7-7c5425e3d3d8" providerId="ADAL" clId="{259A40ED-4D33-49FE-B80D-4C41E0113011}" dt="2023-06-01T15:59:23.992" v="793"/>
          <ac:spMkLst>
            <pc:docMk/>
            <pc:sldMk cId="516453641" sldId="532"/>
            <ac:spMk id="4" creationId="{08388A14-DB71-BD30-EC45-02EFE7CD626A}"/>
          </ac:spMkLst>
        </pc:spChg>
        <pc:spChg chg="add mod">
          <ac:chgData name="Miao, Yonghui" userId="6eaae772-4001-4f72-9bc7-7c5425e3d3d8" providerId="ADAL" clId="{259A40ED-4D33-49FE-B80D-4C41E0113011}" dt="2023-06-01T15:59:23.992" v="797"/>
          <ac:spMkLst>
            <pc:docMk/>
            <pc:sldMk cId="516453641" sldId="532"/>
            <ac:spMk id="5" creationId="{82AFEE6C-FD62-3ED5-D270-9F767B94854A}"/>
          </ac:spMkLst>
        </pc:spChg>
        <pc:spChg chg="add mod">
          <ac:chgData name="Miao, Yonghui" userId="6eaae772-4001-4f72-9bc7-7c5425e3d3d8" providerId="ADAL" clId="{259A40ED-4D33-49FE-B80D-4C41E0113011}" dt="2023-06-01T15:59:23.993" v="801"/>
          <ac:spMkLst>
            <pc:docMk/>
            <pc:sldMk cId="516453641" sldId="532"/>
            <ac:spMk id="7" creationId="{73211960-CDD1-3900-01E4-D2C49A5CB1AB}"/>
          </ac:spMkLst>
        </pc:spChg>
        <pc:spChg chg="add mod">
          <ac:chgData name="Miao, Yonghui" userId="6eaae772-4001-4f72-9bc7-7c5425e3d3d8" providerId="ADAL" clId="{259A40ED-4D33-49FE-B80D-4C41E0113011}" dt="2023-06-01T15:59:23.994" v="805"/>
          <ac:spMkLst>
            <pc:docMk/>
            <pc:sldMk cId="516453641" sldId="532"/>
            <ac:spMk id="8" creationId="{859A81B2-2392-CFC4-96FE-697CB58FEB42}"/>
          </ac:spMkLst>
        </pc:spChg>
        <pc:spChg chg="add mod">
          <ac:chgData name="Miao, Yonghui" userId="6eaae772-4001-4f72-9bc7-7c5425e3d3d8" providerId="ADAL" clId="{259A40ED-4D33-49FE-B80D-4C41E0113011}" dt="2023-06-01T15:59:23.994" v="809"/>
          <ac:spMkLst>
            <pc:docMk/>
            <pc:sldMk cId="516453641" sldId="532"/>
            <ac:spMk id="10" creationId="{A971FA19-79BA-2987-4616-9139F86669A5}"/>
          </ac:spMkLst>
        </pc:spChg>
      </pc:sldChg>
      <pc:sldChg chg="addSp modSp mod">
        <pc:chgData name="Miao, Yonghui" userId="6eaae772-4001-4f72-9bc7-7c5425e3d3d8" providerId="ADAL" clId="{259A40ED-4D33-49FE-B80D-4C41E0113011}" dt="2023-06-01T15:59:24.028" v="838"/>
        <pc:sldMkLst>
          <pc:docMk/>
          <pc:sldMk cId="1639852468" sldId="533"/>
        </pc:sldMkLst>
        <pc:spChg chg="add mod">
          <ac:chgData name="Miao, Yonghui" userId="6eaae772-4001-4f72-9bc7-7c5425e3d3d8" providerId="ADAL" clId="{259A40ED-4D33-49FE-B80D-4C41E0113011}" dt="2023-06-01T15:59:24.023" v="814"/>
          <ac:spMkLst>
            <pc:docMk/>
            <pc:sldMk cId="1639852468" sldId="533"/>
            <ac:spMk id="13" creationId="{07F22506-6191-78C3-D7F2-FE7A34C40F09}"/>
          </ac:spMkLst>
        </pc:spChg>
        <pc:spChg chg="add mod">
          <ac:chgData name="Miao, Yonghui" userId="6eaae772-4001-4f72-9bc7-7c5425e3d3d8" providerId="ADAL" clId="{259A40ED-4D33-49FE-B80D-4C41E0113011}" dt="2023-06-01T15:59:24.025" v="818"/>
          <ac:spMkLst>
            <pc:docMk/>
            <pc:sldMk cId="1639852468" sldId="533"/>
            <ac:spMk id="21" creationId="{571107D6-E371-DB2C-973F-2901B5A01258}"/>
          </ac:spMkLst>
        </pc:spChg>
        <pc:spChg chg="add mod">
          <ac:chgData name="Miao, Yonghui" userId="6eaae772-4001-4f72-9bc7-7c5425e3d3d8" providerId="ADAL" clId="{259A40ED-4D33-49FE-B80D-4C41E0113011}" dt="2023-06-01T15:59:24.025" v="822"/>
          <ac:spMkLst>
            <pc:docMk/>
            <pc:sldMk cId="1639852468" sldId="533"/>
            <ac:spMk id="22" creationId="{E105A60B-CAF3-E1CA-195A-FD6B3702F183}"/>
          </ac:spMkLst>
        </pc:spChg>
        <pc:spChg chg="add mod">
          <ac:chgData name="Miao, Yonghui" userId="6eaae772-4001-4f72-9bc7-7c5425e3d3d8" providerId="ADAL" clId="{259A40ED-4D33-49FE-B80D-4C41E0113011}" dt="2023-06-01T15:59:24.026" v="826"/>
          <ac:spMkLst>
            <pc:docMk/>
            <pc:sldMk cId="1639852468" sldId="533"/>
            <ac:spMk id="23" creationId="{1B9482D3-1021-B369-015C-7511491BC3B2}"/>
          </ac:spMkLst>
        </pc:spChg>
        <pc:spChg chg="add mod">
          <ac:chgData name="Miao, Yonghui" userId="6eaae772-4001-4f72-9bc7-7c5425e3d3d8" providerId="ADAL" clId="{259A40ED-4D33-49FE-B80D-4C41E0113011}" dt="2023-06-01T15:59:24.027" v="830"/>
          <ac:spMkLst>
            <pc:docMk/>
            <pc:sldMk cId="1639852468" sldId="533"/>
            <ac:spMk id="24" creationId="{1D6592FA-FA72-ED68-8799-4FBC29E8F430}"/>
          </ac:spMkLst>
        </pc:spChg>
        <pc:spChg chg="add mod">
          <ac:chgData name="Miao, Yonghui" userId="6eaae772-4001-4f72-9bc7-7c5425e3d3d8" providerId="ADAL" clId="{259A40ED-4D33-49FE-B80D-4C41E0113011}" dt="2023-06-01T15:59:24.027" v="834"/>
          <ac:spMkLst>
            <pc:docMk/>
            <pc:sldMk cId="1639852468" sldId="533"/>
            <ac:spMk id="25" creationId="{DD42F929-CA95-300D-CA9C-F1D82BA8F106}"/>
          </ac:spMkLst>
        </pc:spChg>
        <pc:spChg chg="add mod">
          <ac:chgData name="Miao, Yonghui" userId="6eaae772-4001-4f72-9bc7-7c5425e3d3d8" providerId="ADAL" clId="{259A40ED-4D33-49FE-B80D-4C41E0113011}" dt="2023-06-01T15:59:24.028" v="838"/>
          <ac:spMkLst>
            <pc:docMk/>
            <pc:sldMk cId="1639852468" sldId="533"/>
            <ac:spMk id="26" creationId="{C22BE951-C755-E3B2-94E1-D2BAF1A8C8D0}"/>
          </ac:spMkLst>
        </pc:spChg>
      </pc:sldChg>
      <pc:sldChg chg="addSp modSp mod">
        <pc:chgData name="Miao, Yonghui" userId="6eaae772-4001-4f72-9bc7-7c5425e3d3d8" providerId="ADAL" clId="{259A40ED-4D33-49FE-B80D-4C41E0113011}" dt="2023-06-01T15:59:24.074" v="867"/>
        <pc:sldMkLst>
          <pc:docMk/>
          <pc:sldMk cId="3641879673" sldId="534"/>
        </pc:sldMkLst>
        <pc:spChg chg="add mod">
          <ac:chgData name="Miao, Yonghui" userId="6eaae772-4001-4f72-9bc7-7c5425e3d3d8" providerId="ADAL" clId="{259A40ED-4D33-49FE-B80D-4C41E0113011}" dt="2023-06-01T15:59:24.069" v="843"/>
          <ac:spMkLst>
            <pc:docMk/>
            <pc:sldMk cId="3641879673" sldId="534"/>
            <ac:spMk id="4" creationId="{5A00A917-BC7B-1058-9F20-699507755EEE}"/>
          </ac:spMkLst>
        </pc:spChg>
        <pc:spChg chg="add mod">
          <ac:chgData name="Miao, Yonghui" userId="6eaae772-4001-4f72-9bc7-7c5425e3d3d8" providerId="ADAL" clId="{259A40ED-4D33-49FE-B80D-4C41E0113011}" dt="2023-06-01T15:59:24.070" v="847"/>
          <ac:spMkLst>
            <pc:docMk/>
            <pc:sldMk cId="3641879673" sldId="534"/>
            <ac:spMk id="6" creationId="{52DC550A-FD65-2849-FB92-AE09438B2B16}"/>
          </ac:spMkLst>
        </pc:spChg>
        <pc:spChg chg="add mod">
          <ac:chgData name="Miao, Yonghui" userId="6eaae772-4001-4f72-9bc7-7c5425e3d3d8" providerId="ADAL" clId="{259A40ED-4D33-49FE-B80D-4C41E0113011}" dt="2023-06-01T15:59:24.071" v="851"/>
          <ac:spMkLst>
            <pc:docMk/>
            <pc:sldMk cId="3641879673" sldId="534"/>
            <ac:spMk id="8" creationId="{CE3C03D3-0B47-E425-250B-3ABE8B6F6063}"/>
          </ac:spMkLst>
        </pc:spChg>
        <pc:spChg chg="add mod">
          <ac:chgData name="Miao, Yonghui" userId="6eaae772-4001-4f72-9bc7-7c5425e3d3d8" providerId="ADAL" clId="{259A40ED-4D33-49FE-B80D-4C41E0113011}" dt="2023-06-01T15:59:24.072" v="855"/>
          <ac:spMkLst>
            <pc:docMk/>
            <pc:sldMk cId="3641879673" sldId="534"/>
            <ac:spMk id="9" creationId="{B592E7F6-D57D-6340-D88A-A572616DE052}"/>
          </ac:spMkLst>
        </pc:spChg>
        <pc:spChg chg="add mod">
          <ac:chgData name="Miao, Yonghui" userId="6eaae772-4001-4f72-9bc7-7c5425e3d3d8" providerId="ADAL" clId="{259A40ED-4D33-49FE-B80D-4C41E0113011}" dt="2023-06-01T15:59:24.072" v="859"/>
          <ac:spMkLst>
            <pc:docMk/>
            <pc:sldMk cId="3641879673" sldId="534"/>
            <ac:spMk id="11" creationId="{5B1C8089-CEDE-C573-4F16-75EB91CBC3E7}"/>
          </ac:spMkLst>
        </pc:spChg>
        <pc:spChg chg="add mod">
          <ac:chgData name="Miao, Yonghui" userId="6eaae772-4001-4f72-9bc7-7c5425e3d3d8" providerId="ADAL" clId="{259A40ED-4D33-49FE-B80D-4C41E0113011}" dt="2023-06-01T15:59:24.073" v="863"/>
          <ac:spMkLst>
            <pc:docMk/>
            <pc:sldMk cId="3641879673" sldId="534"/>
            <ac:spMk id="12" creationId="{83571E81-3F73-7444-C929-5E58894008A6}"/>
          </ac:spMkLst>
        </pc:spChg>
        <pc:spChg chg="add mod">
          <ac:chgData name="Miao, Yonghui" userId="6eaae772-4001-4f72-9bc7-7c5425e3d3d8" providerId="ADAL" clId="{259A40ED-4D33-49FE-B80D-4C41E0113011}" dt="2023-06-01T15:59:24.074" v="867"/>
          <ac:spMkLst>
            <pc:docMk/>
            <pc:sldMk cId="3641879673" sldId="534"/>
            <ac:spMk id="14" creationId="{F0BE03C6-BF56-9DEF-ED82-03EBC6F40448}"/>
          </ac:spMkLst>
        </pc:spChg>
      </pc:sldChg>
      <pc:sldChg chg="addSp modSp mod">
        <pc:chgData name="Miao, Yonghui" userId="6eaae772-4001-4f72-9bc7-7c5425e3d3d8" providerId="ADAL" clId="{259A40ED-4D33-49FE-B80D-4C41E0113011}" dt="2023-06-01T15:59:24.114" v="896"/>
        <pc:sldMkLst>
          <pc:docMk/>
          <pc:sldMk cId="78549671" sldId="535"/>
        </pc:sldMkLst>
        <pc:spChg chg="add mod">
          <ac:chgData name="Miao, Yonghui" userId="6eaae772-4001-4f72-9bc7-7c5425e3d3d8" providerId="ADAL" clId="{259A40ED-4D33-49FE-B80D-4C41E0113011}" dt="2023-06-01T15:59:24.108" v="872"/>
          <ac:spMkLst>
            <pc:docMk/>
            <pc:sldMk cId="78549671" sldId="535"/>
            <ac:spMk id="2" creationId="{C630E5B5-09AE-44BC-5775-80CEA1EB9C4F}"/>
          </ac:spMkLst>
        </pc:spChg>
        <pc:spChg chg="add mod">
          <ac:chgData name="Miao, Yonghui" userId="6eaae772-4001-4f72-9bc7-7c5425e3d3d8" providerId="ADAL" clId="{259A40ED-4D33-49FE-B80D-4C41E0113011}" dt="2023-06-01T15:59:24.110" v="876"/>
          <ac:spMkLst>
            <pc:docMk/>
            <pc:sldMk cId="78549671" sldId="535"/>
            <ac:spMk id="3" creationId="{5C21F142-BFC9-4B48-549C-B2E57EE0C716}"/>
          </ac:spMkLst>
        </pc:spChg>
        <pc:spChg chg="add mod">
          <ac:chgData name="Miao, Yonghui" userId="6eaae772-4001-4f72-9bc7-7c5425e3d3d8" providerId="ADAL" clId="{259A40ED-4D33-49FE-B80D-4C41E0113011}" dt="2023-06-01T15:59:24.110" v="880"/>
          <ac:spMkLst>
            <pc:docMk/>
            <pc:sldMk cId="78549671" sldId="535"/>
            <ac:spMk id="4" creationId="{2EB1F598-83A4-94E4-83DC-F48A8DFD2D5A}"/>
          </ac:spMkLst>
        </pc:spChg>
        <pc:spChg chg="add mod">
          <ac:chgData name="Miao, Yonghui" userId="6eaae772-4001-4f72-9bc7-7c5425e3d3d8" providerId="ADAL" clId="{259A40ED-4D33-49FE-B80D-4C41E0113011}" dt="2023-06-01T15:59:24.111" v="884"/>
          <ac:spMkLst>
            <pc:docMk/>
            <pc:sldMk cId="78549671" sldId="535"/>
            <ac:spMk id="5" creationId="{7CC89F4B-9733-2260-2106-95CD11F45AB6}"/>
          </ac:spMkLst>
        </pc:spChg>
        <pc:spChg chg="add mod">
          <ac:chgData name="Miao, Yonghui" userId="6eaae772-4001-4f72-9bc7-7c5425e3d3d8" providerId="ADAL" clId="{259A40ED-4D33-49FE-B80D-4C41E0113011}" dt="2023-06-01T15:59:24.112" v="888"/>
          <ac:spMkLst>
            <pc:docMk/>
            <pc:sldMk cId="78549671" sldId="535"/>
            <ac:spMk id="6" creationId="{8DA529FD-F024-191B-C570-42D4E4D3AB77}"/>
          </ac:spMkLst>
        </pc:spChg>
        <pc:spChg chg="add mod">
          <ac:chgData name="Miao, Yonghui" userId="6eaae772-4001-4f72-9bc7-7c5425e3d3d8" providerId="ADAL" clId="{259A40ED-4D33-49FE-B80D-4C41E0113011}" dt="2023-06-01T15:59:24.112" v="892"/>
          <ac:spMkLst>
            <pc:docMk/>
            <pc:sldMk cId="78549671" sldId="535"/>
            <ac:spMk id="9" creationId="{41600EBC-BE74-375A-19E1-72E7D1340577}"/>
          </ac:spMkLst>
        </pc:spChg>
        <pc:spChg chg="add mod">
          <ac:chgData name="Miao, Yonghui" userId="6eaae772-4001-4f72-9bc7-7c5425e3d3d8" providerId="ADAL" clId="{259A40ED-4D33-49FE-B80D-4C41E0113011}" dt="2023-06-01T15:59:24.114" v="896"/>
          <ac:spMkLst>
            <pc:docMk/>
            <pc:sldMk cId="78549671" sldId="535"/>
            <ac:spMk id="10" creationId="{84EAD999-73B7-4B59-1C4F-0B87308B1018}"/>
          </ac:spMkLst>
        </pc:spChg>
      </pc:sldChg>
      <pc:sldChg chg="addSp modSp mod">
        <pc:chgData name="Miao, Yonghui" userId="6eaae772-4001-4f72-9bc7-7c5425e3d3d8" providerId="ADAL" clId="{259A40ED-4D33-49FE-B80D-4C41E0113011}" dt="2023-06-01T15:59:24.205" v="954"/>
        <pc:sldMkLst>
          <pc:docMk/>
          <pc:sldMk cId="1577782113" sldId="537"/>
        </pc:sldMkLst>
        <pc:spChg chg="add mod">
          <ac:chgData name="Miao, Yonghui" userId="6eaae772-4001-4f72-9bc7-7c5425e3d3d8" providerId="ADAL" clId="{259A40ED-4D33-49FE-B80D-4C41E0113011}" dt="2023-06-01T15:59:24.200" v="930"/>
          <ac:spMkLst>
            <pc:docMk/>
            <pc:sldMk cId="1577782113" sldId="537"/>
            <ac:spMk id="2" creationId="{761B5696-93DE-EF5F-977A-423429A0C9D1}"/>
          </ac:spMkLst>
        </pc:spChg>
        <pc:spChg chg="add mod">
          <ac:chgData name="Miao, Yonghui" userId="6eaae772-4001-4f72-9bc7-7c5425e3d3d8" providerId="ADAL" clId="{259A40ED-4D33-49FE-B80D-4C41E0113011}" dt="2023-06-01T15:59:24.201" v="934"/>
          <ac:spMkLst>
            <pc:docMk/>
            <pc:sldMk cId="1577782113" sldId="537"/>
            <ac:spMk id="3" creationId="{D3F72E0F-15E6-C90B-E69D-11EDE91FA47E}"/>
          </ac:spMkLst>
        </pc:spChg>
        <pc:spChg chg="add mod">
          <ac:chgData name="Miao, Yonghui" userId="6eaae772-4001-4f72-9bc7-7c5425e3d3d8" providerId="ADAL" clId="{259A40ED-4D33-49FE-B80D-4C41E0113011}" dt="2023-06-01T15:59:24.202" v="938"/>
          <ac:spMkLst>
            <pc:docMk/>
            <pc:sldMk cId="1577782113" sldId="537"/>
            <ac:spMk id="37" creationId="{1F795347-4A9A-1DA6-EA07-267AAA855CFC}"/>
          </ac:spMkLst>
        </pc:spChg>
        <pc:spChg chg="add mod">
          <ac:chgData name="Miao, Yonghui" userId="6eaae772-4001-4f72-9bc7-7c5425e3d3d8" providerId="ADAL" clId="{259A40ED-4D33-49FE-B80D-4C41E0113011}" dt="2023-06-01T15:59:24.203" v="942"/>
          <ac:spMkLst>
            <pc:docMk/>
            <pc:sldMk cId="1577782113" sldId="537"/>
            <ac:spMk id="38" creationId="{F373B822-D641-E850-92D6-E64141FB8DE4}"/>
          </ac:spMkLst>
        </pc:spChg>
        <pc:spChg chg="add mod">
          <ac:chgData name="Miao, Yonghui" userId="6eaae772-4001-4f72-9bc7-7c5425e3d3d8" providerId="ADAL" clId="{259A40ED-4D33-49FE-B80D-4C41E0113011}" dt="2023-06-01T15:59:24.203" v="946"/>
          <ac:spMkLst>
            <pc:docMk/>
            <pc:sldMk cId="1577782113" sldId="537"/>
            <ac:spMk id="39" creationId="{5DF2C42F-46BC-2900-F1A0-6EF977718CBA}"/>
          </ac:spMkLst>
        </pc:spChg>
        <pc:spChg chg="add mod">
          <ac:chgData name="Miao, Yonghui" userId="6eaae772-4001-4f72-9bc7-7c5425e3d3d8" providerId="ADAL" clId="{259A40ED-4D33-49FE-B80D-4C41E0113011}" dt="2023-06-01T15:59:24.204" v="950"/>
          <ac:spMkLst>
            <pc:docMk/>
            <pc:sldMk cId="1577782113" sldId="537"/>
            <ac:spMk id="40" creationId="{8D16A39B-5312-4045-5203-5A455261774C}"/>
          </ac:spMkLst>
        </pc:spChg>
        <pc:spChg chg="add mod">
          <ac:chgData name="Miao, Yonghui" userId="6eaae772-4001-4f72-9bc7-7c5425e3d3d8" providerId="ADAL" clId="{259A40ED-4D33-49FE-B80D-4C41E0113011}" dt="2023-06-01T15:59:24.205" v="954"/>
          <ac:spMkLst>
            <pc:docMk/>
            <pc:sldMk cId="1577782113" sldId="537"/>
            <ac:spMk id="41" creationId="{4F558F2E-7E06-E503-058A-1A9447908BDD}"/>
          </ac:spMkLst>
        </pc:spChg>
      </pc:sldChg>
      <pc:sldChg chg="addSp modSp mod">
        <pc:chgData name="Miao, Yonghui" userId="6eaae772-4001-4f72-9bc7-7c5425e3d3d8" providerId="ADAL" clId="{259A40ED-4D33-49FE-B80D-4C41E0113011}" dt="2023-06-01T15:59:24.239" v="983"/>
        <pc:sldMkLst>
          <pc:docMk/>
          <pc:sldMk cId="2226076257" sldId="539"/>
        </pc:sldMkLst>
        <pc:spChg chg="add mod">
          <ac:chgData name="Miao, Yonghui" userId="6eaae772-4001-4f72-9bc7-7c5425e3d3d8" providerId="ADAL" clId="{259A40ED-4D33-49FE-B80D-4C41E0113011}" dt="2023-06-01T15:59:24.234" v="959"/>
          <ac:spMkLst>
            <pc:docMk/>
            <pc:sldMk cId="2226076257" sldId="539"/>
            <ac:spMk id="2" creationId="{01F725AC-7608-214D-6BE3-AD6ADD6E23D4}"/>
          </ac:spMkLst>
        </pc:spChg>
        <pc:spChg chg="add mod">
          <ac:chgData name="Miao, Yonghui" userId="6eaae772-4001-4f72-9bc7-7c5425e3d3d8" providerId="ADAL" clId="{259A40ED-4D33-49FE-B80D-4C41E0113011}" dt="2023-06-01T15:59:24.235" v="963"/>
          <ac:spMkLst>
            <pc:docMk/>
            <pc:sldMk cId="2226076257" sldId="539"/>
            <ac:spMk id="3" creationId="{65B198D2-2572-DD9E-394B-79A7488F0EBC}"/>
          </ac:spMkLst>
        </pc:spChg>
        <pc:spChg chg="add mod">
          <ac:chgData name="Miao, Yonghui" userId="6eaae772-4001-4f72-9bc7-7c5425e3d3d8" providerId="ADAL" clId="{259A40ED-4D33-49FE-B80D-4C41E0113011}" dt="2023-06-01T15:59:24.236" v="967"/>
          <ac:spMkLst>
            <pc:docMk/>
            <pc:sldMk cId="2226076257" sldId="539"/>
            <ac:spMk id="10" creationId="{7F1A521F-E3A0-FB13-99DD-3108AC25312C}"/>
          </ac:spMkLst>
        </pc:spChg>
        <pc:spChg chg="add mod">
          <ac:chgData name="Miao, Yonghui" userId="6eaae772-4001-4f72-9bc7-7c5425e3d3d8" providerId="ADAL" clId="{259A40ED-4D33-49FE-B80D-4C41E0113011}" dt="2023-06-01T15:59:24.236" v="971"/>
          <ac:spMkLst>
            <pc:docMk/>
            <pc:sldMk cId="2226076257" sldId="539"/>
            <ac:spMk id="11" creationId="{5D5F3C0D-EBD7-A13E-DBC2-5ADDF2B6F08E}"/>
          </ac:spMkLst>
        </pc:spChg>
        <pc:spChg chg="add mod">
          <ac:chgData name="Miao, Yonghui" userId="6eaae772-4001-4f72-9bc7-7c5425e3d3d8" providerId="ADAL" clId="{259A40ED-4D33-49FE-B80D-4C41E0113011}" dt="2023-06-01T15:59:24.237" v="975"/>
          <ac:spMkLst>
            <pc:docMk/>
            <pc:sldMk cId="2226076257" sldId="539"/>
            <ac:spMk id="12" creationId="{22CA9C53-F620-2B53-5940-3893995A2E55}"/>
          </ac:spMkLst>
        </pc:spChg>
        <pc:spChg chg="add mod">
          <ac:chgData name="Miao, Yonghui" userId="6eaae772-4001-4f72-9bc7-7c5425e3d3d8" providerId="ADAL" clId="{259A40ED-4D33-49FE-B80D-4C41E0113011}" dt="2023-06-01T15:59:24.238" v="979"/>
          <ac:spMkLst>
            <pc:docMk/>
            <pc:sldMk cId="2226076257" sldId="539"/>
            <ac:spMk id="13" creationId="{7E27CF47-21F8-3BC3-7C8A-CC4BD5464B02}"/>
          </ac:spMkLst>
        </pc:spChg>
        <pc:spChg chg="add mod">
          <ac:chgData name="Miao, Yonghui" userId="6eaae772-4001-4f72-9bc7-7c5425e3d3d8" providerId="ADAL" clId="{259A40ED-4D33-49FE-B80D-4C41E0113011}" dt="2023-06-01T15:59:24.239" v="983"/>
          <ac:spMkLst>
            <pc:docMk/>
            <pc:sldMk cId="2226076257" sldId="539"/>
            <ac:spMk id="14" creationId="{7F447CD7-3DC0-41D8-C489-04FFC6107B56}"/>
          </ac:spMkLst>
        </pc:spChg>
      </pc:sldChg>
      <pc:sldChg chg="addSp modSp mod">
        <pc:chgData name="Miao, Yonghui" userId="6eaae772-4001-4f72-9bc7-7c5425e3d3d8" providerId="ADAL" clId="{259A40ED-4D33-49FE-B80D-4C41E0113011}" dt="2023-06-01T15:59:24.326" v="1041"/>
        <pc:sldMkLst>
          <pc:docMk/>
          <pc:sldMk cId="4264114484" sldId="540"/>
        </pc:sldMkLst>
        <pc:spChg chg="add mod">
          <ac:chgData name="Miao, Yonghui" userId="6eaae772-4001-4f72-9bc7-7c5425e3d3d8" providerId="ADAL" clId="{259A40ED-4D33-49FE-B80D-4C41E0113011}" dt="2023-06-01T15:59:24.321" v="1017"/>
          <ac:spMkLst>
            <pc:docMk/>
            <pc:sldMk cId="4264114484" sldId="540"/>
            <ac:spMk id="2" creationId="{A7E4BFE0-0FB7-EE13-22A3-8BFA6C5CFB4E}"/>
          </ac:spMkLst>
        </pc:spChg>
        <pc:spChg chg="add mod">
          <ac:chgData name="Miao, Yonghui" userId="6eaae772-4001-4f72-9bc7-7c5425e3d3d8" providerId="ADAL" clId="{259A40ED-4D33-49FE-B80D-4C41E0113011}" dt="2023-06-01T15:59:24.322" v="1021"/>
          <ac:spMkLst>
            <pc:docMk/>
            <pc:sldMk cId="4264114484" sldId="540"/>
            <ac:spMk id="3" creationId="{5A9D9582-C0CA-A43F-A596-AEFB2D675F61}"/>
          </ac:spMkLst>
        </pc:spChg>
        <pc:spChg chg="add mod">
          <ac:chgData name="Miao, Yonghui" userId="6eaae772-4001-4f72-9bc7-7c5425e3d3d8" providerId="ADAL" clId="{259A40ED-4D33-49FE-B80D-4C41E0113011}" dt="2023-06-01T15:59:24.323" v="1025"/>
          <ac:spMkLst>
            <pc:docMk/>
            <pc:sldMk cId="4264114484" sldId="540"/>
            <ac:spMk id="5" creationId="{3D6AD5A4-B760-DF86-53DD-ACD00E455BFD}"/>
          </ac:spMkLst>
        </pc:spChg>
        <pc:spChg chg="add mod">
          <ac:chgData name="Miao, Yonghui" userId="6eaae772-4001-4f72-9bc7-7c5425e3d3d8" providerId="ADAL" clId="{259A40ED-4D33-49FE-B80D-4C41E0113011}" dt="2023-06-01T15:59:24.324" v="1029"/>
          <ac:spMkLst>
            <pc:docMk/>
            <pc:sldMk cId="4264114484" sldId="540"/>
            <ac:spMk id="6" creationId="{2AFDC126-E7B3-79A1-1D92-B95C5717A95D}"/>
          </ac:spMkLst>
        </pc:spChg>
        <pc:spChg chg="add mod">
          <ac:chgData name="Miao, Yonghui" userId="6eaae772-4001-4f72-9bc7-7c5425e3d3d8" providerId="ADAL" clId="{259A40ED-4D33-49FE-B80D-4C41E0113011}" dt="2023-06-01T15:59:24.325" v="1033"/>
          <ac:spMkLst>
            <pc:docMk/>
            <pc:sldMk cId="4264114484" sldId="540"/>
            <ac:spMk id="7" creationId="{C9589437-0275-DA89-96F3-20CAF94F8EEB}"/>
          </ac:spMkLst>
        </pc:spChg>
        <pc:spChg chg="add mod">
          <ac:chgData name="Miao, Yonghui" userId="6eaae772-4001-4f72-9bc7-7c5425e3d3d8" providerId="ADAL" clId="{259A40ED-4D33-49FE-B80D-4C41E0113011}" dt="2023-06-01T15:59:24.325" v="1037"/>
          <ac:spMkLst>
            <pc:docMk/>
            <pc:sldMk cId="4264114484" sldId="540"/>
            <ac:spMk id="8" creationId="{4CDE38C4-EC2F-985B-57E3-9104580A4C61}"/>
          </ac:spMkLst>
        </pc:spChg>
        <pc:spChg chg="add mod">
          <ac:chgData name="Miao, Yonghui" userId="6eaae772-4001-4f72-9bc7-7c5425e3d3d8" providerId="ADAL" clId="{259A40ED-4D33-49FE-B80D-4C41E0113011}" dt="2023-06-01T15:59:24.326" v="1041"/>
          <ac:spMkLst>
            <pc:docMk/>
            <pc:sldMk cId="4264114484" sldId="540"/>
            <ac:spMk id="9" creationId="{22BF510C-EC44-6E32-49B1-252AF84B251D}"/>
          </ac:spMkLst>
        </pc:spChg>
      </pc:sldChg>
      <pc:sldChg chg="addSp modSp mod">
        <pc:chgData name="Miao, Yonghui" userId="6eaae772-4001-4f72-9bc7-7c5425e3d3d8" providerId="ADAL" clId="{259A40ED-4D33-49FE-B80D-4C41E0113011}" dt="2023-06-01T15:59:24.373" v="1070"/>
        <pc:sldMkLst>
          <pc:docMk/>
          <pc:sldMk cId="1819601536" sldId="541"/>
        </pc:sldMkLst>
        <pc:spChg chg="add mod">
          <ac:chgData name="Miao, Yonghui" userId="6eaae772-4001-4f72-9bc7-7c5425e3d3d8" providerId="ADAL" clId="{259A40ED-4D33-49FE-B80D-4C41E0113011}" dt="2023-06-01T15:59:24.369" v="1046"/>
          <ac:spMkLst>
            <pc:docMk/>
            <pc:sldMk cId="1819601536" sldId="541"/>
            <ac:spMk id="2" creationId="{9A20F730-E48C-6DAC-40C8-5B9C7BF05195}"/>
          </ac:spMkLst>
        </pc:spChg>
        <pc:spChg chg="add mod">
          <ac:chgData name="Miao, Yonghui" userId="6eaae772-4001-4f72-9bc7-7c5425e3d3d8" providerId="ADAL" clId="{259A40ED-4D33-49FE-B80D-4C41E0113011}" dt="2023-06-01T15:59:24.369" v="1050"/>
          <ac:spMkLst>
            <pc:docMk/>
            <pc:sldMk cId="1819601536" sldId="541"/>
            <ac:spMk id="3" creationId="{650774DE-CCF4-B869-9CA0-C582021E31B3}"/>
          </ac:spMkLst>
        </pc:spChg>
        <pc:spChg chg="add mod">
          <ac:chgData name="Miao, Yonghui" userId="6eaae772-4001-4f72-9bc7-7c5425e3d3d8" providerId="ADAL" clId="{259A40ED-4D33-49FE-B80D-4C41E0113011}" dt="2023-06-01T15:59:24.370" v="1054"/>
          <ac:spMkLst>
            <pc:docMk/>
            <pc:sldMk cId="1819601536" sldId="541"/>
            <ac:spMk id="5" creationId="{333B2F16-A8F5-8D8B-8F49-048D9E109694}"/>
          </ac:spMkLst>
        </pc:spChg>
        <pc:spChg chg="add mod">
          <ac:chgData name="Miao, Yonghui" userId="6eaae772-4001-4f72-9bc7-7c5425e3d3d8" providerId="ADAL" clId="{259A40ED-4D33-49FE-B80D-4C41E0113011}" dt="2023-06-01T15:59:24.371" v="1058"/>
          <ac:spMkLst>
            <pc:docMk/>
            <pc:sldMk cId="1819601536" sldId="541"/>
            <ac:spMk id="6" creationId="{FC634EE6-CA2C-F425-CC23-0ADC22B0669B}"/>
          </ac:spMkLst>
        </pc:spChg>
        <pc:spChg chg="add mod">
          <ac:chgData name="Miao, Yonghui" userId="6eaae772-4001-4f72-9bc7-7c5425e3d3d8" providerId="ADAL" clId="{259A40ED-4D33-49FE-B80D-4C41E0113011}" dt="2023-06-01T15:59:24.372" v="1062"/>
          <ac:spMkLst>
            <pc:docMk/>
            <pc:sldMk cId="1819601536" sldId="541"/>
            <ac:spMk id="7" creationId="{AD8D1BFA-D482-E06A-9A49-BA14458D297F}"/>
          </ac:spMkLst>
        </pc:spChg>
        <pc:spChg chg="add mod">
          <ac:chgData name="Miao, Yonghui" userId="6eaae772-4001-4f72-9bc7-7c5425e3d3d8" providerId="ADAL" clId="{259A40ED-4D33-49FE-B80D-4C41E0113011}" dt="2023-06-01T15:59:24.373" v="1066"/>
          <ac:spMkLst>
            <pc:docMk/>
            <pc:sldMk cId="1819601536" sldId="541"/>
            <ac:spMk id="8" creationId="{AD566BE7-E8B6-789A-D8DC-DF8E5B946A4D}"/>
          </ac:spMkLst>
        </pc:spChg>
        <pc:spChg chg="add mod">
          <ac:chgData name="Miao, Yonghui" userId="6eaae772-4001-4f72-9bc7-7c5425e3d3d8" providerId="ADAL" clId="{259A40ED-4D33-49FE-B80D-4C41E0113011}" dt="2023-06-01T15:59:24.373" v="1070"/>
          <ac:spMkLst>
            <pc:docMk/>
            <pc:sldMk cId="1819601536" sldId="541"/>
            <ac:spMk id="9" creationId="{DB32D44A-21AB-13EE-60F4-9593AC752AD3}"/>
          </ac:spMkLst>
        </pc:spChg>
      </pc:sldChg>
      <pc:sldChg chg="addSp modSp mod">
        <pc:chgData name="Miao, Yonghui" userId="6eaae772-4001-4f72-9bc7-7c5425e3d3d8" providerId="ADAL" clId="{259A40ED-4D33-49FE-B80D-4C41E0113011}" dt="2023-06-01T15:59:24.411" v="1099"/>
        <pc:sldMkLst>
          <pc:docMk/>
          <pc:sldMk cId="3749521922" sldId="542"/>
        </pc:sldMkLst>
        <pc:spChg chg="add mod">
          <ac:chgData name="Miao, Yonghui" userId="6eaae772-4001-4f72-9bc7-7c5425e3d3d8" providerId="ADAL" clId="{259A40ED-4D33-49FE-B80D-4C41E0113011}" dt="2023-06-01T15:59:24.407" v="1075"/>
          <ac:spMkLst>
            <pc:docMk/>
            <pc:sldMk cId="3749521922" sldId="542"/>
            <ac:spMk id="2" creationId="{CECA732A-7890-0555-782F-86E28A34E735}"/>
          </ac:spMkLst>
        </pc:spChg>
        <pc:spChg chg="add mod">
          <ac:chgData name="Miao, Yonghui" userId="6eaae772-4001-4f72-9bc7-7c5425e3d3d8" providerId="ADAL" clId="{259A40ED-4D33-49FE-B80D-4C41E0113011}" dt="2023-06-01T15:59:24.407" v="1079"/>
          <ac:spMkLst>
            <pc:docMk/>
            <pc:sldMk cId="3749521922" sldId="542"/>
            <ac:spMk id="4" creationId="{AC06E0D4-FDAF-4448-78C5-933EC40721C3}"/>
          </ac:spMkLst>
        </pc:spChg>
        <pc:spChg chg="add mod">
          <ac:chgData name="Miao, Yonghui" userId="6eaae772-4001-4f72-9bc7-7c5425e3d3d8" providerId="ADAL" clId="{259A40ED-4D33-49FE-B80D-4C41E0113011}" dt="2023-06-01T15:59:24.409" v="1083"/>
          <ac:spMkLst>
            <pc:docMk/>
            <pc:sldMk cId="3749521922" sldId="542"/>
            <ac:spMk id="5" creationId="{039CA92A-9868-B940-65E5-A22CF485AD49}"/>
          </ac:spMkLst>
        </pc:spChg>
        <pc:spChg chg="add mod">
          <ac:chgData name="Miao, Yonghui" userId="6eaae772-4001-4f72-9bc7-7c5425e3d3d8" providerId="ADAL" clId="{259A40ED-4D33-49FE-B80D-4C41E0113011}" dt="2023-06-01T15:59:24.409" v="1087"/>
          <ac:spMkLst>
            <pc:docMk/>
            <pc:sldMk cId="3749521922" sldId="542"/>
            <ac:spMk id="6" creationId="{E1B49739-6B78-B399-FDB9-24A49FE9C91A}"/>
          </ac:spMkLst>
        </pc:spChg>
        <pc:spChg chg="add mod">
          <ac:chgData name="Miao, Yonghui" userId="6eaae772-4001-4f72-9bc7-7c5425e3d3d8" providerId="ADAL" clId="{259A40ED-4D33-49FE-B80D-4C41E0113011}" dt="2023-06-01T15:59:24.410" v="1091"/>
          <ac:spMkLst>
            <pc:docMk/>
            <pc:sldMk cId="3749521922" sldId="542"/>
            <ac:spMk id="7" creationId="{19B1A752-70B9-98C4-5050-D8A209BE4E03}"/>
          </ac:spMkLst>
        </pc:spChg>
        <pc:spChg chg="add mod">
          <ac:chgData name="Miao, Yonghui" userId="6eaae772-4001-4f72-9bc7-7c5425e3d3d8" providerId="ADAL" clId="{259A40ED-4D33-49FE-B80D-4C41E0113011}" dt="2023-06-01T15:59:24.410" v="1095"/>
          <ac:spMkLst>
            <pc:docMk/>
            <pc:sldMk cId="3749521922" sldId="542"/>
            <ac:spMk id="8" creationId="{610CDC87-707E-428B-103B-114A5A6AE52D}"/>
          </ac:spMkLst>
        </pc:spChg>
        <pc:spChg chg="add mod">
          <ac:chgData name="Miao, Yonghui" userId="6eaae772-4001-4f72-9bc7-7c5425e3d3d8" providerId="ADAL" clId="{259A40ED-4D33-49FE-B80D-4C41E0113011}" dt="2023-06-01T15:59:24.411" v="1099"/>
          <ac:spMkLst>
            <pc:docMk/>
            <pc:sldMk cId="3749521922" sldId="542"/>
            <ac:spMk id="10" creationId="{3563C413-2312-A16E-F331-E78DD1252C2E}"/>
          </ac:spMkLst>
        </pc:spChg>
      </pc:sldChg>
      <pc:sldChg chg="addSp modSp mod">
        <pc:chgData name="Miao, Yonghui" userId="6eaae772-4001-4f72-9bc7-7c5425e3d3d8" providerId="ADAL" clId="{259A40ED-4D33-49FE-B80D-4C41E0113011}" dt="2023-06-01T15:59:24.504" v="1128"/>
        <pc:sldMkLst>
          <pc:docMk/>
          <pc:sldMk cId="1702322503" sldId="543"/>
        </pc:sldMkLst>
        <pc:spChg chg="add mod">
          <ac:chgData name="Miao, Yonghui" userId="6eaae772-4001-4f72-9bc7-7c5425e3d3d8" providerId="ADAL" clId="{259A40ED-4D33-49FE-B80D-4C41E0113011}" dt="2023-06-01T15:59:24.496" v="1104"/>
          <ac:spMkLst>
            <pc:docMk/>
            <pc:sldMk cId="1702322503" sldId="543"/>
            <ac:spMk id="2" creationId="{CEB59AF8-48BD-B023-7CFE-1B8667699A8B}"/>
          </ac:spMkLst>
        </pc:spChg>
        <pc:spChg chg="add mod">
          <ac:chgData name="Miao, Yonghui" userId="6eaae772-4001-4f72-9bc7-7c5425e3d3d8" providerId="ADAL" clId="{259A40ED-4D33-49FE-B80D-4C41E0113011}" dt="2023-06-01T15:59:24.500" v="1108"/>
          <ac:spMkLst>
            <pc:docMk/>
            <pc:sldMk cId="1702322503" sldId="543"/>
            <ac:spMk id="4" creationId="{829BC591-CCF7-796F-F7B2-500E84837DFC}"/>
          </ac:spMkLst>
        </pc:spChg>
        <pc:spChg chg="add mod">
          <ac:chgData name="Miao, Yonghui" userId="6eaae772-4001-4f72-9bc7-7c5425e3d3d8" providerId="ADAL" clId="{259A40ED-4D33-49FE-B80D-4C41E0113011}" dt="2023-06-01T15:59:24.501" v="1112"/>
          <ac:spMkLst>
            <pc:docMk/>
            <pc:sldMk cId="1702322503" sldId="543"/>
            <ac:spMk id="5" creationId="{C4747E1C-809C-A996-091E-AE72DFA30326}"/>
          </ac:spMkLst>
        </pc:spChg>
        <pc:spChg chg="add mod">
          <ac:chgData name="Miao, Yonghui" userId="6eaae772-4001-4f72-9bc7-7c5425e3d3d8" providerId="ADAL" clId="{259A40ED-4D33-49FE-B80D-4C41E0113011}" dt="2023-06-01T15:59:24.502" v="1116"/>
          <ac:spMkLst>
            <pc:docMk/>
            <pc:sldMk cId="1702322503" sldId="543"/>
            <ac:spMk id="6" creationId="{C2AE289A-3F3F-8D27-C4BE-EFFB30B95F0B}"/>
          </ac:spMkLst>
        </pc:spChg>
        <pc:spChg chg="add mod">
          <ac:chgData name="Miao, Yonghui" userId="6eaae772-4001-4f72-9bc7-7c5425e3d3d8" providerId="ADAL" clId="{259A40ED-4D33-49FE-B80D-4C41E0113011}" dt="2023-06-01T15:59:24.503" v="1120"/>
          <ac:spMkLst>
            <pc:docMk/>
            <pc:sldMk cId="1702322503" sldId="543"/>
            <ac:spMk id="7" creationId="{04E21E0E-C00C-6E02-671B-2258739B05EE}"/>
          </ac:spMkLst>
        </pc:spChg>
        <pc:spChg chg="add mod">
          <ac:chgData name="Miao, Yonghui" userId="6eaae772-4001-4f72-9bc7-7c5425e3d3d8" providerId="ADAL" clId="{259A40ED-4D33-49FE-B80D-4C41E0113011}" dt="2023-06-01T15:59:24.503" v="1124"/>
          <ac:spMkLst>
            <pc:docMk/>
            <pc:sldMk cId="1702322503" sldId="543"/>
            <ac:spMk id="8" creationId="{02A23D8F-06C1-10F1-AF98-C3C1A73BE7B5}"/>
          </ac:spMkLst>
        </pc:spChg>
        <pc:spChg chg="add mod">
          <ac:chgData name="Miao, Yonghui" userId="6eaae772-4001-4f72-9bc7-7c5425e3d3d8" providerId="ADAL" clId="{259A40ED-4D33-49FE-B80D-4C41E0113011}" dt="2023-06-01T15:59:24.504" v="1128"/>
          <ac:spMkLst>
            <pc:docMk/>
            <pc:sldMk cId="1702322503" sldId="543"/>
            <ac:spMk id="9" creationId="{428AEAB5-C829-C547-9AFB-48F5BB3C3A2F}"/>
          </ac:spMkLst>
        </pc:spChg>
      </pc:sldChg>
      <pc:sldChg chg="addSp modSp mod">
        <pc:chgData name="Miao, Yonghui" userId="6eaae772-4001-4f72-9bc7-7c5425e3d3d8" providerId="ADAL" clId="{259A40ED-4D33-49FE-B80D-4C41E0113011}" dt="2023-06-01T15:59:24.542" v="1157"/>
        <pc:sldMkLst>
          <pc:docMk/>
          <pc:sldMk cId="2957477577" sldId="544"/>
        </pc:sldMkLst>
        <pc:spChg chg="add mod">
          <ac:chgData name="Miao, Yonghui" userId="6eaae772-4001-4f72-9bc7-7c5425e3d3d8" providerId="ADAL" clId="{259A40ED-4D33-49FE-B80D-4C41E0113011}" dt="2023-06-01T15:59:24.538" v="1133"/>
          <ac:spMkLst>
            <pc:docMk/>
            <pc:sldMk cId="2957477577" sldId="544"/>
            <ac:spMk id="3" creationId="{F14228F1-6CEF-0BC8-BBEB-1B820C11C3DB}"/>
          </ac:spMkLst>
        </pc:spChg>
        <pc:spChg chg="add mod">
          <ac:chgData name="Miao, Yonghui" userId="6eaae772-4001-4f72-9bc7-7c5425e3d3d8" providerId="ADAL" clId="{259A40ED-4D33-49FE-B80D-4C41E0113011}" dt="2023-06-01T15:59:24.538" v="1137"/>
          <ac:spMkLst>
            <pc:docMk/>
            <pc:sldMk cId="2957477577" sldId="544"/>
            <ac:spMk id="4" creationId="{DE5746F2-E4AD-3583-EB61-10DD8D89C3AE}"/>
          </ac:spMkLst>
        </pc:spChg>
        <pc:spChg chg="add mod">
          <ac:chgData name="Miao, Yonghui" userId="6eaae772-4001-4f72-9bc7-7c5425e3d3d8" providerId="ADAL" clId="{259A40ED-4D33-49FE-B80D-4C41E0113011}" dt="2023-06-01T15:59:24.539" v="1141"/>
          <ac:spMkLst>
            <pc:docMk/>
            <pc:sldMk cId="2957477577" sldId="544"/>
            <ac:spMk id="5" creationId="{7C13FB87-C252-FF93-1960-91C14AF1DC1F}"/>
          </ac:spMkLst>
        </pc:spChg>
        <pc:spChg chg="add mod">
          <ac:chgData name="Miao, Yonghui" userId="6eaae772-4001-4f72-9bc7-7c5425e3d3d8" providerId="ADAL" clId="{259A40ED-4D33-49FE-B80D-4C41E0113011}" dt="2023-06-01T15:59:24.540" v="1145"/>
          <ac:spMkLst>
            <pc:docMk/>
            <pc:sldMk cId="2957477577" sldId="544"/>
            <ac:spMk id="8" creationId="{E2350CDF-D97E-7E75-0842-A8053B859896}"/>
          </ac:spMkLst>
        </pc:spChg>
        <pc:spChg chg="add mod">
          <ac:chgData name="Miao, Yonghui" userId="6eaae772-4001-4f72-9bc7-7c5425e3d3d8" providerId="ADAL" clId="{259A40ED-4D33-49FE-B80D-4C41E0113011}" dt="2023-06-01T15:59:24.541" v="1149"/>
          <ac:spMkLst>
            <pc:docMk/>
            <pc:sldMk cId="2957477577" sldId="544"/>
            <ac:spMk id="10" creationId="{95978A34-FDAB-BAD1-C626-DBBA95AAFBC2}"/>
          </ac:spMkLst>
        </pc:spChg>
        <pc:spChg chg="add mod">
          <ac:chgData name="Miao, Yonghui" userId="6eaae772-4001-4f72-9bc7-7c5425e3d3d8" providerId="ADAL" clId="{259A40ED-4D33-49FE-B80D-4C41E0113011}" dt="2023-06-01T15:59:24.541" v="1153"/>
          <ac:spMkLst>
            <pc:docMk/>
            <pc:sldMk cId="2957477577" sldId="544"/>
            <ac:spMk id="12" creationId="{A0AE9D5A-16B0-190D-89E3-F003837520BB}"/>
          </ac:spMkLst>
        </pc:spChg>
        <pc:spChg chg="add mod">
          <ac:chgData name="Miao, Yonghui" userId="6eaae772-4001-4f72-9bc7-7c5425e3d3d8" providerId="ADAL" clId="{259A40ED-4D33-49FE-B80D-4C41E0113011}" dt="2023-06-01T15:59:24.542" v="1157"/>
          <ac:spMkLst>
            <pc:docMk/>
            <pc:sldMk cId="2957477577" sldId="544"/>
            <ac:spMk id="13" creationId="{629C582E-94F5-582F-EEE6-CA41BCB25190}"/>
          </ac:spMkLst>
        </pc:spChg>
      </pc:sldChg>
      <pc:sldChg chg="addSp modSp mod">
        <pc:chgData name="Miao, Yonghui" userId="6eaae772-4001-4f72-9bc7-7c5425e3d3d8" providerId="ADAL" clId="{259A40ED-4D33-49FE-B80D-4C41E0113011}" dt="2023-06-01T15:59:24.600" v="1186"/>
        <pc:sldMkLst>
          <pc:docMk/>
          <pc:sldMk cId="2864621725" sldId="545"/>
        </pc:sldMkLst>
        <pc:spChg chg="add mod">
          <ac:chgData name="Miao, Yonghui" userId="6eaae772-4001-4f72-9bc7-7c5425e3d3d8" providerId="ADAL" clId="{259A40ED-4D33-49FE-B80D-4C41E0113011}" dt="2023-06-01T15:59:24.593" v="1162"/>
          <ac:spMkLst>
            <pc:docMk/>
            <pc:sldMk cId="2864621725" sldId="545"/>
            <ac:spMk id="2" creationId="{AA2FA3ED-8863-3545-A178-9ED064C9D891}"/>
          </ac:spMkLst>
        </pc:spChg>
        <pc:spChg chg="add mod">
          <ac:chgData name="Miao, Yonghui" userId="6eaae772-4001-4f72-9bc7-7c5425e3d3d8" providerId="ADAL" clId="{259A40ED-4D33-49FE-B80D-4C41E0113011}" dt="2023-06-01T15:59:24.595" v="1166"/>
          <ac:spMkLst>
            <pc:docMk/>
            <pc:sldMk cId="2864621725" sldId="545"/>
            <ac:spMk id="4" creationId="{54D5E7C9-906A-B225-BC5E-6910B2F347A2}"/>
          </ac:spMkLst>
        </pc:spChg>
        <pc:spChg chg="add mod">
          <ac:chgData name="Miao, Yonghui" userId="6eaae772-4001-4f72-9bc7-7c5425e3d3d8" providerId="ADAL" clId="{259A40ED-4D33-49FE-B80D-4C41E0113011}" dt="2023-06-01T15:59:24.595" v="1170"/>
          <ac:spMkLst>
            <pc:docMk/>
            <pc:sldMk cId="2864621725" sldId="545"/>
            <ac:spMk id="5" creationId="{ED318477-13D2-856A-CF38-F098A7451C14}"/>
          </ac:spMkLst>
        </pc:spChg>
        <pc:spChg chg="add mod">
          <ac:chgData name="Miao, Yonghui" userId="6eaae772-4001-4f72-9bc7-7c5425e3d3d8" providerId="ADAL" clId="{259A40ED-4D33-49FE-B80D-4C41E0113011}" dt="2023-06-01T15:59:24.596" v="1174"/>
          <ac:spMkLst>
            <pc:docMk/>
            <pc:sldMk cId="2864621725" sldId="545"/>
            <ac:spMk id="6" creationId="{600B24CD-7655-C488-4D4F-EFC739EC3C33}"/>
          </ac:spMkLst>
        </pc:spChg>
        <pc:spChg chg="add mod">
          <ac:chgData name="Miao, Yonghui" userId="6eaae772-4001-4f72-9bc7-7c5425e3d3d8" providerId="ADAL" clId="{259A40ED-4D33-49FE-B80D-4C41E0113011}" dt="2023-06-01T15:59:24.597" v="1178"/>
          <ac:spMkLst>
            <pc:docMk/>
            <pc:sldMk cId="2864621725" sldId="545"/>
            <ac:spMk id="7" creationId="{6880F755-E106-8581-B9C0-052FF625F822}"/>
          </ac:spMkLst>
        </pc:spChg>
        <pc:spChg chg="add mod">
          <ac:chgData name="Miao, Yonghui" userId="6eaae772-4001-4f72-9bc7-7c5425e3d3d8" providerId="ADAL" clId="{259A40ED-4D33-49FE-B80D-4C41E0113011}" dt="2023-06-01T15:59:24.599" v="1182"/>
          <ac:spMkLst>
            <pc:docMk/>
            <pc:sldMk cId="2864621725" sldId="545"/>
            <ac:spMk id="8" creationId="{C8248915-A69A-B8B2-14F5-FFB70242E5CD}"/>
          </ac:spMkLst>
        </pc:spChg>
        <pc:spChg chg="add mod">
          <ac:chgData name="Miao, Yonghui" userId="6eaae772-4001-4f72-9bc7-7c5425e3d3d8" providerId="ADAL" clId="{259A40ED-4D33-49FE-B80D-4C41E0113011}" dt="2023-06-01T15:59:24.600" v="1186"/>
          <ac:spMkLst>
            <pc:docMk/>
            <pc:sldMk cId="2864621725" sldId="545"/>
            <ac:spMk id="9" creationId="{2B4B6D67-820E-54B3-FF39-0312A9717579}"/>
          </ac:spMkLst>
        </pc:spChg>
      </pc:sldChg>
      <pc:sldChg chg="addSp modSp mod">
        <pc:chgData name="Miao, Yonghui" userId="6eaae772-4001-4f72-9bc7-7c5425e3d3d8" providerId="ADAL" clId="{259A40ED-4D33-49FE-B80D-4C41E0113011}" dt="2023-06-01T15:59:24.676" v="1215"/>
        <pc:sldMkLst>
          <pc:docMk/>
          <pc:sldMk cId="1979945169" sldId="546"/>
        </pc:sldMkLst>
        <pc:spChg chg="add mod">
          <ac:chgData name="Miao, Yonghui" userId="6eaae772-4001-4f72-9bc7-7c5425e3d3d8" providerId="ADAL" clId="{259A40ED-4D33-49FE-B80D-4C41E0113011}" dt="2023-06-01T15:59:24.672" v="1191"/>
          <ac:spMkLst>
            <pc:docMk/>
            <pc:sldMk cId="1979945169" sldId="546"/>
            <ac:spMk id="4" creationId="{638AE3BD-0B72-2C28-04F2-3AD8A6139652}"/>
          </ac:spMkLst>
        </pc:spChg>
        <pc:spChg chg="add mod">
          <ac:chgData name="Miao, Yonghui" userId="6eaae772-4001-4f72-9bc7-7c5425e3d3d8" providerId="ADAL" clId="{259A40ED-4D33-49FE-B80D-4C41E0113011}" dt="2023-06-01T15:59:24.673" v="1195"/>
          <ac:spMkLst>
            <pc:docMk/>
            <pc:sldMk cId="1979945169" sldId="546"/>
            <ac:spMk id="16" creationId="{12F387AB-2745-C023-F1C4-37FA41054DE9}"/>
          </ac:spMkLst>
        </pc:spChg>
        <pc:spChg chg="add mod">
          <ac:chgData name="Miao, Yonghui" userId="6eaae772-4001-4f72-9bc7-7c5425e3d3d8" providerId="ADAL" clId="{259A40ED-4D33-49FE-B80D-4C41E0113011}" dt="2023-06-01T15:59:24.673" v="1199"/>
          <ac:spMkLst>
            <pc:docMk/>
            <pc:sldMk cId="1979945169" sldId="546"/>
            <ac:spMk id="17" creationId="{9358B616-7429-A23B-2BB2-C8B3FDAA7BB3}"/>
          </ac:spMkLst>
        </pc:spChg>
        <pc:spChg chg="add mod">
          <ac:chgData name="Miao, Yonghui" userId="6eaae772-4001-4f72-9bc7-7c5425e3d3d8" providerId="ADAL" clId="{259A40ED-4D33-49FE-B80D-4C41E0113011}" dt="2023-06-01T15:59:24.674" v="1203"/>
          <ac:spMkLst>
            <pc:docMk/>
            <pc:sldMk cId="1979945169" sldId="546"/>
            <ac:spMk id="18" creationId="{7F72B7E9-8468-50D7-AC80-FB06FCAC5C69}"/>
          </ac:spMkLst>
        </pc:spChg>
        <pc:spChg chg="add mod">
          <ac:chgData name="Miao, Yonghui" userId="6eaae772-4001-4f72-9bc7-7c5425e3d3d8" providerId="ADAL" clId="{259A40ED-4D33-49FE-B80D-4C41E0113011}" dt="2023-06-01T15:59:24.675" v="1207"/>
          <ac:spMkLst>
            <pc:docMk/>
            <pc:sldMk cId="1979945169" sldId="546"/>
            <ac:spMk id="19" creationId="{BF928376-4627-3393-46AF-A959534DB725}"/>
          </ac:spMkLst>
        </pc:spChg>
        <pc:spChg chg="add mod">
          <ac:chgData name="Miao, Yonghui" userId="6eaae772-4001-4f72-9bc7-7c5425e3d3d8" providerId="ADAL" clId="{259A40ED-4D33-49FE-B80D-4C41E0113011}" dt="2023-06-01T15:59:24.675" v="1211"/>
          <ac:spMkLst>
            <pc:docMk/>
            <pc:sldMk cId="1979945169" sldId="546"/>
            <ac:spMk id="21" creationId="{1A66B1A7-D7C0-A139-2D4A-4AC676DC1F39}"/>
          </ac:spMkLst>
        </pc:spChg>
        <pc:spChg chg="add mod">
          <ac:chgData name="Miao, Yonghui" userId="6eaae772-4001-4f72-9bc7-7c5425e3d3d8" providerId="ADAL" clId="{259A40ED-4D33-49FE-B80D-4C41E0113011}" dt="2023-06-01T15:59:24.676" v="1215"/>
          <ac:spMkLst>
            <pc:docMk/>
            <pc:sldMk cId="1979945169" sldId="546"/>
            <ac:spMk id="22" creationId="{96410548-BA0E-F2E7-0E86-0F86D4B4E093}"/>
          </ac:spMkLst>
        </pc:spChg>
      </pc:sldChg>
      <pc:sldChg chg="addSp modSp mod">
        <pc:chgData name="Miao, Yonghui" userId="6eaae772-4001-4f72-9bc7-7c5425e3d3d8" providerId="ADAL" clId="{259A40ED-4D33-49FE-B80D-4C41E0113011}" dt="2023-06-01T15:59:24.711" v="1244"/>
        <pc:sldMkLst>
          <pc:docMk/>
          <pc:sldMk cId="3752356417" sldId="547"/>
        </pc:sldMkLst>
        <pc:spChg chg="add mod">
          <ac:chgData name="Miao, Yonghui" userId="6eaae772-4001-4f72-9bc7-7c5425e3d3d8" providerId="ADAL" clId="{259A40ED-4D33-49FE-B80D-4C41E0113011}" dt="2023-06-01T15:59:24.707" v="1220"/>
          <ac:spMkLst>
            <pc:docMk/>
            <pc:sldMk cId="3752356417" sldId="547"/>
            <ac:spMk id="3" creationId="{256E9EEB-6A97-9C04-A384-C2EFCDBBD6AC}"/>
          </ac:spMkLst>
        </pc:spChg>
        <pc:spChg chg="add mod">
          <ac:chgData name="Miao, Yonghui" userId="6eaae772-4001-4f72-9bc7-7c5425e3d3d8" providerId="ADAL" clId="{259A40ED-4D33-49FE-B80D-4C41E0113011}" dt="2023-06-01T15:59:24.708" v="1224"/>
          <ac:spMkLst>
            <pc:docMk/>
            <pc:sldMk cId="3752356417" sldId="547"/>
            <ac:spMk id="4" creationId="{E3BE36BF-8B0C-1F51-6AE6-DD562B690F87}"/>
          </ac:spMkLst>
        </pc:spChg>
        <pc:spChg chg="add mod">
          <ac:chgData name="Miao, Yonghui" userId="6eaae772-4001-4f72-9bc7-7c5425e3d3d8" providerId="ADAL" clId="{259A40ED-4D33-49FE-B80D-4C41E0113011}" dt="2023-06-01T15:59:24.709" v="1228"/>
          <ac:spMkLst>
            <pc:docMk/>
            <pc:sldMk cId="3752356417" sldId="547"/>
            <ac:spMk id="7" creationId="{C40F7018-95EF-B7F2-1C2A-A9462D58428E}"/>
          </ac:spMkLst>
        </pc:spChg>
        <pc:spChg chg="add mod">
          <ac:chgData name="Miao, Yonghui" userId="6eaae772-4001-4f72-9bc7-7c5425e3d3d8" providerId="ADAL" clId="{259A40ED-4D33-49FE-B80D-4C41E0113011}" dt="2023-06-01T15:59:24.709" v="1232"/>
          <ac:spMkLst>
            <pc:docMk/>
            <pc:sldMk cId="3752356417" sldId="547"/>
            <ac:spMk id="8" creationId="{97FA4856-8A62-ADBB-88E9-E5C75D4BD76A}"/>
          </ac:spMkLst>
        </pc:spChg>
        <pc:spChg chg="add mod">
          <ac:chgData name="Miao, Yonghui" userId="6eaae772-4001-4f72-9bc7-7c5425e3d3d8" providerId="ADAL" clId="{259A40ED-4D33-49FE-B80D-4C41E0113011}" dt="2023-06-01T15:59:24.710" v="1236"/>
          <ac:spMkLst>
            <pc:docMk/>
            <pc:sldMk cId="3752356417" sldId="547"/>
            <ac:spMk id="9" creationId="{ED7F5614-A33B-052C-20B0-8BC934A12CA7}"/>
          </ac:spMkLst>
        </pc:spChg>
        <pc:spChg chg="add mod">
          <ac:chgData name="Miao, Yonghui" userId="6eaae772-4001-4f72-9bc7-7c5425e3d3d8" providerId="ADAL" clId="{259A40ED-4D33-49FE-B80D-4C41E0113011}" dt="2023-06-01T15:59:24.711" v="1240"/>
          <ac:spMkLst>
            <pc:docMk/>
            <pc:sldMk cId="3752356417" sldId="547"/>
            <ac:spMk id="10" creationId="{A52B9780-3216-E63B-8FE0-F9A33146019D}"/>
          </ac:spMkLst>
        </pc:spChg>
        <pc:spChg chg="add mod">
          <ac:chgData name="Miao, Yonghui" userId="6eaae772-4001-4f72-9bc7-7c5425e3d3d8" providerId="ADAL" clId="{259A40ED-4D33-49FE-B80D-4C41E0113011}" dt="2023-06-01T15:59:24.711" v="1244"/>
          <ac:spMkLst>
            <pc:docMk/>
            <pc:sldMk cId="3752356417" sldId="547"/>
            <ac:spMk id="11" creationId="{204AFB00-89D9-7BDC-5C0D-D17591DC3B80}"/>
          </ac:spMkLst>
        </pc:spChg>
      </pc:sldChg>
      <pc:sldChg chg="addSp modSp mod">
        <pc:chgData name="Miao, Yonghui" userId="6eaae772-4001-4f72-9bc7-7c5425e3d3d8" providerId="ADAL" clId="{259A40ED-4D33-49FE-B80D-4C41E0113011}" dt="2023-06-01T15:59:24.777" v="1302"/>
        <pc:sldMkLst>
          <pc:docMk/>
          <pc:sldMk cId="2653302734" sldId="548"/>
        </pc:sldMkLst>
        <pc:spChg chg="add mod">
          <ac:chgData name="Miao, Yonghui" userId="6eaae772-4001-4f72-9bc7-7c5425e3d3d8" providerId="ADAL" clId="{259A40ED-4D33-49FE-B80D-4C41E0113011}" dt="2023-06-01T15:59:24.773" v="1278"/>
          <ac:spMkLst>
            <pc:docMk/>
            <pc:sldMk cId="2653302734" sldId="548"/>
            <ac:spMk id="2" creationId="{32125623-9BD7-0AF3-C659-F2F47AD36A2D}"/>
          </ac:spMkLst>
        </pc:spChg>
        <pc:spChg chg="add mod">
          <ac:chgData name="Miao, Yonghui" userId="6eaae772-4001-4f72-9bc7-7c5425e3d3d8" providerId="ADAL" clId="{259A40ED-4D33-49FE-B80D-4C41E0113011}" dt="2023-06-01T15:59:24.774" v="1282"/>
          <ac:spMkLst>
            <pc:docMk/>
            <pc:sldMk cId="2653302734" sldId="548"/>
            <ac:spMk id="3" creationId="{F1C57845-DB24-868C-EF9E-8CF422C3021A}"/>
          </ac:spMkLst>
        </pc:spChg>
        <pc:spChg chg="add mod">
          <ac:chgData name="Miao, Yonghui" userId="6eaae772-4001-4f72-9bc7-7c5425e3d3d8" providerId="ADAL" clId="{259A40ED-4D33-49FE-B80D-4C41E0113011}" dt="2023-06-01T15:59:24.774" v="1286"/>
          <ac:spMkLst>
            <pc:docMk/>
            <pc:sldMk cId="2653302734" sldId="548"/>
            <ac:spMk id="4" creationId="{D77AC3DE-D0E0-1D80-796D-901B7B9ED780}"/>
          </ac:spMkLst>
        </pc:spChg>
        <pc:spChg chg="add mod">
          <ac:chgData name="Miao, Yonghui" userId="6eaae772-4001-4f72-9bc7-7c5425e3d3d8" providerId="ADAL" clId="{259A40ED-4D33-49FE-B80D-4C41E0113011}" dt="2023-06-01T15:59:24.775" v="1290"/>
          <ac:spMkLst>
            <pc:docMk/>
            <pc:sldMk cId="2653302734" sldId="548"/>
            <ac:spMk id="5" creationId="{688A6892-3EBE-C713-ECBB-FEBD1FF5AC5E}"/>
          </ac:spMkLst>
        </pc:spChg>
        <pc:spChg chg="add mod">
          <ac:chgData name="Miao, Yonghui" userId="6eaae772-4001-4f72-9bc7-7c5425e3d3d8" providerId="ADAL" clId="{259A40ED-4D33-49FE-B80D-4C41E0113011}" dt="2023-06-01T15:59:24.776" v="1294"/>
          <ac:spMkLst>
            <pc:docMk/>
            <pc:sldMk cId="2653302734" sldId="548"/>
            <ac:spMk id="6" creationId="{31AE7AD6-C10A-F8A8-5BB7-7803C22CC21C}"/>
          </ac:spMkLst>
        </pc:spChg>
        <pc:spChg chg="add mod">
          <ac:chgData name="Miao, Yonghui" userId="6eaae772-4001-4f72-9bc7-7c5425e3d3d8" providerId="ADAL" clId="{259A40ED-4D33-49FE-B80D-4C41E0113011}" dt="2023-06-01T15:59:24.776" v="1298"/>
          <ac:spMkLst>
            <pc:docMk/>
            <pc:sldMk cId="2653302734" sldId="548"/>
            <ac:spMk id="11" creationId="{B25ACD91-4EED-BDC5-4030-6DB1D8468BB1}"/>
          </ac:spMkLst>
        </pc:spChg>
        <pc:spChg chg="add mod">
          <ac:chgData name="Miao, Yonghui" userId="6eaae772-4001-4f72-9bc7-7c5425e3d3d8" providerId="ADAL" clId="{259A40ED-4D33-49FE-B80D-4C41E0113011}" dt="2023-06-01T15:59:24.777" v="1302"/>
          <ac:spMkLst>
            <pc:docMk/>
            <pc:sldMk cId="2653302734" sldId="548"/>
            <ac:spMk id="14" creationId="{5C675008-CA35-B053-A9EE-C25B96F11B3E}"/>
          </ac:spMkLst>
        </pc:spChg>
      </pc:sldChg>
      <pc:sldChg chg="addSp modSp mod">
        <pc:chgData name="Miao, Yonghui" userId="6eaae772-4001-4f72-9bc7-7c5425e3d3d8" providerId="ADAL" clId="{259A40ED-4D33-49FE-B80D-4C41E0113011}" dt="2023-06-01T15:59:24.844" v="1331"/>
        <pc:sldMkLst>
          <pc:docMk/>
          <pc:sldMk cId="2478808826" sldId="549"/>
        </pc:sldMkLst>
        <pc:spChg chg="add mod">
          <ac:chgData name="Miao, Yonghui" userId="6eaae772-4001-4f72-9bc7-7c5425e3d3d8" providerId="ADAL" clId="{259A40ED-4D33-49FE-B80D-4C41E0113011}" dt="2023-06-01T15:59:24.839" v="1307"/>
          <ac:spMkLst>
            <pc:docMk/>
            <pc:sldMk cId="2478808826" sldId="549"/>
            <ac:spMk id="4" creationId="{8AF7121F-2479-873B-18BD-CF2C3850CC83}"/>
          </ac:spMkLst>
        </pc:spChg>
        <pc:spChg chg="add mod">
          <ac:chgData name="Miao, Yonghui" userId="6eaae772-4001-4f72-9bc7-7c5425e3d3d8" providerId="ADAL" clId="{259A40ED-4D33-49FE-B80D-4C41E0113011}" dt="2023-06-01T15:59:24.840" v="1311"/>
          <ac:spMkLst>
            <pc:docMk/>
            <pc:sldMk cId="2478808826" sldId="549"/>
            <ac:spMk id="7" creationId="{691CFE4B-6DD5-C81D-EC3A-F9A669A938D1}"/>
          </ac:spMkLst>
        </pc:spChg>
        <pc:spChg chg="add mod">
          <ac:chgData name="Miao, Yonghui" userId="6eaae772-4001-4f72-9bc7-7c5425e3d3d8" providerId="ADAL" clId="{259A40ED-4D33-49FE-B80D-4C41E0113011}" dt="2023-06-01T15:59:24.840" v="1315"/>
          <ac:spMkLst>
            <pc:docMk/>
            <pc:sldMk cId="2478808826" sldId="549"/>
            <ac:spMk id="14" creationId="{4F7110A0-E4D6-5E7D-305F-3AF3F509E157}"/>
          </ac:spMkLst>
        </pc:spChg>
        <pc:spChg chg="add mod">
          <ac:chgData name="Miao, Yonghui" userId="6eaae772-4001-4f72-9bc7-7c5425e3d3d8" providerId="ADAL" clId="{259A40ED-4D33-49FE-B80D-4C41E0113011}" dt="2023-06-01T15:59:24.841" v="1319"/>
          <ac:spMkLst>
            <pc:docMk/>
            <pc:sldMk cId="2478808826" sldId="549"/>
            <ac:spMk id="15" creationId="{1C3A3428-8937-6EB6-3D32-5925CA1E9F6A}"/>
          </ac:spMkLst>
        </pc:spChg>
        <pc:spChg chg="add mod">
          <ac:chgData name="Miao, Yonghui" userId="6eaae772-4001-4f72-9bc7-7c5425e3d3d8" providerId="ADAL" clId="{259A40ED-4D33-49FE-B80D-4C41E0113011}" dt="2023-06-01T15:59:24.843" v="1323"/>
          <ac:spMkLst>
            <pc:docMk/>
            <pc:sldMk cId="2478808826" sldId="549"/>
            <ac:spMk id="16" creationId="{45C820A3-2A9A-B590-E743-BD5D38AC3F9E}"/>
          </ac:spMkLst>
        </pc:spChg>
        <pc:spChg chg="add mod">
          <ac:chgData name="Miao, Yonghui" userId="6eaae772-4001-4f72-9bc7-7c5425e3d3d8" providerId="ADAL" clId="{259A40ED-4D33-49FE-B80D-4C41E0113011}" dt="2023-06-01T15:59:24.843" v="1327"/>
          <ac:spMkLst>
            <pc:docMk/>
            <pc:sldMk cId="2478808826" sldId="549"/>
            <ac:spMk id="17" creationId="{3BC7CDA3-D595-E7CD-9F43-C944BA0B5398}"/>
          </ac:spMkLst>
        </pc:spChg>
        <pc:spChg chg="add mod">
          <ac:chgData name="Miao, Yonghui" userId="6eaae772-4001-4f72-9bc7-7c5425e3d3d8" providerId="ADAL" clId="{259A40ED-4D33-49FE-B80D-4C41E0113011}" dt="2023-06-01T15:59:24.844" v="1331"/>
          <ac:spMkLst>
            <pc:docMk/>
            <pc:sldMk cId="2478808826" sldId="549"/>
            <ac:spMk id="18" creationId="{13AA069C-7441-3409-ECC5-A7CE819DCAF1}"/>
          </ac:spMkLst>
        </pc:spChg>
      </pc:sldChg>
      <pc:sldChg chg="addSp modSp mod">
        <pc:chgData name="Miao, Yonghui" userId="6eaae772-4001-4f72-9bc7-7c5425e3d3d8" providerId="ADAL" clId="{259A40ED-4D33-49FE-B80D-4C41E0113011}" dt="2023-06-01T15:59:24.876" v="1360"/>
        <pc:sldMkLst>
          <pc:docMk/>
          <pc:sldMk cId="3389536886" sldId="550"/>
        </pc:sldMkLst>
        <pc:spChg chg="add mod">
          <ac:chgData name="Miao, Yonghui" userId="6eaae772-4001-4f72-9bc7-7c5425e3d3d8" providerId="ADAL" clId="{259A40ED-4D33-49FE-B80D-4C41E0113011}" dt="2023-06-01T15:59:24.871" v="1336"/>
          <ac:spMkLst>
            <pc:docMk/>
            <pc:sldMk cId="3389536886" sldId="550"/>
            <ac:spMk id="2" creationId="{FD8AC57F-EC54-5513-7364-4D7BC480D6D8}"/>
          </ac:spMkLst>
        </pc:spChg>
        <pc:spChg chg="add mod">
          <ac:chgData name="Miao, Yonghui" userId="6eaae772-4001-4f72-9bc7-7c5425e3d3d8" providerId="ADAL" clId="{259A40ED-4D33-49FE-B80D-4C41E0113011}" dt="2023-06-01T15:59:24.872" v="1340"/>
          <ac:spMkLst>
            <pc:docMk/>
            <pc:sldMk cId="3389536886" sldId="550"/>
            <ac:spMk id="3" creationId="{9E8EEB4F-15B8-471C-02F2-417656764551}"/>
          </ac:spMkLst>
        </pc:spChg>
        <pc:spChg chg="add mod">
          <ac:chgData name="Miao, Yonghui" userId="6eaae772-4001-4f72-9bc7-7c5425e3d3d8" providerId="ADAL" clId="{259A40ED-4D33-49FE-B80D-4C41E0113011}" dt="2023-06-01T15:59:24.872" v="1344"/>
          <ac:spMkLst>
            <pc:docMk/>
            <pc:sldMk cId="3389536886" sldId="550"/>
            <ac:spMk id="4" creationId="{2220D9B2-AC56-833A-C8EC-4CF32DA48A10}"/>
          </ac:spMkLst>
        </pc:spChg>
        <pc:spChg chg="add mod">
          <ac:chgData name="Miao, Yonghui" userId="6eaae772-4001-4f72-9bc7-7c5425e3d3d8" providerId="ADAL" clId="{259A40ED-4D33-49FE-B80D-4C41E0113011}" dt="2023-06-01T15:59:24.873" v="1348"/>
          <ac:spMkLst>
            <pc:docMk/>
            <pc:sldMk cId="3389536886" sldId="550"/>
            <ac:spMk id="6" creationId="{998C461C-544E-2DD1-64DB-3BAF3A5E7238}"/>
          </ac:spMkLst>
        </pc:spChg>
        <pc:spChg chg="add mod">
          <ac:chgData name="Miao, Yonghui" userId="6eaae772-4001-4f72-9bc7-7c5425e3d3d8" providerId="ADAL" clId="{259A40ED-4D33-49FE-B80D-4C41E0113011}" dt="2023-06-01T15:59:24.874" v="1352"/>
          <ac:spMkLst>
            <pc:docMk/>
            <pc:sldMk cId="3389536886" sldId="550"/>
            <ac:spMk id="7" creationId="{C6A875A4-AAE8-DA5F-731D-EC7BA607243B}"/>
          </ac:spMkLst>
        </pc:spChg>
        <pc:spChg chg="add mod">
          <ac:chgData name="Miao, Yonghui" userId="6eaae772-4001-4f72-9bc7-7c5425e3d3d8" providerId="ADAL" clId="{259A40ED-4D33-49FE-B80D-4C41E0113011}" dt="2023-06-01T15:59:24.874" v="1356"/>
          <ac:spMkLst>
            <pc:docMk/>
            <pc:sldMk cId="3389536886" sldId="550"/>
            <ac:spMk id="8" creationId="{AF0C239F-ECEF-7BF9-1B2F-EE3B93D93FC6}"/>
          </ac:spMkLst>
        </pc:spChg>
        <pc:spChg chg="add mod">
          <ac:chgData name="Miao, Yonghui" userId="6eaae772-4001-4f72-9bc7-7c5425e3d3d8" providerId="ADAL" clId="{259A40ED-4D33-49FE-B80D-4C41E0113011}" dt="2023-06-01T15:59:24.876" v="1360"/>
          <ac:spMkLst>
            <pc:docMk/>
            <pc:sldMk cId="3389536886" sldId="550"/>
            <ac:spMk id="9" creationId="{3AFB240A-F832-C226-E359-E8E46B04AC03}"/>
          </ac:spMkLst>
        </pc:spChg>
      </pc:sldChg>
      <pc:sldChg chg="addSp modSp mod">
        <pc:chgData name="Miao, Yonghui" userId="6eaae772-4001-4f72-9bc7-7c5425e3d3d8" providerId="ADAL" clId="{259A40ED-4D33-49FE-B80D-4C41E0113011}" dt="2023-06-01T15:59:24.912" v="1389"/>
        <pc:sldMkLst>
          <pc:docMk/>
          <pc:sldMk cId="1604512118" sldId="552"/>
        </pc:sldMkLst>
        <pc:spChg chg="add mod">
          <ac:chgData name="Miao, Yonghui" userId="6eaae772-4001-4f72-9bc7-7c5425e3d3d8" providerId="ADAL" clId="{259A40ED-4D33-49FE-B80D-4C41E0113011}" dt="2023-06-01T15:59:24.908" v="1365"/>
          <ac:spMkLst>
            <pc:docMk/>
            <pc:sldMk cId="1604512118" sldId="552"/>
            <ac:spMk id="2" creationId="{FD1770AF-C757-831D-5926-D374C8C46B5A}"/>
          </ac:spMkLst>
        </pc:spChg>
        <pc:spChg chg="add mod">
          <ac:chgData name="Miao, Yonghui" userId="6eaae772-4001-4f72-9bc7-7c5425e3d3d8" providerId="ADAL" clId="{259A40ED-4D33-49FE-B80D-4C41E0113011}" dt="2023-06-01T15:59:24.909" v="1369"/>
          <ac:spMkLst>
            <pc:docMk/>
            <pc:sldMk cId="1604512118" sldId="552"/>
            <ac:spMk id="4" creationId="{7C002E8B-E1AC-A0E9-2172-85D6E92D4E58}"/>
          </ac:spMkLst>
        </pc:spChg>
        <pc:spChg chg="add mod">
          <ac:chgData name="Miao, Yonghui" userId="6eaae772-4001-4f72-9bc7-7c5425e3d3d8" providerId="ADAL" clId="{259A40ED-4D33-49FE-B80D-4C41E0113011}" dt="2023-06-01T15:59:24.909" v="1373"/>
          <ac:spMkLst>
            <pc:docMk/>
            <pc:sldMk cId="1604512118" sldId="552"/>
            <ac:spMk id="5" creationId="{A2DA9AB5-0765-BFE5-FAAC-76C5650B8E59}"/>
          </ac:spMkLst>
        </pc:spChg>
        <pc:spChg chg="add mod">
          <ac:chgData name="Miao, Yonghui" userId="6eaae772-4001-4f72-9bc7-7c5425e3d3d8" providerId="ADAL" clId="{259A40ED-4D33-49FE-B80D-4C41E0113011}" dt="2023-06-01T15:59:24.910" v="1377"/>
          <ac:spMkLst>
            <pc:docMk/>
            <pc:sldMk cId="1604512118" sldId="552"/>
            <ac:spMk id="6" creationId="{14CA99D7-C20B-DB99-A9B9-203A85475A59}"/>
          </ac:spMkLst>
        </pc:spChg>
        <pc:spChg chg="add mod">
          <ac:chgData name="Miao, Yonghui" userId="6eaae772-4001-4f72-9bc7-7c5425e3d3d8" providerId="ADAL" clId="{259A40ED-4D33-49FE-B80D-4C41E0113011}" dt="2023-06-01T15:59:24.911" v="1381"/>
          <ac:spMkLst>
            <pc:docMk/>
            <pc:sldMk cId="1604512118" sldId="552"/>
            <ac:spMk id="7" creationId="{ACA03F3B-8078-4F35-ABA4-36F02AFBE7E2}"/>
          </ac:spMkLst>
        </pc:spChg>
        <pc:spChg chg="add mod">
          <ac:chgData name="Miao, Yonghui" userId="6eaae772-4001-4f72-9bc7-7c5425e3d3d8" providerId="ADAL" clId="{259A40ED-4D33-49FE-B80D-4C41E0113011}" dt="2023-06-01T15:59:24.911" v="1385"/>
          <ac:spMkLst>
            <pc:docMk/>
            <pc:sldMk cId="1604512118" sldId="552"/>
            <ac:spMk id="8" creationId="{F54596FF-61C2-C6D4-15A8-0E65611CEF0F}"/>
          </ac:spMkLst>
        </pc:spChg>
        <pc:spChg chg="add mod">
          <ac:chgData name="Miao, Yonghui" userId="6eaae772-4001-4f72-9bc7-7c5425e3d3d8" providerId="ADAL" clId="{259A40ED-4D33-49FE-B80D-4C41E0113011}" dt="2023-06-01T15:59:24.912" v="1389"/>
          <ac:spMkLst>
            <pc:docMk/>
            <pc:sldMk cId="1604512118" sldId="552"/>
            <ac:spMk id="9" creationId="{077421D0-67CE-697D-FFA2-81F860415175}"/>
          </ac:spMkLst>
        </pc:spChg>
      </pc:sldChg>
      <pc:sldChg chg="addSp modSp mod">
        <pc:chgData name="Miao, Yonghui" userId="6eaae772-4001-4f72-9bc7-7c5425e3d3d8" providerId="ADAL" clId="{259A40ED-4D33-49FE-B80D-4C41E0113011}" dt="2023-06-01T15:59:24.952" v="1418"/>
        <pc:sldMkLst>
          <pc:docMk/>
          <pc:sldMk cId="3972736922" sldId="553"/>
        </pc:sldMkLst>
        <pc:spChg chg="add mod">
          <ac:chgData name="Miao, Yonghui" userId="6eaae772-4001-4f72-9bc7-7c5425e3d3d8" providerId="ADAL" clId="{259A40ED-4D33-49FE-B80D-4C41E0113011}" dt="2023-06-01T15:59:24.944" v="1394"/>
          <ac:spMkLst>
            <pc:docMk/>
            <pc:sldMk cId="3972736922" sldId="553"/>
            <ac:spMk id="2" creationId="{D5E37426-A661-78FF-0D6C-D4B7408E40CE}"/>
          </ac:spMkLst>
        </pc:spChg>
        <pc:spChg chg="add mod">
          <ac:chgData name="Miao, Yonghui" userId="6eaae772-4001-4f72-9bc7-7c5425e3d3d8" providerId="ADAL" clId="{259A40ED-4D33-49FE-B80D-4C41E0113011}" dt="2023-06-01T15:59:24.945" v="1398"/>
          <ac:spMkLst>
            <pc:docMk/>
            <pc:sldMk cId="3972736922" sldId="553"/>
            <ac:spMk id="5" creationId="{A1C47284-36BD-4E0B-2256-CE1CF265C657}"/>
          </ac:spMkLst>
        </pc:spChg>
        <pc:spChg chg="add mod">
          <ac:chgData name="Miao, Yonghui" userId="6eaae772-4001-4f72-9bc7-7c5425e3d3d8" providerId="ADAL" clId="{259A40ED-4D33-49FE-B80D-4C41E0113011}" dt="2023-06-01T15:59:24.946" v="1402"/>
          <ac:spMkLst>
            <pc:docMk/>
            <pc:sldMk cId="3972736922" sldId="553"/>
            <ac:spMk id="6" creationId="{2202F8EA-D126-5814-BB30-A33893BC106E}"/>
          </ac:spMkLst>
        </pc:spChg>
        <pc:spChg chg="add mod">
          <ac:chgData name="Miao, Yonghui" userId="6eaae772-4001-4f72-9bc7-7c5425e3d3d8" providerId="ADAL" clId="{259A40ED-4D33-49FE-B80D-4C41E0113011}" dt="2023-06-01T15:59:24.947" v="1406"/>
          <ac:spMkLst>
            <pc:docMk/>
            <pc:sldMk cId="3972736922" sldId="553"/>
            <ac:spMk id="8" creationId="{DFACC423-0410-B3C3-7B0F-D83353AFFB84}"/>
          </ac:spMkLst>
        </pc:spChg>
        <pc:spChg chg="add mod">
          <ac:chgData name="Miao, Yonghui" userId="6eaae772-4001-4f72-9bc7-7c5425e3d3d8" providerId="ADAL" clId="{259A40ED-4D33-49FE-B80D-4C41E0113011}" dt="2023-06-01T15:59:24.950" v="1410"/>
          <ac:spMkLst>
            <pc:docMk/>
            <pc:sldMk cId="3972736922" sldId="553"/>
            <ac:spMk id="9" creationId="{3B46663E-EFB2-A94D-8F08-DFD89442C1FE}"/>
          </ac:spMkLst>
        </pc:spChg>
        <pc:spChg chg="add mod">
          <ac:chgData name="Miao, Yonghui" userId="6eaae772-4001-4f72-9bc7-7c5425e3d3d8" providerId="ADAL" clId="{259A40ED-4D33-49FE-B80D-4C41E0113011}" dt="2023-06-01T15:59:24.950" v="1414"/>
          <ac:spMkLst>
            <pc:docMk/>
            <pc:sldMk cId="3972736922" sldId="553"/>
            <ac:spMk id="11" creationId="{CDE8CDE8-B93E-0355-EB5A-F2ED5188B729}"/>
          </ac:spMkLst>
        </pc:spChg>
        <pc:spChg chg="add mod">
          <ac:chgData name="Miao, Yonghui" userId="6eaae772-4001-4f72-9bc7-7c5425e3d3d8" providerId="ADAL" clId="{259A40ED-4D33-49FE-B80D-4C41E0113011}" dt="2023-06-01T15:59:24.952" v="1418"/>
          <ac:spMkLst>
            <pc:docMk/>
            <pc:sldMk cId="3972736922" sldId="553"/>
            <ac:spMk id="12" creationId="{5D95B6A4-CB1C-69D7-59AB-D3E2BEE7F28E}"/>
          </ac:spMkLst>
        </pc:spChg>
      </pc:sldChg>
      <pc:sldChg chg="addSp modSp mod">
        <pc:chgData name="Miao, Yonghui" userId="6eaae772-4001-4f72-9bc7-7c5425e3d3d8" providerId="ADAL" clId="{259A40ED-4D33-49FE-B80D-4C41E0113011}" dt="2023-06-01T15:59:25.266" v="1563"/>
        <pc:sldMkLst>
          <pc:docMk/>
          <pc:sldMk cId="3619255837" sldId="557"/>
        </pc:sldMkLst>
        <pc:spChg chg="add mod">
          <ac:chgData name="Miao, Yonghui" userId="6eaae772-4001-4f72-9bc7-7c5425e3d3d8" providerId="ADAL" clId="{259A40ED-4D33-49FE-B80D-4C41E0113011}" dt="2023-06-01T15:59:25.259" v="1539"/>
          <ac:spMkLst>
            <pc:docMk/>
            <pc:sldMk cId="3619255837" sldId="557"/>
            <ac:spMk id="8" creationId="{641CA1FC-E328-E472-0F9D-8C826B7D1F54}"/>
          </ac:spMkLst>
        </pc:spChg>
        <pc:spChg chg="add mod">
          <ac:chgData name="Miao, Yonghui" userId="6eaae772-4001-4f72-9bc7-7c5425e3d3d8" providerId="ADAL" clId="{259A40ED-4D33-49FE-B80D-4C41E0113011}" dt="2023-06-01T15:59:25.260" v="1543"/>
          <ac:spMkLst>
            <pc:docMk/>
            <pc:sldMk cId="3619255837" sldId="557"/>
            <ac:spMk id="22" creationId="{F35A017C-AA9E-F344-90FA-F7860620BDF5}"/>
          </ac:spMkLst>
        </pc:spChg>
        <pc:spChg chg="add mod">
          <ac:chgData name="Miao, Yonghui" userId="6eaae772-4001-4f72-9bc7-7c5425e3d3d8" providerId="ADAL" clId="{259A40ED-4D33-49FE-B80D-4C41E0113011}" dt="2023-06-01T15:59:25.261" v="1547"/>
          <ac:spMkLst>
            <pc:docMk/>
            <pc:sldMk cId="3619255837" sldId="557"/>
            <ac:spMk id="24" creationId="{35F7A176-883D-AB9D-37EA-9B15E3BF9A9E}"/>
          </ac:spMkLst>
        </pc:spChg>
        <pc:spChg chg="add mod">
          <ac:chgData name="Miao, Yonghui" userId="6eaae772-4001-4f72-9bc7-7c5425e3d3d8" providerId="ADAL" clId="{259A40ED-4D33-49FE-B80D-4C41E0113011}" dt="2023-06-01T15:59:25.262" v="1551"/>
          <ac:spMkLst>
            <pc:docMk/>
            <pc:sldMk cId="3619255837" sldId="557"/>
            <ac:spMk id="25" creationId="{C48F3CEE-CF9A-03FE-1738-139CD1DDD968}"/>
          </ac:spMkLst>
        </pc:spChg>
        <pc:spChg chg="add mod">
          <ac:chgData name="Miao, Yonghui" userId="6eaae772-4001-4f72-9bc7-7c5425e3d3d8" providerId="ADAL" clId="{259A40ED-4D33-49FE-B80D-4C41E0113011}" dt="2023-06-01T15:59:25.262" v="1555"/>
          <ac:spMkLst>
            <pc:docMk/>
            <pc:sldMk cId="3619255837" sldId="557"/>
            <ac:spMk id="26" creationId="{D6667B72-84C7-EB40-E1EB-E1B526C89CA7}"/>
          </ac:spMkLst>
        </pc:spChg>
        <pc:spChg chg="add mod">
          <ac:chgData name="Miao, Yonghui" userId="6eaae772-4001-4f72-9bc7-7c5425e3d3d8" providerId="ADAL" clId="{259A40ED-4D33-49FE-B80D-4C41E0113011}" dt="2023-06-01T15:59:25.263" v="1559"/>
          <ac:spMkLst>
            <pc:docMk/>
            <pc:sldMk cId="3619255837" sldId="557"/>
            <ac:spMk id="27" creationId="{8478DA28-32AC-BD0B-9F07-CDABA8BC3B4D}"/>
          </ac:spMkLst>
        </pc:spChg>
        <pc:spChg chg="add mod">
          <ac:chgData name="Miao, Yonghui" userId="6eaae772-4001-4f72-9bc7-7c5425e3d3d8" providerId="ADAL" clId="{259A40ED-4D33-49FE-B80D-4C41E0113011}" dt="2023-06-01T15:59:25.266" v="1563"/>
          <ac:spMkLst>
            <pc:docMk/>
            <pc:sldMk cId="3619255837" sldId="557"/>
            <ac:spMk id="28" creationId="{36E47DEA-C880-0996-0284-51683C16BED6}"/>
          </ac:spMkLst>
        </pc:spChg>
      </pc:sldChg>
      <pc:sldChg chg="addSp modSp mod">
        <pc:chgData name="Miao, Yonghui" userId="6eaae772-4001-4f72-9bc7-7c5425e3d3d8" providerId="ADAL" clId="{259A40ED-4D33-49FE-B80D-4C41E0113011}" dt="2023-06-01T15:59:25.388" v="1621"/>
        <pc:sldMkLst>
          <pc:docMk/>
          <pc:sldMk cId="2526294478" sldId="559"/>
        </pc:sldMkLst>
        <pc:spChg chg="add mod">
          <ac:chgData name="Miao, Yonghui" userId="6eaae772-4001-4f72-9bc7-7c5425e3d3d8" providerId="ADAL" clId="{259A40ED-4D33-49FE-B80D-4C41E0113011}" dt="2023-06-01T15:59:25.383" v="1597"/>
          <ac:spMkLst>
            <pc:docMk/>
            <pc:sldMk cId="2526294478" sldId="559"/>
            <ac:spMk id="2" creationId="{3EC1D011-60BA-81F3-017B-B24EE48DFA64}"/>
          </ac:spMkLst>
        </pc:spChg>
        <pc:spChg chg="add mod">
          <ac:chgData name="Miao, Yonghui" userId="6eaae772-4001-4f72-9bc7-7c5425e3d3d8" providerId="ADAL" clId="{259A40ED-4D33-49FE-B80D-4C41E0113011}" dt="2023-06-01T15:59:25.384" v="1601"/>
          <ac:spMkLst>
            <pc:docMk/>
            <pc:sldMk cId="2526294478" sldId="559"/>
            <ac:spMk id="7" creationId="{F31037CA-5810-3133-6F91-E1FAAEC10398}"/>
          </ac:spMkLst>
        </pc:spChg>
        <pc:spChg chg="add mod">
          <ac:chgData name="Miao, Yonghui" userId="6eaae772-4001-4f72-9bc7-7c5425e3d3d8" providerId="ADAL" clId="{259A40ED-4D33-49FE-B80D-4C41E0113011}" dt="2023-06-01T15:59:25.385" v="1605"/>
          <ac:spMkLst>
            <pc:docMk/>
            <pc:sldMk cId="2526294478" sldId="559"/>
            <ac:spMk id="8" creationId="{D1BF7626-16FD-8A43-34EB-ACCE7093A0FF}"/>
          </ac:spMkLst>
        </pc:spChg>
        <pc:spChg chg="add mod">
          <ac:chgData name="Miao, Yonghui" userId="6eaae772-4001-4f72-9bc7-7c5425e3d3d8" providerId="ADAL" clId="{259A40ED-4D33-49FE-B80D-4C41E0113011}" dt="2023-06-01T15:59:25.386" v="1609"/>
          <ac:spMkLst>
            <pc:docMk/>
            <pc:sldMk cId="2526294478" sldId="559"/>
            <ac:spMk id="9" creationId="{E61C09BC-5CC5-115A-D3E8-C84C1BEE4E19}"/>
          </ac:spMkLst>
        </pc:spChg>
        <pc:spChg chg="add mod">
          <ac:chgData name="Miao, Yonghui" userId="6eaae772-4001-4f72-9bc7-7c5425e3d3d8" providerId="ADAL" clId="{259A40ED-4D33-49FE-B80D-4C41E0113011}" dt="2023-06-01T15:59:25.387" v="1613"/>
          <ac:spMkLst>
            <pc:docMk/>
            <pc:sldMk cId="2526294478" sldId="559"/>
            <ac:spMk id="10" creationId="{DA455777-C7CD-000E-AAF1-EAEC9BBAAAD7}"/>
          </ac:spMkLst>
        </pc:spChg>
        <pc:spChg chg="add mod">
          <ac:chgData name="Miao, Yonghui" userId="6eaae772-4001-4f72-9bc7-7c5425e3d3d8" providerId="ADAL" clId="{259A40ED-4D33-49FE-B80D-4C41E0113011}" dt="2023-06-01T15:59:25.388" v="1617"/>
          <ac:spMkLst>
            <pc:docMk/>
            <pc:sldMk cId="2526294478" sldId="559"/>
            <ac:spMk id="11" creationId="{B919CA5B-8584-19B9-2266-E7CC8437F6A3}"/>
          </ac:spMkLst>
        </pc:spChg>
        <pc:spChg chg="add mod">
          <ac:chgData name="Miao, Yonghui" userId="6eaae772-4001-4f72-9bc7-7c5425e3d3d8" providerId="ADAL" clId="{259A40ED-4D33-49FE-B80D-4C41E0113011}" dt="2023-06-01T15:59:25.388" v="1621"/>
          <ac:spMkLst>
            <pc:docMk/>
            <pc:sldMk cId="2526294478" sldId="559"/>
            <ac:spMk id="12" creationId="{205E0116-BDCD-B29A-9E34-1FC90065AE08}"/>
          </ac:spMkLst>
        </pc:spChg>
      </pc:sldChg>
      <pc:sldChg chg="addSp modSp mod">
        <pc:chgData name="Miao, Yonghui" userId="6eaae772-4001-4f72-9bc7-7c5425e3d3d8" providerId="ADAL" clId="{259A40ED-4D33-49FE-B80D-4C41E0113011}" dt="2023-06-01T15:59:25.485" v="1650"/>
        <pc:sldMkLst>
          <pc:docMk/>
          <pc:sldMk cId="1002143161" sldId="560"/>
        </pc:sldMkLst>
        <pc:spChg chg="add mod">
          <ac:chgData name="Miao, Yonghui" userId="6eaae772-4001-4f72-9bc7-7c5425e3d3d8" providerId="ADAL" clId="{259A40ED-4D33-49FE-B80D-4C41E0113011}" dt="2023-06-01T15:59:25.476" v="1626"/>
          <ac:spMkLst>
            <pc:docMk/>
            <pc:sldMk cId="1002143161" sldId="560"/>
            <ac:spMk id="2" creationId="{E72556F0-23E9-6218-C9BA-4B8AC7E4EBE5}"/>
          </ac:spMkLst>
        </pc:spChg>
        <pc:spChg chg="add mod">
          <ac:chgData name="Miao, Yonghui" userId="6eaae772-4001-4f72-9bc7-7c5425e3d3d8" providerId="ADAL" clId="{259A40ED-4D33-49FE-B80D-4C41E0113011}" dt="2023-06-01T15:59:25.477" v="1630"/>
          <ac:spMkLst>
            <pc:docMk/>
            <pc:sldMk cId="1002143161" sldId="560"/>
            <ac:spMk id="6" creationId="{C2E350B0-644D-D685-5771-839F23EFE2E2}"/>
          </ac:spMkLst>
        </pc:spChg>
        <pc:spChg chg="add mod">
          <ac:chgData name="Miao, Yonghui" userId="6eaae772-4001-4f72-9bc7-7c5425e3d3d8" providerId="ADAL" clId="{259A40ED-4D33-49FE-B80D-4C41E0113011}" dt="2023-06-01T15:59:25.478" v="1634"/>
          <ac:spMkLst>
            <pc:docMk/>
            <pc:sldMk cId="1002143161" sldId="560"/>
            <ac:spMk id="8" creationId="{49AA253D-C450-D158-5690-C37CC1CB2FB0}"/>
          </ac:spMkLst>
        </pc:spChg>
        <pc:spChg chg="add mod">
          <ac:chgData name="Miao, Yonghui" userId="6eaae772-4001-4f72-9bc7-7c5425e3d3d8" providerId="ADAL" clId="{259A40ED-4D33-49FE-B80D-4C41E0113011}" dt="2023-06-01T15:59:25.479" v="1638"/>
          <ac:spMkLst>
            <pc:docMk/>
            <pc:sldMk cId="1002143161" sldId="560"/>
            <ac:spMk id="9" creationId="{9AA85A22-DF9E-41AC-D7B5-DD644F46C8D5}"/>
          </ac:spMkLst>
        </pc:spChg>
        <pc:spChg chg="add mod">
          <ac:chgData name="Miao, Yonghui" userId="6eaae772-4001-4f72-9bc7-7c5425e3d3d8" providerId="ADAL" clId="{259A40ED-4D33-49FE-B80D-4C41E0113011}" dt="2023-06-01T15:59:25.482" v="1642"/>
          <ac:spMkLst>
            <pc:docMk/>
            <pc:sldMk cId="1002143161" sldId="560"/>
            <ac:spMk id="10" creationId="{CE10D645-D240-B3B9-902A-B8D51820D9B9}"/>
          </ac:spMkLst>
        </pc:spChg>
        <pc:spChg chg="add mod">
          <ac:chgData name="Miao, Yonghui" userId="6eaae772-4001-4f72-9bc7-7c5425e3d3d8" providerId="ADAL" clId="{259A40ED-4D33-49FE-B80D-4C41E0113011}" dt="2023-06-01T15:59:25.484" v="1646"/>
          <ac:spMkLst>
            <pc:docMk/>
            <pc:sldMk cId="1002143161" sldId="560"/>
            <ac:spMk id="11" creationId="{C3753282-93B7-B7A5-FD4B-76501C18E59E}"/>
          </ac:spMkLst>
        </pc:spChg>
        <pc:spChg chg="add mod">
          <ac:chgData name="Miao, Yonghui" userId="6eaae772-4001-4f72-9bc7-7c5425e3d3d8" providerId="ADAL" clId="{259A40ED-4D33-49FE-B80D-4C41E0113011}" dt="2023-06-01T15:59:25.485" v="1650"/>
          <ac:spMkLst>
            <pc:docMk/>
            <pc:sldMk cId="1002143161" sldId="560"/>
            <ac:spMk id="12" creationId="{A44174DA-4829-B9DA-C4B5-9CA6EB85A4C5}"/>
          </ac:spMkLst>
        </pc:spChg>
      </pc:sldChg>
      <pc:sldChg chg="addSp modSp mod">
        <pc:chgData name="Miao, Yonghui" userId="6eaae772-4001-4f72-9bc7-7c5425e3d3d8" providerId="ADAL" clId="{259A40ED-4D33-49FE-B80D-4C41E0113011}" dt="2023-06-01T15:59:25.512" v="1679"/>
        <pc:sldMkLst>
          <pc:docMk/>
          <pc:sldMk cId="2516797650" sldId="561"/>
        </pc:sldMkLst>
        <pc:spChg chg="add mod">
          <ac:chgData name="Miao, Yonghui" userId="6eaae772-4001-4f72-9bc7-7c5425e3d3d8" providerId="ADAL" clId="{259A40ED-4D33-49FE-B80D-4C41E0113011}" dt="2023-06-01T15:59:25.506" v="1655"/>
          <ac:spMkLst>
            <pc:docMk/>
            <pc:sldMk cId="2516797650" sldId="561"/>
            <ac:spMk id="6" creationId="{B59CFB0D-1DCD-05A9-F54C-DDA6B23A853D}"/>
          </ac:spMkLst>
        </pc:spChg>
        <pc:spChg chg="add mod">
          <ac:chgData name="Miao, Yonghui" userId="6eaae772-4001-4f72-9bc7-7c5425e3d3d8" providerId="ADAL" clId="{259A40ED-4D33-49FE-B80D-4C41E0113011}" dt="2023-06-01T15:59:25.508" v="1659"/>
          <ac:spMkLst>
            <pc:docMk/>
            <pc:sldMk cId="2516797650" sldId="561"/>
            <ac:spMk id="7" creationId="{5FEB896B-7983-48BF-C37B-58A21364D2C5}"/>
          </ac:spMkLst>
        </pc:spChg>
        <pc:spChg chg="add mod">
          <ac:chgData name="Miao, Yonghui" userId="6eaae772-4001-4f72-9bc7-7c5425e3d3d8" providerId="ADAL" clId="{259A40ED-4D33-49FE-B80D-4C41E0113011}" dt="2023-06-01T15:59:25.508" v="1663"/>
          <ac:spMkLst>
            <pc:docMk/>
            <pc:sldMk cId="2516797650" sldId="561"/>
            <ac:spMk id="8" creationId="{BF4D9BB0-F49A-C02D-8E2D-4197B5F6B58A}"/>
          </ac:spMkLst>
        </pc:spChg>
        <pc:spChg chg="add mod">
          <ac:chgData name="Miao, Yonghui" userId="6eaae772-4001-4f72-9bc7-7c5425e3d3d8" providerId="ADAL" clId="{259A40ED-4D33-49FE-B80D-4C41E0113011}" dt="2023-06-01T15:59:25.510" v="1667"/>
          <ac:spMkLst>
            <pc:docMk/>
            <pc:sldMk cId="2516797650" sldId="561"/>
            <ac:spMk id="9" creationId="{800DAEB5-80A4-86FC-58E3-E4A36EA9B570}"/>
          </ac:spMkLst>
        </pc:spChg>
        <pc:spChg chg="add mod">
          <ac:chgData name="Miao, Yonghui" userId="6eaae772-4001-4f72-9bc7-7c5425e3d3d8" providerId="ADAL" clId="{259A40ED-4D33-49FE-B80D-4C41E0113011}" dt="2023-06-01T15:59:25.510" v="1671"/>
          <ac:spMkLst>
            <pc:docMk/>
            <pc:sldMk cId="2516797650" sldId="561"/>
            <ac:spMk id="10" creationId="{B83419E4-BBE9-CE60-0E4C-70D287AA9FB0}"/>
          </ac:spMkLst>
        </pc:spChg>
        <pc:spChg chg="add mod">
          <ac:chgData name="Miao, Yonghui" userId="6eaae772-4001-4f72-9bc7-7c5425e3d3d8" providerId="ADAL" clId="{259A40ED-4D33-49FE-B80D-4C41E0113011}" dt="2023-06-01T15:59:25.511" v="1675"/>
          <ac:spMkLst>
            <pc:docMk/>
            <pc:sldMk cId="2516797650" sldId="561"/>
            <ac:spMk id="11" creationId="{2B61319A-2C79-6CF9-8BC3-0897F53BF2BD}"/>
          </ac:spMkLst>
        </pc:spChg>
        <pc:spChg chg="add mod">
          <ac:chgData name="Miao, Yonghui" userId="6eaae772-4001-4f72-9bc7-7c5425e3d3d8" providerId="ADAL" clId="{259A40ED-4D33-49FE-B80D-4C41E0113011}" dt="2023-06-01T15:59:25.512" v="1679"/>
          <ac:spMkLst>
            <pc:docMk/>
            <pc:sldMk cId="2516797650" sldId="561"/>
            <ac:spMk id="12" creationId="{B1A7121A-3B38-3606-C516-15A558A91193}"/>
          </ac:spMkLst>
        </pc:spChg>
      </pc:sldChg>
      <pc:sldChg chg="addSp modSp mod">
        <pc:chgData name="Miao, Yonghui" userId="6eaae772-4001-4f72-9bc7-7c5425e3d3d8" providerId="ADAL" clId="{259A40ED-4D33-49FE-B80D-4C41E0113011}" dt="2023-06-01T15:59:25.556" v="1708"/>
        <pc:sldMkLst>
          <pc:docMk/>
          <pc:sldMk cId="2431414994" sldId="562"/>
        </pc:sldMkLst>
        <pc:spChg chg="add mod">
          <ac:chgData name="Miao, Yonghui" userId="6eaae772-4001-4f72-9bc7-7c5425e3d3d8" providerId="ADAL" clId="{259A40ED-4D33-49FE-B80D-4C41E0113011}" dt="2023-06-01T15:59:25.551" v="1684"/>
          <ac:spMkLst>
            <pc:docMk/>
            <pc:sldMk cId="2431414994" sldId="562"/>
            <ac:spMk id="2" creationId="{212C415C-A5EB-A04C-C177-348E4C55E56D}"/>
          </ac:spMkLst>
        </pc:spChg>
        <pc:spChg chg="add mod">
          <ac:chgData name="Miao, Yonghui" userId="6eaae772-4001-4f72-9bc7-7c5425e3d3d8" providerId="ADAL" clId="{259A40ED-4D33-49FE-B80D-4C41E0113011}" dt="2023-06-01T15:59:25.552" v="1688"/>
          <ac:spMkLst>
            <pc:docMk/>
            <pc:sldMk cId="2431414994" sldId="562"/>
            <ac:spMk id="5" creationId="{3099A5D7-5F05-D700-82B3-B76F2A6242AF}"/>
          </ac:spMkLst>
        </pc:spChg>
        <pc:spChg chg="add mod">
          <ac:chgData name="Miao, Yonghui" userId="6eaae772-4001-4f72-9bc7-7c5425e3d3d8" providerId="ADAL" clId="{259A40ED-4D33-49FE-B80D-4C41E0113011}" dt="2023-06-01T15:59:25.553" v="1692"/>
          <ac:spMkLst>
            <pc:docMk/>
            <pc:sldMk cId="2431414994" sldId="562"/>
            <ac:spMk id="6" creationId="{0F53F3EF-350B-502C-44CB-E1C4B4DE5C24}"/>
          </ac:spMkLst>
        </pc:spChg>
        <pc:spChg chg="add mod">
          <ac:chgData name="Miao, Yonghui" userId="6eaae772-4001-4f72-9bc7-7c5425e3d3d8" providerId="ADAL" clId="{259A40ED-4D33-49FE-B80D-4C41E0113011}" dt="2023-06-01T15:59:25.554" v="1696"/>
          <ac:spMkLst>
            <pc:docMk/>
            <pc:sldMk cId="2431414994" sldId="562"/>
            <ac:spMk id="7" creationId="{726181F7-B8EB-7E59-A2B8-6BF95D56F030}"/>
          </ac:spMkLst>
        </pc:spChg>
        <pc:spChg chg="add mod">
          <ac:chgData name="Miao, Yonghui" userId="6eaae772-4001-4f72-9bc7-7c5425e3d3d8" providerId="ADAL" clId="{259A40ED-4D33-49FE-B80D-4C41E0113011}" dt="2023-06-01T15:59:25.555" v="1700"/>
          <ac:spMkLst>
            <pc:docMk/>
            <pc:sldMk cId="2431414994" sldId="562"/>
            <ac:spMk id="8" creationId="{40108357-6598-14DE-0C5E-3084AF9C9E9C}"/>
          </ac:spMkLst>
        </pc:spChg>
        <pc:spChg chg="add mod">
          <ac:chgData name="Miao, Yonghui" userId="6eaae772-4001-4f72-9bc7-7c5425e3d3d8" providerId="ADAL" clId="{259A40ED-4D33-49FE-B80D-4C41E0113011}" dt="2023-06-01T15:59:25.555" v="1704"/>
          <ac:spMkLst>
            <pc:docMk/>
            <pc:sldMk cId="2431414994" sldId="562"/>
            <ac:spMk id="9" creationId="{2ADBDE16-CF65-FF2B-FCCA-20A1799ABF52}"/>
          </ac:spMkLst>
        </pc:spChg>
        <pc:spChg chg="add mod">
          <ac:chgData name="Miao, Yonghui" userId="6eaae772-4001-4f72-9bc7-7c5425e3d3d8" providerId="ADAL" clId="{259A40ED-4D33-49FE-B80D-4C41E0113011}" dt="2023-06-01T15:59:25.556" v="1708"/>
          <ac:spMkLst>
            <pc:docMk/>
            <pc:sldMk cId="2431414994" sldId="562"/>
            <ac:spMk id="10" creationId="{3C78039D-48AA-92A6-E5B8-F39F1A00BDE8}"/>
          </ac:spMkLst>
        </pc:spChg>
      </pc:sldChg>
      <pc:sldChg chg="addSp modSp mod">
        <pc:chgData name="Miao, Yonghui" userId="6eaae772-4001-4f72-9bc7-7c5425e3d3d8" providerId="ADAL" clId="{259A40ED-4D33-49FE-B80D-4C41E0113011}" dt="2023-06-01T15:59:25.655" v="1766"/>
        <pc:sldMkLst>
          <pc:docMk/>
          <pc:sldMk cId="1293031461" sldId="563"/>
        </pc:sldMkLst>
        <pc:spChg chg="add mod">
          <ac:chgData name="Miao, Yonghui" userId="6eaae772-4001-4f72-9bc7-7c5425e3d3d8" providerId="ADAL" clId="{259A40ED-4D33-49FE-B80D-4C41E0113011}" dt="2023-06-01T15:59:25.646" v="1742"/>
          <ac:spMkLst>
            <pc:docMk/>
            <pc:sldMk cId="1293031461" sldId="563"/>
            <ac:spMk id="2" creationId="{3BE87F54-242F-0068-55D2-F2356824D336}"/>
          </ac:spMkLst>
        </pc:spChg>
        <pc:spChg chg="add mod">
          <ac:chgData name="Miao, Yonghui" userId="6eaae772-4001-4f72-9bc7-7c5425e3d3d8" providerId="ADAL" clId="{259A40ED-4D33-49FE-B80D-4C41E0113011}" dt="2023-06-01T15:59:25.650" v="1746"/>
          <ac:spMkLst>
            <pc:docMk/>
            <pc:sldMk cId="1293031461" sldId="563"/>
            <ac:spMk id="3" creationId="{836149AD-8AD9-4F5F-EE48-64581CE56CB5}"/>
          </ac:spMkLst>
        </pc:spChg>
        <pc:spChg chg="add mod">
          <ac:chgData name="Miao, Yonghui" userId="6eaae772-4001-4f72-9bc7-7c5425e3d3d8" providerId="ADAL" clId="{259A40ED-4D33-49FE-B80D-4C41E0113011}" dt="2023-06-01T15:59:25.651" v="1750"/>
          <ac:spMkLst>
            <pc:docMk/>
            <pc:sldMk cId="1293031461" sldId="563"/>
            <ac:spMk id="7" creationId="{B0E20A3F-8B99-F32F-9941-D08FD263320D}"/>
          </ac:spMkLst>
        </pc:spChg>
        <pc:spChg chg="add mod">
          <ac:chgData name="Miao, Yonghui" userId="6eaae772-4001-4f72-9bc7-7c5425e3d3d8" providerId="ADAL" clId="{259A40ED-4D33-49FE-B80D-4C41E0113011}" dt="2023-06-01T15:59:25.652" v="1754"/>
          <ac:spMkLst>
            <pc:docMk/>
            <pc:sldMk cId="1293031461" sldId="563"/>
            <ac:spMk id="8" creationId="{C46F1105-5630-7024-522E-CDB1DEFA7B51}"/>
          </ac:spMkLst>
        </pc:spChg>
        <pc:spChg chg="add mod">
          <ac:chgData name="Miao, Yonghui" userId="6eaae772-4001-4f72-9bc7-7c5425e3d3d8" providerId="ADAL" clId="{259A40ED-4D33-49FE-B80D-4C41E0113011}" dt="2023-06-01T15:59:25.653" v="1758"/>
          <ac:spMkLst>
            <pc:docMk/>
            <pc:sldMk cId="1293031461" sldId="563"/>
            <ac:spMk id="9" creationId="{D20F2A6B-7073-A46C-6578-40CDA26E18E5}"/>
          </ac:spMkLst>
        </pc:spChg>
        <pc:spChg chg="add mod">
          <ac:chgData name="Miao, Yonghui" userId="6eaae772-4001-4f72-9bc7-7c5425e3d3d8" providerId="ADAL" clId="{259A40ED-4D33-49FE-B80D-4C41E0113011}" dt="2023-06-01T15:59:25.654" v="1762"/>
          <ac:spMkLst>
            <pc:docMk/>
            <pc:sldMk cId="1293031461" sldId="563"/>
            <ac:spMk id="10" creationId="{4074C67E-D40B-4E7F-E062-19015683A6E0}"/>
          </ac:spMkLst>
        </pc:spChg>
        <pc:spChg chg="add mod">
          <ac:chgData name="Miao, Yonghui" userId="6eaae772-4001-4f72-9bc7-7c5425e3d3d8" providerId="ADAL" clId="{259A40ED-4D33-49FE-B80D-4C41E0113011}" dt="2023-06-01T15:59:25.655" v="1766"/>
          <ac:spMkLst>
            <pc:docMk/>
            <pc:sldMk cId="1293031461" sldId="563"/>
            <ac:spMk id="11" creationId="{8DC4F38A-A0CA-F722-471F-11521BA10800}"/>
          </ac:spMkLst>
        </pc:spChg>
      </pc:sldChg>
      <pc:sldChg chg="addSp modSp mod">
        <pc:chgData name="Miao, Yonghui" userId="6eaae772-4001-4f72-9bc7-7c5425e3d3d8" providerId="ADAL" clId="{259A40ED-4D33-49FE-B80D-4C41E0113011}" dt="2023-06-01T15:59:25.821" v="1824"/>
        <pc:sldMkLst>
          <pc:docMk/>
          <pc:sldMk cId="1697926765" sldId="564"/>
        </pc:sldMkLst>
        <pc:spChg chg="add mod">
          <ac:chgData name="Miao, Yonghui" userId="6eaae772-4001-4f72-9bc7-7c5425e3d3d8" providerId="ADAL" clId="{259A40ED-4D33-49FE-B80D-4C41E0113011}" dt="2023-06-01T15:59:25.812" v="1800"/>
          <ac:spMkLst>
            <pc:docMk/>
            <pc:sldMk cId="1697926765" sldId="564"/>
            <ac:spMk id="2" creationId="{0186E02C-220F-33A2-76DB-851FB94E8677}"/>
          </ac:spMkLst>
        </pc:spChg>
        <pc:spChg chg="add mod">
          <ac:chgData name="Miao, Yonghui" userId="6eaae772-4001-4f72-9bc7-7c5425e3d3d8" providerId="ADAL" clId="{259A40ED-4D33-49FE-B80D-4C41E0113011}" dt="2023-06-01T15:59:25.814" v="1804"/>
          <ac:spMkLst>
            <pc:docMk/>
            <pc:sldMk cId="1697926765" sldId="564"/>
            <ac:spMk id="4" creationId="{C3576E16-0156-3B9B-F112-DF76DFC033AA}"/>
          </ac:spMkLst>
        </pc:spChg>
        <pc:spChg chg="add mod">
          <ac:chgData name="Miao, Yonghui" userId="6eaae772-4001-4f72-9bc7-7c5425e3d3d8" providerId="ADAL" clId="{259A40ED-4D33-49FE-B80D-4C41E0113011}" dt="2023-06-01T15:59:25.817" v="1808"/>
          <ac:spMkLst>
            <pc:docMk/>
            <pc:sldMk cId="1697926765" sldId="564"/>
            <ac:spMk id="7" creationId="{A627497E-0A09-49F2-F9F6-A83B079AFC74}"/>
          </ac:spMkLst>
        </pc:spChg>
        <pc:spChg chg="add mod">
          <ac:chgData name="Miao, Yonghui" userId="6eaae772-4001-4f72-9bc7-7c5425e3d3d8" providerId="ADAL" clId="{259A40ED-4D33-49FE-B80D-4C41E0113011}" dt="2023-06-01T15:59:25.818" v="1812"/>
          <ac:spMkLst>
            <pc:docMk/>
            <pc:sldMk cId="1697926765" sldId="564"/>
            <ac:spMk id="8" creationId="{66EE1591-C82F-19A6-8AE9-304B17E7ECF5}"/>
          </ac:spMkLst>
        </pc:spChg>
        <pc:spChg chg="add mod">
          <ac:chgData name="Miao, Yonghui" userId="6eaae772-4001-4f72-9bc7-7c5425e3d3d8" providerId="ADAL" clId="{259A40ED-4D33-49FE-B80D-4C41E0113011}" dt="2023-06-01T15:59:25.820" v="1816"/>
          <ac:spMkLst>
            <pc:docMk/>
            <pc:sldMk cId="1697926765" sldId="564"/>
            <ac:spMk id="9" creationId="{14EB255B-868D-867D-65DA-B868DBB45BEA}"/>
          </ac:spMkLst>
        </pc:spChg>
        <pc:spChg chg="add mod">
          <ac:chgData name="Miao, Yonghui" userId="6eaae772-4001-4f72-9bc7-7c5425e3d3d8" providerId="ADAL" clId="{259A40ED-4D33-49FE-B80D-4C41E0113011}" dt="2023-06-01T15:59:25.820" v="1820"/>
          <ac:spMkLst>
            <pc:docMk/>
            <pc:sldMk cId="1697926765" sldId="564"/>
            <ac:spMk id="10" creationId="{DFD74FC8-7876-9344-84A8-391D145C5B34}"/>
          </ac:spMkLst>
        </pc:spChg>
        <pc:spChg chg="add mod">
          <ac:chgData name="Miao, Yonghui" userId="6eaae772-4001-4f72-9bc7-7c5425e3d3d8" providerId="ADAL" clId="{259A40ED-4D33-49FE-B80D-4C41E0113011}" dt="2023-06-01T15:59:25.821" v="1824"/>
          <ac:spMkLst>
            <pc:docMk/>
            <pc:sldMk cId="1697926765" sldId="564"/>
            <ac:spMk id="11" creationId="{F8FA92AA-1CBD-BAA3-82CB-A24D3DCD7A07}"/>
          </ac:spMkLst>
        </pc:spChg>
      </pc:sldChg>
      <pc:sldChg chg="addSp modSp mod">
        <pc:chgData name="Miao, Yonghui" userId="6eaae772-4001-4f72-9bc7-7c5425e3d3d8" providerId="ADAL" clId="{259A40ED-4D33-49FE-B80D-4C41E0113011}" dt="2023-06-01T15:59:25.734" v="1795"/>
        <pc:sldMkLst>
          <pc:docMk/>
          <pc:sldMk cId="235346222" sldId="565"/>
        </pc:sldMkLst>
        <pc:spChg chg="add mod">
          <ac:chgData name="Miao, Yonghui" userId="6eaae772-4001-4f72-9bc7-7c5425e3d3d8" providerId="ADAL" clId="{259A40ED-4D33-49FE-B80D-4C41E0113011}" dt="2023-06-01T15:59:25.725" v="1771"/>
          <ac:spMkLst>
            <pc:docMk/>
            <pc:sldMk cId="235346222" sldId="565"/>
            <ac:spMk id="3" creationId="{840125CF-DC0F-88BC-F61C-10AE2ACFA04F}"/>
          </ac:spMkLst>
        </pc:spChg>
        <pc:spChg chg="add mod">
          <ac:chgData name="Miao, Yonghui" userId="6eaae772-4001-4f72-9bc7-7c5425e3d3d8" providerId="ADAL" clId="{259A40ED-4D33-49FE-B80D-4C41E0113011}" dt="2023-06-01T15:59:25.726" v="1775"/>
          <ac:spMkLst>
            <pc:docMk/>
            <pc:sldMk cId="235346222" sldId="565"/>
            <ac:spMk id="7" creationId="{9BC9583B-5766-20CE-E438-9E3BF915E628}"/>
          </ac:spMkLst>
        </pc:spChg>
        <pc:spChg chg="add mod">
          <ac:chgData name="Miao, Yonghui" userId="6eaae772-4001-4f72-9bc7-7c5425e3d3d8" providerId="ADAL" clId="{259A40ED-4D33-49FE-B80D-4C41E0113011}" dt="2023-06-01T15:59:25.727" v="1779"/>
          <ac:spMkLst>
            <pc:docMk/>
            <pc:sldMk cId="235346222" sldId="565"/>
            <ac:spMk id="8" creationId="{5AFE42ED-B937-014F-1CA1-7FE695223FFA}"/>
          </ac:spMkLst>
        </pc:spChg>
        <pc:spChg chg="add mod">
          <ac:chgData name="Miao, Yonghui" userId="6eaae772-4001-4f72-9bc7-7c5425e3d3d8" providerId="ADAL" clId="{259A40ED-4D33-49FE-B80D-4C41E0113011}" dt="2023-06-01T15:59:25.728" v="1783"/>
          <ac:spMkLst>
            <pc:docMk/>
            <pc:sldMk cId="235346222" sldId="565"/>
            <ac:spMk id="9" creationId="{D61B13B5-2558-87B0-4868-1600EFE31D0C}"/>
          </ac:spMkLst>
        </pc:spChg>
        <pc:spChg chg="add mod">
          <ac:chgData name="Miao, Yonghui" userId="6eaae772-4001-4f72-9bc7-7c5425e3d3d8" providerId="ADAL" clId="{259A40ED-4D33-49FE-B80D-4C41E0113011}" dt="2023-06-01T15:59:25.729" v="1787"/>
          <ac:spMkLst>
            <pc:docMk/>
            <pc:sldMk cId="235346222" sldId="565"/>
            <ac:spMk id="10" creationId="{FFDE7A52-38E1-6DF1-BC9C-04907B2402C4}"/>
          </ac:spMkLst>
        </pc:spChg>
        <pc:spChg chg="add mod">
          <ac:chgData name="Miao, Yonghui" userId="6eaae772-4001-4f72-9bc7-7c5425e3d3d8" providerId="ADAL" clId="{259A40ED-4D33-49FE-B80D-4C41E0113011}" dt="2023-06-01T15:59:25.730" v="1791"/>
          <ac:spMkLst>
            <pc:docMk/>
            <pc:sldMk cId="235346222" sldId="565"/>
            <ac:spMk id="11" creationId="{AF0F7448-BABB-09CE-4996-B9976F4DA211}"/>
          </ac:spMkLst>
        </pc:spChg>
        <pc:spChg chg="add mod">
          <ac:chgData name="Miao, Yonghui" userId="6eaae772-4001-4f72-9bc7-7c5425e3d3d8" providerId="ADAL" clId="{259A40ED-4D33-49FE-B80D-4C41E0113011}" dt="2023-06-01T15:59:25.734" v="1795"/>
          <ac:spMkLst>
            <pc:docMk/>
            <pc:sldMk cId="235346222" sldId="565"/>
            <ac:spMk id="12" creationId="{A9B3B614-77FB-FFCD-8087-8A7E6D387F83}"/>
          </ac:spMkLst>
        </pc:spChg>
      </pc:sldChg>
      <pc:sldChg chg="addSp modSp mod">
        <pc:chgData name="Miao, Yonghui" userId="6eaae772-4001-4f72-9bc7-7c5425e3d3d8" providerId="ADAL" clId="{259A40ED-4D33-49FE-B80D-4C41E0113011}" dt="2023-06-01T15:59:25.604" v="1737"/>
        <pc:sldMkLst>
          <pc:docMk/>
          <pc:sldMk cId="2665149151" sldId="566"/>
        </pc:sldMkLst>
        <pc:spChg chg="add mod">
          <ac:chgData name="Miao, Yonghui" userId="6eaae772-4001-4f72-9bc7-7c5425e3d3d8" providerId="ADAL" clId="{259A40ED-4D33-49FE-B80D-4C41E0113011}" dt="2023-06-01T15:59:25.597" v="1713"/>
          <ac:spMkLst>
            <pc:docMk/>
            <pc:sldMk cId="2665149151" sldId="566"/>
            <ac:spMk id="4" creationId="{A17C47BA-709A-A056-BE9E-144B3342D901}"/>
          </ac:spMkLst>
        </pc:spChg>
        <pc:spChg chg="add mod">
          <ac:chgData name="Miao, Yonghui" userId="6eaae772-4001-4f72-9bc7-7c5425e3d3d8" providerId="ADAL" clId="{259A40ED-4D33-49FE-B80D-4C41E0113011}" dt="2023-06-01T15:59:25.600" v="1717"/>
          <ac:spMkLst>
            <pc:docMk/>
            <pc:sldMk cId="2665149151" sldId="566"/>
            <ac:spMk id="6" creationId="{479DFED8-6743-8E2D-1B85-591EABE39C5F}"/>
          </ac:spMkLst>
        </pc:spChg>
        <pc:spChg chg="add mod">
          <ac:chgData name="Miao, Yonghui" userId="6eaae772-4001-4f72-9bc7-7c5425e3d3d8" providerId="ADAL" clId="{259A40ED-4D33-49FE-B80D-4C41E0113011}" dt="2023-06-01T15:59:25.601" v="1721"/>
          <ac:spMkLst>
            <pc:docMk/>
            <pc:sldMk cId="2665149151" sldId="566"/>
            <ac:spMk id="8" creationId="{930189E1-C336-160A-17E0-604E4F330924}"/>
          </ac:spMkLst>
        </pc:spChg>
        <pc:spChg chg="add mod">
          <ac:chgData name="Miao, Yonghui" userId="6eaae772-4001-4f72-9bc7-7c5425e3d3d8" providerId="ADAL" clId="{259A40ED-4D33-49FE-B80D-4C41E0113011}" dt="2023-06-01T15:59:25.602" v="1725"/>
          <ac:spMkLst>
            <pc:docMk/>
            <pc:sldMk cId="2665149151" sldId="566"/>
            <ac:spMk id="9" creationId="{F77BD37F-9FB9-3489-0A70-3C44BC9F5BA9}"/>
          </ac:spMkLst>
        </pc:spChg>
        <pc:spChg chg="add mod">
          <ac:chgData name="Miao, Yonghui" userId="6eaae772-4001-4f72-9bc7-7c5425e3d3d8" providerId="ADAL" clId="{259A40ED-4D33-49FE-B80D-4C41E0113011}" dt="2023-06-01T15:59:25.603" v="1729"/>
          <ac:spMkLst>
            <pc:docMk/>
            <pc:sldMk cId="2665149151" sldId="566"/>
            <ac:spMk id="10" creationId="{AF156ECD-4DC9-DC7D-0EAE-AAFBD2DEF99E}"/>
          </ac:spMkLst>
        </pc:spChg>
        <pc:spChg chg="add mod">
          <ac:chgData name="Miao, Yonghui" userId="6eaae772-4001-4f72-9bc7-7c5425e3d3d8" providerId="ADAL" clId="{259A40ED-4D33-49FE-B80D-4C41E0113011}" dt="2023-06-01T15:59:25.603" v="1733"/>
          <ac:spMkLst>
            <pc:docMk/>
            <pc:sldMk cId="2665149151" sldId="566"/>
            <ac:spMk id="11" creationId="{4FDC058D-516D-D20A-A7FA-E3CEE6B96C1D}"/>
          </ac:spMkLst>
        </pc:spChg>
        <pc:spChg chg="add mod">
          <ac:chgData name="Miao, Yonghui" userId="6eaae772-4001-4f72-9bc7-7c5425e3d3d8" providerId="ADAL" clId="{259A40ED-4D33-49FE-B80D-4C41E0113011}" dt="2023-06-01T15:59:25.604" v="1737"/>
          <ac:spMkLst>
            <pc:docMk/>
            <pc:sldMk cId="2665149151" sldId="566"/>
            <ac:spMk id="12" creationId="{D1B2372E-50DA-FCFB-3C6A-EA360C2FC6F9}"/>
          </ac:spMkLst>
        </pc:spChg>
      </pc:sldChg>
      <pc:sldChg chg="addSp modSp mod">
        <pc:chgData name="Miao, Yonghui" userId="6eaae772-4001-4f72-9bc7-7c5425e3d3d8" providerId="ADAL" clId="{259A40ED-4D33-49FE-B80D-4C41E0113011}" dt="2023-06-01T15:59:25.875" v="1853"/>
        <pc:sldMkLst>
          <pc:docMk/>
          <pc:sldMk cId="3780274280" sldId="567"/>
        </pc:sldMkLst>
        <pc:spChg chg="add mod">
          <ac:chgData name="Miao, Yonghui" userId="6eaae772-4001-4f72-9bc7-7c5425e3d3d8" providerId="ADAL" clId="{259A40ED-4D33-49FE-B80D-4C41E0113011}" dt="2023-06-01T15:59:25.871" v="1829"/>
          <ac:spMkLst>
            <pc:docMk/>
            <pc:sldMk cId="3780274280" sldId="567"/>
            <ac:spMk id="2" creationId="{1A696CF5-34FE-E8CB-03CC-34DDF874BE44}"/>
          </ac:spMkLst>
        </pc:spChg>
        <pc:spChg chg="add mod">
          <ac:chgData name="Miao, Yonghui" userId="6eaae772-4001-4f72-9bc7-7c5425e3d3d8" providerId="ADAL" clId="{259A40ED-4D33-49FE-B80D-4C41E0113011}" dt="2023-06-01T15:59:25.872" v="1833"/>
          <ac:spMkLst>
            <pc:docMk/>
            <pc:sldMk cId="3780274280" sldId="567"/>
            <ac:spMk id="3" creationId="{CDC062CB-606E-C12B-EC8A-E218EA959816}"/>
          </ac:spMkLst>
        </pc:spChg>
        <pc:spChg chg="add mod">
          <ac:chgData name="Miao, Yonghui" userId="6eaae772-4001-4f72-9bc7-7c5425e3d3d8" providerId="ADAL" clId="{259A40ED-4D33-49FE-B80D-4C41E0113011}" dt="2023-06-01T15:59:25.873" v="1837"/>
          <ac:spMkLst>
            <pc:docMk/>
            <pc:sldMk cId="3780274280" sldId="567"/>
            <ac:spMk id="7" creationId="{D64A60B3-0BAE-1441-6A6A-E91D574E6213}"/>
          </ac:spMkLst>
        </pc:spChg>
        <pc:spChg chg="add mod">
          <ac:chgData name="Miao, Yonghui" userId="6eaae772-4001-4f72-9bc7-7c5425e3d3d8" providerId="ADAL" clId="{259A40ED-4D33-49FE-B80D-4C41E0113011}" dt="2023-06-01T15:59:25.873" v="1841"/>
          <ac:spMkLst>
            <pc:docMk/>
            <pc:sldMk cId="3780274280" sldId="567"/>
            <ac:spMk id="12" creationId="{508FC654-F316-26AF-E629-361399A33BCF}"/>
          </ac:spMkLst>
        </pc:spChg>
        <pc:spChg chg="add mod">
          <ac:chgData name="Miao, Yonghui" userId="6eaae772-4001-4f72-9bc7-7c5425e3d3d8" providerId="ADAL" clId="{259A40ED-4D33-49FE-B80D-4C41E0113011}" dt="2023-06-01T15:59:25.873" v="1845"/>
          <ac:spMkLst>
            <pc:docMk/>
            <pc:sldMk cId="3780274280" sldId="567"/>
            <ac:spMk id="14" creationId="{A67DD4A8-F937-F9CA-DECE-B0BEE42368B8}"/>
          </ac:spMkLst>
        </pc:spChg>
        <pc:spChg chg="add mod">
          <ac:chgData name="Miao, Yonghui" userId="6eaae772-4001-4f72-9bc7-7c5425e3d3d8" providerId="ADAL" clId="{259A40ED-4D33-49FE-B80D-4C41E0113011}" dt="2023-06-01T15:59:25.874" v="1849"/>
          <ac:spMkLst>
            <pc:docMk/>
            <pc:sldMk cId="3780274280" sldId="567"/>
            <ac:spMk id="18" creationId="{0790E1E7-A0D9-0BBA-C110-CBB1FB33B913}"/>
          </ac:spMkLst>
        </pc:spChg>
        <pc:spChg chg="add mod">
          <ac:chgData name="Miao, Yonghui" userId="6eaae772-4001-4f72-9bc7-7c5425e3d3d8" providerId="ADAL" clId="{259A40ED-4D33-49FE-B80D-4C41E0113011}" dt="2023-06-01T15:59:25.875" v="1853"/>
          <ac:spMkLst>
            <pc:docMk/>
            <pc:sldMk cId="3780274280" sldId="567"/>
            <ac:spMk id="19" creationId="{48641756-41B6-B64C-E312-93A367A29251}"/>
          </ac:spMkLst>
        </pc:spChg>
      </pc:sldChg>
      <pc:sldChg chg="addSp modSp mod">
        <pc:chgData name="Miao, Yonghui" userId="6eaae772-4001-4f72-9bc7-7c5425e3d3d8" providerId="ADAL" clId="{259A40ED-4D33-49FE-B80D-4C41E0113011}" dt="2023-06-01T15:59:25.903" v="1882"/>
        <pc:sldMkLst>
          <pc:docMk/>
          <pc:sldMk cId="3819983456" sldId="568"/>
        </pc:sldMkLst>
        <pc:spChg chg="add mod">
          <ac:chgData name="Miao, Yonghui" userId="6eaae772-4001-4f72-9bc7-7c5425e3d3d8" providerId="ADAL" clId="{259A40ED-4D33-49FE-B80D-4C41E0113011}" dt="2023-06-01T15:59:25.896" v="1858"/>
          <ac:spMkLst>
            <pc:docMk/>
            <pc:sldMk cId="3819983456" sldId="568"/>
            <ac:spMk id="6" creationId="{04CD7226-C45A-C370-1B1B-6C5802853185}"/>
          </ac:spMkLst>
        </pc:spChg>
        <pc:spChg chg="add mod">
          <ac:chgData name="Miao, Yonghui" userId="6eaae772-4001-4f72-9bc7-7c5425e3d3d8" providerId="ADAL" clId="{259A40ED-4D33-49FE-B80D-4C41E0113011}" dt="2023-06-01T15:59:25.898" v="1862"/>
          <ac:spMkLst>
            <pc:docMk/>
            <pc:sldMk cId="3819983456" sldId="568"/>
            <ac:spMk id="7" creationId="{BC7534D7-DFAA-69A1-0117-72B57B0B983F}"/>
          </ac:spMkLst>
        </pc:spChg>
        <pc:spChg chg="add mod">
          <ac:chgData name="Miao, Yonghui" userId="6eaae772-4001-4f72-9bc7-7c5425e3d3d8" providerId="ADAL" clId="{259A40ED-4D33-49FE-B80D-4C41E0113011}" dt="2023-06-01T15:59:25.900" v="1866"/>
          <ac:spMkLst>
            <pc:docMk/>
            <pc:sldMk cId="3819983456" sldId="568"/>
            <ac:spMk id="8" creationId="{F6DF4347-7418-0946-2322-C1A4EA977DF6}"/>
          </ac:spMkLst>
        </pc:spChg>
        <pc:spChg chg="add mod">
          <ac:chgData name="Miao, Yonghui" userId="6eaae772-4001-4f72-9bc7-7c5425e3d3d8" providerId="ADAL" clId="{259A40ED-4D33-49FE-B80D-4C41E0113011}" dt="2023-06-01T15:59:25.900" v="1870"/>
          <ac:spMkLst>
            <pc:docMk/>
            <pc:sldMk cId="3819983456" sldId="568"/>
            <ac:spMk id="9" creationId="{AB79E40B-C49C-EC8A-A21D-EC6478A6501E}"/>
          </ac:spMkLst>
        </pc:spChg>
        <pc:spChg chg="add mod">
          <ac:chgData name="Miao, Yonghui" userId="6eaae772-4001-4f72-9bc7-7c5425e3d3d8" providerId="ADAL" clId="{259A40ED-4D33-49FE-B80D-4C41E0113011}" dt="2023-06-01T15:59:25.901" v="1874"/>
          <ac:spMkLst>
            <pc:docMk/>
            <pc:sldMk cId="3819983456" sldId="568"/>
            <ac:spMk id="10" creationId="{85DD0483-3940-4C47-ABDA-58484CE83686}"/>
          </ac:spMkLst>
        </pc:spChg>
        <pc:spChg chg="add mod">
          <ac:chgData name="Miao, Yonghui" userId="6eaae772-4001-4f72-9bc7-7c5425e3d3d8" providerId="ADAL" clId="{259A40ED-4D33-49FE-B80D-4C41E0113011}" dt="2023-06-01T15:59:25.903" v="1878"/>
          <ac:spMkLst>
            <pc:docMk/>
            <pc:sldMk cId="3819983456" sldId="568"/>
            <ac:spMk id="11" creationId="{B663285C-98D5-E42F-0C33-B2F117A01533}"/>
          </ac:spMkLst>
        </pc:spChg>
        <pc:spChg chg="add mod">
          <ac:chgData name="Miao, Yonghui" userId="6eaae772-4001-4f72-9bc7-7c5425e3d3d8" providerId="ADAL" clId="{259A40ED-4D33-49FE-B80D-4C41E0113011}" dt="2023-06-01T15:59:25.903" v="1882"/>
          <ac:spMkLst>
            <pc:docMk/>
            <pc:sldMk cId="3819983456" sldId="568"/>
            <ac:spMk id="12" creationId="{81E1A0DA-A5DC-1332-0477-7C5950B4B4EA}"/>
          </ac:spMkLst>
        </pc:spChg>
      </pc:sldChg>
      <pc:sldChg chg="addSp modSp mod">
        <pc:chgData name="Miao, Yonghui" userId="6eaae772-4001-4f72-9bc7-7c5425e3d3d8" providerId="ADAL" clId="{259A40ED-4D33-49FE-B80D-4C41E0113011}" dt="2023-06-01T15:59:25.950" v="1911"/>
        <pc:sldMkLst>
          <pc:docMk/>
          <pc:sldMk cId="3501099120" sldId="569"/>
        </pc:sldMkLst>
        <pc:spChg chg="add mod">
          <ac:chgData name="Miao, Yonghui" userId="6eaae772-4001-4f72-9bc7-7c5425e3d3d8" providerId="ADAL" clId="{259A40ED-4D33-49FE-B80D-4C41E0113011}" dt="2023-06-01T15:59:25.942" v="1887"/>
          <ac:spMkLst>
            <pc:docMk/>
            <pc:sldMk cId="3501099120" sldId="569"/>
            <ac:spMk id="4" creationId="{93E0A84A-859C-A774-F6FC-18A77CCC1674}"/>
          </ac:spMkLst>
        </pc:spChg>
        <pc:spChg chg="add mod">
          <ac:chgData name="Miao, Yonghui" userId="6eaae772-4001-4f72-9bc7-7c5425e3d3d8" providerId="ADAL" clId="{259A40ED-4D33-49FE-B80D-4C41E0113011}" dt="2023-06-01T15:59:25.943" v="1891"/>
          <ac:spMkLst>
            <pc:docMk/>
            <pc:sldMk cId="3501099120" sldId="569"/>
            <ac:spMk id="5" creationId="{D9F2318F-0C6A-823B-3393-EE01526DDB65}"/>
          </ac:spMkLst>
        </pc:spChg>
        <pc:spChg chg="add mod">
          <ac:chgData name="Miao, Yonghui" userId="6eaae772-4001-4f72-9bc7-7c5425e3d3d8" providerId="ADAL" clId="{259A40ED-4D33-49FE-B80D-4C41E0113011}" dt="2023-06-01T15:59:25.944" v="1895"/>
          <ac:spMkLst>
            <pc:docMk/>
            <pc:sldMk cId="3501099120" sldId="569"/>
            <ac:spMk id="6" creationId="{9D9BCA14-4FBA-26DD-0D59-0BE95F0C5368}"/>
          </ac:spMkLst>
        </pc:spChg>
        <pc:spChg chg="add mod">
          <ac:chgData name="Miao, Yonghui" userId="6eaae772-4001-4f72-9bc7-7c5425e3d3d8" providerId="ADAL" clId="{259A40ED-4D33-49FE-B80D-4C41E0113011}" dt="2023-06-01T15:59:25.944" v="1899"/>
          <ac:spMkLst>
            <pc:docMk/>
            <pc:sldMk cId="3501099120" sldId="569"/>
            <ac:spMk id="7" creationId="{C9FCB355-3AF5-F5C7-E8C1-1DFD6259F065}"/>
          </ac:spMkLst>
        </pc:spChg>
        <pc:spChg chg="add mod">
          <ac:chgData name="Miao, Yonghui" userId="6eaae772-4001-4f72-9bc7-7c5425e3d3d8" providerId="ADAL" clId="{259A40ED-4D33-49FE-B80D-4C41E0113011}" dt="2023-06-01T15:59:25.945" v="1903"/>
          <ac:spMkLst>
            <pc:docMk/>
            <pc:sldMk cId="3501099120" sldId="569"/>
            <ac:spMk id="12" creationId="{E87679B3-CEBD-2523-096E-D766973EBC7E}"/>
          </ac:spMkLst>
        </pc:spChg>
        <pc:spChg chg="add mod">
          <ac:chgData name="Miao, Yonghui" userId="6eaae772-4001-4f72-9bc7-7c5425e3d3d8" providerId="ADAL" clId="{259A40ED-4D33-49FE-B80D-4C41E0113011}" dt="2023-06-01T15:59:25.948" v="1907"/>
          <ac:spMkLst>
            <pc:docMk/>
            <pc:sldMk cId="3501099120" sldId="569"/>
            <ac:spMk id="13" creationId="{8603911F-9EA0-7363-0984-C5CAFE1703EB}"/>
          </ac:spMkLst>
        </pc:spChg>
        <pc:spChg chg="add mod">
          <ac:chgData name="Miao, Yonghui" userId="6eaae772-4001-4f72-9bc7-7c5425e3d3d8" providerId="ADAL" clId="{259A40ED-4D33-49FE-B80D-4C41E0113011}" dt="2023-06-01T15:59:25.950" v="1911"/>
          <ac:spMkLst>
            <pc:docMk/>
            <pc:sldMk cId="3501099120" sldId="569"/>
            <ac:spMk id="14" creationId="{9EEB335D-6A6F-B242-0D81-71A35B3D7113}"/>
          </ac:spMkLst>
        </pc:spChg>
      </pc:sldChg>
      <pc:sldChg chg="addSp modSp mod">
        <pc:chgData name="Miao, Yonghui" userId="6eaae772-4001-4f72-9bc7-7c5425e3d3d8" providerId="ADAL" clId="{259A40ED-4D33-49FE-B80D-4C41E0113011}" dt="2023-06-01T15:59:25.978" v="1940"/>
        <pc:sldMkLst>
          <pc:docMk/>
          <pc:sldMk cId="3456799472" sldId="571"/>
        </pc:sldMkLst>
        <pc:spChg chg="add mod">
          <ac:chgData name="Miao, Yonghui" userId="6eaae772-4001-4f72-9bc7-7c5425e3d3d8" providerId="ADAL" clId="{259A40ED-4D33-49FE-B80D-4C41E0113011}" dt="2023-06-01T15:59:25.972" v="1916"/>
          <ac:spMkLst>
            <pc:docMk/>
            <pc:sldMk cId="3456799472" sldId="571"/>
            <ac:spMk id="6" creationId="{FDAADCC5-A379-156B-7156-794A293431D4}"/>
          </ac:spMkLst>
        </pc:spChg>
        <pc:spChg chg="add mod">
          <ac:chgData name="Miao, Yonghui" userId="6eaae772-4001-4f72-9bc7-7c5425e3d3d8" providerId="ADAL" clId="{259A40ED-4D33-49FE-B80D-4C41E0113011}" dt="2023-06-01T15:59:25.973" v="1920"/>
          <ac:spMkLst>
            <pc:docMk/>
            <pc:sldMk cId="3456799472" sldId="571"/>
            <ac:spMk id="7" creationId="{AD47124C-FACA-B396-A831-B299F6AAE442}"/>
          </ac:spMkLst>
        </pc:spChg>
        <pc:spChg chg="add mod">
          <ac:chgData name="Miao, Yonghui" userId="6eaae772-4001-4f72-9bc7-7c5425e3d3d8" providerId="ADAL" clId="{259A40ED-4D33-49FE-B80D-4C41E0113011}" dt="2023-06-01T15:59:25.974" v="1924"/>
          <ac:spMkLst>
            <pc:docMk/>
            <pc:sldMk cId="3456799472" sldId="571"/>
            <ac:spMk id="8" creationId="{8B2505AB-132A-DE29-2DE8-8D5B3033CE74}"/>
          </ac:spMkLst>
        </pc:spChg>
        <pc:spChg chg="add mod">
          <ac:chgData name="Miao, Yonghui" userId="6eaae772-4001-4f72-9bc7-7c5425e3d3d8" providerId="ADAL" clId="{259A40ED-4D33-49FE-B80D-4C41E0113011}" dt="2023-06-01T15:59:25.974" v="1928"/>
          <ac:spMkLst>
            <pc:docMk/>
            <pc:sldMk cId="3456799472" sldId="571"/>
            <ac:spMk id="9" creationId="{B0621645-D77F-D04A-B9F5-2813D385EC43}"/>
          </ac:spMkLst>
        </pc:spChg>
        <pc:spChg chg="add mod">
          <ac:chgData name="Miao, Yonghui" userId="6eaae772-4001-4f72-9bc7-7c5425e3d3d8" providerId="ADAL" clId="{259A40ED-4D33-49FE-B80D-4C41E0113011}" dt="2023-06-01T15:59:25.976" v="1932"/>
          <ac:spMkLst>
            <pc:docMk/>
            <pc:sldMk cId="3456799472" sldId="571"/>
            <ac:spMk id="10" creationId="{9CBCFAB2-8D19-FC50-A6E2-BBEDD7F61CBB}"/>
          </ac:spMkLst>
        </pc:spChg>
        <pc:spChg chg="add mod">
          <ac:chgData name="Miao, Yonghui" userId="6eaae772-4001-4f72-9bc7-7c5425e3d3d8" providerId="ADAL" clId="{259A40ED-4D33-49FE-B80D-4C41E0113011}" dt="2023-06-01T15:59:25.977" v="1936"/>
          <ac:spMkLst>
            <pc:docMk/>
            <pc:sldMk cId="3456799472" sldId="571"/>
            <ac:spMk id="11" creationId="{7F49A6AD-532C-82EF-8E88-84DB9115A011}"/>
          </ac:spMkLst>
        </pc:spChg>
        <pc:spChg chg="add mod">
          <ac:chgData name="Miao, Yonghui" userId="6eaae772-4001-4f72-9bc7-7c5425e3d3d8" providerId="ADAL" clId="{259A40ED-4D33-49FE-B80D-4C41E0113011}" dt="2023-06-01T15:59:25.978" v="1940"/>
          <ac:spMkLst>
            <pc:docMk/>
            <pc:sldMk cId="3456799472" sldId="571"/>
            <ac:spMk id="12" creationId="{BC550F31-C1D3-7F57-F46C-05C0966BA35C}"/>
          </ac:spMkLst>
        </pc:spChg>
      </pc:sldChg>
      <pc:sldChg chg="addSp modSp mod">
        <pc:chgData name="Miao, Yonghui" userId="6eaae772-4001-4f72-9bc7-7c5425e3d3d8" providerId="ADAL" clId="{259A40ED-4D33-49FE-B80D-4C41E0113011}" dt="2023-06-01T15:59:26.039" v="1969"/>
        <pc:sldMkLst>
          <pc:docMk/>
          <pc:sldMk cId="3055278518" sldId="572"/>
        </pc:sldMkLst>
        <pc:spChg chg="add mod">
          <ac:chgData name="Miao, Yonghui" userId="6eaae772-4001-4f72-9bc7-7c5425e3d3d8" providerId="ADAL" clId="{259A40ED-4D33-49FE-B80D-4C41E0113011}" dt="2023-06-01T15:59:26.034" v="1945"/>
          <ac:spMkLst>
            <pc:docMk/>
            <pc:sldMk cId="3055278518" sldId="572"/>
            <ac:spMk id="2" creationId="{EE10BD21-6627-4049-9C2D-82FAFFDD057E}"/>
          </ac:spMkLst>
        </pc:spChg>
        <pc:spChg chg="add mod">
          <ac:chgData name="Miao, Yonghui" userId="6eaae772-4001-4f72-9bc7-7c5425e3d3d8" providerId="ADAL" clId="{259A40ED-4D33-49FE-B80D-4C41E0113011}" dt="2023-06-01T15:59:26.035" v="1949"/>
          <ac:spMkLst>
            <pc:docMk/>
            <pc:sldMk cId="3055278518" sldId="572"/>
            <ac:spMk id="3" creationId="{1AE7894A-18A3-5D79-0E45-474853E1F3F4}"/>
          </ac:spMkLst>
        </pc:spChg>
        <pc:spChg chg="add mod">
          <ac:chgData name="Miao, Yonghui" userId="6eaae772-4001-4f72-9bc7-7c5425e3d3d8" providerId="ADAL" clId="{259A40ED-4D33-49FE-B80D-4C41E0113011}" dt="2023-06-01T15:59:26.036" v="1953"/>
          <ac:spMkLst>
            <pc:docMk/>
            <pc:sldMk cId="3055278518" sldId="572"/>
            <ac:spMk id="7" creationId="{3D0E02CE-3AF4-5C0E-5C34-FE28651142BF}"/>
          </ac:spMkLst>
        </pc:spChg>
        <pc:spChg chg="add mod">
          <ac:chgData name="Miao, Yonghui" userId="6eaae772-4001-4f72-9bc7-7c5425e3d3d8" providerId="ADAL" clId="{259A40ED-4D33-49FE-B80D-4C41E0113011}" dt="2023-06-01T15:59:26.036" v="1957"/>
          <ac:spMkLst>
            <pc:docMk/>
            <pc:sldMk cId="3055278518" sldId="572"/>
            <ac:spMk id="8" creationId="{E119B232-F2A6-C1C1-A774-C14084C52BB6}"/>
          </ac:spMkLst>
        </pc:spChg>
        <pc:spChg chg="add mod">
          <ac:chgData name="Miao, Yonghui" userId="6eaae772-4001-4f72-9bc7-7c5425e3d3d8" providerId="ADAL" clId="{259A40ED-4D33-49FE-B80D-4C41E0113011}" dt="2023-06-01T15:59:26.037" v="1961"/>
          <ac:spMkLst>
            <pc:docMk/>
            <pc:sldMk cId="3055278518" sldId="572"/>
            <ac:spMk id="9" creationId="{BE3F1480-611E-FBDF-D44E-FAE803FF7FE4}"/>
          </ac:spMkLst>
        </pc:spChg>
        <pc:spChg chg="add mod">
          <ac:chgData name="Miao, Yonghui" userId="6eaae772-4001-4f72-9bc7-7c5425e3d3d8" providerId="ADAL" clId="{259A40ED-4D33-49FE-B80D-4C41E0113011}" dt="2023-06-01T15:59:26.038" v="1965"/>
          <ac:spMkLst>
            <pc:docMk/>
            <pc:sldMk cId="3055278518" sldId="572"/>
            <ac:spMk id="10" creationId="{CB0240F7-4C1F-7801-5B5F-2719685F4E1A}"/>
          </ac:spMkLst>
        </pc:spChg>
        <pc:spChg chg="add mod">
          <ac:chgData name="Miao, Yonghui" userId="6eaae772-4001-4f72-9bc7-7c5425e3d3d8" providerId="ADAL" clId="{259A40ED-4D33-49FE-B80D-4C41E0113011}" dt="2023-06-01T15:59:26.039" v="1969"/>
          <ac:spMkLst>
            <pc:docMk/>
            <pc:sldMk cId="3055278518" sldId="572"/>
            <ac:spMk id="11" creationId="{5F826132-BAEF-E248-9552-2B687B79BF9D}"/>
          </ac:spMkLst>
        </pc:spChg>
      </pc:sldChg>
      <pc:sldChg chg="addSp modSp mod">
        <pc:chgData name="Miao, Yonghui" userId="6eaae772-4001-4f72-9bc7-7c5425e3d3d8" providerId="ADAL" clId="{259A40ED-4D33-49FE-B80D-4C41E0113011}" dt="2023-06-01T15:59:26.086" v="1998"/>
        <pc:sldMkLst>
          <pc:docMk/>
          <pc:sldMk cId="3008781212" sldId="573"/>
        </pc:sldMkLst>
        <pc:spChg chg="add mod">
          <ac:chgData name="Miao, Yonghui" userId="6eaae772-4001-4f72-9bc7-7c5425e3d3d8" providerId="ADAL" clId="{259A40ED-4D33-49FE-B80D-4C41E0113011}" dt="2023-06-01T15:59:26.081" v="1974"/>
          <ac:spMkLst>
            <pc:docMk/>
            <pc:sldMk cId="3008781212" sldId="573"/>
            <ac:spMk id="2" creationId="{8C14C3F7-B969-53AD-7123-3ABC5EEB6DF2}"/>
          </ac:spMkLst>
        </pc:spChg>
        <pc:spChg chg="add mod">
          <ac:chgData name="Miao, Yonghui" userId="6eaae772-4001-4f72-9bc7-7c5425e3d3d8" providerId="ADAL" clId="{259A40ED-4D33-49FE-B80D-4C41E0113011}" dt="2023-06-01T15:59:26.082" v="1978"/>
          <ac:spMkLst>
            <pc:docMk/>
            <pc:sldMk cId="3008781212" sldId="573"/>
            <ac:spMk id="4" creationId="{0B7C22A0-9A28-6593-A505-E4121AC79813}"/>
          </ac:spMkLst>
        </pc:spChg>
        <pc:spChg chg="add mod">
          <ac:chgData name="Miao, Yonghui" userId="6eaae772-4001-4f72-9bc7-7c5425e3d3d8" providerId="ADAL" clId="{259A40ED-4D33-49FE-B80D-4C41E0113011}" dt="2023-06-01T15:59:26.083" v="1982"/>
          <ac:spMkLst>
            <pc:docMk/>
            <pc:sldMk cId="3008781212" sldId="573"/>
            <ac:spMk id="7" creationId="{34571969-96B7-8DAC-1B5B-30FD0CA6B12F}"/>
          </ac:spMkLst>
        </pc:spChg>
        <pc:spChg chg="add mod">
          <ac:chgData name="Miao, Yonghui" userId="6eaae772-4001-4f72-9bc7-7c5425e3d3d8" providerId="ADAL" clId="{259A40ED-4D33-49FE-B80D-4C41E0113011}" dt="2023-06-01T15:59:26.083" v="1986"/>
          <ac:spMkLst>
            <pc:docMk/>
            <pc:sldMk cId="3008781212" sldId="573"/>
            <ac:spMk id="8" creationId="{285695AE-AC76-27AE-27CE-96E8851462CF}"/>
          </ac:spMkLst>
        </pc:spChg>
        <pc:spChg chg="add mod">
          <ac:chgData name="Miao, Yonghui" userId="6eaae772-4001-4f72-9bc7-7c5425e3d3d8" providerId="ADAL" clId="{259A40ED-4D33-49FE-B80D-4C41E0113011}" dt="2023-06-01T15:59:26.084" v="1990"/>
          <ac:spMkLst>
            <pc:docMk/>
            <pc:sldMk cId="3008781212" sldId="573"/>
            <ac:spMk id="9" creationId="{B8A7A1D8-FCDC-C479-4BF5-6DC666C6BDCE}"/>
          </ac:spMkLst>
        </pc:spChg>
        <pc:spChg chg="add mod">
          <ac:chgData name="Miao, Yonghui" userId="6eaae772-4001-4f72-9bc7-7c5425e3d3d8" providerId="ADAL" clId="{259A40ED-4D33-49FE-B80D-4C41E0113011}" dt="2023-06-01T15:59:26.085" v="1994"/>
          <ac:spMkLst>
            <pc:docMk/>
            <pc:sldMk cId="3008781212" sldId="573"/>
            <ac:spMk id="10" creationId="{2328F501-A4EC-0BAB-2B70-1A595F1787B8}"/>
          </ac:spMkLst>
        </pc:spChg>
        <pc:spChg chg="add mod">
          <ac:chgData name="Miao, Yonghui" userId="6eaae772-4001-4f72-9bc7-7c5425e3d3d8" providerId="ADAL" clId="{259A40ED-4D33-49FE-B80D-4C41E0113011}" dt="2023-06-01T15:59:26.086" v="1998"/>
          <ac:spMkLst>
            <pc:docMk/>
            <pc:sldMk cId="3008781212" sldId="573"/>
            <ac:spMk id="11" creationId="{245E60A8-CD12-0EC6-E171-1E9EC9899A60}"/>
          </ac:spMkLst>
        </pc:spChg>
      </pc:sldChg>
      <pc:sldChg chg="addSp modSp mod">
        <pc:chgData name="Miao, Yonghui" userId="6eaae772-4001-4f72-9bc7-7c5425e3d3d8" providerId="ADAL" clId="{259A40ED-4D33-49FE-B80D-4C41E0113011}" dt="2023-06-01T15:59:26.122" v="2027"/>
        <pc:sldMkLst>
          <pc:docMk/>
          <pc:sldMk cId="2708552166" sldId="574"/>
        </pc:sldMkLst>
        <pc:spChg chg="add mod">
          <ac:chgData name="Miao, Yonghui" userId="6eaae772-4001-4f72-9bc7-7c5425e3d3d8" providerId="ADAL" clId="{259A40ED-4D33-49FE-B80D-4C41E0113011}" dt="2023-06-01T15:59:26.117" v="2003"/>
          <ac:spMkLst>
            <pc:docMk/>
            <pc:sldMk cId="2708552166" sldId="574"/>
            <ac:spMk id="3" creationId="{2D48066D-417F-6BF4-591B-D7320039B0DB}"/>
          </ac:spMkLst>
        </pc:spChg>
        <pc:spChg chg="add mod">
          <ac:chgData name="Miao, Yonghui" userId="6eaae772-4001-4f72-9bc7-7c5425e3d3d8" providerId="ADAL" clId="{259A40ED-4D33-49FE-B80D-4C41E0113011}" dt="2023-06-01T15:59:26.118" v="2007"/>
          <ac:spMkLst>
            <pc:docMk/>
            <pc:sldMk cId="2708552166" sldId="574"/>
            <ac:spMk id="4" creationId="{E6100175-B6D9-8F9F-0116-5B0E26D62A0B}"/>
          </ac:spMkLst>
        </pc:spChg>
        <pc:spChg chg="add mod">
          <ac:chgData name="Miao, Yonghui" userId="6eaae772-4001-4f72-9bc7-7c5425e3d3d8" providerId="ADAL" clId="{259A40ED-4D33-49FE-B80D-4C41E0113011}" dt="2023-06-01T15:59:26.119" v="2011"/>
          <ac:spMkLst>
            <pc:docMk/>
            <pc:sldMk cId="2708552166" sldId="574"/>
            <ac:spMk id="6" creationId="{83FD4AF8-DBB0-A250-D89F-DDFA5EB3FF8F}"/>
          </ac:spMkLst>
        </pc:spChg>
        <pc:spChg chg="add mod">
          <ac:chgData name="Miao, Yonghui" userId="6eaae772-4001-4f72-9bc7-7c5425e3d3d8" providerId="ADAL" clId="{259A40ED-4D33-49FE-B80D-4C41E0113011}" dt="2023-06-01T15:59:26.120" v="2015"/>
          <ac:spMkLst>
            <pc:docMk/>
            <pc:sldMk cId="2708552166" sldId="574"/>
            <ac:spMk id="8" creationId="{F6BF7BC4-BC54-CE4B-DB20-40FF27156EA8}"/>
          </ac:spMkLst>
        </pc:spChg>
        <pc:spChg chg="add mod">
          <ac:chgData name="Miao, Yonghui" userId="6eaae772-4001-4f72-9bc7-7c5425e3d3d8" providerId="ADAL" clId="{259A40ED-4D33-49FE-B80D-4C41E0113011}" dt="2023-06-01T15:59:26.121" v="2019"/>
          <ac:spMkLst>
            <pc:docMk/>
            <pc:sldMk cId="2708552166" sldId="574"/>
            <ac:spMk id="12" creationId="{A03FD07B-4FAC-8223-DCD0-A8BABD54C692}"/>
          </ac:spMkLst>
        </pc:spChg>
        <pc:spChg chg="add mod">
          <ac:chgData name="Miao, Yonghui" userId="6eaae772-4001-4f72-9bc7-7c5425e3d3d8" providerId="ADAL" clId="{259A40ED-4D33-49FE-B80D-4C41E0113011}" dt="2023-06-01T15:59:26.121" v="2023"/>
          <ac:spMkLst>
            <pc:docMk/>
            <pc:sldMk cId="2708552166" sldId="574"/>
            <ac:spMk id="15" creationId="{124F4340-B632-29A8-D79F-73EDFF1F964F}"/>
          </ac:spMkLst>
        </pc:spChg>
        <pc:spChg chg="add mod">
          <ac:chgData name="Miao, Yonghui" userId="6eaae772-4001-4f72-9bc7-7c5425e3d3d8" providerId="ADAL" clId="{259A40ED-4D33-49FE-B80D-4C41E0113011}" dt="2023-06-01T15:59:26.122" v="2027"/>
          <ac:spMkLst>
            <pc:docMk/>
            <pc:sldMk cId="2708552166" sldId="574"/>
            <ac:spMk id="16" creationId="{BBFD5B6E-37D8-A863-3987-E9B4D3581829}"/>
          </ac:spMkLst>
        </pc:spChg>
      </pc:sldChg>
      <pc:sldChg chg="addSp modSp mod">
        <pc:chgData name="Miao, Yonghui" userId="6eaae772-4001-4f72-9bc7-7c5425e3d3d8" providerId="ADAL" clId="{259A40ED-4D33-49FE-B80D-4C41E0113011}" dt="2023-06-01T15:59:26.152" v="2056"/>
        <pc:sldMkLst>
          <pc:docMk/>
          <pc:sldMk cId="3481196102" sldId="575"/>
        </pc:sldMkLst>
        <pc:spChg chg="add mod">
          <ac:chgData name="Miao, Yonghui" userId="6eaae772-4001-4f72-9bc7-7c5425e3d3d8" providerId="ADAL" clId="{259A40ED-4D33-49FE-B80D-4C41E0113011}" dt="2023-06-01T15:59:26.145" v="2032"/>
          <ac:spMkLst>
            <pc:docMk/>
            <pc:sldMk cId="3481196102" sldId="575"/>
            <ac:spMk id="6" creationId="{FF5C6D65-4A3C-1E76-DEB3-DC475132C0B5}"/>
          </ac:spMkLst>
        </pc:spChg>
        <pc:spChg chg="add mod">
          <ac:chgData name="Miao, Yonghui" userId="6eaae772-4001-4f72-9bc7-7c5425e3d3d8" providerId="ADAL" clId="{259A40ED-4D33-49FE-B80D-4C41E0113011}" dt="2023-06-01T15:59:26.145" v="2036"/>
          <ac:spMkLst>
            <pc:docMk/>
            <pc:sldMk cId="3481196102" sldId="575"/>
            <ac:spMk id="7" creationId="{74AA3016-DDD3-1566-E8F9-AE5CB1D3EA6E}"/>
          </ac:spMkLst>
        </pc:spChg>
        <pc:spChg chg="add mod">
          <ac:chgData name="Miao, Yonghui" userId="6eaae772-4001-4f72-9bc7-7c5425e3d3d8" providerId="ADAL" clId="{259A40ED-4D33-49FE-B80D-4C41E0113011}" dt="2023-06-01T15:59:26.147" v="2040"/>
          <ac:spMkLst>
            <pc:docMk/>
            <pc:sldMk cId="3481196102" sldId="575"/>
            <ac:spMk id="8" creationId="{96B66231-7A22-8C9B-0ADF-74ED6C7E23C1}"/>
          </ac:spMkLst>
        </pc:spChg>
        <pc:spChg chg="add mod">
          <ac:chgData name="Miao, Yonghui" userId="6eaae772-4001-4f72-9bc7-7c5425e3d3d8" providerId="ADAL" clId="{259A40ED-4D33-49FE-B80D-4C41E0113011}" dt="2023-06-01T15:59:26.150" v="2044"/>
          <ac:spMkLst>
            <pc:docMk/>
            <pc:sldMk cId="3481196102" sldId="575"/>
            <ac:spMk id="9" creationId="{FCBA41D3-C4AB-6224-3341-562DC075F2A7}"/>
          </ac:spMkLst>
        </pc:spChg>
        <pc:spChg chg="add mod">
          <ac:chgData name="Miao, Yonghui" userId="6eaae772-4001-4f72-9bc7-7c5425e3d3d8" providerId="ADAL" clId="{259A40ED-4D33-49FE-B80D-4C41E0113011}" dt="2023-06-01T15:59:26.151" v="2048"/>
          <ac:spMkLst>
            <pc:docMk/>
            <pc:sldMk cId="3481196102" sldId="575"/>
            <ac:spMk id="10" creationId="{197E0D65-6F01-FA6C-C48C-FCFBFF8DA3B8}"/>
          </ac:spMkLst>
        </pc:spChg>
        <pc:spChg chg="add mod">
          <ac:chgData name="Miao, Yonghui" userId="6eaae772-4001-4f72-9bc7-7c5425e3d3d8" providerId="ADAL" clId="{259A40ED-4D33-49FE-B80D-4C41E0113011}" dt="2023-06-01T15:59:26.151" v="2052"/>
          <ac:spMkLst>
            <pc:docMk/>
            <pc:sldMk cId="3481196102" sldId="575"/>
            <ac:spMk id="11" creationId="{22ADF289-F5D4-9019-57F4-846482991492}"/>
          </ac:spMkLst>
        </pc:spChg>
        <pc:spChg chg="add mod">
          <ac:chgData name="Miao, Yonghui" userId="6eaae772-4001-4f72-9bc7-7c5425e3d3d8" providerId="ADAL" clId="{259A40ED-4D33-49FE-B80D-4C41E0113011}" dt="2023-06-01T15:59:26.152" v="2056"/>
          <ac:spMkLst>
            <pc:docMk/>
            <pc:sldMk cId="3481196102" sldId="575"/>
            <ac:spMk id="12" creationId="{5FBD6A08-BD7C-B587-01AA-BE54EC8E7EC5}"/>
          </ac:spMkLst>
        </pc:spChg>
      </pc:sldChg>
      <pc:sldChg chg="addSp modSp mod">
        <pc:chgData name="Miao, Yonghui" userId="6eaae772-4001-4f72-9bc7-7c5425e3d3d8" providerId="ADAL" clId="{259A40ED-4D33-49FE-B80D-4C41E0113011}" dt="2023-06-01T15:59:26.200" v="2085"/>
        <pc:sldMkLst>
          <pc:docMk/>
          <pc:sldMk cId="837802280" sldId="576"/>
        </pc:sldMkLst>
        <pc:spChg chg="add mod">
          <ac:chgData name="Miao, Yonghui" userId="6eaae772-4001-4f72-9bc7-7c5425e3d3d8" providerId="ADAL" clId="{259A40ED-4D33-49FE-B80D-4C41E0113011}" dt="2023-06-01T15:59:26.192" v="2061"/>
          <ac:spMkLst>
            <pc:docMk/>
            <pc:sldMk cId="837802280" sldId="576"/>
            <ac:spMk id="4" creationId="{D501C5F9-C135-C827-1D72-23082F8B9F35}"/>
          </ac:spMkLst>
        </pc:spChg>
        <pc:spChg chg="add mod">
          <ac:chgData name="Miao, Yonghui" userId="6eaae772-4001-4f72-9bc7-7c5425e3d3d8" providerId="ADAL" clId="{259A40ED-4D33-49FE-B80D-4C41E0113011}" dt="2023-06-01T15:59:26.193" v="2065"/>
          <ac:spMkLst>
            <pc:docMk/>
            <pc:sldMk cId="837802280" sldId="576"/>
            <ac:spMk id="6" creationId="{BB56923D-01EE-0753-02CE-0785A050C3D7}"/>
          </ac:spMkLst>
        </pc:spChg>
        <pc:spChg chg="add mod">
          <ac:chgData name="Miao, Yonghui" userId="6eaae772-4001-4f72-9bc7-7c5425e3d3d8" providerId="ADAL" clId="{259A40ED-4D33-49FE-B80D-4C41E0113011}" dt="2023-06-01T15:59:26.194" v="2069"/>
          <ac:spMkLst>
            <pc:docMk/>
            <pc:sldMk cId="837802280" sldId="576"/>
            <ac:spMk id="8" creationId="{5B504F5C-E8C0-52FF-835B-AC9C5A60BEA2}"/>
          </ac:spMkLst>
        </pc:spChg>
        <pc:spChg chg="add mod">
          <ac:chgData name="Miao, Yonghui" userId="6eaae772-4001-4f72-9bc7-7c5425e3d3d8" providerId="ADAL" clId="{259A40ED-4D33-49FE-B80D-4C41E0113011}" dt="2023-06-01T15:59:26.195" v="2073"/>
          <ac:spMkLst>
            <pc:docMk/>
            <pc:sldMk cId="837802280" sldId="576"/>
            <ac:spMk id="9" creationId="{F3D1788E-87BA-6638-251B-3FA16A9048EE}"/>
          </ac:spMkLst>
        </pc:spChg>
        <pc:spChg chg="add mod">
          <ac:chgData name="Miao, Yonghui" userId="6eaae772-4001-4f72-9bc7-7c5425e3d3d8" providerId="ADAL" clId="{259A40ED-4D33-49FE-B80D-4C41E0113011}" dt="2023-06-01T15:59:26.196" v="2077"/>
          <ac:spMkLst>
            <pc:docMk/>
            <pc:sldMk cId="837802280" sldId="576"/>
            <ac:spMk id="10" creationId="{BE2FE31D-7804-2265-8E88-69FBA2DBA3F6}"/>
          </ac:spMkLst>
        </pc:spChg>
        <pc:spChg chg="add mod">
          <ac:chgData name="Miao, Yonghui" userId="6eaae772-4001-4f72-9bc7-7c5425e3d3d8" providerId="ADAL" clId="{259A40ED-4D33-49FE-B80D-4C41E0113011}" dt="2023-06-01T15:59:26.199" v="2081"/>
          <ac:spMkLst>
            <pc:docMk/>
            <pc:sldMk cId="837802280" sldId="576"/>
            <ac:spMk id="11" creationId="{BF700312-0BAA-EEEC-43BD-9BA50C6941F8}"/>
          </ac:spMkLst>
        </pc:spChg>
        <pc:spChg chg="add mod">
          <ac:chgData name="Miao, Yonghui" userId="6eaae772-4001-4f72-9bc7-7c5425e3d3d8" providerId="ADAL" clId="{259A40ED-4D33-49FE-B80D-4C41E0113011}" dt="2023-06-01T15:59:26.200" v="2085"/>
          <ac:spMkLst>
            <pc:docMk/>
            <pc:sldMk cId="837802280" sldId="576"/>
            <ac:spMk id="12" creationId="{0D0A106D-7A24-F939-7AAF-973663D72E57}"/>
          </ac:spMkLst>
        </pc:spChg>
      </pc:sldChg>
      <pc:sldChg chg="addSp modSp mod">
        <pc:chgData name="Miao, Yonghui" userId="6eaae772-4001-4f72-9bc7-7c5425e3d3d8" providerId="ADAL" clId="{259A40ED-4D33-49FE-B80D-4C41E0113011}" dt="2023-06-01T15:59:26.244" v="2114"/>
        <pc:sldMkLst>
          <pc:docMk/>
          <pc:sldMk cId="658228142" sldId="577"/>
        </pc:sldMkLst>
        <pc:spChg chg="add mod">
          <ac:chgData name="Miao, Yonghui" userId="6eaae772-4001-4f72-9bc7-7c5425e3d3d8" providerId="ADAL" clId="{259A40ED-4D33-49FE-B80D-4C41E0113011}" dt="2023-06-01T15:59:26.239" v="2090"/>
          <ac:spMkLst>
            <pc:docMk/>
            <pc:sldMk cId="658228142" sldId="577"/>
            <ac:spMk id="7" creationId="{2A9F1A90-914B-01FC-60EA-DC7774849EC5}"/>
          </ac:spMkLst>
        </pc:spChg>
        <pc:spChg chg="add mod">
          <ac:chgData name="Miao, Yonghui" userId="6eaae772-4001-4f72-9bc7-7c5425e3d3d8" providerId="ADAL" clId="{259A40ED-4D33-49FE-B80D-4C41E0113011}" dt="2023-06-01T15:59:26.240" v="2094"/>
          <ac:spMkLst>
            <pc:docMk/>
            <pc:sldMk cId="658228142" sldId="577"/>
            <ac:spMk id="11" creationId="{F84FD3F6-AFA4-78AE-BBB4-5AC55E78F5FB}"/>
          </ac:spMkLst>
        </pc:spChg>
        <pc:spChg chg="add mod">
          <ac:chgData name="Miao, Yonghui" userId="6eaae772-4001-4f72-9bc7-7c5425e3d3d8" providerId="ADAL" clId="{259A40ED-4D33-49FE-B80D-4C41E0113011}" dt="2023-06-01T15:59:26.240" v="2098"/>
          <ac:spMkLst>
            <pc:docMk/>
            <pc:sldMk cId="658228142" sldId="577"/>
            <ac:spMk id="15" creationId="{EA82B914-1A93-A168-3F62-093783A90664}"/>
          </ac:spMkLst>
        </pc:spChg>
        <pc:spChg chg="add mod">
          <ac:chgData name="Miao, Yonghui" userId="6eaae772-4001-4f72-9bc7-7c5425e3d3d8" providerId="ADAL" clId="{259A40ED-4D33-49FE-B80D-4C41E0113011}" dt="2023-06-01T15:59:26.241" v="2102"/>
          <ac:spMkLst>
            <pc:docMk/>
            <pc:sldMk cId="658228142" sldId="577"/>
            <ac:spMk id="19" creationId="{FCAEEF57-2913-5A48-D1D4-E073850B47F3}"/>
          </ac:spMkLst>
        </pc:spChg>
        <pc:spChg chg="add mod">
          <ac:chgData name="Miao, Yonghui" userId="6eaae772-4001-4f72-9bc7-7c5425e3d3d8" providerId="ADAL" clId="{259A40ED-4D33-49FE-B80D-4C41E0113011}" dt="2023-06-01T15:59:26.242" v="2106"/>
          <ac:spMkLst>
            <pc:docMk/>
            <pc:sldMk cId="658228142" sldId="577"/>
            <ac:spMk id="23" creationId="{BBA54322-35A3-F017-86BB-6E41462DC779}"/>
          </ac:spMkLst>
        </pc:spChg>
        <pc:spChg chg="add mod">
          <ac:chgData name="Miao, Yonghui" userId="6eaae772-4001-4f72-9bc7-7c5425e3d3d8" providerId="ADAL" clId="{259A40ED-4D33-49FE-B80D-4C41E0113011}" dt="2023-06-01T15:59:26.243" v="2110"/>
          <ac:spMkLst>
            <pc:docMk/>
            <pc:sldMk cId="658228142" sldId="577"/>
            <ac:spMk id="36" creationId="{D9ACD109-0868-07EB-C2C3-01F71D566125}"/>
          </ac:spMkLst>
        </pc:spChg>
        <pc:spChg chg="add mod">
          <ac:chgData name="Miao, Yonghui" userId="6eaae772-4001-4f72-9bc7-7c5425e3d3d8" providerId="ADAL" clId="{259A40ED-4D33-49FE-B80D-4C41E0113011}" dt="2023-06-01T15:59:26.244" v="2114"/>
          <ac:spMkLst>
            <pc:docMk/>
            <pc:sldMk cId="658228142" sldId="577"/>
            <ac:spMk id="37" creationId="{1EB3EA31-06DD-771B-2EDF-9326D0F5389A}"/>
          </ac:spMkLst>
        </pc:spChg>
      </pc:sldChg>
      <pc:sldChg chg="addSp modSp mod">
        <pc:chgData name="Miao, Yonghui" userId="6eaae772-4001-4f72-9bc7-7c5425e3d3d8" providerId="ADAL" clId="{259A40ED-4D33-49FE-B80D-4C41E0113011}" dt="2023-06-01T15:59:26.286" v="2143"/>
        <pc:sldMkLst>
          <pc:docMk/>
          <pc:sldMk cId="565807357" sldId="578"/>
        </pc:sldMkLst>
        <pc:spChg chg="add mod">
          <ac:chgData name="Miao, Yonghui" userId="6eaae772-4001-4f72-9bc7-7c5425e3d3d8" providerId="ADAL" clId="{259A40ED-4D33-49FE-B80D-4C41E0113011}" dt="2023-06-01T15:59:26.280" v="2119"/>
          <ac:spMkLst>
            <pc:docMk/>
            <pc:sldMk cId="565807357" sldId="578"/>
            <ac:spMk id="5" creationId="{E86A7A2D-1746-2635-5965-7BA8C85C5227}"/>
          </ac:spMkLst>
        </pc:spChg>
        <pc:spChg chg="add mod">
          <ac:chgData name="Miao, Yonghui" userId="6eaae772-4001-4f72-9bc7-7c5425e3d3d8" providerId="ADAL" clId="{259A40ED-4D33-49FE-B80D-4C41E0113011}" dt="2023-06-01T15:59:26.282" v="2123"/>
          <ac:spMkLst>
            <pc:docMk/>
            <pc:sldMk cId="565807357" sldId="578"/>
            <ac:spMk id="8" creationId="{5E486CAD-B3F0-C65D-C0BE-BCE876CAD77F}"/>
          </ac:spMkLst>
        </pc:spChg>
        <pc:spChg chg="add mod">
          <ac:chgData name="Miao, Yonghui" userId="6eaae772-4001-4f72-9bc7-7c5425e3d3d8" providerId="ADAL" clId="{259A40ED-4D33-49FE-B80D-4C41E0113011}" dt="2023-06-01T15:59:26.284" v="2127"/>
          <ac:spMkLst>
            <pc:docMk/>
            <pc:sldMk cId="565807357" sldId="578"/>
            <ac:spMk id="9" creationId="{38239279-D62A-368C-B130-D36E36A3411D}"/>
          </ac:spMkLst>
        </pc:spChg>
        <pc:spChg chg="add mod">
          <ac:chgData name="Miao, Yonghui" userId="6eaae772-4001-4f72-9bc7-7c5425e3d3d8" providerId="ADAL" clId="{259A40ED-4D33-49FE-B80D-4C41E0113011}" dt="2023-06-01T15:59:26.284" v="2131"/>
          <ac:spMkLst>
            <pc:docMk/>
            <pc:sldMk cId="565807357" sldId="578"/>
            <ac:spMk id="10" creationId="{07FAC9D5-BF69-4D09-A09E-5E4D297A6B85}"/>
          </ac:spMkLst>
        </pc:spChg>
        <pc:spChg chg="add mod">
          <ac:chgData name="Miao, Yonghui" userId="6eaae772-4001-4f72-9bc7-7c5425e3d3d8" providerId="ADAL" clId="{259A40ED-4D33-49FE-B80D-4C41E0113011}" dt="2023-06-01T15:59:26.285" v="2135"/>
          <ac:spMkLst>
            <pc:docMk/>
            <pc:sldMk cId="565807357" sldId="578"/>
            <ac:spMk id="11" creationId="{9AC30B6B-603D-0596-986D-C8C9C37BC380}"/>
          </ac:spMkLst>
        </pc:spChg>
        <pc:spChg chg="add mod">
          <ac:chgData name="Miao, Yonghui" userId="6eaae772-4001-4f72-9bc7-7c5425e3d3d8" providerId="ADAL" clId="{259A40ED-4D33-49FE-B80D-4C41E0113011}" dt="2023-06-01T15:59:26.286" v="2139"/>
          <ac:spMkLst>
            <pc:docMk/>
            <pc:sldMk cId="565807357" sldId="578"/>
            <ac:spMk id="12" creationId="{F18CC555-D735-FFFB-B588-51D2D6C207C7}"/>
          </ac:spMkLst>
        </pc:spChg>
        <pc:spChg chg="add mod">
          <ac:chgData name="Miao, Yonghui" userId="6eaae772-4001-4f72-9bc7-7c5425e3d3d8" providerId="ADAL" clId="{259A40ED-4D33-49FE-B80D-4C41E0113011}" dt="2023-06-01T15:59:26.286" v="2143"/>
          <ac:spMkLst>
            <pc:docMk/>
            <pc:sldMk cId="565807357" sldId="578"/>
            <ac:spMk id="13" creationId="{CBB6F8B0-4CBB-F08B-7AB6-BDA54C64BBFA}"/>
          </ac:spMkLst>
        </pc:spChg>
      </pc:sldChg>
      <pc:sldChg chg="addSp modSp mod">
        <pc:chgData name="Miao, Yonghui" userId="6eaae772-4001-4f72-9bc7-7c5425e3d3d8" providerId="ADAL" clId="{259A40ED-4D33-49FE-B80D-4C41E0113011}" dt="2023-06-01T15:59:26.342" v="2172"/>
        <pc:sldMkLst>
          <pc:docMk/>
          <pc:sldMk cId="3044679400" sldId="579"/>
        </pc:sldMkLst>
        <pc:spChg chg="add mod">
          <ac:chgData name="Miao, Yonghui" userId="6eaae772-4001-4f72-9bc7-7c5425e3d3d8" providerId="ADAL" clId="{259A40ED-4D33-49FE-B80D-4C41E0113011}" dt="2023-06-01T15:59:26.337" v="2148"/>
          <ac:spMkLst>
            <pc:docMk/>
            <pc:sldMk cId="3044679400" sldId="579"/>
            <ac:spMk id="6" creationId="{C8EACAF1-CCDF-4542-3975-0EAD5485558B}"/>
          </ac:spMkLst>
        </pc:spChg>
        <pc:spChg chg="add mod">
          <ac:chgData name="Miao, Yonghui" userId="6eaae772-4001-4f72-9bc7-7c5425e3d3d8" providerId="ADAL" clId="{259A40ED-4D33-49FE-B80D-4C41E0113011}" dt="2023-06-01T15:59:26.338" v="2152"/>
          <ac:spMkLst>
            <pc:docMk/>
            <pc:sldMk cId="3044679400" sldId="579"/>
            <ac:spMk id="7" creationId="{C637023B-73F1-0809-DB80-28038677E6F6}"/>
          </ac:spMkLst>
        </pc:spChg>
        <pc:spChg chg="add mod">
          <ac:chgData name="Miao, Yonghui" userId="6eaae772-4001-4f72-9bc7-7c5425e3d3d8" providerId="ADAL" clId="{259A40ED-4D33-49FE-B80D-4C41E0113011}" dt="2023-06-01T15:59:26.339" v="2156"/>
          <ac:spMkLst>
            <pc:docMk/>
            <pc:sldMk cId="3044679400" sldId="579"/>
            <ac:spMk id="8" creationId="{FCDA77A3-B5A7-5CF7-4AB7-6DADADC2604D}"/>
          </ac:spMkLst>
        </pc:spChg>
        <pc:spChg chg="add mod">
          <ac:chgData name="Miao, Yonghui" userId="6eaae772-4001-4f72-9bc7-7c5425e3d3d8" providerId="ADAL" clId="{259A40ED-4D33-49FE-B80D-4C41E0113011}" dt="2023-06-01T15:59:26.339" v="2160"/>
          <ac:spMkLst>
            <pc:docMk/>
            <pc:sldMk cId="3044679400" sldId="579"/>
            <ac:spMk id="9" creationId="{50BB51A0-E2F8-F8CD-5A6B-03C389B0431E}"/>
          </ac:spMkLst>
        </pc:spChg>
        <pc:spChg chg="add mod">
          <ac:chgData name="Miao, Yonghui" userId="6eaae772-4001-4f72-9bc7-7c5425e3d3d8" providerId="ADAL" clId="{259A40ED-4D33-49FE-B80D-4C41E0113011}" dt="2023-06-01T15:59:26.340" v="2164"/>
          <ac:spMkLst>
            <pc:docMk/>
            <pc:sldMk cId="3044679400" sldId="579"/>
            <ac:spMk id="10" creationId="{16535645-86F0-50D5-91DF-73313849E203}"/>
          </ac:spMkLst>
        </pc:spChg>
        <pc:spChg chg="add mod">
          <ac:chgData name="Miao, Yonghui" userId="6eaae772-4001-4f72-9bc7-7c5425e3d3d8" providerId="ADAL" clId="{259A40ED-4D33-49FE-B80D-4C41E0113011}" dt="2023-06-01T15:59:26.341" v="2168"/>
          <ac:spMkLst>
            <pc:docMk/>
            <pc:sldMk cId="3044679400" sldId="579"/>
            <ac:spMk id="11" creationId="{2962395D-35C2-8A91-F594-86683BA27039}"/>
          </ac:spMkLst>
        </pc:spChg>
        <pc:spChg chg="add mod">
          <ac:chgData name="Miao, Yonghui" userId="6eaae772-4001-4f72-9bc7-7c5425e3d3d8" providerId="ADAL" clId="{259A40ED-4D33-49FE-B80D-4C41E0113011}" dt="2023-06-01T15:59:26.342" v="2172"/>
          <ac:spMkLst>
            <pc:docMk/>
            <pc:sldMk cId="3044679400" sldId="579"/>
            <ac:spMk id="12" creationId="{FBC01EFB-6774-570F-3BF5-1981FE3BDB36}"/>
          </ac:spMkLst>
        </pc:spChg>
      </pc:sldChg>
      <pc:sldChg chg="addSp modSp mod">
        <pc:chgData name="Miao, Yonghui" userId="6eaae772-4001-4f72-9bc7-7c5425e3d3d8" providerId="ADAL" clId="{259A40ED-4D33-49FE-B80D-4C41E0113011}" dt="2023-06-01T15:59:26.377" v="2201"/>
        <pc:sldMkLst>
          <pc:docMk/>
          <pc:sldMk cId="1311015830" sldId="580"/>
        </pc:sldMkLst>
        <pc:spChg chg="add mod">
          <ac:chgData name="Miao, Yonghui" userId="6eaae772-4001-4f72-9bc7-7c5425e3d3d8" providerId="ADAL" clId="{259A40ED-4D33-49FE-B80D-4C41E0113011}" dt="2023-06-01T15:59:26.372" v="2177"/>
          <ac:spMkLst>
            <pc:docMk/>
            <pc:sldMk cId="1311015830" sldId="580"/>
            <ac:spMk id="3" creationId="{9F8C5413-903A-6BFC-4D88-B85D4C61FE43}"/>
          </ac:spMkLst>
        </pc:spChg>
        <pc:spChg chg="add mod">
          <ac:chgData name="Miao, Yonghui" userId="6eaae772-4001-4f72-9bc7-7c5425e3d3d8" providerId="ADAL" clId="{259A40ED-4D33-49FE-B80D-4C41E0113011}" dt="2023-06-01T15:59:26.373" v="2181"/>
          <ac:spMkLst>
            <pc:docMk/>
            <pc:sldMk cId="1311015830" sldId="580"/>
            <ac:spMk id="4" creationId="{4E062BF9-A20F-E633-E08A-C5A1A6C93781}"/>
          </ac:spMkLst>
        </pc:spChg>
        <pc:spChg chg="add mod">
          <ac:chgData name="Miao, Yonghui" userId="6eaae772-4001-4f72-9bc7-7c5425e3d3d8" providerId="ADAL" clId="{259A40ED-4D33-49FE-B80D-4C41E0113011}" dt="2023-06-01T15:59:26.374" v="2185"/>
          <ac:spMkLst>
            <pc:docMk/>
            <pc:sldMk cId="1311015830" sldId="580"/>
            <ac:spMk id="5" creationId="{E7D33D7F-C2C3-CEE2-FA9B-68A56D9EA86C}"/>
          </ac:spMkLst>
        </pc:spChg>
        <pc:spChg chg="add mod">
          <ac:chgData name="Miao, Yonghui" userId="6eaae772-4001-4f72-9bc7-7c5425e3d3d8" providerId="ADAL" clId="{259A40ED-4D33-49FE-B80D-4C41E0113011}" dt="2023-06-01T15:59:26.374" v="2189"/>
          <ac:spMkLst>
            <pc:docMk/>
            <pc:sldMk cId="1311015830" sldId="580"/>
            <ac:spMk id="6" creationId="{E311300D-6260-EE87-1758-DE55A36C27C8}"/>
          </ac:spMkLst>
        </pc:spChg>
        <pc:spChg chg="add mod">
          <ac:chgData name="Miao, Yonghui" userId="6eaae772-4001-4f72-9bc7-7c5425e3d3d8" providerId="ADAL" clId="{259A40ED-4D33-49FE-B80D-4C41E0113011}" dt="2023-06-01T15:59:26.375" v="2193"/>
          <ac:spMkLst>
            <pc:docMk/>
            <pc:sldMk cId="1311015830" sldId="580"/>
            <ac:spMk id="9" creationId="{ADD3BA6C-213E-5EED-6A8A-40526260DA56}"/>
          </ac:spMkLst>
        </pc:spChg>
        <pc:spChg chg="add mod">
          <ac:chgData name="Miao, Yonghui" userId="6eaae772-4001-4f72-9bc7-7c5425e3d3d8" providerId="ADAL" clId="{259A40ED-4D33-49FE-B80D-4C41E0113011}" dt="2023-06-01T15:59:26.376" v="2197"/>
          <ac:spMkLst>
            <pc:docMk/>
            <pc:sldMk cId="1311015830" sldId="580"/>
            <ac:spMk id="11" creationId="{CD7029E8-D039-C3E7-3F69-50577546DE28}"/>
          </ac:spMkLst>
        </pc:spChg>
        <pc:spChg chg="add mod">
          <ac:chgData name="Miao, Yonghui" userId="6eaae772-4001-4f72-9bc7-7c5425e3d3d8" providerId="ADAL" clId="{259A40ED-4D33-49FE-B80D-4C41E0113011}" dt="2023-06-01T15:59:26.377" v="2201"/>
          <ac:spMkLst>
            <pc:docMk/>
            <pc:sldMk cId="1311015830" sldId="580"/>
            <ac:spMk id="12" creationId="{8347E633-25C8-9A1E-1649-541F634E1931}"/>
          </ac:spMkLst>
        </pc:spChg>
      </pc:sldChg>
      <pc:sldChg chg="addSp modSp mod">
        <pc:chgData name="Miao, Yonghui" userId="6eaae772-4001-4f72-9bc7-7c5425e3d3d8" providerId="ADAL" clId="{259A40ED-4D33-49FE-B80D-4C41E0113011}" dt="2023-06-01T15:59:26.405" v="2230"/>
        <pc:sldMkLst>
          <pc:docMk/>
          <pc:sldMk cId="2301347878" sldId="581"/>
        </pc:sldMkLst>
        <pc:spChg chg="add mod">
          <ac:chgData name="Miao, Yonghui" userId="6eaae772-4001-4f72-9bc7-7c5425e3d3d8" providerId="ADAL" clId="{259A40ED-4D33-49FE-B80D-4C41E0113011}" dt="2023-06-01T15:59:26.400" v="2206"/>
          <ac:spMkLst>
            <pc:docMk/>
            <pc:sldMk cId="2301347878" sldId="581"/>
            <ac:spMk id="6" creationId="{D9C5174D-52F2-CBFD-CD15-2016E7C3B99D}"/>
          </ac:spMkLst>
        </pc:spChg>
        <pc:spChg chg="add mod">
          <ac:chgData name="Miao, Yonghui" userId="6eaae772-4001-4f72-9bc7-7c5425e3d3d8" providerId="ADAL" clId="{259A40ED-4D33-49FE-B80D-4C41E0113011}" dt="2023-06-01T15:59:26.400" v="2210"/>
          <ac:spMkLst>
            <pc:docMk/>
            <pc:sldMk cId="2301347878" sldId="581"/>
            <ac:spMk id="7" creationId="{E73B49BC-2B8E-D707-5A50-5BEC2253562B}"/>
          </ac:spMkLst>
        </pc:spChg>
        <pc:spChg chg="add mod">
          <ac:chgData name="Miao, Yonghui" userId="6eaae772-4001-4f72-9bc7-7c5425e3d3d8" providerId="ADAL" clId="{259A40ED-4D33-49FE-B80D-4C41E0113011}" dt="2023-06-01T15:59:26.402" v="2214"/>
          <ac:spMkLst>
            <pc:docMk/>
            <pc:sldMk cId="2301347878" sldId="581"/>
            <ac:spMk id="8" creationId="{12577356-557C-34BB-571C-E23A2407AC6E}"/>
          </ac:spMkLst>
        </pc:spChg>
        <pc:spChg chg="add mod">
          <ac:chgData name="Miao, Yonghui" userId="6eaae772-4001-4f72-9bc7-7c5425e3d3d8" providerId="ADAL" clId="{259A40ED-4D33-49FE-B80D-4C41E0113011}" dt="2023-06-01T15:59:26.402" v="2218"/>
          <ac:spMkLst>
            <pc:docMk/>
            <pc:sldMk cId="2301347878" sldId="581"/>
            <ac:spMk id="9" creationId="{3F394C2C-F32B-897F-4415-9D0A4D673090}"/>
          </ac:spMkLst>
        </pc:spChg>
        <pc:spChg chg="add mod">
          <ac:chgData name="Miao, Yonghui" userId="6eaae772-4001-4f72-9bc7-7c5425e3d3d8" providerId="ADAL" clId="{259A40ED-4D33-49FE-B80D-4C41E0113011}" dt="2023-06-01T15:59:26.403" v="2222"/>
          <ac:spMkLst>
            <pc:docMk/>
            <pc:sldMk cId="2301347878" sldId="581"/>
            <ac:spMk id="10" creationId="{99628CB8-0234-A412-4412-E85627D23FCF}"/>
          </ac:spMkLst>
        </pc:spChg>
        <pc:spChg chg="add mod">
          <ac:chgData name="Miao, Yonghui" userId="6eaae772-4001-4f72-9bc7-7c5425e3d3d8" providerId="ADAL" clId="{259A40ED-4D33-49FE-B80D-4C41E0113011}" dt="2023-06-01T15:59:26.404" v="2226"/>
          <ac:spMkLst>
            <pc:docMk/>
            <pc:sldMk cId="2301347878" sldId="581"/>
            <ac:spMk id="11" creationId="{D6F20B47-6AE6-A74E-5BF3-1A17670E809B}"/>
          </ac:spMkLst>
        </pc:spChg>
        <pc:spChg chg="add mod">
          <ac:chgData name="Miao, Yonghui" userId="6eaae772-4001-4f72-9bc7-7c5425e3d3d8" providerId="ADAL" clId="{259A40ED-4D33-49FE-B80D-4C41E0113011}" dt="2023-06-01T15:59:26.405" v="2230"/>
          <ac:spMkLst>
            <pc:docMk/>
            <pc:sldMk cId="2301347878" sldId="581"/>
            <ac:spMk id="12" creationId="{FAFAF9B8-5901-CF80-02EC-3C6E1619E57D}"/>
          </ac:spMkLst>
        </pc:spChg>
      </pc:sldChg>
      <pc:sldChg chg="addSp modSp mod">
        <pc:chgData name="Miao, Yonghui" userId="6eaae772-4001-4f72-9bc7-7c5425e3d3d8" providerId="ADAL" clId="{259A40ED-4D33-49FE-B80D-4C41E0113011}" dt="2023-06-01T15:59:26.455" v="2259"/>
        <pc:sldMkLst>
          <pc:docMk/>
          <pc:sldMk cId="1237242256" sldId="582"/>
        </pc:sldMkLst>
        <pc:spChg chg="add mod">
          <ac:chgData name="Miao, Yonghui" userId="6eaae772-4001-4f72-9bc7-7c5425e3d3d8" providerId="ADAL" clId="{259A40ED-4D33-49FE-B80D-4C41E0113011}" dt="2023-06-01T15:59:26.451" v="2235"/>
          <ac:spMkLst>
            <pc:docMk/>
            <pc:sldMk cId="1237242256" sldId="582"/>
            <ac:spMk id="2" creationId="{3788FA01-2CED-8643-93E4-DC729E383258}"/>
          </ac:spMkLst>
        </pc:spChg>
        <pc:spChg chg="add mod">
          <ac:chgData name="Miao, Yonghui" userId="6eaae772-4001-4f72-9bc7-7c5425e3d3d8" providerId="ADAL" clId="{259A40ED-4D33-49FE-B80D-4C41E0113011}" dt="2023-06-01T15:59:26.452" v="2239"/>
          <ac:spMkLst>
            <pc:docMk/>
            <pc:sldMk cId="1237242256" sldId="582"/>
            <ac:spMk id="3" creationId="{90A581C5-82B4-26C7-9C57-3EDC2ED5AD72}"/>
          </ac:spMkLst>
        </pc:spChg>
        <pc:spChg chg="add mod">
          <ac:chgData name="Miao, Yonghui" userId="6eaae772-4001-4f72-9bc7-7c5425e3d3d8" providerId="ADAL" clId="{259A40ED-4D33-49FE-B80D-4C41E0113011}" dt="2023-06-01T15:59:26.452" v="2243"/>
          <ac:spMkLst>
            <pc:docMk/>
            <pc:sldMk cId="1237242256" sldId="582"/>
            <ac:spMk id="5" creationId="{923F8DC2-F7F0-BDFF-77D4-1FA22476F131}"/>
          </ac:spMkLst>
        </pc:spChg>
        <pc:spChg chg="add mod">
          <ac:chgData name="Miao, Yonghui" userId="6eaae772-4001-4f72-9bc7-7c5425e3d3d8" providerId="ADAL" clId="{259A40ED-4D33-49FE-B80D-4C41E0113011}" dt="2023-06-01T15:59:26.453" v="2247"/>
          <ac:spMkLst>
            <pc:docMk/>
            <pc:sldMk cId="1237242256" sldId="582"/>
            <ac:spMk id="7" creationId="{06E13FBC-5D35-B60D-7E09-09F15D73BC28}"/>
          </ac:spMkLst>
        </pc:spChg>
        <pc:spChg chg="add mod">
          <ac:chgData name="Miao, Yonghui" userId="6eaae772-4001-4f72-9bc7-7c5425e3d3d8" providerId="ADAL" clId="{259A40ED-4D33-49FE-B80D-4C41E0113011}" dt="2023-06-01T15:59:26.454" v="2251"/>
          <ac:spMkLst>
            <pc:docMk/>
            <pc:sldMk cId="1237242256" sldId="582"/>
            <ac:spMk id="10" creationId="{687FA9EF-8F52-5F70-FFE8-FD657D8EC6F5}"/>
          </ac:spMkLst>
        </pc:spChg>
        <pc:spChg chg="add mod">
          <ac:chgData name="Miao, Yonghui" userId="6eaae772-4001-4f72-9bc7-7c5425e3d3d8" providerId="ADAL" clId="{259A40ED-4D33-49FE-B80D-4C41E0113011}" dt="2023-06-01T15:59:26.454" v="2255"/>
          <ac:spMkLst>
            <pc:docMk/>
            <pc:sldMk cId="1237242256" sldId="582"/>
            <ac:spMk id="11" creationId="{5AE60415-617D-5A0D-5AF1-F7421A1F65F3}"/>
          </ac:spMkLst>
        </pc:spChg>
        <pc:spChg chg="add mod">
          <ac:chgData name="Miao, Yonghui" userId="6eaae772-4001-4f72-9bc7-7c5425e3d3d8" providerId="ADAL" clId="{259A40ED-4D33-49FE-B80D-4C41E0113011}" dt="2023-06-01T15:59:26.455" v="2259"/>
          <ac:spMkLst>
            <pc:docMk/>
            <pc:sldMk cId="1237242256" sldId="582"/>
            <ac:spMk id="12" creationId="{3258435E-2CA0-230A-4985-E5BCD983F068}"/>
          </ac:spMkLst>
        </pc:spChg>
      </pc:sldChg>
      <pc:sldChg chg="addSp modSp mod">
        <pc:chgData name="Miao, Yonghui" userId="6eaae772-4001-4f72-9bc7-7c5425e3d3d8" providerId="ADAL" clId="{259A40ED-4D33-49FE-B80D-4C41E0113011}" dt="2023-06-01T15:59:26.479" v="2288"/>
        <pc:sldMkLst>
          <pc:docMk/>
          <pc:sldMk cId="1116966195" sldId="583"/>
        </pc:sldMkLst>
        <pc:spChg chg="add mod">
          <ac:chgData name="Miao, Yonghui" userId="6eaae772-4001-4f72-9bc7-7c5425e3d3d8" providerId="ADAL" clId="{259A40ED-4D33-49FE-B80D-4C41E0113011}" dt="2023-06-01T15:59:26.474" v="2264"/>
          <ac:spMkLst>
            <pc:docMk/>
            <pc:sldMk cId="1116966195" sldId="583"/>
            <ac:spMk id="2" creationId="{5CAABDAA-715A-4F1F-D530-79ADF54D4120}"/>
          </ac:spMkLst>
        </pc:spChg>
        <pc:spChg chg="add mod">
          <ac:chgData name="Miao, Yonghui" userId="6eaae772-4001-4f72-9bc7-7c5425e3d3d8" providerId="ADAL" clId="{259A40ED-4D33-49FE-B80D-4C41E0113011}" dt="2023-06-01T15:59:26.476" v="2268"/>
          <ac:spMkLst>
            <pc:docMk/>
            <pc:sldMk cId="1116966195" sldId="583"/>
            <ac:spMk id="3" creationId="{98664CD3-326B-F022-44AC-6A5579554AEE}"/>
          </ac:spMkLst>
        </pc:spChg>
        <pc:spChg chg="add mod">
          <ac:chgData name="Miao, Yonghui" userId="6eaae772-4001-4f72-9bc7-7c5425e3d3d8" providerId="ADAL" clId="{259A40ED-4D33-49FE-B80D-4C41E0113011}" dt="2023-06-01T15:59:26.476" v="2272"/>
          <ac:spMkLst>
            <pc:docMk/>
            <pc:sldMk cId="1116966195" sldId="583"/>
            <ac:spMk id="8" creationId="{0F71177C-30E9-26C2-E2B6-EFFA986ED667}"/>
          </ac:spMkLst>
        </pc:spChg>
        <pc:spChg chg="add mod">
          <ac:chgData name="Miao, Yonghui" userId="6eaae772-4001-4f72-9bc7-7c5425e3d3d8" providerId="ADAL" clId="{259A40ED-4D33-49FE-B80D-4C41E0113011}" dt="2023-06-01T15:59:26.477" v="2276"/>
          <ac:spMkLst>
            <pc:docMk/>
            <pc:sldMk cId="1116966195" sldId="583"/>
            <ac:spMk id="9" creationId="{CC92BD87-23A4-A2C0-5541-899596181B41}"/>
          </ac:spMkLst>
        </pc:spChg>
        <pc:spChg chg="add mod">
          <ac:chgData name="Miao, Yonghui" userId="6eaae772-4001-4f72-9bc7-7c5425e3d3d8" providerId="ADAL" clId="{259A40ED-4D33-49FE-B80D-4C41E0113011}" dt="2023-06-01T15:59:26.478" v="2280"/>
          <ac:spMkLst>
            <pc:docMk/>
            <pc:sldMk cId="1116966195" sldId="583"/>
            <ac:spMk id="10" creationId="{8EE05A60-DC79-8EC1-F3F9-F777EAC2C474}"/>
          </ac:spMkLst>
        </pc:spChg>
        <pc:spChg chg="add mod">
          <ac:chgData name="Miao, Yonghui" userId="6eaae772-4001-4f72-9bc7-7c5425e3d3d8" providerId="ADAL" clId="{259A40ED-4D33-49FE-B80D-4C41E0113011}" dt="2023-06-01T15:59:26.478" v="2284"/>
          <ac:spMkLst>
            <pc:docMk/>
            <pc:sldMk cId="1116966195" sldId="583"/>
            <ac:spMk id="11" creationId="{5B346F0C-4779-7BD7-2C76-F269EA51325B}"/>
          </ac:spMkLst>
        </pc:spChg>
        <pc:spChg chg="add mod">
          <ac:chgData name="Miao, Yonghui" userId="6eaae772-4001-4f72-9bc7-7c5425e3d3d8" providerId="ADAL" clId="{259A40ED-4D33-49FE-B80D-4C41E0113011}" dt="2023-06-01T15:59:26.479" v="2288"/>
          <ac:spMkLst>
            <pc:docMk/>
            <pc:sldMk cId="1116966195" sldId="583"/>
            <ac:spMk id="12" creationId="{5854E4E0-AC35-152B-415E-D8A209CEC801}"/>
          </ac:spMkLst>
        </pc:spChg>
      </pc:sldChg>
      <pc:sldChg chg="addSp modSp mod">
        <pc:chgData name="Miao, Yonghui" userId="6eaae772-4001-4f72-9bc7-7c5425e3d3d8" providerId="ADAL" clId="{259A40ED-4D33-49FE-B80D-4C41E0113011}" dt="2023-06-01T15:59:26.520" v="2317"/>
        <pc:sldMkLst>
          <pc:docMk/>
          <pc:sldMk cId="2024594554" sldId="584"/>
        </pc:sldMkLst>
        <pc:spChg chg="add mod">
          <ac:chgData name="Miao, Yonghui" userId="6eaae772-4001-4f72-9bc7-7c5425e3d3d8" providerId="ADAL" clId="{259A40ED-4D33-49FE-B80D-4C41E0113011}" dt="2023-06-01T15:59:26.513" v="2293"/>
          <ac:spMkLst>
            <pc:docMk/>
            <pc:sldMk cId="2024594554" sldId="584"/>
            <ac:spMk id="2" creationId="{27C7ED7F-6C6E-07AC-458F-4B95092E6DD1}"/>
          </ac:spMkLst>
        </pc:spChg>
        <pc:spChg chg="add mod">
          <ac:chgData name="Miao, Yonghui" userId="6eaae772-4001-4f72-9bc7-7c5425e3d3d8" providerId="ADAL" clId="{259A40ED-4D33-49FE-B80D-4C41E0113011}" dt="2023-06-01T15:59:26.516" v="2297"/>
          <ac:spMkLst>
            <pc:docMk/>
            <pc:sldMk cId="2024594554" sldId="584"/>
            <ac:spMk id="6" creationId="{416E7B6F-96B6-749B-7070-FB6F3AC1745D}"/>
          </ac:spMkLst>
        </pc:spChg>
        <pc:spChg chg="add mod">
          <ac:chgData name="Miao, Yonghui" userId="6eaae772-4001-4f72-9bc7-7c5425e3d3d8" providerId="ADAL" clId="{259A40ED-4D33-49FE-B80D-4C41E0113011}" dt="2023-06-01T15:59:26.516" v="2301"/>
          <ac:spMkLst>
            <pc:docMk/>
            <pc:sldMk cId="2024594554" sldId="584"/>
            <ac:spMk id="7" creationId="{1627FCF5-887D-0D3C-DE1E-E4AEC86C2B5F}"/>
          </ac:spMkLst>
        </pc:spChg>
        <pc:spChg chg="add mod">
          <ac:chgData name="Miao, Yonghui" userId="6eaae772-4001-4f72-9bc7-7c5425e3d3d8" providerId="ADAL" clId="{259A40ED-4D33-49FE-B80D-4C41E0113011}" dt="2023-06-01T15:59:26.517" v="2305"/>
          <ac:spMkLst>
            <pc:docMk/>
            <pc:sldMk cId="2024594554" sldId="584"/>
            <ac:spMk id="8" creationId="{D06022FE-2F07-1ED2-FFAD-A90B65737D98}"/>
          </ac:spMkLst>
        </pc:spChg>
        <pc:spChg chg="add mod">
          <ac:chgData name="Miao, Yonghui" userId="6eaae772-4001-4f72-9bc7-7c5425e3d3d8" providerId="ADAL" clId="{259A40ED-4D33-49FE-B80D-4C41E0113011}" dt="2023-06-01T15:59:26.518" v="2309"/>
          <ac:spMkLst>
            <pc:docMk/>
            <pc:sldMk cId="2024594554" sldId="584"/>
            <ac:spMk id="9" creationId="{7DE92548-737D-5ABF-1C17-B56499E35D8E}"/>
          </ac:spMkLst>
        </pc:spChg>
        <pc:spChg chg="add mod">
          <ac:chgData name="Miao, Yonghui" userId="6eaae772-4001-4f72-9bc7-7c5425e3d3d8" providerId="ADAL" clId="{259A40ED-4D33-49FE-B80D-4C41E0113011}" dt="2023-06-01T15:59:26.519" v="2313"/>
          <ac:spMkLst>
            <pc:docMk/>
            <pc:sldMk cId="2024594554" sldId="584"/>
            <ac:spMk id="10" creationId="{6E8EBFA5-C489-865F-4296-CD614D43B2DF}"/>
          </ac:spMkLst>
        </pc:spChg>
        <pc:spChg chg="add mod">
          <ac:chgData name="Miao, Yonghui" userId="6eaae772-4001-4f72-9bc7-7c5425e3d3d8" providerId="ADAL" clId="{259A40ED-4D33-49FE-B80D-4C41E0113011}" dt="2023-06-01T15:59:26.520" v="2317"/>
          <ac:spMkLst>
            <pc:docMk/>
            <pc:sldMk cId="2024594554" sldId="584"/>
            <ac:spMk id="11" creationId="{9AC9023C-678A-3094-6492-9694E9523830}"/>
          </ac:spMkLst>
        </pc:spChg>
      </pc:sldChg>
      <pc:sldChg chg="addSp modSp mod">
        <pc:chgData name="Miao, Yonghui" userId="6eaae772-4001-4f72-9bc7-7c5425e3d3d8" providerId="ADAL" clId="{259A40ED-4D33-49FE-B80D-4C41E0113011}" dt="2023-06-01T15:59:26.554" v="2346"/>
        <pc:sldMkLst>
          <pc:docMk/>
          <pc:sldMk cId="1065989646" sldId="585"/>
        </pc:sldMkLst>
        <pc:spChg chg="add mod">
          <ac:chgData name="Miao, Yonghui" userId="6eaae772-4001-4f72-9bc7-7c5425e3d3d8" providerId="ADAL" clId="{259A40ED-4D33-49FE-B80D-4C41E0113011}" dt="2023-06-01T15:59:26.549" v="2322"/>
          <ac:spMkLst>
            <pc:docMk/>
            <pc:sldMk cId="1065989646" sldId="585"/>
            <ac:spMk id="3" creationId="{A3BB50EC-C8F2-EF0C-8C32-7247CCF6B61A}"/>
          </ac:spMkLst>
        </pc:spChg>
        <pc:spChg chg="add mod">
          <ac:chgData name="Miao, Yonghui" userId="6eaae772-4001-4f72-9bc7-7c5425e3d3d8" providerId="ADAL" clId="{259A40ED-4D33-49FE-B80D-4C41E0113011}" dt="2023-06-01T15:59:26.551" v="2326"/>
          <ac:spMkLst>
            <pc:docMk/>
            <pc:sldMk cId="1065989646" sldId="585"/>
            <ac:spMk id="6" creationId="{20E8F566-3648-A65D-DE40-D80D959EA3D3}"/>
          </ac:spMkLst>
        </pc:spChg>
        <pc:spChg chg="add mod">
          <ac:chgData name="Miao, Yonghui" userId="6eaae772-4001-4f72-9bc7-7c5425e3d3d8" providerId="ADAL" clId="{259A40ED-4D33-49FE-B80D-4C41E0113011}" dt="2023-06-01T15:59:26.551" v="2330"/>
          <ac:spMkLst>
            <pc:docMk/>
            <pc:sldMk cId="1065989646" sldId="585"/>
            <ac:spMk id="7" creationId="{FBC61CCA-66A0-899B-BC9E-DD9DFDE7975A}"/>
          </ac:spMkLst>
        </pc:spChg>
        <pc:spChg chg="add mod">
          <ac:chgData name="Miao, Yonghui" userId="6eaae772-4001-4f72-9bc7-7c5425e3d3d8" providerId="ADAL" clId="{259A40ED-4D33-49FE-B80D-4C41E0113011}" dt="2023-06-01T15:59:26.552" v="2334"/>
          <ac:spMkLst>
            <pc:docMk/>
            <pc:sldMk cId="1065989646" sldId="585"/>
            <ac:spMk id="8" creationId="{DB73D148-1EDE-3056-1DA2-2C289A576125}"/>
          </ac:spMkLst>
        </pc:spChg>
        <pc:spChg chg="add mod">
          <ac:chgData name="Miao, Yonghui" userId="6eaae772-4001-4f72-9bc7-7c5425e3d3d8" providerId="ADAL" clId="{259A40ED-4D33-49FE-B80D-4C41E0113011}" dt="2023-06-01T15:59:26.553" v="2338"/>
          <ac:spMkLst>
            <pc:docMk/>
            <pc:sldMk cId="1065989646" sldId="585"/>
            <ac:spMk id="9" creationId="{F497B164-1397-62BB-1646-9B17F0AF6F4A}"/>
          </ac:spMkLst>
        </pc:spChg>
        <pc:spChg chg="add mod">
          <ac:chgData name="Miao, Yonghui" userId="6eaae772-4001-4f72-9bc7-7c5425e3d3d8" providerId="ADAL" clId="{259A40ED-4D33-49FE-B80D-4C41E0113011}" dt="2023-06-01T15:59:26.553" v="2342"/>
          <ac:spMkLst>
            <pc:docMk/>
            <pc:sldMk cId="1065989646" sldId="585"/>
            <ac:spMk id="10" creationId="{D078C265-001A-68DE-F2BC-DF27479FFBD5}"/>
          </ac:spMkLst>
        </pc:spChg>
        <pc:spChg chg="add mod">
          <ac:chgData name="Miao, Yonghui" userId="6eaae772-4001-4f72-9bc7-7c5425e3d3d8" providerId="ADAL" clId="{259A40ED-4D33-49FE-B80D-4C41E0113011}" dt="2023-06-01T15:59:26.554" v="2346"/>
          <ac:spMkLst>
            <pc:docMk/>
            <pc:sldMk cId="1065989646" sldId="585"/>
            <ac:spMk id="11" creationId="{7931A4C5-7126-7376-11C3-C755B1F8DCCF}"/>
          </ac:spMkLst>
        </pc:spChg>
      </pc:sldChg>
      <pc:sldChg chg="addSp modSp mod">
        <pc:chgData name="Miao, Yonghui" userId="6eaae772-4001-4f72-9bc7-7c5425e3d3d8" providerId="ADAL" clId="{259A40ED-4D33-49FE-B80D-4C41E0113011}" dt="2023-06-01T15:59:26.628" v="2375"/>
        <pc:sldMkLst>
          <pc:docMk/>
          <pc:sldMk cId="1088727137" sldId="586"/>
        </pc:sldMkLst>
        <pc:spChg chg="add mod">
          <ac:chgData name="Miao, Yonghui" userId="6eaae772-4001-4f72-9bc7-7c5425e3d3d8" providerId="ADAL" clId="{259A40ED-4D33-49FE-B80D-4C41E0113011}" dt="2023-06-01T15:59:26.620" v="2351"/>
          <ac:spMkLst>
            <pc:docMk/>
            <pc:sldMk cId="1088727137" sldId="586"/>
            <ac:spMk id="3" creationId="{82FBB3A2-7775-7584-8280-10FD8F572010}"/>
          </ac:spMkLst>
        </pc:spChg>
        <pc:spChg chg="add mod">
          <ac:chgData name="Miao, Yonghui" userId="6eaae772-4001-4f72-9bc7-7c5425e3d3d8" providerId="ADAL" clId="{259A40ED-4D33-49FE-B80D-4C41E0113011}" dt="2023-06-01T15:59:26.622" v="2355"/>
          <ac:spMkLst>
            <pc:docMk/>
            <pc:sldMk cId="1088727137" sldId="586"/>
            <ac:spMk id="7" creationId="{86DEF464-216A-030E-BA68-A94E1DFDA416}"/>
          </ac:spMkLst>
        </pc:spChg>
        <pc:spChg chg="add mod">
          <ac:chgData name="Miao, Yonghui" userId="6eaae772-4001-4f72-9bc7-7c5425e3d3d8" providerId="ADAL" clId="{259A40ED-4D33-49FE-B80D-4C41E0113011}" dt="2023-06-01T15:59:26.623" v="2359"/>
          <ac:spMkLst>
            <pc:docMk/>
            <pc:sldMk cId="1088727137" sldId="586"/>
            <ac:spMk id="8" creationId="{67EB6E5C-B962-A694-7EC7-D7AC2258E175}"/>
          </ac:spMkLst>
        </pc:spChg>
        <pc:spChg chg="add mod">
          <ac:chgData name="Miao, Yonghui" userId="6eaae772-4001-4f72-9bc7-7c5425e3d3d8" providerId="ADAL" clId="{259A40ED-4D33-49FE-B80D-4C41E0113011}" dt="2023-06-01T15:59:26.625" v="2363"/>
          <ac:spMkLst>
            <pc:docMk/>
            <pc:sldMk cId="1088727137" sldId="586"/>
            <ac:spMk id="9" creationId="{0154DF8F-DEE0-293F-C0CA-86806050BF0E}"/>
          </ac:spMkLst>
        </pc:spChg>
        <pc:spChg chg="add mod">
          <ac:chgData name="Miao, Yonghui" userId="6eaae772-4001-4f72-9bc7-7c5425e3d3d8" providerId="ADAL" clId="{259A40ED-4D33-49FE-B80D-4C41E0113011}" dt="2023-06-01T15:59:26.626" v="2367"/>
          <ac:spMkLst>
            <pc:docMk/>
            <pc:sldMk cId="1088727137" sldId="586"/>
            <ac:spMk id="10" creationId="{81AC7BD4-26F7-EF36-860D-6C901424515B}"/>
          </ac:spMkLst>
        </pc:spChg>
        <pc:spChg chg="add mod">
          <ac:chgData name="Miao, Yonghui" userId="6eaae772-4001-4f72-9bc7-7c5425e3d3d8" providerId="ADAL" clId="{259A40ED-4D33-49FE-B80D-4C41E0113011}" dt="2023-06-01T15:59:26.627" v="2371"/>
          <ac:spMkLst>
            <pc:docMk/>
            <pc:sldMk cId="1088727137" sldId="586"/>
            <ac:spMk id="11" creationId="{9E414456-2021-6FDC-EF68-CB0E595062F2}"/>
          </ac:spMkLst>
        </pc:spChg>
        <pc:spChg chg="add mod">
          <ac:chgData name="Miao, Yonghui" userId="6eaae772-4001-4f72-9bc7-7c5425e3d3d8" providerId="ADAL" clId="{259A40ED-4D33-49FE-B80D-4C41E0113011}" dt="2023-06-01T15:59:26.628" v="2375"/>
          <ac:spMkLst>
            <pc:docMk/>
            <pc:sldMk cId="1088727137" sldId="586"/>
            <ac:spMk id="12" creationId="{A92730AE-C669-57DB-C8B1-6336DBD7FD1B}"/>
          </ac:spMkLst>
        </pc:spChg>
      </pc:sldChg>
      <pc:sldChg chg="addSp modSp mod">
        <pc:chgData name="Miao, Yonghui" userId="6eaae772-4001-4f72-9bc7-7c5425e3d3d8" providerId="ADAL" clId="{259A40ED-4D33-49FE-B80D-4C41E0113011}" dt="2023-06-01T15:59:26.660" v="2404"/>
        <pc:sldMkLst>
          <pc:docMk/>
          <pc:sldMk cId="218486962" sldId="587"/>
        </pc:sldMkLst>
        <pc:spChg chg="add mod">
          <ac:chgData name="Miao, Yonghui" userId="6eaae772-4001-4f72-9bc7-7c5425e3d3d8" providerId="ADAL" clId="{259A40ED-4D33-49FE-B80D-4C41E0113011}" dt="2023-06-01T15:59:26.655" v="2380"/>
          <ac:spMkLst>
            <pc:docMk/>
            <pc:sldMk cId="218486962" sldId="587"/>
            <ac:spMk id="3" creationId="{525C55AB-6D5C-9469-D9F4-C7D843309AD4}"/>
          </ac:spMkLst>
        </pc:spChg>
        <pc:spChg chg="add mod">
          <ac:chgData name="Miao, Yonghui" userId="6eaae772-4001-4f72-9bc7-7c5425e3d3d8" providerId="ADAL" clId="{259A40ED-4D33-49FE-B80D-4C41E0113011}" dt="2023-06-01T15:59:26.656" v="2384"/>
          <ac:spMkLst>
            <pc:docMk/>
            <pc:sldMk cId="218486962" sldId="587"/>
            <ac:spMk id="4" creationId="{B7DDEBC2-7E66-B94B-1088-798E1CD03C9C}"/>
          </ac:spMkLst>
        </pc:spChg>
        <pc:spChg chg="add mod">
          <ac:chgData name="Miao, Yonghui" userId="6eaae772-4001-4f72-9bc7-7c5425e3d3d8" providerId="ADAL" clId="{259A40ED-4D33-49FE-B80D-4C41E0113011}" dt="2023-06-01T15:59:26.657" v="2388"/>
          <ac:spMkLst>
            <pc:docMk/>
            <pc:sldMk cId="218486962" sldId="587"/>
            <ac:spMk id="7" creationId="{33FA10F7-5BA0-41A5-70A3-B0D01EEB1D34}"/>
          </ac:spMkLst>
        </pc:spChg>
        <pc:spChg chg="add mod">
          <ac:chgData name="Miao, Yonghui" userId="6eaae772-4001-4f72-9bc7-7c5425e3d3d8" providerId="ADAL" clId="{259A40ED-4D33-49FE-B80D-4C41E0113011}" dt="2023-06-01T15:59:26.657" v="2392"/>
          <ac:spMkLst>
            <pc:docMk/>
            <pc:sldMk cId="218486962" sldId="587"/>
            <ac:spMk id="12" creationId="{B4FCB909-9A47-5400-DC50-09483B1F8D4B}"/>
          </ac:spMkLst>
        </pc:spChg>
        <pc:spChg chg="add mod">
          <ac:chgData name="Miao, Yonghui" userId="6eaae772-4001-4f72-9bc7-7c5425e3d3d8" providerId="ADAL" clId="{259A40ED-4D33-49FE-B80D-4C41E0113011}" dt="2023-06-01T15:59:26.658" v="2396"/>
          <ac:spMkLst>
            <pc:docMk/>
            <pc:sldMk cId="218486962" sldId="587"/>
            <ac:spMk id="13" creationId="{36E7B6B6-5205-6288-8F72-EC6367B9C200}"/>
          </ac:spMkLst>
        </pc:spChg>
        <pc:spChg chg="add mod">
          <ac:chgData name="Miao, Yonghui" userId="6eaae772-4001-4f72-9bc7-7c5425e3d3d8" providerId="ADAL" clId="{259A40ED-4D33-49FE-B80D-4C41E0113011}" dt="2023-06-01T15:59:26.659" v="2400"/>
          <ac:spMkLst>
            <pc:docMk/>
            <pc:sldMk cId="218486962" sldId="587"/>
            <ac:spMk id="14" creationId="{710DF0EE-7FEE-996A-1244-BEF2F7712633}"/>
          </ac:spMkLst>
        </pc:spChg>
        <pc:spChg chg="add mod">
          <ac:chgData name="Miao, Yonghui" userId="6eaae772-4001-4f72-9bc7-7c5425e3d3d8" providerId="ADAL" clId="{259A40ED-4D33-49FE-B80D-4C41E0113011}" dt="2023-06-01T15:59:26.660" v="2404"/>
          <ac:spMkLst>
            <pc:docMk/>
            <pc:sldMk cId="218486962" sldId="587"/>
            <ac:spMk id="15" creationId="{3B2CF499-C0DB-B226-DC95-29C66BDAE80C}"/>
          </ac:spMkLst>
        </pc:spChg>
      </pc:sldChg>
      <pc:sldChg chg="addSp modSp mod">
        <pc:chgData name="Miao, Yonghui" userId="6eaae772-4001-4f72-9bc7-7c5425e3d3d8" providerId="ADAL" clId="{259A40ED-4D33-49FE-B80D-4C41E0113011}" dt="2023-06-01T15:59:26.686" v="2433"/>
        <pc:sldMkLst>
          <pc:docMk/>
          <pc:sldMk cId="844494069" sldId="588"/>
        </pc:sldMkLst>
        <pc:spChg chg="add mod">
          <ac:chgData name="Miao, Yonghui" userId="6eaae772-4001-4f72-9bc7-7c5425e3d3d8" providerId="ADAL" clId="{259A40ED-4D33-49FE-B80D-4C41E0113011}" dt="2023-06-01T15:59:26.677" v="2409"/>
          <ac:spMkLst>
            <pc:docMk/>
            <pc:sldMk cId="844494069" sldId="588"/>
            <ac:spMk id="2" creationId="{33EAF595-91D0-E878-F03F-0FE6D8493882}"/>
          </ac:spMkLst>
        </pc:spChg>
        <pc:spChg chg="add mod">
          <ac:chgData name="Miao, Yonghui" userId="6eaae772-4001-4f72-9bc7-7c5425e3d3d8" providerId="ADAL" clId="{259A40ED-4D33-49FE-B80D-4C41E0113011}" dt="2023-06-01T15:59:26.679" v="2413"/>
          <ac:spMkLst>
            <pc:docMk/>
            <pc:sldMk cId="844494069" sldId="588"/>
            <ac:spMk id="3" creationId="{7C1A3BE9-F3E8-BE51-E697-88F7360D33E8}"/>
          </ac:spMkLst>
        </pc:spChg>
        <pc:spChg chg="add mod">
          <ac:chgData name="Miao, Yonghui" userId="6eaae772-4001-4f72-9bc7-7c5425e3d3d8" providerId="ADAL" clId="{259A40ED-4D33-49FE-B80D-4C41E0113011}" dt="2023-06-01T15:59:26.681" v="2417"/>
          <ac:spMkLst>
            <pc:docMk/>
            <pc:sldMk cId="844494069" sldId="588"/>
            <ac:spMk id="8" creationId="{A3A9801E-1EF3-C388-2635-44194A8324F1}"/>
          </ac:spMkLst>
        </pc:spChg>
        <pc:spChg chg="add mod">
          <ac:chgData name="Miao, Yonghui" userId="6eaae772-4001-4f72-9bc7-7c5425e3d3d8" providerId="ADAL" clId="{259A40ED-4D33-49FE-B80D-4C41E0113011}" dt="2023-06-01T15:59:26.683" v="2421"/>
          <ac:spMkLst>
            <pc:docMk/>
            <pc:sldMk cId="844494069" sldId="588"/>
            <ac:spMk id="9" creationId="{DE64253F-0B62-A24E-563A-0176EC024F4B}"/>
          </ac:spMkLst>
        </pc:spChg>
        <pc:spChg chg="add mod">
          <ac:chgData name="Miao, Yonghui" userId="6eaae772-4001-4f72-9bc7-7c5425e3d3d8" providerId="ADAL" clId="{259A40ED-4D33-49FE-B80D-4C41E0113011}" dt="2023-06-01T15:59:26.684" v="2425"/>
          <ac:spMkLst>
            <pc:docMk/>
            <pc:sldMk cId="844494069" sldId="588"/>
            <ac:spMk id="10" creationId="{B03CF17C-F69E-437C-0328-3FB3DE686596}"/>
          </ac:spMkLst>
        </pc:spChg>
        <pc:spChg chg="add mod">
          <ac:chgData name="Miao, Yonghui" userId="6eaae772-4001-4f72-9bc7-7c5425e3d3d8" providerId="ADAL" clId="{259A40ED-4D33-49FE-B80D-4C41E0113011}" dt="2023-06-01T15:59:26.685" v="2429"/>
          <ac:spMkLst>
            <pc:docMk/>
            <pc:sldMk cId="844494069" sldId="588"/>
            <ac:spMk id="11" creationId="{99E1518B-DE69-BF5C-8E40-6A1D17ED2365}"/>
          </ac:spMkLst>
        </pc:spChg>
        <pc:spChg chg="add mod">
          <ac:chgData name="Miao, Yonghui" userId="6eaae772-4001-4f72-9bc7-7c5425e3d3d8" providerId="ADAL" clId="{259A40ED-4D33-49FE-B80D-4C41E0113011}" dt="2023-06-01T15:59:26.686" v="2433"/>
          <ac:spMkLst>
            <pc:docMk/>
            <pc:sldMk cId="844494069" sldId="588"/>
            <ac:spMk id="12" creationId="{836881E0-A6CC-5A9B-7F7C-C8E97FC0CCD8}"/>
          </ac:spMkLst>
        </pc:spChg>
      </pc:sldChg>
      <pc:sldChg chg="addSp modSp mod">
        <pc:chgData name="Miao, Yonghui" userId="6eaae772-4001-4f72-9bc7-7c5425e3d3d8" providerId="ADAL" clId="{259A40ED-4D33-49FE-B80D-4C41E0113011}" dt="2023-06-01T15:59:26.725" v="2462"/>
        <pc:sldMkLst>
          <pc:docMk/>
          <pc:sldMk cId="179675650" sldId="589"/>
        </pc:sldMkLst>
        <pc:spChg chg="add mod">
          <ac:chgData name="Miao, Yonghui" userId="6eaae772-4001-4f72-9bc7-7c5425e3d3d8" providerId="ADAL" clId="{259A40ED-4D33-49FE-B80D-4C41E0113011}" dt="2023-06-01T15:59:26.721" v="2438"/>
          <ac:spMkLst>
            <pc:docMk/>
            <pc:sldMk cId="179675650" sldId="589"/>
            <ac:spMk id="2" creationId="{3B7E9AF9-E3E2-955C-2B5E-F04B49837215}"/>
          </ac:spMkLst>
        </pc:spChg>
        <pc:spChg chg="add mod">
          <ac:chgData name="Miao, Yonghui" userId="6eaae772-4001-4f72-9bc7-7c5425e3d3d8" providerId="ADAL" clId="{259A40ED-4D33-49FE-B80D-4C41E0113011}" dt="2023-06-01T15:59:26.721" v="2442"/>
          <ac:spMkLst>
            <pc:docMk/>
            <pc:sldMk cId="179675650" sldId="589"/>
            <ac:spMk id="4" creationId="{51714FB8-EE2E-BFB6-8486-1B7B0945A0D0}"/>
          </ac:spMkLst>
        </pc:spChg>
        <pc:spChg chg="add mod">
          <ac:chgData name="Miao, Yonghui" userId="6eaae772-4001-4f72-9bc7-7c5425e3d3d8" providerId="ADAL" clId="{259A40ED-4D33-49FE-B80D-4C41E0113011}" dt="2023-06-01T15:59:26.723" v="2446"/>
          <ac:spMkLst>
            <pc:docMk/>
            <pc:sldMk cId="179675650" sldId="589"/>
            <ac:spMk id="5" creationId="{23C935AE-9257-D482-AA91-18E6A14A9B64}"/>
          </ac:spMkLst>
        </pc:spChg>
        <pc:spChg chg="add mod">
          <ac:chgData name="Miao, Yonghui" userId="6eaae772-4001-4f72-9bc7-7c5425e3d3d8" providerId="ADAL" clId="{259A40ED-4D33-49FE-B80D-4C41E0113011}" dt="2023-06-01T15:59:26.723" v="2450"/>
          <ac:spMkLst>
            <pc:docMk/>
            <pc:sldMk cId="179675650" sldId="589"/>
            <ac:spMk id="7" creationId="{7B4419C0-9891-12C7-1FE2-E12AB3416C07}"/>
          </ac:spMkLst>
        </pc:spChg>
        <pc:spChg chg="add mod">
          <ac:chgData name="Miao, Yonghui" userId="6eaae772-4001-4f72-9bc7-7c5425e3d3d8" providerId="ADAL" clId="{259A40ED-4D33-49FE-B80D-4C41E0113011}" dt="2023-06-01T15:59:26.724" v="2454"/>
          <ac:spMkLst>
            <pc:docMk/>
            <pc:sldMk cId="179675650" sldId="589"/>
            <ac:spMk id="8" creationId="{102E13DF-6B8E-8079-D3D2-B6ACEA1F79C3}"/>
          </ac:spMkLst>
        </pc:spChg>
        <pc:spChg chg="add mod">
          <ac:chgData name="Miao, Yonghui" userId="6eaae772-4001-4f72-9bc7-7c5425e3d3d8" providerId="ADAL" clId="{259A40ED-4D33-49FE-B80D-4C41E0113011}" dt="2023-06-01T15:59:26.725" v="2458"/>
          <ac:spMkLst>
            <pc:docMk/>
            <pc:sldMk cId="179675650" sldId="589"/>
            <ac:spMk id="10" creationId="{17B808AD-AD1A-FC13-144C-4C4CE2D84894}"/>
          </ac:spMkLst>
        </pc:spChg>
        <pc:spChg chg="add mod">
          <ac:chgData name="Miao, Yonghui" userId="6eaae772-4001-4f72-9bc7-7c5425e3d3d8" providerId="ADAL" clId="{259A40ED-4D33-49FE-B80D-4C41E0113011}" dt="2023-06-01T15:59:26.725" v="2462"/>
          <ac:spMkLst>
            <pc:docMk/>
            <pc:sldMk cId="179675650" sldId="589"/>
            <ac:spMk id="12" creationId="{AC2143E7-FD1C-5E2E-B530-CEC6868CA531}"/>
          </ac:spMkLst>
        </pc:spChg>
      </pc:sldChg>
      <pc:sldChg chg="addSp modSp mod">
        <pc:chgData name="Miao, Yonghui" userId="6eaae772-4001-4f72-9bc7-7c5425e3d3d8" providerId="ADAL" clId="{259A40ED-4D33-49FE-B80D-4C41E0113011}" dt="2023-06-01T15:59:26.784" v="2491"/>
        <pc:sldMkLst>
          <pc:docMk/>
          <pc:sldMk cId="2783055407" sldId="590"/>
        </pc:sldMkLst>
        <pc:spChg chg="add mod">
          <ac:chgData name="Miao, Yonghui" userId="6eaae772-4001-4f72-9bc7-7c5425e3d3d8" providerId="ADAL" clId="{259A40ED-4D33-49FE-B80D-4C41E0113011}" dt="2023-06-01T15:59:26.776" v="2467"/>
          <ac:spMkLst>
            <pc:docMk/>
            <pc:sldMk cId="2783055407" sldId="590"/>
            <ac:spMk id="2" creationId="{B6EBB0C6-E275-9DF7-7AF4-D2FF371BE468}"/>
          </ac:spMkLst>
        </pc:spChg>
        <pc:spChg chg="add mod">
          <ac:chgData name="Miao, Yonghui" userId="6eaae772-4001-4f72-9bc7-7c5425e3d3d8" providerId="ADAL" clId="{259A40ED-4D33-49FE-B80D-4C41E0113011}" dt="2023-06-01T15:59:26.777" v="2471"/>
          <ac:spMkLst>
            <pc:docMk/>
            <pc:sldMk cId="2783055407" sldId="590"/>
            <ac:spMk id="3" creationId="{367B837C-CB30-65C9-1791-CC79541CCAC1}"/>
          </ac:spMkLst>
        </pc:spChg>
        <pc:spChg chg="add mod">
          <ac:chgData name="Miao, Yonghui" userId="6eaae772-4001-4f72-9bc7-7c5425e3d3d8" providerId="ADAL" clId="{259A40ED-4D33-49FE-B80D-4C41E0113011}" dt="2023-06-01T15:59:26.777" v="2475"/>
          <ac:spMkLst>
            <pc:docMk/>
            <pc:sldMk cId="2783055407" sldId="590"/>
            <ac:spMk id="8" creationId="{18E052F7-4737-73A8-4979-9BD506D68969}"/>
          </ac:spMkLst>
        </pc:spChg>
        <pc:spChg chg="add mod">
          <ac:chgData name="Miao, Yonghui" userId="6eaae772-4001-4f72-9bc7-7c5425e3d3d8" providerId="ADAL" clId="{259A40ED-4D33-49FE-B80D-4C41E0113011}" dt="2023-06-01T15:59:26.778" v="2479"/>
          <ac:spMkLst>
            <pc:docMk/>
            <pc:sldMk cId="2783055407" sldId="590"/>
            <ac:spMk id="9" creationId="{38DFA592-667C-DA26-9A83-58B160908C2E}"/>
          </ac:spMkLst>
        </pc:spChg>
        <pc:spChg chg="add mod">
          <ac:chgData name="Miao, Yonghui" userId="6eaae772-4001-4f72-9bc7-7c5425e3d3d8" providerId="ADAL" clId="{259A40ED-4D33-49FE-B80D-4C41E0113011}" dt="2023-06-01T15:59:26.779" v="2483"/>
          <ac:spMkLst>
            <pc:docMk/>
            <pc:sldMk cId="2783055407" sldId="590"/>
            <ac:spMk id="10" creationId="{CAF7698E-09E8-A283-EA01-A98D4BD98DA8}"/>
          </ac:spMkLst>
        </pc:spChg>
        <pc:spChg chg="add mod">
          <ac:chgData name="Miao, Yonghui" userId="6eaae772-4001-4f72-9bc7-7c5425e3d3d8" providerId="ADAL" clId="{259A40ED-4D33-49FE-B80D-4C41E0113011}" dt="2023-06-01T15:59:26.782" v="2487"/>
          <ac:spMkLst>
            <pc:docMk/>
            <pc:sldMk cId="2783055407" sldId="590"/>
            <ac:spMk id="11" creationId="{1F700600-4592-7C95-E135-49817A442FCF}"/>
          </ac:spMkLst>
        </pc:spChg>
        <pc:spChg chg="add mod">
          <ac:chgData name="Miao, Yonghui" userId="6eaae772-4001-4f72-9bc7-7c5425e3d3d8" providerId="ADAL" clId="{259A40ED-4D33-49FE-B80D-4C41E0113011}" dt="2023-06-01T15:59:26.784" v="2491"/>
          <ac:spMkLst>
            <pc:docMk/>
            <pc:sldMk cId="2783055407" sldId="590"/>
            <ac:spMk id="12" creationId="{DB44473F-841E-0C29-EBDE-C2D6B0D34069}"/>
          </ac:spMkLst>
        </pc:spChg>
      </pc:sldChg>
      <pc:sldChg chg="addSp modSp mod">
        <pc:chgData name="Miao, Yonghui" userId="6eaae772-4001-4f72-9bc7-7c5425e3d3d8" providerId="ADAL" clId="{259A40ED-4D33-49FE-B80D-4C41E0113011}" dt="2023-06-01T15:59:26.820" v="2520"/>
        <pc:sldMkLst>
          <pc:docMk/>
          <pc:sldMk cId="3838819721" sldId="591"/>
        </pc:sldMkLst>
        <pc:spChg chg="add mod">
          <ac:chgData name="Miao, Yonghui" userId="6eaae772-4001-4f72-9bc7-7c5425e3d3d8" providerId="ADAL" clId="{259A40ED-4D33-49FE-B80D-4C41E0113011}" dt="2023-06-01T15:59:26.812" v="2496"/>
          <ac:spMkLst>
            <pc:docMk/>
            <pc:sldMk cId="3838819721" sldId="591"/>
            <ac:spMk id="3" creationId="{2D722311-74BD-6EB4-85C3-05571267D37B}"/>
          </ac:spMkLst>
        </pc:spChg>
        <pc:spChg chg="add mod">
          <ac:chgData name="Miao, Yonghui" userId="6eaae772-4001-4f72-9bc7-7c5425e3d3d8" providerId="ADAL" clId="{259A40ED-4D33-49FE-B80D-4C41E0113011}" dt="2023-06-01T15:59:26.816" v="2500"/>
          <ac:spMkLst>
            <pc:docMk/>
            <pc:sldMk cId="3838819721" sldId="591"/>
            <ac:spMk id="4" creationId="{ABC0C0C5-73E7-29B0-EC3F-3299DD085D94}"/>
          </ac:spMkLst>
        </pc:spChg>
        <pc:spChg chg="add mod">
          <ac:chgData name="Miao, Yonghui" userId="6eaae772-4001-4f72-9bc7-7c5425e3d3d8" providerId="ADAL" clId="{259A40ED-4D33-49FE-B80D-4C41E0113011}" dt="2023-06-01T15:59:26.816" v="2504"/>
          <ac:spMkLst>
            <pc:docMk/>
            <pc:sldMk cId="3838819721" sldId="591"/>
            <ac:spMk id="5" creationId="{7789D30C-08E0-33AD-C718-94F1A36E0B15}"/>
          </ac:spMkLst>
        </pc:spChg>
        <pc:spChg chg="add mod">
          <ac:chgData name="Miao, Yonghui" userId="6eaae772-4001-4f72-9bc7-7c5425e3d3d8" providerId="ADAL" clId="{259A40ED-4D33-49FE-B80D-4C41E0113011}" dt="2023-06-01T15:59:26.817" v="2508"/>
          <ac:spMkLst>
            <pc:docMk/>
            <pc:sldMk cId="3838819721" sldId="591"/>
            <ac:spMk id="7" creationId="{29F4BD1C-1A06-ED25-B614-76EEFF2F0219}"/>
          </ac:spMkLst>
        </pc:spChg>
        <pc:spChg chg="add mod">
          <ac:chgData name="Miao, Yonghui" userId="6eaae772-4001-4f72-9bc7-7c5425e3d3d8" providerId="ADAL" clId="{259A40ED-4D33-49FE-B80D-4C41E0113011}" dt="2023-06-01T15:59:26.818" v="2512"/>
          <ac:spMkLst>
            <pc:docMk/>
            <pc:sldMk cId="3838819721" sldId="591"/>
            <ac:spMk id="10" creationId="{10DEEED4-66B0-4E6B-961D-9EA2F4ACD744}"/>
          </ac:spMkLst>
        </pc:spChg>
        <pc:spChg chg="add mod">
          <ac:chgData name="Miao, Yonghui" userId="6eaae772-4001-4f72-9bc7-7c5425e3d3d8" providerId="ADAL" clId="{259A40ED-4D33-49FE-B80D-4C41E0113011}" dt="2023-06-01T15:59:26.819" v="2516"/>
          <ac:spMkLst>
            <pc:docMk/>
            <pc:sldMk cId="3838819721" sldId="591"/>
            <ac:spMk id="11" creationId="{80B3FDC9-F112-5753-E027-9C621ECEFBC5}"/>
          </ac:spMkLst>
        </pc:spChg>
        <pc:spChg chg="add mod">
          <ac:chgData name="Miao, Yonghui" userId="6eaae772-4001-4f72-9bc7-7c5425e3d3d8" providerId="ADAL" clId="{259A40ED-4D33-49FE-B80D-4C41E0113011}" dt="2023-06-01T15:59:26.820" v="2520"/>
          <ac:spMkLst>
            <pc:docMk/>
            <pc:sldMk cId="3838819721" sldId="591"/>
            <ac:spMk id="12" creationId="{8CCD6557-654F-0478-AC44-1466DD00678D}"/>
          </ac:spMkLst>
        </pc:spChg>
      </pc:sldChg>
      <pc:sldChg chg="addSp modSp mod">
        <pc:chgData name="Miao, Yonghui" userId="6eaae772-4001-4f72-9bc7-7c5425e3d3d8" providerId="ADAL" clId="{259A40ED-4D33-49FE-B80D-4C41E0113011}" dt="2023-06-01T15:59:26.902" v="2549"/>
        <pc:sldMkLst>
          <pc:docMk/>
          <pc:sldMk cId="206526749" sldId="594"/>
        </pc:sldMkLst>
        <pc:spChg chg="add mod">
          <ac:chgData name="Miao, Yonghui" userId="6eaae772-4001-4f72-9bc7-7c5425e3d3d8" providerId="ADAL" clId="{259A40ED-4D33-49FE-B80D-4C41E0113011}" dt="2023-06-01T15:59:26.894" v="2525"/>
          <ac:spMkLst>
            <pc:docMk/>
            <pc:sldMk cId="206526749" sldId="594"/>
            <ac:spMk id="4" creationId="{33C66C7D-BD51-BE06-7214-C46B88BF175F}"/>
          </ac:spMkLst>
        </pc:spChg>
        <pc:spChg chg="add mod">
          <ac:chgData name="Miao, Yonghui" userId="6eaae772-4001-4f72-9bc7-7c5425e3d3d8" providerId="ADAL" clId="{259A40ED-4D33-49FE-B80D-4C41E0113011}" dt="2023-06-01T15:59:26.895" v="2529"/>
          <ac:spMkLst>
            <pc:docMk/>
            <pc:sldMk cId="206526749" sldId="594"/>
            <ac:spMk id="5" creationId="{78C3F393-564A-0A42-617C-E00DF49CE3DC}"/>
          </ac:spMkLst>
        </pc:spChg>
        <pc:spChg chg="add mod">
          <ac:chgData name="Miao, Yonghui" userId="6eaae772-4001-4f72-9bc7-7c5425e3d3d8" providerId="ADAL" clId="{259A40ED-4D33-49FE-B80D-4C41E0113011}" dt="2023-06-01T15:59:26.895" v="2533"/>
          <ac:spMkLst>
            <pc:docMk/>
            <pc:sldMk cId="206526749" sldId="594"/>
            <ac:spMk id="6" creationId="{3156E5D1-61A1-E5D6-56ED-BBA53B2FA890}"/>
          </ac:spMkLst>
        </pc:spChg>
        <pc:spChg chg="add mod">
          <ac:chgData name="Miao, Yonghui" userId="6eaae772-4001-4f72-9bc7-7c5425e3d3d8" providerId="ADAL" clId="{259A40ED-4D33-49FE-B80D-4C41E0113011}" dt="2023-06-01T15:59:26.899" v="2537"/>
          <ac:spMkLst>
            <pc:docMk/>
            <pc:sldMk cId="206526749" sldId="594"/>
            <ac:spMk id="8" creationId="{3B8FB811-968A-7DA5-A919-FEB8CADCA9EE}"/>
          </ac:spMkLst>
        </pc:spChg>
        <pc:spChg chg="add mod">
          <ac:chgData name="Miao, Yonghui" userId="6eaae772-4001-4f72-9bc7-7c5425e3d3d8" providerId="ADAL" clId="{259A40ED-4D33-49FE-B80D-4C41E0113011}" dt="2023-06-01T15:59:26.900" v="2541"/>
          <ac:spMkLst>
            <pc:docMk/>
            <pc:sldMk cId="206526749" sldId="594"/>
            <ac:spMk id="9" creationId="{C88FC79C-5EB4-AC79-A8CA-7E4F9B2735FC}"/>
          </ac:spMkLst>
        </pc:spChg>
        <pc:spChg chg="add mod">
          <ac:chgData name="Miao, Yonghui" userId="6eaae772-4001-4f72-9bc7-7c5425e3d3d8" providerId="ADAL" clId="{259A40ED-4D33-49FE-B80D-4C41E0113011}" dt="2023-06-01T15:59:26.901" v="2545"/>
          <ac:spMkLst>
            <pc:docMk/>
            <pc:sldMk cId="206526749" sldId="594"/>
            <ac:spMk id="10" creationId="{AF077EE5-EBE7-F4D5-139E-47DECA8B585A}"/>
          </ac:spMkLst>
        </pc:spChg>
        <pc:spChg chg="add mod">
          <ac:chgData name="Miao, Yonghui" userId="6eaae772-4001-4f72-9bc7-7c5425e3d3d8" providerId="ADAL" clId="{259A40ED-4D33-49FE-B80D-4C41E0113011}" dt="2023-06-01T15:59:26.902" v="2549"/>
          <ac:spMkLst>
            <pc:docMk/>
            <pc:sldMk cId="206526749" sldId="594"/>
            <ac:spMk id="11" creationId="{106779BB-193C-D605-CB6A-B77DF27F1E12}"/>
          </ac:spMkLst>
        </pc:spChg>
      </pc:sldChg>
      <pc:sldChg chg="addSp modSp mod">
        <pc:chgData name="Miao, Yonghui" userId="6eaae772-4001-4f72-9bc7-7c5425e3d3d8" providerId="ADAL" clId="{259A40ED-4D33-49FE-B80D-4C41E0113011}" dt="2023-06-01T15:59:26.940" v="2578"/>
        <pc:sldMkLst>
          <pc:docMk/>
          <pc:sldMk cId="3959736506" sldId="595"/>
        </pc:sldMkLst>
        <pc:spChg chg="add mod">
          <ac:chgData name="Miao, Yonghui" userId="6eaae772-4001-4f72-9bc7-7c5425e3d3d8" providerId="ADAL" clId="{259A40ED-4D33-49FE-B80D-4C41E0113011}" dt="2023-06-01T15:59:26.936" v="2554"/>
          <ac:spMkLst>
            <pc:docMk/>
            <pc:sldMk cId="3959736506" sldId="595"/>
            <ac:spMk id="2" creationId="{34287C69-A180-9B07-3F44-4CDD31C161DA}"/>
          </ac:spMkLst>
        </pc:spChg>
        <pc:spChg chg="add mod">
          <ac:chgData name="Miao, Yonghui" userId="6eaae772-4001-4f72-9bc7-7c5425e3d3d8" providerId="ADAL" clId="{259A40ED-4D33-49FE-B80D-4C41E0113011}" dt="2023-06-01T15:59:26.937" v="2558"/>
          <ac:spMkLst>
            <pc:docMk/>
            <pc:sldMk cId="3959736506" sldId="595"/>
            <ac:spMk id="3" creationId="{DDE0B185-6295-24EA-1B13-29F181F3B1A6}"/>
          </ac:spMkLst>
        </pc:spChg>
        <pc:spChg chg="add mod">
          <ac:chgData name="Miao, Yonghui" userId="6eaae772-4001-4f72-9bc7-7c5425e3d3d8" providerId="ADAL" clId="{259A40ED-4D33-49FE-B80D-4C41E0113011}" dt="2023-06-01T15:59:26.938" v="2562"/>
          <ac:spMkLst>
            <pc:docMk/>
            <pc:sldMk cId="3959736506" sldId="595"/>
            <ac:spMk id="5" creationId="{7491B84C-C098-B25D-8F4A-98B735D55183}"/>
          </ac:spMkLst>
        </pc:spChg>
        <pc:spChg chg="add mod">
          <ac:chgData name="Miao, Yonghui" userId="6eaae772-4001-4f72-9bc7-7c5425e3d3d8" providerId="ADAL" clId="{259A40ED-4D33-49FE-B80D-4C41E0113011}" dt="2023-06-01T15:59:26.938" v="2566"/>
          <ac:spMkLst>
            <pc:docMk/>
            <pc:sldMk cId="3959736506" sldId="595"/>
            <ac:spMk id="6" creationId="{33F47A01-27D6-1E53-E55B-7E0F50437782}"/>
          </ac:spMkLst>
        </pc:spChg>
        <pc:spChg chg="add mod">
          <ac:chgData name="Miao, Yonghui" userId="6eaae772-4001-4f72-9bc7-7c5425e3d3d8" providerId="ADAL" clId="{259A40ED-4D33-49FE-B80D-4C41E0113011}" dt="2023-06-01T15:59:26.939" v="2570"/>
          <ac:spMkLst>
            <pc:docMk/>
            <pc:sldMk cId="3959736506" sldId="595"/>
            <ac:spMk id="7" creationId="{6C139682-B752-DF63-E960-C8BE586E40ED}"/>
          </ac:spMkLst>
        </pc:spChg>
        <pc:spChg chg="add mod">
          <ac:chgData name="Miao, Yonghui" userId="6eaae772-4001-4f72-9bc7-7c5425e3d3d8" providerId="ADAL" clId="{259A40ED-4D33-49FE-B80D-4C41E0113011}" dt="2023-06-01T15:59:26.940" v="2574"/>
          <ac:spMkLst>
            <pc:docMk/>
            <pc:sldMk cId="3959736506" sldId="595"/>
            <ac:spMk id="8" creationId="{82029A98-971D-8946-9728-CFAA24A48CC1}"/>
          </ac:spMkLst>
        </pc:spChg>
        <pc:spChg chg="add mod">
          <ac:chgData name="Miao, Yonghui" userId="6eaae772-4001-4f72-9bc7-7c5425e3d3d8" providerId="ADAL" clId="{259A40ED-4D33-49FE-B80D-4C41E0113011}" dt="2023-06-01T15:59:26.940" v="2578"/>
          <ac:spMkLst>
            <pc:docMk/>
            <pc:sldMk cId="3959736506" sldId="595"/>
            <ac:spMk id="9" creationId="{8D45600D-9B60-0950-E9EA-8A552DA085B0}"/>
          </ac:spMkLst>
        </pc:spChg>
      </pc:sldChg>
      <pc:sldChg chg="addSp modSp mod">
        <pc:chgData name="Miao, Yonghui" userId="6eaae772-4001-4f72-9bc7-7c5425e3d3d8" providerId="ADAL" clId="{259A40ED-4D33-49FE-B80D-4C41E0113011}" dt="2023-06-01T15:59:26.987" v="2607"/>
        <pc:sldMkLst>
          <pc:docMk/>
          <pc:sldMk cId="1554998711" sldId="596"/>
        </pc:sldMkLst>
        <pc:spChg chg="add mod">
          <ac:chgData name="Miao, Yonghui" userId="6eaae772-4001-4f72-9bc7-7c5425e3d3d8" providerId="ADAL" clId="{259A40ED-4D33-49FE-B80D-4C41E0113011}" dt="2023-06-01T15:59:26.982" v="2583"/>
          <ac:spMkLst>
            <pc:docMk/>
            <pc:sldMk cId="1554998711" sldId="596"/>
            <ac:spMk id="5" creationId="{47E2906A-CB2B-BFD2-EC21-43366914BD02}"/>
          </ac:spMkLst>
        </pc:spChg>
        <pc:spChg chg="add mod">
          <ac:chgData name="Miao, Yonghui" userId="6eaae772-4001-4f72-9bc7-7c5425e3d3d8" providerId="ADAL" clId="{259A40ED-4D33-49FE-B80D-4C41E0113011}" dt="2023-06-01T15:59:26.983" v="2587"/>
          <ac:spMkLst>
            <pc:docMk/>
            <pc:sldMk cId="1554998711" sldId="596"/>
            <ac:spMk id="8" creationId="{FB43E193-2F7E-E39C-675D-3EAC675011A1}"/>
          </ac:spMkLst>
        </pc:spChg>
        <pc:spChg chg="add mod">
          <ac:chgData name="Miao, Yonghui" userId="6eaae772-4001-4f72-9bc7-7c5425e3d3d8" providerId="ADAL" clId="{259A40ED-4D33-49FE-B80D-4C41E0113011}" dt="2023-06-01T15:59:26.984" v="2591"/>
          <ac:spMkLst>
            <pc:docMk/>
            <pc:sldMk cId="1554998711" sldId="596"/>
            <ac:spMk id="25" creationId="{E31C3816-C634-8B0C-0693-D990955C25BA}"/>
          </ac:spMkLst>
        </pc:spChg>
        <pc:spChg chg="add mod">
          <ac:chgData name="Miao, Yonghui" userId="6eaae772-4001-4f72-9bc7-7c5425e3d3d8" providerId="ADAL" clId="{259A40ED-4D33-49FE-B80D-4C41E0113011}" dt="2023-06-01T15:59:26.985" v="2595"/>
          <ac:spMkLst>
            <pc:docMk/>
            <pc:sldMk cId="1554998711" sldId="596"/>
            <ac:spMk id="62" creationId="{25B74C77-5D0E-27A4-504C-AF07A8EB1E7B}"/>
          </ac:spMkLst>
        </pc:spChg>
        <pc:spChg chg="add mod">
          <ac:chgData name="Miao, Yonghui" userId="6eaae772-4001-4f72-9bc7-7c5425e3d3d8" providerId="ADAL" clId="{259A40ED-4D33-49FE-B80D-4C41E0113011}" dt="2023-06-01T15:59:26.986" v="2599"/>
          <ac:spMkLst>
            <pc:docMk/>
            <pc:sldMk cId="1554998711" sldId="596"/>
            <ac:spMk id="64" creationId="{D7DF32B5-64EF-6760-175F-2CBCE196960B}"/>
          </ac:spMkLst>
        </pc:spChg>
        <pc:spChg chg="add mod">
          <ac:chgData name="Miao, Yonghui" userId="6eaae772-4001-4f72-9bc7-7c5425e3d3d8" providerId="ADAL" clId="{259A40ED-4D33-49FE-B80D-4C41E0113011}" dt="2023-06-01T15:59:26.987" v="2603"/>
          <ac:spMkLst>
            <pc:docMk/>
            <pc:sldMk cId="1554998711" sldId="596"/>
            <ac:spMk id="65" creationId="{E0F2F086-36D4-9F7D-A551-FC5DDDE79FA4}"/>
          </ac:spMkLst>
        </pc:spChg>
        <pc:spChg chg="add mod">
          <ac:chgData name="Miao, Yonghui" userId="6eaae772-4001-4f72-9bc7-7c5425e3d3d8" providerId="ADAL" clId="{259A40ED-4D33-49FE-B80D-4C41E0113011}" dt="2023-06-01T15:59:26.987" v="2607"/>
          <ac:spMkLst>
            <pc:docMk/>
            <pc:sldMk cId="1554998711" sldId="596"/>
            <ac:spMk id="72" creationId="{D381AB28-1AEF-D220-41FC-3DDFB443ACC3}"/>
          </ac:spMkLst>
        </pc:spChg>
      </pc:sldChg>
      <pc:sldChg chg="addSp modSp mod">
        <pc:chgData name="Miao, Yonghui" userId="6eaae772-4001-4f72-9bc7-7c5425e3d3d8" providerId="ADAL" clId="{259A40ED-4D33-49FE-B80D-4C41E0113011}" dt="2023-06-01T15:59:27.042" v="2636"/>
        <pc:sldMkLst>
          <pc:docMk/>
          <pc:sldMk cId="1848198401" sldId="597"/>
        </pc:sldMkLst>
        <pc:spChg chg="add mod">
          <ac:chgData name="Miao, Yonghui" userId="6eaae772-4001-4f72-9bc7-7c5425e3d3d8" providerId="ADAL" clId="{259A40ED-4D33-49FE-B80D-4C41E0113011}" dt="2023-06-01T15:59:27.038" v="2612"/>
          <ac:spMkLst>
            <pc:docMk/>
            <pc:sldMk cId="1848198401" sldId="597"/>
            <ac:spMk id="3" creationId="{181F4B7D-E353-3F4F-60AF-D6D9864E1418}"/>
          </ac:spMkLst>
        </pc:spChg>
        <pc:spChg chg="add mod">
          <ac:chgData name="Miao, Yonghui" userId="6eaae772-4001-4f72-9bc7-7c5425e3d3d8" providerId="ADAL" clId="{259A40ED-4D33-49FE-B80D-4C41E0113011}" dt="2023-06-01T15:59:27.039" v="2616"/>
          <ac:spMkLst>
            <pc:docMk/>
            <pc:sldMk cId="1848198401" sldId="597"/>
            <ac:spMk id="19" creationId="{E91F0A47-ABF1-97C8-DD3C-D71515CA2B0B}"/>
          </ac:spMkLst>
        </pc:spChg>
        <pc:spChg chg="add mod">
          <ac:chgData name="Miao, Yonghui" userId="6eaae772-4001-4f72-9bc7-7c5425e3d3d8" providerId="ADAL" clId="{259A40ED-4D33-49FE-B80D-4C41E0113011}" dt="2023-06-01T15:59:27.040" v="2620"/>
          <ac:spMkLst>
            <pc:docMk/>
            <pc:sldMk cId="1848198401" sldId="597"/>
            <ac:spMk id="20" creationId="{F89666C5-819E-74D8-D370-FBD0D65A1348}"/>
          </ac:spMkLst>
        </pc:spChg>
        <pc:spChg chg="add mod">
          <ac:chgData name="Miao, Yonghui" userId="6eaae772-4001-4f72-9bc7-7c5425e3d3d8" providerId="ADAL" clId="{259A40ED-4D33-49FE-B80D-4C41E0113011}" dt="2023-06-01T15:59:27.040" v="2624"/>
          <ac:spMkLst>
            <pc:docMk/>
            <pc:sldMk cId="1848198401" sldId="597"/>
            <ac:spMk id="21" creationId="{4D11E093-89FF-5474-D532-F46329E448C9}"/>
          </ac:spMkLst>
        </pc:spChg>
        <pc:spChg chg="add mod">
          <ac:chgData name="Miao, Yonghui" userId="6eaae772-4001-4f72-9bc7-7c5425e3d3d8" providerId="ADAL" clId="{259A40ED-4D33-49FE-B80D-4C41E0113011}" dt="2023-06-01T15:59:27.041" v="2628"/>
          <ac:spMkLst>
            <pc:docMk/>
            <pc:sldMk cId="1848198401" sldId="597"/>
            <ac:spMk id="22" creationId="{E1ED1046-4C6D-5A42-5BE3-07883DF40AEC}"/>
          </ac:spMkLst>
        </pc:spChg>
        <pc:spChg chg="add mod">
          <ac:chgData name="Miao, Yonghui" userId="6eaae772-4001-4f72-9bc7-7c5425e3d3d8" providerId="ADAL" clId="{259A40ED-4D33-49FE-B80D-4C41E0113011}" dt="2023-06-01T15:59:27.042" v="2632"/>
          <ac:spMkLst>
            <pc:docMk/>
            <pc:sldMk cId="1848198401" sldId="597"/>
            <ac:spMk id="23" creationId="{6EA1FB11-9F5C-C634-D194-49982877D5C0}"/>
          </ac:spMkLst>
        </pc:spChg>
        <pc:spChg chg="add mod">
          <ac:chgData name="Miao, Yonghui" userId="6eaae772-4001-4f72-9bc7-7c5425e3d3d8" providerId="ADAL" clId="{259A40ED-4D33-49FE-B80D-4C41E0113011}" dt="2023-06-01T15:59:27.042" v="2636"/>
          <ac:spMkLst>
            <pc:docMk/>
            <pc:sldMk cId="1848198401" sldId="597"/>
            <ac:spMk id="24" creationId="{DADC5D62-D826-6ED0-DD4C-C2E3B828C853}"/>
          </ac:spMkLst>
        </pc:spChg>
      </pc:sldChg>
      <pc:sldChg chg="addSp modSp mod">
        <pc:chgData name="Miao, Yonghui" userId="6eaae772-4001-4f72-9bc7-7c5425e3d3d8" providerId="ADAL" clId="{259A40ED-4D33-49FE-B80D-4C41E0113011}" dt="2023-06-01T15:59:27.146" v="2694"/>
        <pc:sldMkLst>
          <pc:docMk/>
          <pc:sldMk cId="2793005253" sldId="598"/>
        </pc:sldMkLst>
        <pc:spChg chg="add mod">
          <ac:chgData name="Miao, Yonghui" userId="6eaae772-4001-4f72-9bc7-7c5425e3d3d8" providerId="ADAL" clId="{259A40ED-4D33-49FE-B80D-4C41E0113011}" dt="2023-06-01T15:59:27.141" v="2670"/>
          <ac:spMkLst>
            <pc:docMk/>
            <pc:sldMk cId="2793005253" sldId="598"/>
            <ac:spMk id="5" creationId="{70754710-BA21-9806-33B4-3E194430506B}"/>
          </ac:spMkLst>
        </pc:spChg>
        <pc:spChg chg="add mod">
          <ac:chgData name="Miao, Yonghui" userId="6eaae772-4001-4f72-9bc7-7c5425e3d3d8" providerId="ADAL" clId="{259A40ED-4D33-49FE-B80D-4C41E0113011}" dt="2023-06-01T15:59:27.142" v="2674"/>
          <ac:spMkLst>
            <pc:docMk/>
            <pc:sldMk cId="2793005253" sldId="598"/>
            <ac:spMk id="6" creationId="{8A7209A0-AEF6-27A7-6FA6-E015CD18AD00}"/>
          </ac:spMkLst>
        </pc:spChg>
        <pc:spChg chg="add mod">
          <ac:chgData name="Miao, Yonghui" userId="6eaae772-4001-4f72-9bc7-7c5425e3d3d8" providerId="ADAL" clId="{259A40ED-4D33-49FE-B80D-4C41E0113011}" dt="2023-06-01T15:59:27.142" v="2678"/>
          <ac:spMkLst>
            <pc:docMk/>
            <pc:sldMk cId="2793005253" sldId="598"/>
            <ac:spMk id="9" creationId="{4636FEF3-2425-F702-D390-F76DBF1B6E43}"/>
          </ac:spMkLst>
        </pc:spChg>
        <pc:spChg chg="add mod">
          <ac:chgData name="Miao, Yonghui" userId="6eaae772-4001-4f72-9bc7-7c5425e3d3d8" providerId="ADAL" clId="{259A40ED-4D33-49FE-B80D-4C41E0113011}" dt="2023-06-01T15:59:27.143" v="2682"/>
          <ac:spMkLst>
            <pc:docMk/>
            <pc:sldMk cId="2793005253" sldId="598"/>
            <ac:spMk id="19" creationId="{5AA1E482-9292-6A82-E47C-25AD5CE83FD0}"/>
          </ac:spMkLst>
        </pc:spChg>
        <pc:spChg chg="add mod">
          <ac:chgData name="Miao, Yonghui" userId="6eaae772-4001-4f72-9bc7-7c5425e3d3d8" providerId="ADAL" clId="{259A40ED-4D33-49FE-B80D-4C41E0113011}" dt="2023-06-01T15:59:27.144" v="2686"/>
          <ac:spMkLst>
            <pc:docMk/>
            <pc:sldMk cId="2793005253" sldId="598"/>
            <ac:spMk id="20" creationId="{008C9A06-F545-A0A4-56E2-AE0D67ECB262}"/>
          </ac:spMkLst>
        </pc:spChg>
        <pc:spChg chg="add mod">
          <ac:chgData name="Miao, Yonghui" userId="6eaae772-4001-4f72-9bc7-7c5425e3d3d8" providerId="ADAL" clId="{259A40ED-4D33-49FE-B80D-4C41E0113011}" dt="2023-06-01T15:59:27.145" v="2690"/>
          <ac:spMkLst>
            <pc:docMk/>
            <pc:sldMk cId="2793005253" sldId="598"/>
            <ac:spMk id="21" creationId="{E5513C87-50AD-44D8-A192-64C55883F37D}"/>
          </ac:spMkLst>
        </pc:spChg>
        <pc:spChg chg="add mod">
          <ac:chgData name="Miao, Yonghui" userId="6eaae772-4001-4f72-9bc7-7c5425e3d3d8" providerId="ADAL" clId="{259A40ED-4D33-49FE-B80D-4C41E0113011}" dt="2023-06-01T15:59:27.146" v="2694"/>
          <ac:spMkLst>
            <pc:docMk/>
            <pc:sldMk cId="2793005253" sldId="598"/>
            <ac:spMk id="22" creationId="{74E1190E-03CD-142A-4171-4D2A2B9D0579}"/>
          </ac:spMkLst>
        </pc:spChg>
      </pc:sldChg>
      <pc:sldChg chg="addSp modSp mod">
        <pc:chgData name="Miao, Yonghui" userId="6eaae772-4001-4f72-9bc7-7c5425e3d3d8" providerId="ADAL" clId="{259A40ED-4D33-49FE-B80D-4C41E0113011}" dt="2023-06-01T16:10:23.780" v="3101" actId="20577"/>
        <pc:sldMkLst>
          <pc:docMk/>
          <pc:sldMk cId="58866049" sldId="599"/>
        </pc:sldMkLst>
        <pc:spChg chg="add mod">
          <ac:chgData name="Miao, Yonghui" userId="6eaae772-4001-4f72-9bc7-7c5425e3d3d8" providerId="ADAL" clId="{259A40ED-4D33-49FE-B80D-4C41E0113011}" dt="2023-06-01T15:59:27.186" v="2699"/>
          <ac:spMkLst>
            <pc:docMk/>
            <pc:sldMk cId="58866049" sldId="599"/>
            <ac:spMk id="3" creationId="{C0C73836-9A82-FD50-3CC7-3DC2E90FDAD1}"/>
          </ac:spMkLst>
        </pc:spChg>
        <pc:spChg chg="add mod">
          <ac:chgData name="Miao, Yonghui" userId="6eaae772-4001-4f72-9bc7-7c5425e3d3d8" providerId="ADAL" clId="{259A40ED-4D33-49FE-B80D-4C41E0113011}" dt="2023-06-01T15:59:27.187" v="2703"/>
          <ac:spMkLst>
            <pc:docMk/>
            <pc:sldMk cId="58866049" sldId="599"/>
            <ac:spMk id="6" creationId="{B9120572-453F-A959-C015-CF78F017433D}"/>
          </ac:spMkLst>
        </pc:spChg>
        <pc:spChg chg="add mod">
          <ac:chgData name="Miao, Yonghui" userId="6eaae772-4001-4f72-9bc7-7c5425e3d3d8" providerId="ADAL" clId="{259A40ED-4D33-49FE-B80D-4C41E0113011}" dt="2023-06-01T15:59:27.187" v="2707"/>
          <ac:spMkLst>
            <pc:docMk/>
            <pc:sldMk cId="58866049" sldId="599"/>
            <ac:spMk id="9" creationId="{A7A1F1D8-C476-B4A4-972B-08A7FBA5E33E}"/>
          </ac:spMkLst>
        </pc:spChg>
        <pc:spChg chg="add mod">
          <ac:chgData name="Miao, Yonghui" userId="6eaae772-4001-4f72-9bc7-7c5425e3d3d8" providerId="ADAL" clId="{259A40ED-4D33-49FE-B80D-4C41E0113011}" dt="2023-06-01T15:59:27.188" v="2711"/>
          <ac:spMkLst>
            <pc:docMk/>
            <pc:sldMk cId="58866049" sldId="599"/>
            <ac:spMk id="10" creationId="{A5782B1D-F5A0-7CA5-FF90-28DD6AC224DD}"/>
          </ac:spMkLst>
        </pc:spChg>
        <pc:spChg chg="add mod">
          <ac:chgData name="Miao, Yonghui" userId="6eaae772-4001-4f72-9bc7-7c5425e3d3d8" providerId="ADAL" clId="{259A40ED-4D33-49FE-B80D-4C41E0113011}" dt="2023-06-01T15:59:27.189" v="2715"/>
          <ac:spMkLst>
            <pc:docMk/>
            <pc:sldMk cId="58866049" sldId="599"/>
            <ac:spMk id="12" creationId="{E8CB1537-26B8-DA81-DA13-B729E9858E17}"/>
          </ac:spMkLst>
        </pc:spChg>
        <pc:spChg chg="add mod">
          <ac:chgData name="Miao, Yonghui" userId="6eaae772-4001-4f72-9bc7-7c5425e3d3d8" providerId="ADAL" clId="{259A40ED-4D33-49FE-B80D-4C41E0113011}" dt="2023-06-01T15:59:27.190" v="2719"/>
          <ac:spMkLst>
            <pc:docMk/>
            <pc:sldMk cId="58866049" sldId="599"/>
            <ac:spMk id="13" creationId="{F58F038D-EB1A-DA5D-4E3B-9BA29B573852}"/>
          </ac:spMkLst>
        </pc:spChg>
        <pc:spChg chg="add mod">
          <ac:chgData name="Miao, Yonghui" userId="6eaae772-4001-4f72-9bc7-7c5425e3d3d8" providerId="ADAL" clId="{259A40ED-4D33-49FE-B80D-4C41E0113011}" dt="2023-06-01T15:59:27.190" v="2723"/>
          <ac:spMkLst>
            <pc:docMk/>
            <pc:sldMk cId="58866049" sldId="599"/>
            <ac:spMk id="14" creationId="{60152A61-B453-6F06-AC18-7E270957091B}"/>
          </ac:spMkLst>
        </pc:spChg>
        <pc:graphicFrameChg chg="modGraphic">
          <ac:chgData name="Miao, Yonghui" userId="6eaae772-4001-4f72-9bc7-7c5425e3d3d8" providerId="ADAL" clId="{259A40ED-4D33-49FE-B80D-4C41E0113011}" dt="2023-06-01T16:10:23.780" v="3101" actId="20577"/>
          <ac:graphicFrameMkLst>
            <pc:docMk/>
            <pc:sldMk cId="58866049" sldId="599"/>
            <ac:graphicFrameMk id="38" creationId="{83D6C491-C62A-BBAA-9EC6-8566D3C3529B}"/>
          </ac:graphicFrameMkLst>
        </pc:graphicFrameChg>
      </pc:sldChg>
      <pc:sldChg chg="addSp modSp mod">
        <pc:chgData name="Miao, Yonghui" userId="6eaae772-4001-4f72-9bc7-7c5425e3d3d8" providerId="ADAL" clId="{259A40ED-4D33-49FE-B80D-4C41E0113011}" dt="2023-06-01T15:59:23.950" v="780"/>
        <pc:sldMkLst>
          <pc:docMk/>
          <pc:sldMk cId="927446018" sldId="612"/>
        </pc:sldMkLst>
        <pc:spChg chg="add mod">
          <ac:chgData name="Miao, Yonghui" userId="6eaae772-4001-4f72-9bc7-7c5425e3d3d8" providerId="ADAL" clId="{259A40ED-4D33-49FE-B80D-4C41E0113011}" dt="2023-06-01T15:59:23.943" v="756"/>
          <ac:spMkLst>
            <pc:docMk/>
            <pc:sldMk cId="927446018" sldId="612"/>
            <ac:spMk id="2" creationId="{EC87B61A-BCFF-E886-AA82-1E55C5C0E584}"/>
          </ac:spMkLst>
        </pc:spChg>
        <pc:spChg chg="add mod">
          <ac:chgData name="Miao, Yonghui" userId="6eaae772-4001-4f72-9bc7-7c5425e3d3d8" providerId="ADAL" clId="{259A40ED-4D33-49FE-B80D-4C41E0113011}" dt="2023-06-01T15:59:23.945" v="760"/>
          <ac:spMkLst>
            <pc:docMk/>
            <pc:sldMk cId="927446018" sldId="612"/>
            <ac:spMk id="6" creationId="{A0625C26-E13B-47DC-4D3D-B9E44E23F9C1}"/>
          </ac:spMkLst>
        </pc:spChg>
        <pc:spChg chg="add mod">
          <ac:chgData name="Miao, Yonghui" userId="6eaae772-4001-4f72-9bc7-7c5425e3d3d8" providerId="ADAL" clId="{259A40ED-4D33-49FE-B80D-4C41E0113011}" dt="2023-06-01T15:59:23.946" v="764"/>
          <ac:spMkLst>
            <pc:docMk/>
            <pc:sldMk cId="927446018" sldId="612"/>
            <ac:spMk id="7" creationId="{4A52EB29-0906-709E-FDB8-DF2F692F4AA2}"/>
          </ac:spMkLst>
        </pc:spChg>
        <pc:spChg chg="add mod">
          <ac:chgData name="Miao, Yonghui" userId="6eaae772-4001-4f72-9bc7-7c5425e3d3d8" providerId="ADAL" clId="{259A40ED-4D33-49FE-B80D-4C41E0113011}" dt="2023-06-01T15:59:23.946" v="768"/>
          <ac:spMkLst>
            <pc:docMk/>
            <pc:sldMk cId="927446018" sldId="612"/>
            <ac:spMk id="8" creationId="{044A3566-778B-5565-CE9D-2AF59595CDF6}"/>
          </ac:spMkLst>
        </pc:spChg>
        <pc:spChg chg="add mod">
          <ac:chgData name="Miao, Yonghui" userId="6eaae772-4001-4f72-9bc7-7c5425e3d3d8" providerId="ADAL" clId="{259A40ED-4D33-49FE-B80D-4C41E0113011}" dt="2023-06-01T15:59:23.947" v="772"/>
          <ac:spMkLst>
            <pc:docMk/>
            <pc:sldMk cId="927446018" sldId="612"/>
            <ac:spMk id="9" creationId="{172FC805-5A13-6122-D9D0-0E19D497A1A2}"/>
          </ac:spMkLst>
        </pc:spChg>
        <pc:spChg chg="add mod">
          <ac:chgData name="Miao, Yonghui" userId="6eaae772-4001-4f72-9bc7-7c5425e3d3d8" providerId="ADAL" clId="{259A40ED-4D33-49FE-B80D-4C41E0113011}" dt="2023-06-01T15:59:23.948" v="776"/>
          <ac:spMkLst>
            <pc:docMk/>
            <pc:sldMk cId="927446018" sldId="612"/>
            <ac:spMk id="10" creationId="{D94B83A0-F0E7-4036-7315-F164A38D1E5D}"/>
          </ac:spMkLst>
        </pc:spChg>
        <pc:spChg chg="add mod">
          <ac:chgData name="Miao, Yonghui" userId="6eaae772-4001-4f72-9bc7-7c5425e3d3d8" providerId="ADAL" clId="{259A40ED-4D33-49FE-B80D-4C41E0113011}" dt="2023-06-01T15:59:23.950" v="780"/>
          <ac:spMkLst>
            <pc:docMk/>
            <pc:sldMk cId="927446018" sldId="612"/>
            <ac:spMk id="11" creationId="{ABAD752C-647A-F4DF-D2B0-40D49A4A6D66}"/>
          </ac:spMkLst>
        </pc:spChg>
      </pc:sldChg>
      <pc:sldChg chg="addSp modSp mod">
        <pc:chgData name="Miao, Yonghui" userId="6eaae772-4001-4f72-9bc7-7c5425e3d3d8" providerId="ADAL" clId="{259A40ED-4D33-49FE-B80D-4C41E0113011}" dt="2023-06-01T15:59:23.045" v="345"/>
        <pc:sldMkLst>
          <pc:docMk/>
          <pc:sldMk cId="1705882547" sldId="622"/>
        </pc:sldMkLst>
        <pc:spChg chg="add mod">
          <ac:chgData name="Miao, Yonghui" userId="6eaae772-4001-4f72-9bc7-7c5425e3d3d8" providerId="ADAL" clId="{259A40ED-4D33-49FE-B80D-4C41E0113011}" dt="2023-06-01T15:59:23.040" v="321"/>
          <ac:spMkLst>
            <pc:docMk/>
            <pc:sldMk cId="1705882547" sldId="622"/>
            <ac:spMk id="2" creationId="{DAF26E1B-2CF5-FCD7-536E-8B33DC4E1054}"/>
          </ac:spMkLst>
        </pc:spChg>
        <pc:spChg chg="add mod">
          <ac:chgData name="Miao, Yonghui" userId="6eaae772-4001-4f72-9bc7-7c5425e3d3d8" providerId="ADAL" clId="{259A40ED-4D33-49FE-B80D-4C41E0113011}" dt="2023-06-01T15:59:23.042" v="325"/>
          <ac:spMkLst>
            <pc:docMk/>
            <pc:sldMk cId="1705882547" sldId="622"/>
            <ac:spMk id="3" creationId="{00F82EAF-8BE6-D040-1495-51A32EA0CBEE}"/>
          </ac:spMkLst>
        </pc:spChg>
        <pc:spChg chg="add mod">
          <ac:chgData name="Miao, Yonghui" userId="6eaae772-4001-4f72-9bc7-7c5425e3d3d8" providerId="ADAL" clId="{259A40ED-4D33-49FE-B80D-4C41E0113011}" dt="2023-06-01T15:59:23.042" v="329"/>
          <ac:spMkLst>
            <pc:docMk/>
            <pc:sldMk cId="1705882547" sldId="622"/>
            <ac:spMk id="6" creationId="{162C4AB7-5791-6418-F8F8-08201FF0A880}"/>
          </ac:spMkLst>
        </pc:spChg>
        <pc:spChg chg="add mod">
          <ac:chgData name="Miao, Yonghui" userId="6eaae772-4001-4f72-9bc7-7c5425e3d3d8" providerId="ADAL" clId="{259A40ED-4D33-49FE-B80D-4C41E0113011}" dt="2023-06-01T15:59:23.043" v="333"/>
          <ac:spMkLst>
            <pc:docMk/>
            <pc:sldMk cId="1705882547" sldId="622"/>
            <ac:spMk id="8" creationId="{FD69C73F-EF7D-D725-D940-EA84BA24F156}"/>
          </ac:spMkLst>
        </pc:spChg>
        <pc:spChg chg="add mod">
          <ac:chgData name="Miao, Yonghui" userId="6eaae772-4001-4f72-9bc7-7c5425e3d3d8" providerId="ADAL" clId="{259A40ED-4D33-49FE-B80D-4C41E0113011}" dt="2023-06-01T15:59:23.044" v="337"/>
          <ac:spMkLst>
            <pc:docMk/>
            <pc:sldMk cId="1705882547" sldId="622"/>
            <ac:spMk id="9" creationId="{539C3BE4-F34C-1F22-4C64-862ECE0574E0}"/>
          </ac:spMkLst>
        </pc:spChg>
        <pc:spChg chg="add mod">
          <ac:chgData name="Miao, Yonghui" userId="6eaae772-4001-4f72-9bc7-7c5425e3d3d8" providerId="ADAL" clId="{259A40ED-4D33-49FE-B80D-4C41E0113011}" dt="2023-06-01T15:59:23.044" v="341"/>
          <ac:spMkLst>
            <pc:docMk/>
            <pc:sldMk cId="1705882547" sldId="622"/>
            <ac:spMk id="10" creationId="{5A549FA8-8048-1E97-3C0A-AD76D4614018}"/>
          </ac:spMkLst>
        </pc:spChg>
        <pc:spChg chg="add mod">
          <ac:chgData name="Miao, Yonghui" userId="6eaae772-4001-4f72-9bc7-7c5425e3d3d8" providerId="ADAL" clId="{259A40ED-4D33-49FE-B80D-4C41E0113011}" dt="2023-06-01T15:59:23.045" v="345"/>
          <ac:spMkLst>
            <pc:docMk/>
            <pc:sldMk cId="1705882547" sldId="622"/>
            <ac:spMk id="11" creationId="{6FB026C8-239F-E95E-303F-CEBBEA979E41}"/>
          </ac:spMkLst>
        </pc:spChg>
      </pc:sldChg>
      <pc:sldChg chg="addSp modSp mod">
        <pc:chgData name="Miao, Yonghui" userId="6eaae772-4001-4f72-9bc7-7c5425e3d3d8" providerId="ADAL" clId="{259A40ED-4D33-49FE-B80D-4C41E0113011}" dt="2023-06-01T15:59:23.073" v="374"/>
        <pc:sldMkLst>
          <pc:docMk/>
          <pc:sldMk cId="3566074567" sldId="623"/>
        </pc:sldMkLst>
        <pc:spChg chg="add mod">
          <ac:chgData name="Miao, Yonghui" userId="6eaae772-4001-4f72-9bc7-7c5425e3d3d8" providerId="ADAL" clId="{259A40ED-4D33-49FE-B80D-4C41E0113011}" dt="2023-06-01T15:59:23.068" v="350"/>
          <ac:spMkLst>
            <pc:docMk/>
            <pc:sldMk cId="3566074567" sldId="623"/>
            <ac:spMk id="2" creationId="{7C164653-28FE-31EF-EFCF-56367C29D0F5}"/>
          </ac:spMkLst>
        </pc:spChg>
        <pc:spChg chg="add mod">
          <ac:chgData name="Miao, Yonghui" userId="6eaae772-4001-4f72-9bc7-7c5425e3d3d8" providerId="ADAL" clId="{259A40ED-4D33-49FE-B80D-4C41E0113011}" dt="2023-06-01T15:59:23.069" v="354"/>
          <ac:spMkLst>
            <pc:docMk/>
            <pc:sldMk cId="3566074567" sldId="623"/>
            <ac:spMk id="4" creationId="{A0871D6C-DD65-B75A-8650-F50964EF46D1}"/>
          </ac:spMkLst>
        </pc:spChg>
        <pc:spChg chg="add mod">
          <ac:chgData name="Miao, Yonghui" userId="6eaae772-4001-4f72-9bc7-7c5425e3d3d8" providerId="ADAL" clId="{259A40ED-4D33-49FE-B80D-4C41E0113011}" dt="2023-06-01T15:59:23.070" v="358"/>
          <ac:spMkLst>
            <pc:docMk/>
            <pc:sldMk cId="3566074567" sldId="623"/>
            <ac:spMk id="5" creationId="{DB1BEF63-670C-8B03-A5FC-BAD4E565C1D4}"/>
          </ac:spMkLst>
        </pc:spChg>
        <pc:spChg chg="add mod">
          <ac:chgData name="Miao, Yonghui" userId="6eaae772-4001-4f72-9bc7-7c5425e3d3d8" providerId="ADAL" clId="{259A40ED-4D33-49FE-B80D-4C41E0113011}" dt="2023-06-01T15:59:23.070" v="362"/>
          <ac:spMkLst>
            <pc:docMk/>
            <pc:sldMk cId="3566074567" sldId="623"/>
            <ac:spMk id="6" creationId="{5ACFE80C-8323-FE2F-3C47-37BCDE85316F}"/>
          </ac:spMkLst>
        </pc:spChg>
        <pc:spChg chg="add mod">
          <ac:chgData name="Miao, Yonghui" userId="6eaae772-4001-4f72-9bc7-7c5425e3d3d8" providerId="ADAL" clId="{259A40ED-4D33-49FE-B80D-4C41E0113011}" dt="2023-06-01T15:59:23.072" v="366"/>
          <ac:spMkLst>
            <pc:docMk/>
            <pc:sldMk cId="3566074567" sldId="623"/>
            <ac:spMk id="8" creationId="{CE744198-668D-C82C-880D-44B8B7535F16}"/>
          </ac:spMkLst>
        </pc:spChg>
        <pc:spChg chg="add mod">
          <ac:chgData name="Miao, Yonghui" userId="6eaae772-4001-4f72-9bc7-7c5425e3d3d8" providerId="ADAL" clId="{259A40ED-4D33-49FE-B80D-4C41E0113011}" dt="2023-06-01T15:59:23.072" v="370"/>
          <ac:spMkLst>
            <pc:docMk/>
            <pc:sldMk cId="3566074567" sldId="623"/>
            <ac:spMk id="9" creationId="{48A6989B-6038-5377-32F6-CB0094464088}"/>
          </ac:spMkLst>
        </pc:spChg>
        <pc:spChg chg="add mod">
          <ac:chgData name="Miao, Yonghui" userId="6eaae772-4001-4f72-9bc7-7c5425e3d3d8" providerId="ADAL" clId="{259A40ED-4D33-49FE-B80D-4C41E0113011}" dt="2023-06-01T15:59:23.073" v="374"/>
          <ac:spMkLst>
            <pc:docMk/>
            <pc:sldMk cId="3566074567" sldId="623"/>
            <ac:spMk id="10" creationId="{402739E5-A755-0720-586F-4FC2E3A0BF14}"/>
          </ac:spMkLst>
        </pc:spChg>
      </pc:sldChg>
      <pc:sldChg chg="addSp modSp mod">
        <pc:chgData name="Miao, Yonghui" userId="6eaae772-4001-4f72-9bc7-7c5425e3d3d8" providerId="ADAL" clId="{259A40ED-4D33-49FE-B80D-4C41E0113011}" dt="2023-06-01T15:59:23.402" v="519"/>
        <pc:sldMkLst>
          <pc:docMk/>
          <pc:sldMk cId="3226387477" sldId="624"/>
        </pc:sldMkLst>
        <pc:spChg chg="add mod">
          <ac:chgData name="Miao, Yonghui" userId="6eaae772-4001-4f72-9bc7-7c5425e3d3d8" providerId="ADAL" clId="{259A40ED-4D33-49FE-B80D-4C41E0113011}" dt="2023-06-01T15:59:23.394" v="495"/>
          <ac:spMkLst>
            <pc:docMk/>
            <pc:sldMk cId="3226387477" sldId="624"/>
            <ac:spMk id="3" creationId="{4CA68CD1-C3A1-40D4-5A9B-BBBAD0B0C46F}"/>
          </ac:spMkLst>
        </pc:spChg>
        <pc:spChg chg="add mod">
          <ac:chgData name="Miao, Yonghui" userId="6eaae772-4001-4f72-9bc7-7c5425e3d3d8" providerId="ADAL" clId="{259A40ED-4D33-49FE-B80D-4C41E0113011}" dt="2023-06-01T15:59:23.395" v="499"/>
          <ac:spMkLst>
            <pc:docMk/>
            <pc:sldMk cId="3226387477" sldId="624"/>
            <ac:spMk id="4" creationId="{9A691AB9-B070-4B7B-6466-D4DC5C67A881}"/>
          </ac:spMkLst>
        </pc:spChg>
        <pc:spChg chg="add mod">
          <ac:chgData name="Miao, Yonghui" userId="6eaae772-4001-4f72-9bc7-7c5425e3d3d8" providerId="ADAL" clId="{259A40ED-4D33-49FE-B80D-4C41E0113011}" dt="2023-06-01T15:59:23.396" v="503"/>
          <ac:spMkLst>
            <pc:docMk/>
            <pc:sldMk cId="3226387477" sldId="624"/>
            <ac:spMk id="5" creationId="{39FDA716-5A4F-3484-1FC8-DB8C686792AD}"/>
          </ac:spMkLst>
        </pc:spChg>
        <pc:spChg chg="add mod">
          <ac:chgData name="Miao, Yonghui" userId="6eaae772-4001-4f72-9bc7-7c5425e3d3d8" providerId="ADAL" clId="{259A40ED-4D33-49FE-B80D-4C41E0113011}" dt="2023-06-01T15:59:23.397" v="507"/>
          <ac:spMkLst>
            <pc:docMk/>
            <pc:sldMk cId="3226387477" sldId="624"/>
            <ac:spMk id="6" creationId="{F4BBC167-2886-C3B2-ADB4-8B38FC541016}"/>
          </ac:spMkLst>
        </pc:spChg>
        <pc:spChg chg="add mod">
          <ac:chgData name="Miao, Yonghui" userId="6eaae772-4001-4f72-9bc7-7c5425e3d3d8" providerId="ADAL" clId="{259A40ED-4D33-49FE-B80D-4C41E0113011}" dt="2023-06-01T15:59:23.401" v="511"/>
          <ac:spMkLst>
            <pc:docMk/>
            <pc:sldMk cId="3226387477" sldId="624"/>
            <ac:spMk id="7" creationId="{225E23FE-D017-596D-AAD4-7ADF8C62E32B}"/>
          </ac:spMkLst>
        </pc:spChg>
        <pc:spChg chg="add mod">
          <ac:chgData name="Miao, Yonghui" userId="6eaae772-4001-4f72-9bc7-7c5425e3d3d8" providerId="ADAL" clId="{259A40ED-4D33-49FE-B80D-4C41E0113011}" dt="2023-06-01T15:59:23.402" v="515"/>
          <ac:spMkLst>
            <pc:docMk/>
            <pc:sldMk cId="3226387477" sldId="624"/>
            <ac:spMk id="8" creationId="{CE6A80A1-1FAA-CB4F-E1B9-39AFFDF1B3E5}"/>
          </ac:spMkLst>
        </pc:spChg>
        <pc:spChg chg="add mod">
          <ac:chgData name="Miao, Yonghui" userId="6eaae772-4001-4f72-9bc7-7c5425e3d3d8" providerId="ADAL" clId="{259A40ED-4D33-49FE-B80D-4C41E0113011}" dt="2023-06-01T15:59:23.402" v="519"/>
          <ac:spMkLst>
            <pc:docMk/>
            <pc:sldMk cId="3226387477" sldId="624"/>
            <ac:spMk id="9" creationId="{DAA7BD44-3273-2B5A-7DEE-49F2395C2CD5}"/>
          </ac:spMkLst>
        </pc:spChg>
      </pc:sldChg>
      <pc:sldChg chg="addSp modSp mod">
        <pc:chgData name="Miao, Yonghui" userId="6eaae772-4001-4f72-9bc7-7c5425e3d3d8" providerId="ADAL" clId="{259A40ED-4D33-49FE-B80D-4C41E0113011}" dt="2023-06-01T15:59:23.589" v="635"/>
        <pc:sldMkLst>
          <pc:docMk/>
          <pc:sldMk cId="193770354" sldId="626"/>
        </pc:sldMkLst>
        <pc:spChg chg="add mod">
          <ac:chgData name="Miao, Yonghui" userId="6eaae772-4001-4f72-9bc7-7c5425e3d3d8" providerId="ADAL" clId="{259A40ED-4D33-49FE-B80D-4C41E0113011}" dt="2023-06-01T15:59:23.584" v="611"/>
          <ac:spMkLst>
            <pc:docMk/>
            <pc:sldMk cId="193770354" sldId="626"/>
            <ac:spMk id="2" creationId="{7F00BBA2-B9B2-38A1-ABD4-FFB5CE781135}"/>
          </ac:spMkLst>
        </pc:spChg>
        <pc:spChg chg="add mod">
          <ac:chgData name="Miao, Yonghui" userId="6eaae772-4001-4f72-9bc7-7c5425e3d3d8" providerId="ADAL" clId="{259A40ED-4D33-49FE-B80D-4C41E0113011}" dt="2023-06-01T15:59:23.585" v="615"/>
          <ac:spMkLst>
            <pc:docMk/>
            <pc:sldMk cId="193770354" sldId="626"/>
            <ac:spMk id="3" creationId="{A9B26056-DDFC-2976-322F-BC3A7C73CDA0}"/>
          </ac:spMkLst>
        </pc:spChg>
        <pc:spChg chg="add mod">
          <ac:chgData name="Miao, Yonghui" userId="6eaae772-4001-4f72-9bc7-7c5425e3d3d8" providerId="ADAL" clId="{259A40ED-4D33-49FE-B80D-4C41E0113011}" dt="2023-06-01T15:59:23.586" v="619"/>
          <ac:spMkLst>
            <pc:docMk/>
            <pc:sldMk cId="193770354" sldId="626"/>
            <ac:spMk id="4" creationId="{8D8B5CAF-3E56-0B10-B674-DABDC987C9A6}"/>
          </ac:spMkLst>
        </pc:spChg>
        <pc:spChg chg="add mod">
          <ac:chgData name="Miao, Yonghui" userId="6eaae772-4001-4f72-9bc7-7c5425e3d3d8" providerId="ADAL" clId="{259A40ED-4D33-49FE-B80D-4C41E0113011}" dt="2023-06-01T15:59:23.587" v="623"/>
          <ac:spMkLst>
            <pc:docMk/>
            <pc:sldMk cId="193770354" sldId="626"/>
            <ac:spMk id="5" creationId="{8B4A7BA7-D38A-327B-2D78-510E308545B3}"/>
          </ac:spMkLst>
        </pc:spChg>
        <pc:spChg chg="add mod">
          <ac:chgData name="Miao, Yonghui" userId="6eaae772-4001-4f72-9bc7-7c5425e3d3d8" providerId="ADAL" clId="{259A40ED-4D33-49FE-B80D-4C41E0113011}" dt="2023-06-01T15:59:23.587" v="627"/>
          <ac:spMkLst>
            <pc:docMk/>
            <pc:sldMk cId="193770354" sldId="626"/>
            <ac:spMk id="6" creationId="{3D522144-1D53-59A3-91B5-00CF87F01242}"/>
          </ac:spMkLst>
        </pc:spChg>
        <pc:spChg chg="add mod">
          <ac:chgData name="Miao, Yonghui" userId="6eaae772-4001-4f72-9bc7-7c5425e3d3d8" providerId="ADAL" clId="{259A40ED-4D33-49FE-B80D-4C41E0113011}" dt="2023-06-01T15:59:23.588" v="631"/>
          <ac:spMkLst>
            <pc:docMk/>
            <pc:sldMk cId="193770354" sldId="626"/>
            <ac:spMk id="9" creationId="{6CB85DB9-C596-2C68-EC52-08A531323E52}"/>
          </ac:spMkLst>
        </pc:spChg>
        <pc:spChg chg="add mod">
          <ac:chgData name="Miao, Yonghui" userId="6eaae772-4001-4f72-9bc7-7c5425e3d3d8" providerId="ADAL" clId="{259A40ED-4D33-49FE-B80D-4C41E0113011}" dt="2023-06-01T15:59:23.589" v="635"/>
          <ac:spMkLst>
            <pc:docMk/>
            <pc:sldMk cId="193770354" sldId="626"/>
            <ac:spMk id="10" creationId="{0C4E6F29-948B-C377-8511-88CCDF19B890}"/>
          </ac:spMkLst>
        </pc:spChg>
      </pc:sldChg>
      <pc:sldChg chg="addSp modSp mod">
        <pc:chgData name="Miao, Yonghui" userId="6eaae772-4001-4f72-9bc7-7c5425e3d3d8" providerId="ADAL" clId="{259A40ED-4D33-49FE-B80D-4C41E0113011}" dt="2023-06-01T15:59:25.031" v="1447"/>
        <pc:sldMkLst>
          <pc:docMk/>
          <pc:sldMk cId="3173843141" sldId="627"/>
        </pc:sldMkLst>
        <pc:spChg chg="add mod">
          <ac:chgData name="Miao, Yonghui" userId="6eaae772-4001-4f72-9bc7-7c5425e3d3d8" providerId="ADAL" clId="{259A40ED-4D33-49FE-B80D-4C41E0113011}" dt="2023-06-01T15:59:25.026" v="1423"/>
          <ac:spMkLst>
            <pc:docMk/>
            <pc:sldMk cId="3173843141" sldId="627"/>
            <ac:spMk id="2" creationId="{80F592B9-2170-7BB9-D926-3771807ADD91}"/>
          </ac:spMkLst>
        </pc:spChg>
        <pc:spChg chg="add mod">
          <ac:chgData name="Miao, Yonghui" userId="6eaae772-4001-4f72-9bc7-7c5425e3d3d8" providerId="ADAL" clId="{259A40ED-4D33-49FE-B80D-4C41E0113011}" dt="2023-06-01T15:59:25.026" v="1427"/>
          <ac:spMkLst>
            <pc:docMk/>
            <pc:sldMk cId="3173843141" sldId="627"/>
            <ac:spMk id="3" creationId="{409B9D57-A411-262F-E6C1-E4724D975AA2}"/>
          </ac:spMkLst>
        </pc:spChg>
        <pc:spChg chg="add mod">
          <ac:chgData name="Miao, Yonghui" userId="6eaae772-4001-4f72-9bc7-7c5425e3d3d8" providerId="ADAL" clId="{259A40ED-4D33-49FE-B80D-4C41E0113011}" dt="2023-06-01T15:59:25.027" v="1431"/>
          <ac:spMkLst>
            <pc:docMk/>
            <pc:sldMk cId="3173843141" sldId="627"/>
            <ac:spMk id="4" creationId="{6EB0B9C9-28E0-9C20-090E-0974CB029222}"/>
          </ac:spMkLst>
        </pc:spChg>
        <pc:spChg chg="add mod">
          <ac:chgData name="Miao, Yonghui" userId="6eaae772-4001-4f72-9bc7-7c5425e3d3d8" providerId="ADAL" clId="{259A40ED-4D33-49FE-B80D-4C41E0113011}" dt="2023-06-01T15:59:25.028" v="1435"/>
          <ac:spMkLst>
            <pc:docMk/>
            <pc:sldMk cId="3173843141" sldId="627"/>
            <ac:spMk id="10" creationId="{07B3D6A8-0256-563A-0D66-63EEF7B4CFD2}"/>
          </ac:spMkLst>
        </pc:spChg>
        <pc:spChg chg="add mod">
          <ac:chgData name="Miao, Yonghui" userId="6eaae772-4001-4f72-9bc7-7c5425e3d3d8" providerId="ADAL" clId="{259A40ED-4D33-49FE-B80D-4C41E0113011}" dt="2023-06-01T15:59:25.029" v="1439"/>
          <ac:spMkLst>
            <pc:docMk/>
            <pc:sldMk cId="3173843141" sldId="627"/>
            <ac:spMk id="11" creationId="{70D212FA-F784-B2EC-CB7A-199CFE3F5921}"/>
          </ac:spMkLst>
        </pc:spChg>
        <pc:spChg chg="add mod">
          <ac:chgData name="Miao, Yonghui" userId="6eaae772-4001-4f72-9bc7-7c5425e3d3d8" providerId="ADAL" clId="{259A40ED-4D33-49FE-B80D-4C41E0113011}" dt="2023-06-01T15:59:25.029" v="1443"/>
          <ac:spMkLst>
            <pc:docMk/>
            <pc:sldMk cId="3173843141" sldId="627"/>
            <ac:spMk id="12" creationId="{54D9E6CA-B663-70BA-9F53-263853918A94}"/>
          </ac:spMkLst>
        </pc:spChg>
        <pc:spChg chg="add mod">
          <ac:chgData name="Miao, Yonghui" userId="6eaae772-4001-4f72-9bc7-7c5425e3d3d8" providerId="ADAL" clId="{259A40ED-4D33-49FE-B80D-4C41E0113011}" dt="2023-06-01T15:59:25.031" v="1447"/>
          <ac:spMkLst>
            <pc:docMk/>
            <pc:sldMk cId="3173843141" sldId="627"/>
            <ac:spMk id="13" creationId="{C863D25A-6A46-3AC6-513A-FE114A2F6EC4}"/>
          </ac:spMkLst>
        </pc:spChg>
      </pc:sldChg>
      <pc:sldChg chg="addSp modSp mod">
        <pc:chgData name="Miao, Yonghui" userId="6eaae772-4001-4f72-9bc7-7c5425e3d3d8" providerId="ADAL" clId="{259A40ED-4D33-49FE-B80D-4C41E0113011}" dt="2023-06-01T15:59:25.223" v="1534"/>
        <pc:sldMkLst>
          <pc:docMk/>
          <pc:sldMk cId="4111187986" sldId="629"/>
        </pc:sldMkLst>
        <pc:spChg chg="add mod">
          <ac:chgData name="Miao, Yonghui" userId="6eaae772-4001-4f72-9bc7-7c5425e3d3d8" providerId="ADAL" clId="{259A40ED-4D33-49FE-B80D-4C41E0113011}" dt="2023-06-01T15:59:25.217" v="1510"/>
          <ac:spMkLst>
            <pc:docMk/>
            <pc:sldMk cId="4111187986" sldId="629"/>
            <ac:spMk id="4" creationId="{2DE162F4-9983-E435-F6E2-31821B86285F}"/>
          </ac:spMkLst>
        </pc:spChg>
        <pc:spChg chg="add mod">
          <ac:chgData name="Miao, Yonghui" userId="6eaae772-4001-4f72-9bc7-7c5425e3d3d8" providerId="ADAL" clId="{259A40ED-4D33-49FE-B80D-4C41E0113011}" dt="2023-06-01T15:59:25.219" v="1514"/>
          <ac:spMkLst>
            <pc:docMk/>
            <pc:sldMk cId="4111187986" sldId="629"/>
            <ac:spMk id="5" creationId="{FE6DE5E0-1AC5-3B42-6B22-7CFEF5F7FA74}"/>
          </ac:spMkLst>
        </pc:spChg>
        <pc:spChg chg="add mod">
          <ac:chgData name="Miao, Yonghui" userId="6eaae772-4001-4f72-9bc7-7c5425e3d3d8" providerId="ADAL" clId="{259A40ED-4D33-49FE-B80D-4C41E0113011}" dt="2023-06-01T15:59:25.219" v="1518"/>
          <ac:spMkLst>
            <pc:docMk/>
            <pc:sldMk cId="4111187986" sldId="629"/>
            <ac:spMk id="6" creationId="{6EBD45A0-A1DB-2E1F-2B91-0550670CB9B8}"/>
          </ac:spMkLst>
        </pc:spChg>
        <pc:spChg chg="add mod">
          <ac:chgData name="Miao, Yonghui" userId="6eaae772-4001-4f72-9bc7-7c5425e3d3d8" providerId="ADAL" clId="{259A40ED-4D33-49FE-B80D-4C41E0113011}" dt="2023-06-01T15:59:25.220" v="1522"/>
          <ac:spMkLst>
            <pc:docMk/>
            <pc:sldMk cId="4111187986" sldId="629"/>
            <ac:spMk id="7" creationId="{0239418E-1C32-B613-E840-F0026B007399}"/>
          </ac:spMkLst>
        </pc:spChg>
        <pc:spChg chg="add mod">
          <ac:chgData name="Miao, Yonghui" userId="6eaae772-4001-4f72-9bc7-7c5425e3d3d8" providerId="ADAL" clId="{259A40ED-4D33-49FE-B80D-4C41E0113011}" dt="2023-06-01T15:59:25.221" v="1526"/>
          <ac:spMkLst>
            <pc:docMk/>
            <pc:sldMk cId="4111187986" sldId="629"/>
            <ac:spMk id="8" creationId="{0EFFA429-CB80-FF58-E16E-6217650346A6}"/>
          </ac:spMkLst>
        </pc:spChg>
        <pc:spChg chg="add mod">
          <ac:chgData name="Miao, Yonghui" userId="6eaae772-4001-4f72-9bc7-7c5425e3d3d8" providerId="ADAL" clId="{259A40ED-4D33-49FE-B80D-4C41E0113011}" dt="2023-06-01T15:59:25.222" v="1530"/>
          <ac:spMkLst>
            <pc:docMk/>
            <pc:sldMk cId="4111187986" sldId="629"/>
            <ac:spMk id="9" creationId="{5D0FBAE8-2367-FF1E-98C9-B518BB3BD0AC}"/>
          </ac:spMkLst>
        </pc:spChg>
        <pc:spChg chg="add mod">
          <ac:chgData name="Miao, Yonghui" userId="6eaae772-4001-4f72-9bc7-7c5425e3d3d8" providerId="ADAL" clId="{259A40ED-4D33-49FE-B80D-4C41E0113011}" dt="2023-06-01T15:59:25.223" v="1534"/>
          <ac:spMkLst>
            <pc:docMk/>
            <pc:sldMk cId="4111187986" sldId="629"/>
            <ac:spMk id="11" creationId="{0516759A-E28E-055E-F94B-520D328DB3E3}"/>
          </ac:spMkLst>
        </pc:spChg>
      </pc:sldChg>
      <pc:sldChg chg="addSp modSp mod">
        <pc:chgData name="Miao, Yonghui" userId="6eaae772-4001-4f72-9bc7-7c5425e3d3d8" providerId="ADAL" clId="{259A40ED-4D33-49FE-B80D-4C41E0113011}" dt="2023-06-01T15:59:27.107" v="2665"/>
        <pc:sldMkLst>
          <pc:docMk/>
          <pc:sldMk cId="2173347008" sldId="630"/>
        </pc:sldMkLst>
        <pc:spChg chg="add mod">
          <ac:chgData name="Miao, Yonghui" userId="6eaae772-4001-4f72-9bc7-7c5425e3d3d8" providerId="ADAL" clId="{259A40ED-4D33-49FE-B80D-4C41E0113011}" dt="2023-06-01T15:59:27.102" v="2641"/>
          <ac:spMkLst>
            <pc:docMk/>
            <pc:sldMk cId="2173347008" sldId="630"/>
            <ac:spMk id="5" creationId="{07ED60BD-7E43-DC2D-6452-EA4EB4681D78}"/>
          </ac:spMkLst>
        </pc:spChg>
        <pc:spChg chg="add mod">
          <ac:chgData name="Miao, Yonghui" userId="6eaae772-4001-4f72-9bc7-7c5425e3d3d8" providerId="ADAL" clId="{259A40ED-4D33-49FE-B80D-4C41E0113011}" dt="2023-06-01T15:59:27.103" v="2645"/>
          <ac:spMkLst>
            <pc:docMk/>
            <pc:sldMk cId="2173347008" sldId="630"/>
            <ac:spMk id="6" creationId="{405ABF06-8805-5CF0-161A-C346972413D1}"/>
          </ac:spMkLst>
        </pc:spChg>
        <pc:spChg chg="add mod">
          <ac:chgData name="Miao, Yonghui" userId="6eaae772-4001-4f72-9bc7-7c5425e3d3d8" providerId="ADAL" clId="{259A40ED-4D33-49FE-B80D-4C41E0113011}" dt="2023-06-01T15:59:27.104" v="2649"/>
          <ac:spMkLst>
            <pc:docMk/>
            <pc:sldMk cId="2173347008" sldId="630"/>
            <ac:spMk id="8" creationId="{1E32F637-2D17-7A77-7ED8-742482B2E4C3}"/>
          </ac:spMkLst>
        </pc:spChg>
        <pc:spChg chg="add mod">
          <ac:chgData name="Miao, Yonghui" userId="6eaae772-4001-4f72-9bc7-7c5425e3d3d8" providerId="ADAL" clId="{259A40ED-4D33-49FE-B80D-4C41E0113011}" dt="2023-06-01T15:59:27.104" v="2653"/>
          <ac:spMkLst>
            <pc:docMk/>
            <pc:sldMk cId="2173347008" sldId="630"/>
            <ac:spMk id="9" creationId="{FD9EE2D8-DEAF-181A-392A-D9BDC6673995}"/>
          </ac:spMkLst>
        </pc:spChg>
        <pc:spChg chg="add mod">
          <ac:chgData name="Miao, Yonghui" userId="6eaae772-4001-4f72-9bc7-7c5425e3d3d8" providerId="ADAL" clId="{259A40ED-4D33-49FE-B80D-4C41E0113011}" dt="2023-06-01T15:59:27.105" v="2657"/>
          <ac:spMkLst>
            <pc:docMk/>
            <pc:sldMk cId="2173347008" sldId="630"/>
            <ac:spMk id="10" creationId="{1D5AC6B6-A62A-B8F7-7B84-D393F3E6F047}"/>
          </ac:spMkLst>
        </pc:spChg>
        <pc:spChg chg="add mod">
          <ac:chgData name="Miao, Yonghui" userId="6eaae772-4001-4f72-9bc7-7c5425e3d3d8" providerId="ADAL" clId="{259A40ED-4D33-49FE-B80D-4C41E0113011}" dt="2023-06-01T15:59:27.106" v="2661"/>
          <ac:spMkLst>
            <pc:docMk/>
            <pc:sldMk cId="2173347008" sldId="630"/>
            <ac:spMk id="12" creationId="{D963355F-A972-7E42-C526-1EB3353ADB6C}"/>
          </ac:spMkLst>
        </pc:spChg>
        <pc:spChg chg="add mod">
          <ac:chgData name="Miao, Yonghui" userId="6eaae772-4001-4f72-9bc7-7c5425e3d3d8" providerId="ADAL" clId="{259A40ED-4D33-49FE-B80D-4C41E0113011}" dt="2023-06-01T15:59:27.107" v="2665"/>
          <ac:spMkLst>
            <pc:docMk/>
            <pc:sldMk cId="2173347008" sldId="630"/>
            <ac:spMk id="13" creationId="{59D26883-97A8-E834-9FA1-D056C83472A7}"/>
          </ac:spMkLst>
        </pc:spChg>
      </pc:sldChg>
      <pc:sldChg chg="addSp modSp mod">
        <pc:chgData name="Miao, Yonghui" userId="6eaae772-4001-4f72-9bc7-7c5425e3d3d8" providerId="ADAL" clId="{259A40ED-4D33-49FE-B80D-4C41E0113011}" dt="2023-06-01T15:59:24.169" v="925"/>
        <pc:sldMkLst>
          <pc:docMk/>
          <pc:sldMk cId="393426788" sldId="633"/>
        </pc:sldMkLst>
        <pc:spChg chg="add mod">
          <ac:chgData name="Miao, Yonghui" userId="6eaae772-4001-4f72-9bc7-7c5425e3d3d8" providerId="ADAL" clId="{259A40ED-4D33-49FE-B80D-4C41E0113011}" dt="2023-06-01T15:59:24.162" v="901"/>
          <ac:spMkLst>
            <pc:docMk/>
            <pc:sldMk cId="393426788" sldId="633"/>
            <ac:spMk id="2" creationId="{71264287-6523-94BE-B54B-08CA57E1887A}"/>
          </ac:spMkLst>
        </pc:spChg>
        <pc:spChg chg="add mod">
          <ac:chgData name="Miao, Yonghui" userId="6eaae772-4001-4f72-9bc7-7c5425e3d3d8" providerId="ADAL" clId="{259A40ED-4D33-49FE-B80D-4C41E0113011}" dt="2023-06-01T15:59:24.163" v="905"/>
          <ac:spMkLst>
            <pc:docMk/>
            <pc:sldMk cId="393426788" sldId="633"/>
            <ac:spMk id="5" creationId="{046AE679-BD79-8E33-F846-8CBF57A785F1}"/>
          </ac:spMkLst>
        </pc:spChg>
        <pc:spChg chg="add mod">
          <ac:chgData name="Miao, Yonghui" userId="6eaae772-4001-4f72-9bc7-7c5425e3d3d8" providerId="ADAL" clId="{259A40ED-4D33-49FE-B80D-4C41E0113011}" dt="2023-06-01T15:59:24.164" v="909"/>
          <ac:spMkLst>
            <pc:docMk/>
            <pc:sldMk cId="393426788" sldId="633"/>
            <ac:spMk id="7" creationId="{B412EC16-83EB-A19E-BD64-0A2683CE1080}"/>
          </ac:spMkLst>
        </pc:spChg>
        <pc:spChg chg="add mod">
          <ac:chgData name="Miao, Yonghui" userId="6eaae772-4001-4f72-9bc7-7c5425e3d3d8" providerId="ADAL" clId="{259A40ED-4D33-49FE-B80D-4C41E0113011}" dt="2023-06-01T15:59:24.166" v="913"/>
          <ac:spMkLst>
            <pc:docMk/>
            <pc:sldMk cId="393426788" sldId="633"/>
            <ac:spMk id="8" creationId="{89A1D575-E0F3-02BA-549C-9A46E1C60E6E}"/>
          </ac:spMkLst>
        </pc:spChg>
        <pc:spChg chg="add mod">
          <ac:chgData name="Miao, Yonghui" userId="6eaae772-4001-4f72-9bc7-7c5425e3d3d8" providerId="ADAL" clId="{259A40ED-4D33-49FE-B80D-4C41E0113011}" dt="2023-06-01T15:59:24.167" v="917"/>
          <ac:spMkLst>
            <pc:docMk/>
            <pc:sldMk cId="393426788" sldId="633"/>
            <ac:spMk id="9" creationId="{1294D9FB-5CA7-5695-F068-5C3FFC909E0D}"/>
          </ac:spMkLst>
        </pc:spChg>
        <pc:spChg chg="add mod">
          <ac:chgData name="Miao, Yonghui" userId="6eaae772-4001-4f72-9bc7-7c5425e3d3d8" providerId="ADAL" clId="{259A40ED-4D33-49FE-B80D-4C41E0113011}" dt="2023-06-01T15:59:24.168" v="921"/>
          <ac:spMkLst>
            <pc:docMk/>
            <pc:sldMk cId="393426788" sldId="633"/>
            <ac:spMk id="19" creationId="{98A14B83-94A6-23E0-A75B-19DE3B80AAAF}"/>
          </ac:spMkLst>
        </pc:spChg>
        <pc:spChg chg="add mod">
          <ac:chgData name="Miao, Yonghui" userId="6eaae772-4001-4f72-9bc7-7c5425e3d3d8" providerId="ADAL" clId="{259A40ED-4D33-49FE-B80D-4C41E0113011}" dt="2023-06-01T15:59:24.169" v="925"/>
          <ac:spMkLst>
            <pc:docMk/>
            <pc:sldMk cId="393426788" sldId="633"/>
            <ac:spMk id="20" creationId="{349717D7-0C68-94CD-AEC3-18F40BF8581F}"/>
          </ac:spMkLst>
        </pc:spChg>
      </pc:sldChg>
      <pc:sldChg chg="addSp modSp mod">
        <pc:chgData name="Miao, Yonghui" userId="6eaae772-4001-4f72-9bc7-7c5425e3d3d8" providerId="ADAL" clId="{259A40ED-4D33-49FE-B80D-4C41E0113011}" dt="2023-06-01T15:59:23.445" v="548"/>
        <pc:sldMkLst>
          <pc:docMk/>
          <pc:sldMk cId="2853307006" sldId="641"/>
        </pc:sldMkLst>
        <pc:spChg chg="add mod">
          <ac:chgData name="Miao, Yonghui" userId="6eaae772-4001-4f72-9bc7-7c5425e3d3d8" providerId="ADAL" clId="{259A40ED-4D33-49FE-B80D-4C41E0113011}" dt="2023-06-01T15:59:23.440" v="524"/>
          <ac:spMkLst>
            <pc:docMk/>
            <pc:sldMk cId="2853307006" sldId="641"/>
            <ac:spMk id="5" creationId="{4A94DABB-2EE3-A44E-8F4C-113D716F6C95}"/>
          </ac:spMkLst>
        </pc:spChg>
        <pc:spChg chg="add mod">
          <ac:chgData name="Miao, Yonghui" userId="6eaae772-4001-4f72-9bc7-7c5425e3d3d8" providerId="ADAL" clId="{259A40ED-4D33-49FE-B80D-4C41E0113011}" dt="2023-06-01T15:59:23.441" v="528"/>
          <ac:spMkLst>
            <pc:docMk/>
            <pc:sldMk cId="2853307006" sldId="641"/>
            <ac:spMk id="6" creationId="{46085EED-F6C2-727E-E2BA-365F3FBE77C3}"/>
          </ac:spMkLst>
        </pc:spChg>
        <pc:spChg chg="add mod">
          <ac:chgData name="Miao, Yonghui" userId="6eaae772-4001-4f72-9bc7-7c5425e3d3d8" providerId="ADAL" clId="{259A40ED-4D33-49FE-B80D-4C41E0113011}" dt="2023-06-01T15:59:23.442" v="532"/>
          <ac:spMkLst>
            <pc:docMk/>
            <pc:sldMk cId="2853307006" sldId="641"/>
            <ac:spMk id="7" creationId="{6558AA56-5683-1547-4B9F-8381B6906E51}"/>
          </ac:spMkLst>
        </pc:spChg>
        <pc:spChg chg="add mod">
          <ac:chgData name="Miao, Yonghui" userId="6eaae772-4001-4f72-9bc7-7c5425e3d3d8" providerId="ADAL" clId="{259A40ED-4D33-49FE-B80D-4C41E0113011}" dt="2023-06-01T15:59:23.442" v="536"/>
          <ac:spMkLst>
            <pc:docMk/>
            <pc:sldMk cId="2853307006" sldId="641"/>
            <ac:spMk id="8" creationId="{FCA8EA2A-4B9E-2816-7B68-4FD1DFF7B433}"/>
          </ac:spMkLst>
        </pc:spChg>
        <pc:spChg chg="add mod">
          <ac:chgData name="Miao, Yonghui" userId="6eaae772-4001-4f72-9bc7-7c5425e3d3d8" providerId="ADAL" clId="{259A40ED-4D33-49FE-B80D-4C41E0113011}" dt="2023-06-01T15:59:23.444" v="540"/>
          <ac:spMkLst>
            <pc:docMk/>
            <pc:sldMk cId="2853307006" sldId="641"/>
            <ac:spMk id="11" creationId="{AA97334C-45C4-54B5-EE26-2F62D1EC6F3F}"/>
          </ac:spMkLst>
        </pc:spChg>
        <pc:spChg chg="add mod">
          <ac:chgData name="Miao, Yonghui" userId="6eaae772-4001-4f72-9bc7-7c5425e3d3d8" providerId="ADAL" clId="{259A40ED-4D33-49FE-B80D-4C41E0113011}" dt="2023-06-01T15:59:23.444" v="544"/>
          <ac:spMkLst>
            <pc:docMk/>
            <pc:sldMk cId="2853307006" sldId="641"/>
            <ac:spMk id="28" creationId="{A7C1FB76-22F9-9CAF-30AC-00F5D7251089}"/>
          </ac:spMkLst>
        </pc:spChg>
        <pc:spChg chg="add mod">
          <ac:chgData name="Miao, Yonghui" userId="6eaae772-4001-4f72-9bc7-7c5425e3d3d8" providerId="ADAL" clId="{259A40ED-4D33-49FE-B80D-4C41E0113011}" dt="2023-06-01T15:59:23.445" v="548"/>
          <ac:spMkLst>
            <pc:docMk/>
            <pc:sldMk cId="2853307006" sldId="641"/>
            <ac:spMk id="40" creationId="{E37154A8-C9A1-72E5-771F-77BEB805330F}"/>
          </ac:spMkLst>
        </pc:spChg>
      </pc:sldChg>
      <pc:sldChg chg="addSp modSp mod">
        <pc:chgData name="Miao, Yonghui" userId="6eaae772-4001-4f72-9bc7-7c5425e3d3d8" providerId="ADAL" clId="{259A40ED-4D33-49FE-B80D-4C41E0113011}" dt="2023-06-01T15:59:23.735" v="693"/>
        <pc:sldMkLst>
          <pc:docMk/>
          <pc:sldMk cId="87545265" sldId="642"/>
        </pc:sldMkLst>
        <pc:spChg chg="add mod">
          <ac:chgData name="Miao, Yonghui" userId="6eaae772-4001-4f72-9bc7-7c5425e3d3d8" providerId="ADAL" clId="{259A40ED-4D33-49FE-B80D-4C41E0113011}" dt="2023-06-01T15:59:23.728" v="669"/>
          <ac:spMkLst>
            <pc:docMk/>
            <pc:sldMk cId="87545265" sldId="642"/>
            <ac:spMk id="6" creationId="{83E56CD5-BDDD-36A8-28A0-B3CCA25D3A48}"/>
          </ac:spMkLst>
        </pc:spChg>
        <pc:spChg chg="add mod">
          <ac:chgData name="Miao, Yonghui" userId="6eaae772-4001-4f72-9bc7-7c5425e3d3d8" providerId="ADAL" clId="{259A40ED-4D33-49FE-B80D-4C41E0113011}" dt="2023-06-01T15:59:23.729" v="673"/>
          <ac:spMkLst>
            <pc:docMk/>
            <pc:sldMk cId="87545265" sldId="642"/>
            <ac:spMk id="8" creationId="{A61888B8-8F2E-4E16-0402-E8E700F5ACEE}"/>
          </ac:spMkLst>
        </pc:spChg>
        <pc:spChg chg="add mod">
          <ac:chgData name="Miao, Yonghui" userId="6eaae772-4001-4f72-9bc7-7c5425e3d3d8" providerId="ADAL" clId="{259A40ED-4D33-49FE-B80D-4C41E0113011}" dt="2023-06-01T15:59:23.730" v="677"/>
          <ac:spMkLst>
            <pc:docMk/>
            <pc:sldMk cId="87545265" sldId="642"/>
            <ac:spMk id="11" creationId="{CD80C9F7-6518-A22B-202F-061230B5AA16}"/>
          </ac:spMkLst>
        </pc:spChg>
        <pc:spChg chg="add mod">
          <ac:chgData name="Miao, Yonghui" userId="6eaae772-4001-4f72-9bc7-7c5425e3d3d8" providerId="ADAL" clId="{259A40ED-4D33-49FE-B80D-4C41E0113011}" dt="2023-06-01T15:59:23.730" v="681"/>
          <ac:spMkLst>
            <pc:docMk/>
            <pc:sldMk cId="87545265" sldId="642"/>
            <ac:spMk id="28" creationId="{05257C63-8F9C-FEE0-725D-C9283EEEF765}"/>
          </ac:spMkLst>
        </pc:spChg>
        <pc:spChg chg="add mod">
          <ac:chgData name="Miao, Yonghui" userId="6eaae772-4001-4f72-9bc7-7c5425e3d3d8" providerId="ADAL" clId="{259A40ED-4D33-49FE-B80D-4C41E0113011}" dt="2023-06-01T15:59:23.734" v="685"/>
          <ac:spMkLst>
            <pc:docMk/>
            <pc:sldMk cId="87545265" sldId="642"/>
            <ac:spMk id="40" creationId="{D08E45D2-F5D5-6E16-CBA1-50625064F947}"/>
          </ac:spMkLst>
        </pc:spChg>
        <pc:spChg chg="add mod">
          <ac:chgData name="Miao, Yonghui" userId="6eaae772-4001-4f72-9bc7-7c5425e3d3d8" providerId="ADAL" clId="{259A40ED-4D33-49FE-B80D-4C41E0113011}" dt="2023-06-01T15:59:23.734" v="689"/>
          <ac:spMkLst>
            <pc:docMk/>
            <pc:sldMk cId="87545265" sldId="642"/>
            <ac:spMk id="41" creationId="{E9A13326-645E-0016-6FE0-109A59639B8C}"/>
          </ac:spMkLst>
        </pc:spChg>
        <pc:spChg chg="add mod">
          <ac:chgData name="Miao, Yonghui" userId="6eaae772-4001-4f72-9bc7-7c5425e3d3d8" providerId="ADAL" clId="{259A40ED-4D33-49FE-B80D-4C41E0113011}" dt="2023-06-01T15:59:23.735" v="693"/>
          <ac:spMkLst>
            <pc:docMk/>
            <pc:sldMk cId="87545265" sldId="642"/>
            <ac:spMk id="42" creationId="{96620F22-6492-A299-E9D6-1888E4802AB6}"/>
          </ac:spMkLst>
        </pc:spChg>
      </pc:sldChg>
      <pc:sldChg chg="addSp modSp mod">
        <pc:chgData name="Miao, Yonghui" userId="6eaae772-4001-4f72-9bc7-7c5425e3d3d8" providerId="ADAL" clId="{259A40ED-4D33-49FE-B80D-4C41E0113011}" dt="2023-06-01T15:59:24.271" v="1012"/>
        <pc:sldMkLst>
          <pc:docMk/>
          <pc:sldMk cId="1600037885" sldId="643"/>
        </pc:sldMkLst>
        <pc:spChg chg="add mod">
          <ac:chgData name="Miao, Yonghui" userId="6eaae772-4001-4f72-9bc7-7c5425e3d3d8" providerId="ADAL" clId="{259A40ED-4D33-49FE-B80D-4C41E0113011}" dt="2023-06-01T15:59:24.267" v="988"/>
          <ac:spMkLst>
            <pc:docMk/>
            <pc:sldMk cId="1600037885" sldId="643"/>
            <ac:spMk id="6" creationId="{729824CC-13AC-5178-C63A-C73D4B81F85A}"/>
          </ac:spMkLst>
        </pc:spChg>
        <pc:spChg chg="add mod">
          <ac:chgData name="Miao, Yonghui" userId="6eaae772-4001-4f72-9bc7-7c5425e3d3d8" providerId="ADAL" clId="{259A40ED-4D33-49FE-B80D-4C41E0113011}" dt="2023-06-01T15:59:24.267" v="992"/>
          <ac:spMkLst>
            <pc:docMk/>
            <pc:sldMk cId="1600037885" sldId="643"/>
            <ac:spMk id="8" creationId="{D42A10DC-AA46-40D4-70C6-A7EC263BC02A}"/>
          </ac:spMkLst>
        </pc:spChg>
        <pc:spChg chg="add mod">
          <ac:chgData name="Miao, Yonghui" userId="6eaae772-4001-4f72-9bc7-7c5425e3d3d8" providerId="ADAL" clId="{259A40ED-4D33-49FE-B80D-4C41E0113011}" dt="2023-06-01T15:59:24.268" v="996"/>
          <ac:spMkLst>
            <pc:docMk/>
            <pc:sldMk cId="1600037885" sldId="643"/>
            <ac:spMk id="28" creationId="{367E68C6-280F-5600-2EC7-8EFCAA57B27A}"/>
          </ac:spMkLst>
        </pc:spChg>
        <pc:spChg chg="add mod">
          <ac:chgData name="Miao, Yonghui" userId="6eaae772-4001-4f72-9bc7-7c5425e3d3d8" providerId="ADAL" clId="{259A40ED-4D33-49FE-B80D-4C41E0113011}" dt="2023-06-01T15:59:24.269" v="1000"/>
          <ac:spMkLst>
            <pc:docMk/>
            <pc:sldMk cId="1600037885" sldId="643"/>
            <ac:spMk id="40" creationId="{A583C348-8AC2-53A6-E0D9-242961FCC9E6}"/>
          </ac:spMkLst>
        </pc:spChg>
        <pc:spChg chg="add mod">
          <ac:chgData name="Miao, Yonghui" userId="6eaae772-4001-4f72-9bc7-7c5425e3d3d8" providerId="ADAL" clId="{259A40ED-4D33-49FE-B80D-4C41E0113011}" dt="2023-06-01T15:59:24.270" v="1004"/>
          <ac:spMkLst>
            <pc:docMk/>
            <pc:sldMk cId="1600037885" sldId="643"/>
            <ac:spMk id="41" creationId="{E096CCF9-642A-8994-40D3-6F65ED3458EF}"/>
          </ac:spMkLst>
        </pc:spChg>
        <pc:spChg chg="add mod">
          <ac:chgData name="Miao, Yonghui" userId="6eaae772-4001-4f72-9bc7-7c5425e3d3d8" providerId="ADAL" clId="{259A40ED-4D33-49FE-B80D-4C41E0113011}" dt="2023-06-01T15:59:24.270" v="1008"/>
          <ac:spMkLst>
            <pc:docMk/>
            <pc:sldMk cId="1600037885" sldId="643"/>
            <ac:spMk id="42" creationId="{1974EAB3-34BA-EE80-F49B-4EB0FD42E9D9}"/>
          </ac:spMkLst>
        </pc:spChg>
        <pc:spChg chg="add mod">
          <ac:chgData name="Miao, Yonghui" userId="6eaae772-4001-4f72-9bc7-7c5425e3d3d8" providerId="ADAL" clId="{259A40ED-4D33-49FE-B80D-4C41E0113011}" dt="2023-06-01T15:59:24.271" v="1012"/>
          <ac:spMkLst>
            <pc:docMk/>
            <pc:sldMk cId="1600037885" sldId="643"/>
            <ac:spMk id="43" creationId="{7EFE4E31-EA6F-1AFD-3091-221F41BFD549}"/>
          </ac:spMkLst>
        </pc:spChg>
      </pc:sldChg>
      <pc:sldChg chg="addSp modSp mod">
        <pc:chgData name="Miao, Yonghui" userId="6eaae772-4001-4f72-9bc7-7c5425e3d3d8" providerId="ADAL" clId="{259A40ED-4D33-49FE-B80D-4C41E0113011}" dt="2023-06-01T15:59:24.754" v="1273"/>
        <pc:sldMkLst>
          <pc:docMk/>
          <pc:sldMk cId="182450472" sldId="644"/>
        </pc:sldMkLst>
        <pc:spChg chg="add mod">
          <ac:chgData name="Miao, Yonghui" userId="6eaae772-4001-4f72-9bc7-7c5425e3d3d8" providerId="ADAL" clId="{259A40ED-4D33-49FE-B80D-4C41E0113011}" dt="2023-06-01T15:59:24.750" v="1249"/>
          <ac:spMkLst>
            <pc:docMk/>
            <pc:sldMk cId="182450472" sldId="644"/>
            <ac:spMk id="2" creationId="{BBD43766-0659-E34D-94C6-181E75DD8629}"/>
          </ac:spMkLst>
        </pc:spChg>
        <pc:spChg chg="add mod">
          <ac:chgData name="Miao, Yonghui" userId="6eaae772-4001-4f72-9bc7-7c5425e3d3d8" providerId="ADAL" clId="{259A40ED-4D33-49FE-B80D-4C41E0113011}" dt="2023-06-01T15:59:24.751" v="1253"/>
          <ac:spMkLst>
            <pc:docMk/>
            <pc:sldMk cId="182450472" sldId="644"/>
            <ac:spMk id="3" creationId="{E6A9DAE7-71D9-D363-9B7D-A6F8EB583CE8}"/>
          </ac:spMkLst>
        </pc:spChg>
        <pc:spChg chg="add mod">
          <ac:chgData name="Miao, Yonghui" userId="6eaae772-4001-4f72-9bc7-7c5425e3d3d8" providerId="ADAL" clId="{259A40ED-4D33-49FE-B80D-4C41E0113011}" dt="2023-06-01T15:59:24.752" v="1257"/>
          <ac:spMkLst>
            <pc:docMk/>
            <pc:sldMk cId="182450472" sldId="644"/>
            <ac:spMk id="6" creationId="{3A6A7081-C9EE-B17A-2D0C-AEC3210D8CC1}"/>
          </ac:spMkLst>
        </pc:spChg>
        <pc:spChg chg="add mod">
          <ac:chgData name="Miao, Yonghui" userId="6eaae772-4001-4f72-9bc7-7c5425e3d3d8" providerId="ADAL" clId="{259A40ED-4D33-49FE-B80D-4C41E0113011}" dt="2023-06-01T15:59:24.752" v="1261"/>
          <ac:spMkLst>
            <pc:docMk/>
            <pc:sldMk cId="182450472" sldId="644"/>
            <ac:spMk id="8" creationId="{1D055522-EE8B-4CA0-ADED-8C9260965437}"/>
          </ac:spMkLst>
        </pc:spChg>
        <pc:spChg chg="add mod">
          <ac:chgData name="Miao, Yonghui" userId="6eaae772-4001-4f72-9bc7-7c5425e3d3d8" providerId="ADAL" clId="{259A40ED-4D33-49FE-B80D-4C41E0113011}" dt="2023-06-01T15:59:24.753" v="1265"/>
          <ac:spMkLst>
            <pc:docMk/>
            <pc:sldMk cId="182450472" sldId="644"/>
            <ac:spMk id="11" creationId="{04921263-BB17-B610-CC6C-FD897B7EE144}"/>
          </ac:spMkLst>
        </pc:spChg>
        <pc:spChg chg="add mod">
          <ac:chgData name="Miao, Yonghui" userId="6eaae772-4001-4f72-9bc7-7c5425e3d3d8" providerId="ADAL" clId="{259A40ED-4D33-49FE-B80D-4C41E0113011}" dt="2023-06-01T15:59:24.754" v="1269"/>
          <ac:spMkLst>
            <pc:docMk/>
            <pc:sldMk cId="182450472" sldId="644"/>
            <ac:spMk id="28" creationId="{9307330C-9F81-147B-4FEA-18F691346F07}"/>
          </ac:spMkLst>
        </pc:spChg>
        <pc:spChg chg="add mod">
          <ac:chgData name="Miao, Yonghui" userId="6eaae772-4001-4f72-9bc7-7c5425e3d3d8" providerId="ADAL" clId="{259A40ED-4D33-49FE-B80D-4C41E0113011}" dt="2023-06-01T15:59:24.754" v="1273"/>
          <ac:spMkLst>
            <pc:docMk/>
            <pc:sldMk cId="182450472" sldId="644"/>
            <ac:spMk id="40" creationId="{0AD24CC5-D7BF-6B49-5C42-AF9E16665047}"/>
          </ac:spMkLst>
        </pc:spChg>
      </pc:sldChg>
      <pc:sldChg chg="addSp modSp mod">
        <pc:chgData name="Miao, Yonghui" userId="6eaae772-4001-4f72-9bc7-7c5425e3d3d8" providerId="ADAL" clId="{259A40ED-4D33-49FE-B80D-4C41E0113011}" dt="2023-06-01T15:59:25.178" v="1505"/>
        <pc:sldMkLst>
          <pc:docMk/>
          <pc:sldMk cId="3997664371" sldId="645"/>
        </pc:sldMkLst>
        <pc:spChg chg="add mod">
          <ac:chgData name="Miao, Yonghui" userId="6eaae772-4001-4f72-9bc7-7c5425e3d3d8" providerId="ADAL" clId="{259A40ED-4D33-49FE-B80D-4C41E0113011}" dt="2023-06-01T15:59:25.173" v="1481"/>
          <ac:spMkLst>
            <pc:docMk/>
            <pc:sldMk cId="3997664371" sldId="645"/>
            <ac:spMk id="6" creationId="{F23A9FEF-AFB8-AA54-31C5-9260A5940E7F}"/>
          </ac:spMkLst>
        </pc:spChg>
        <pc:spChg chg="add mod">
          <ac:chgData name="Miao, Yonghui" userId="6eaae772-4001-4f72-9bc7-7c5425e3d3d8" providerId="ADAL" clId="{259A40ED-4D33-49FE-B80D-4C41E0113011}" dt="2023-06-01T15:59:25.174" v="1485"/>
          <ac:spMkLst>
            <pc:docMk/>
            <pc:sldMk cId="3997664371" sldId="645"/>
            <ac:spMk id="8" creationId="{38AEB411-8457-173C-3054-58BB7778145D}"/>
          </ac:spMkLst>
        </pc:spChg>
        <pc:spChg chg="add mod">
          <ac:chgData name="Miao, Yonghui" userId="6eaae772-4001-4f72-9bc7-7c5425e3d3d8" providerId="ADAL" clId="{259A40ED-4D33-49FE-B80D-4C41E0113011}" dt="2023-06-01T15:59:25.175" v="1489"/>
          <ac:spMkLst>
            <pc:docMk/>
            <pc:sldMk cId="3997664371" sldId="645"/>
            <ac:spMk id="11" creationId="{897C4BEE-A51B-DD1B-01A0-5783334530B2}"/>
          </ac:spMkLst>
        </pc:spChg>
        <pc:spChg chg="add mod">
          <ac:chgData name="Miao, Yonghui" userId="6eaae772-4001-4f72-9bc7-7c5425e3d3d8" providerId="ADAL" clId="{259A40ED-4D33-49FE-B80D-4C41E0113011}" dt="2023-06-01T15:59:25.175" v="1493"/>
          <ac:spMkLst>
            <pc:docMk/>
            <pc:sldMk cId="3997664371" sldId="645"/>
            <ac:spMk id="28" creationId="{7D69D77F-E181-4980-CF13-40147F6B542E}"/>
          </ac:spMkLst>
        </pc:spChg>
        <pc:spChg chg="add mod">
          <ac:chgData name="Miao, Yonghui" userId="6eaae772-4001-4f72-9bc7-7c5425e3d3d8" providerId="ADAL" clId="{259A40ED-4D33-49FE-B80D-4C41E0113011}" dt="2023-06-01T15:59:25.176" v="1497"/>
          <ac:spMkLst>
            <pc:docMk/>
            <pc:sldMk cId="3997664371" sldId="645"/>
            <ac:spMk id="40" creationId="{C431E44E-1687-2D42-7B2F-8AE3F1C9130B}"/>
          </ac:spMkLst>
        </pc:spChg>
        <pc:spChg chg="add mod">
          <ac:chgData name="Miao, Yonghui" userId="6eaae772-4001-4f72-9bc7-7c5425e3d3d8" providerId="ADAL" clId="{259A40ED-4D33-49FE-B80D-4C41E0113011}" dt="2023-06-01T15:59:25.177" v="1501"/>
          <ac:spMkLst>
            <pc:docMk/>
            <pc:sldMk cId="3997664371" sldId="645"/>
            <ac:spMk id="41" creationId="{59B491D4-4D50-AF3E-FA0F-A77DBB4DF329}"/>
          </ac:spMkLst>
        </pc:spChg>
        <pc:spChg chg="add mod">
          <ac:chgData name="Miao, Yonghui" userId="6eaae772-4001-4f72-9bc7-7c5425e3d3d8" providerId="ADAL" clId="{259A40ED-4D33-49FE-B80D-4C41E0113011}" dt="2023-06-01T15:59:25.178" v="1505"/>
          <ac:spMkLst>
            <pc:docMk/>
            <pc:sldMk cId="3997664371" sldId="645"/>
            <ac:spMk id="42" creationId="{86319739-3223-AF0A-D277-2EDAA08B5AE1}"/>
          </ac:spMkLst>
        </pc:spChg>
      </pc:sldChg>
      <pc:sldChg chg="addSp modSp mod">
        <pc:chgData name="Miao, Yonghui" userId="6eaae772-4001-4f72-9bc7-7c5425e3d3d8" providerId="ADAL" clId="{259A40ED-4D33-49FE-B80D-4C41E0113011}" dt="2023-06-01T15:59:25.327" v="1592"/>
        <pc:sldMkLst>
          <pc:docMk/>
          <pc:sldMk cId="3691259888" sldId="652"/>
        </pc:sldMkLst>
        <pc:spChg chg="add mod">
          <ac:chgData name="Miao, Yonghui" userId="6eaae772-4001-4f72-9bc7-7c5425e3d3d8" providerId="ADAL" clId="{259A40ED-4D33-49FE-B80D-4C41E0113011}" dt="2023-06-01T15:59:25.322" v="1568"/>
          <ac:spMkLst>
            <pc:docMk/>
            <pc:sldMk cId="3691259888" sldId="652"/>
            <ac:spMk id="2" creationId="{81413A56-687B-1BED-95B8-D314193CAFB5}"/>
          </ac:spMkLst>
        </pc:spChg>
        <pc:spChg chg="add mod">
          <ac:chgData name="Miao, Yonghui" userId="6eaae772-4001-4f72-9bc7-7c5425e3d3d8" providerId="ADAL" clId="{259A40ED-4D33-49FE-B80D-4C41E0113011}" dt="2023-06-01T15:59:25.323" v="1572"/>
          <ac:spMkLst>
            <pc:docMk/>
            <pc:sldMk cId="3691259888" sldId="652"/>
            <ac:spMk id="4" creationId="{ECDA1F2A-C5DF-2D17-6EE5-0CCD5F6C32FA}"/>
          </ac:spMkLst>
        </pc:spChg>
        <pc:spChg chg="add mod">
          <ac:chgData name="Miao, Yonghui" userId="6eaae772-4001-4f72-9bc7-7c5425e3d3d8" providerId="ADAL" clId="{259A40ED-4D33-49FE-B80D-4C41E0113011}" dt="2023-06-01T15:59:25.324" v="1576"/>
          <ac:spMkLst>
            <pc:docMk/>
            <pc:sldMk cId="3691259888" sldId="652"/>
            <ac:spMk id="5" creationId="{A8D6A3E3-8D86-F6EF-2907-142588984A92}"/>
          </ac:spMkLst>
        </pc:spChg>
        <pc:spChg chg="add mod">
          <ac:chgData name="Miao, Yonghui" userId="6eaae772-4001-4f72-9bc7-7c5425e3d3d8" providerId="ADAL" clId="{259A40ED-4D33-49FE-B80D-4C41E0113011}" dt="2023-06-01T15:59:25.324" v="1580"/>
          <ac:spMkLst>
            <pc:docMk/>
            <pc:sldMk cId="3691259888" sldId="652"/>
            <ac:spMk id="7" creationId="{7D210016-FFC0-6F11-1684-66AA8E5900C1}"/>
          </ac:spMkLst>
        </pc:spChg>
        <pc:spChg chg="add mod">
          <ac:chgData name="Miao, Yonghui" userId="6eaae772-4001-4f72-9bc7-7c5425e3d3d8" providerId="ADAL" clId="{259A40ED-4D33-49FE-B80D-4C41E0113011}" dt="2023-06-01T15:59:25.325" v="1584"/>
          <ac:spMkLst>
            <pc:docMk/>
            <pc:sldMk cId="3691259888" sldId="652"/>
            <ac:spMk id="10" creationId="{E412CC43-8FD8-52BF-0D4F-C13787B8A51B}"/>
          </ac:spMkLst>
        </pc:spChg>
        <pc:spChg chg="add mod">
          <ac:chgData name="Miao, Yonghui" userId="6eaae772-4001-4f72-9bc7-7c5425e3d3d8" providerId="ADAL" clId="{259A40ED-4D33-49FE-B80D-4C41E0113011}" dt="2023-06-01T15:59:25.326" v="1588"/>
          <ac:spMkLst>
            <pc:docMk/>
            <pc:sldMk cId="3691259888" sldId="652"/>
            <ac:spMk id="11" creationId="{C6E2DE8D-9459-802A-640B-C37240DCBE61}"/>
          </ac:spMkLst>
        </pc:spChg>
        <pc:spChg chg="add mod">
          <ac:chgData name="Miao, Yonghui" userId="6eaae772-4001-4f72-9bc7-7c5425e3d3d8" providerId="ADAL" clId="{259A40ED-4D33-49FE-B80D-4C41E0113011}" dt="2023-06-01T15:59:25.327" v="1592"/>
          <ac:spMkLst>
            <pc:docMk/>
            <pc:sldMk cId="3691259888" sldId="652"/>
            <ac:spMk id="12" creationId="{F9F2CA0F-976E-2AAD-6499-241A5616ABED}"/>
          </ac:spMkLst>
        </pc:spChg>
      </pc:sldChg>
      <pc:sldChg chg="addSp modSp mod">
        <pc:chgData name="Miao, Yonghui" userId="6eaae772-4001-4f72-9bc7-7c5425e3d3d8" providerId="ADAL" clId="{259A40ED-4D33-49FE-B80D-4C41E0113011}" dt="2023-06-01T16:00:48.580" v="3059" actId="170"/>
        <pc:sldMkLst>
          <pc:docMk/>
          <pc:sldMk cId="2995901691" sldId="653"/>
        </pc:sldMkLst>
        <pc:spChg chg="add mod">
          <ac:chgData name="Miao, Yonghui" userId="6eaae772-4001-4f72-9bc7-7c5425e3d3d8" providerId="ADAL" clId="{259A40ED-4D33-49FE-B80D-4C41E0113011}" dt="2023-06-01T15:53:53.978" v="1"/>
          <ac:spMkLst>
            <pc:docMk/>
            <pc:sldMk cId="2995901691" sldId="653"/>
            <ac:spMk id="3" creationId="{95CE19DD-A473-2171-34CD-57E874CABA45}"/>
          </ac:spMkLst>
        </pc:spChg>
        <pc:spChg chg="add mod ord">
          <ac:chgData name="Miao, Yonghui" userId="6eaae772-4001-4f72-9bc7-7c5425e3d3d8" providerId="ADAL" clId="{259A40ED-4D33-49FE-B80D-4C41E0113011}" dt="2023-06-01T16:00:48.580" v="3059" actId="170"/>
          <ac:spMkLst>
            <pc:docMk/>
            <pc:sldMk cId="2995901691" sldId="653"/>
            <ac:spMk id="4" creationId="{E1407CD5-7301-0935-549D-5B05FAB12057}"/>
          </ac:spMkLst>
        </pc:spChg>
        <pc:spChg chg="add mod">
          <ac:chgData name="Miao, Yonghui" userId="6eaae772-4001-4f72-9bc7-7c5425e3d3d8" providerId="ADAL" clId="{259A40ED-4D33-49FE-B80D-4C41E0113011}" dt="2023-06-01T15:59:22.676" v="93"/>
          <ac:spMkLst>
            <pc:docMk/>
            <pc:sldMk cId="2995901691" sldId="653"/>
            <ac:spMk id="7" creationId="{B0928A40-F9E8-5B2B-EB8A-8E5CE3EFAD21}"/>
          </ac:spMkLst>
        </pc:spChg>
        <pc:spChg chg="add mod ord">
          <ac:chgData name="Miao, Yonghui" userId="6eaae772-4001-4f72-9bc7-7c5425e3d3d8" providerId="ADAL" clId="{259A40ED-4D33-49FE-B80D-4C41E0113011}" dt="2023-06-01T16:00:39.444" v="3056" actId="170"/>
          <ac:spMkLst>
            <pc:docMk/>
            <pc:sldMk cId="2995901691" sldId="653"/>
            <ac:spMk id="8" creationId="{F4A3A5AA-C573-C271-EF1C-60AEF034D484}"/>
          </ac:spMkLst>
        </pc:spChg>
        <pc:spChg chg="add mod">
          <ac:chgData name="Miao, Yonghui" userId="6eaae772-4001-4f72-9bc7-7c5425e3d3d8" providerId="ADAL" clId="{259A40ED-4D33-49FE-B80D-4C41E0113011}" dt="2023-06-01T15:59:22.677" v="101"/>
          <ac:spMkLst>
            <pc:docMk/>
            <pc:sldMk cId="2995901691" sldId="653"/>
            <ac:spMk id="9" creationId="{66D0D5B9-AF08-E6B8-68C6-E9EBEC11BCF9}"/>
          </ac:spMkLst>
        </pc:spChg>
        <pc:spChg chg="add mod">
          <ac:chgData name="Miao, Yonghui" userId="6eaae772-4001-4f72-9bc7-7c5425e3d3d8" providerId="ADAL" clId="{259A40ED-4D33-49FE-B80D-4C41E0113011}" dt="2023-06-01T15:59:22.678" v="105"/>
          <ac:spMkLst>
            <pc:docMk/>
            <pc:sldMk cId="2995901691" sldId="653"/>
            <ac:spMk id="10" creationId="{ADEBC073-AEBA-D7CF-1017-E9064639D97A}"/>
          </ac:spMkLst>
        </pc:spChg>
        <pc:spChg chg="add mod ord">
          <ac:chgData name="Miao, Yonghui" userId="6eaae772-4001-4f72-9bc7-7c5425e3d3d8" providerId="ADAL" clId="{259A40ED-4D33-49FE-B80D-4C41E0113011}" dt="2023-06-01T16:00:24.136" v="3053" actId="170"/>
          <ac:spMkLst>
            <pc:docMk/>
            <pc:sldMk cId="2995901691" sldId="653"/>
            <ac:spMk id="13" creationId="{6BC05B15-2ED1-3E4B-C501-C8814F6305E1}"/>
          </ac:spMkLst>
        </pc:spChg>
        <pc:spChg chg="add mod">
          <ac:chgData name="Miao, Yonghui" userId="6eaae772-4001-4f72-9bc7-7c5425e3d3d8" providerId="ADAL" clId="{259A40ED-4D33-49FE-B80D-4C41E0113011}" dt="2023-06-01T15:59:22.679" v="113"/>
          <ac:spMkLst>
            <pc:docMk/>
            <pc:sldMk cId="2995901691" sldId="653"/>
            <ac:spMk id="14" creationId="{4052E6FB-A46C-645C-64C1-27AA5667BB32}"/>
          </ac:spMkLst>
        </pc:spChg>
      </pc:sldChg>
      <pc:sldChg chg="addSp modSp mod">
        <pc:chgData name="Miao, Yonghui" userId="6eaae772-4001-4f72-9bc7-7c5425e3d3d8" providerId="ADAL" clId="{259A40ED-4D33-49FE-B80D-4C41E0113011}" dt="2023-06-01T15:59:25.144" v="1476"/>
        <pc:sldMkLst>
          <pc:docMk/>
          <pc:sldMk cId="1964752339" sldId="654"/>
        </pc:sldMkLst>
        <pc:spChg chg="add mod">
          <ac:chgData name="Miao, Yonghui" userId="6eaae772-4001-4f72-9bc7-7c5425e3d3d8" providerId="ADAL" clId="{259A40ED-4D33-49FE-B80D-4C41E0113011}" dt="2023-06-01T15:59:25.140" v="1452"/>
          <ac:spMkLst>
            <pc:docMk/>
            <pc:sldMk cId="1964752339" sldId="654"/>
            <ac:spMk id="2" creationId="{C7A96BCF-20B9-EE20-34F4-67CF9C58FE66}"/>
          </ac:spMkLst>
        </pc:spChg>
        <pc:spChg chg="add mod">
          <ac:chgData name="Miao, Yonghui" userId="6eaae772-4001-4f72-9bc7-7c5425e3d3d8" providerId="ADAL" clId="{259A40ED-4D33-49FE-B80D-4C41E0113011}" dt="2023-06-01T15:59:25.141" v="1456"/>
          <ac:spMkLst>
            <pc:docMk/>
            <pc:sldMk cId="1964752339" sldId="654"/>
            <ac:spMk id="3" creationId="{49688EE7-8F57-A325-7A27-35B86904D440}"/>
          </ac:spMkLst>
        </pc:spChg>
        <pc:spChg chg="add mod">
          <ac:chgData name="Miao, Yonghui" userId="6eaae772-4001-4f72-9bc7-7c5425e3d3d8" providerId="ADAL" clId="{259A40ED-4D33-49FE-B80D-4C41E0113011}" dt="2023-06-01T15:59:25.141" v="1460"/>
          <ac:spMkLst>
            <pc:docMk/>
            <pc:sldMk cId="1964752339" sldId="654"/>
            <ac:spMk id="7" creationId="{8AE563CD-7D24-CC48-4FF5-86B8BAA03EE5}"/>
          </ac:spMkLst>
        </pc:spChg>
        <pc:spChg chg="add mod">
          <ac:chgData name="Miao, Yonghui" userId="6eaae772-4001-4f72-9bc7-7c5425e3d3d8" providerId="ADAL" clId="{259A40ED-4D33-49FE-B80D-4C41E0113011}" dt="2023-06-01T15:59:25.142" v="1464"/>
          <ac:spMkLst>
            <pc:docMk/>
            <pc:sldMk cId="1964752339" sldId="654"/>
            <ac:spMk id="12" creationId="{6840EDDC-42B4-0B7F-4075-929BD93A732C}"/>
          </ac:spMkLst>
        </pc:spChg>
        <pc:spChg chg="add mod">
          <ac:chgData name="Miao, Yonghui" userId="6eaae772-4001-4f72-9bc7-7c5425e3d3d8" providerId="ADAL" clId="{259A40ED-4D33-49FE-B80D-4C41E0113011}" dt="2023-06-01T15:59:25.143" v="1468"/>
          <ac:spMkLst>
            <pc:docMk/>
            <pc:sldMk cId="1964752339" sldId="654"/>
            <ac:spMk id="13" creationId="{A5D759A1-C3FD-B6B7-66F4-4E3623B4FAA7}"/>
          </ac:spMkLst>
        </pc:spChg>
        <pc:spChg chg="add mod">
          <ac:chgData name="Miao, Yonghui" userId="6eaae772-4001-4f72-9bc7-7c5425e3d3d8" providerId="ADAL" clId="{259A40ED-4D33-49FE-B80D-4C41E0113011}" dt="2023-06-01T15:59:25.143" v="1472"/>
          <ac:spMkLst>
            <pc:docMk/>
            <pc:sldMk cId="1964752339" sldId="654"/>
            <ac:spMk id="15" creationId="{99A09DEA-DE96-9FE7-63D9-8A7DFE16B301}"/>
          </ac:spMkLst>
        </pc:spChg>
        <pc:spChg chg="add mod">
          <ac:chgData name="Miao, Yonghui" userId="6eaae772-4001-4f72-9bc7-7c5425e3d3d8" providerId="ADAL" clId="{259A40ED-4D33-49FE-B80D-4C41E0113011}" dt="2023-06-01T15:59:25.144" v="1476"/>
          <ac:spMkLst>
            <pc:docMk/>
            <pc:sldMk cId="1964752339" sldId="654"/>
            <ac:spMk id="16" creationId="{F83E1941-0F1B-2E17-23BA-860D2ED72200}"/>
          </ac:spMkLst>
        </pc:spChg>
      </pc:sldChg>
      <pc:sldChg chg="addSp modSp mod">
        <pc:chgData name="Miao, Yonghui" userId="6eaae772-4001-4f72-9bc7-7c5425e3d3d8" providerId="ADAL" clId="{259A40ED-4D33-49FE-B80D-4C41E0113011}" dt="2023-06-01T15:59:27.809" v="3042"/>
        <pc:sldMkLst>
          <pc:docMk/>
          <pc:sldMk cId="2534941334" sldId="656"/>
        </pc:sldMkLst>
        <pc:spChg chg="add mod">
          <ac:chgData name="Miao, Yonghui" userId="6eaae772-4001-4f72-9bc7-7c5425e3d3d8" providerId="ADAL" clId="{259A40ED-4D33-49FE-B80D-4C41E0113011}" dt="2023-06-01T15:59:27.804" v="3018"/>
          <ac:spMkLst>
            <pc:docMk/>
            <pc:sldMk cId="2534941334" sldId="656"/>
            <ac:spMk id="4" creationId="{492BB028-20C6-27E9-B157-018DD73CF216}"/>
          </ac:spMkLst>
        </pc:spChg>
        <pc:spChg chg="add mod">
          <ac:chgData name="Miao, Yonghui" userId="6eaae772-4001-4f72-9bc7-7c5425e3d3d8" providerId="ADAL" clId="{259A40ED-4D33-49FE-B80D-4C41E0113011}" dt="2023-06-01T15:59:27.805" v="3022"/>
          <ac:spMkLst>
            <pc:docMk/>
            <pc:sldMk cId="2534941334" sldId="656"/>
            <ac:spMk id="7" creationId="{A72E90E7-C9FF-0CDB-B9F1-09D9C466A8E2}"/>
          </ac:spMkLst>
        </pc:spChg>
        <pc:spChg chg="add mod">
          <ac:chgData name="Miao, Yonghui" userId="6eaae772-4001-4f72-9bc7-7c5425e3d3d8" providerId="ADAL" clId="{259A40ED-4D33-49FE-B80D-4C41E0113011}" dt="2023-06-01T15:59:27.806" v="3026"/>
          <ac:spMkLst>
            <pc:docMk/>
            <pc:sldMk cId="2534941334" sldId="656"/>
            <ac:spMk id="8" creationId="{20FF8825-CAFE-2BD0-5BB5-C9727294E053}"/>
          </ac:spMkLst>
        </pc:spChg>
        <pc:spChg chg="add mod">
          <ac:chgData name="Miao, Yonghui" userId="6eaae772-4001-4f72-9bc7-7c5425e3d3d8" providerId="ADAL" clId="{259A40ED-4D33-49FE-B80D-4C41E0113011}" dt="2023-06-01T15:59:27.807" v="3030"/>
          <ac:spMkLst>
            <pc:docMk/>
            <pc:sldMk cId="2534941334" sldId="656"/>
            <ac:spMk id="10" creationId="{673C5353-2A55-2D71-3592-9CA8047D8DCE}"/>
          </ac:spMkLst>
        </pc:spChg>
        <pc:spChg chg="add mod">
          <ac:chgData name="Miao, Yonghui" userId="6eaae772-4001-4f72-9bc7-7c5425e3d3d8" providerId="ADAL" clId="{259A40ED-4D33-49FE-B80D-4C41E0113011}" dt="2023-06-01T15:59:27.808" v="3034"/>
          <ac:spMkLst>
            <pc:docMk/>
            <pc:sldMk cId="2534941334" sldId="656"/>
            <ac:spMk id="11" creationId="{641C4041-F72C-CA91-190B-29F9667FD917}"/>
          </ac:spMkLst>
        </pc:spChg>
        <pc:spChg chg="add mod">
          <ac:chgData name="Miao, Yonghui" userId="6eaae772-4001-4f72-9bc7-7c5425e3d3d8" providerId="ADAL" clId="{259A40ED-4D33-49FE-B80D-4C41E0113011}" dt="2023-06-01T15:59:27.809" v="3038"/>
          <ac:spMkLst>
            <pc:docMk/>
            <pc:sldMk cId="2534941334" sldId="656"/>
            <ac:spMk id="12" creationId="{1AA2A077-29CA-E9D4-3060-BCF4A1DF92DC}"/>
          </ac:spMkLst>
        </pc:spChg>
        <pc:spChg chg="add mod">
          <ac:chgData name="Miao, Yonghui" userId="6eaae772-4001-4f72-9bc7-7c5425e3d3d8" providerId="ADAL" clId="{259A40ED-4D33-49FE-B80D-4C41E0113011}" dt="2023-06-01T15:59:27.809" v="3042"/>
          <ac:spMkLst>
            <pc:docMk/>
            <pc:sldMk cId="2534941334" sldId="656"/>
            <ac:spMk id="13" creationId="{395FA4C2-346E-C5D3-8148-FB9DAF00D4B0}"/>
          </ac:spMkLst>
        </pc:spChg>
      </pc:sldChg>
      <pc:sldChg chg="addSp modSp mod">
        <pc:chgData name="Miao, Yonghui" userId="6eaae772-4001-4f72-9bc7-7c5425e3d3d8" providerId="ADAL" clId="{259A40ED-4D33-49FE-B80D-4C41E0113011}" dt="2023-06-01T15:59:27.680" v="3013"/>
        <pc:sldMkLst>
          <pc:docMk/>
          <pc:sldMk cId="1092714085" sldId="657"/>
        </pc:sldMkLst>
        <pc:spChg chg="add mod">
          <ac:chgData name="Miao, Yonghui" userId="6eaae772-4001-4f72-9bc7-7c5425e3d3d8" providerId="ADAL" clId="{259A40ED-4D33-49FE-B80D-4C41E0113011}" dt="2023-06-01T15:59:27.674" v="2989"/>
          <ac:spMkLst>
            <pc:docMk/>
            <pc:sldMk cId="1092714085" sldId="657"/>
            <ac:spMk id="3" creationId="{47B4840B-A758-D13F-7882-3E8D65374E95}"/>
          </ac:spMkLst>
        </pc:spChg>
        <pc:spChg chg="add mod">
          <ac:chgData name="Miao, Yonghui" userId="6eaae772-4001-4f72-9bc7-7c5425e3d3d8" providerId="ADAL" clId="{259A40ED-4D33-49FE-B80D-4C41E0113011}" dt="2023-06-01T15:59:27.675" v="2993"/>
          <ac:spMkLst>
            <pc:docMk/>
            <pc:sldMk cId="1092714085" sldId="657"/>
            <ac:spMk id="6" creationId="{66B32A9D-D3A0-C8F0-42E3-ED80E1B6DB95}"/>
          </ac:spMkLst>
        </pc:spChg>
        <pc:spChg chg="add mod">
          <ac:chgData name="Miao, Yonghui" userId="6eaae772-4001-4f72-9bc7-7c5425e3d3d8" providerId="ADAL" clId="{259A40ED-4D33-49FE-B80D-4C41E0113011}" dt="2023-06-01T15:59:27.676" v="2997"/>
          <ac:spMkLst>
            <pc:docMk/>
            <pc:sldMk cId="1092714085" sldId="657"/>
            <ac:spMk id="14" creationId="{A514A1B3-DB20-5EBC-1988-5A65FA80D0A9}"/>
          </ac:spMkLst>
        </pc:spChg>
        <pc:spChg chg="add mod">
          <ac:chgData name="Miao, Yonghui" userId="6eaae772-4001-4f72-9bc7-7c5425e3d3d8" providerId="ADAL" clId="{259A40ED-4D33-49FE-B80D-4C41E0113011}" dt="2023-06-01T15:59:27.677" v="3001"/>
          <ac:spMkLst>
            <pc:docMk/>
            <pc:sldMk cId="1092714085" sldId="657"/>
            <ac:spMk id="16" creationId="{F11F52C0-16DF-629C-2F50-0EF3EEAB3B63}"/>
          </ac:spMkLst>
        </pc:spChg>
        <pc:spChg chg="add mod">
          <ac:chgData name="Miao, Yonghui" userId="6eaae772-4001-4f72-9bc7-7c5425e3d3d8" providerId="ADAL" clId="{259A40ED-4D33-49FE-B80D-4C41E0113011}" dt="2023-06-01T15:59:27.678" v="3005"/>
          <ac:spMkLst>
            <pc:docMk/>
            <pc:sldMk cId="1092714085" sldId="657"/>
            <ac:spMk id="18" creationId="{907CBB3A-963E-3372-42F4-276BCEFF9313}"/>
          </ac:spMkLst>
        </pc:spChg>
        <pc:spChg chg="add mod">
          <ac:chgData name="Miao, Yonghui" userId="6eaae772-4001-4f72-9bc7-7c5425e3d3d8" providerId="ADAL" clId="{259A40ED-4D33-49FE-B80D-4C41E0113011}" dt="2023-06-01T15:59:27.678" v="3009"/>
          <ac:spMkLst>
            <pc:docMk/>
            <pc:sldMk cId="1092714085" sldId="657"/>
            <ac:spMk id="20" creationId="{29BA7FE4-598D-CFFF-F9DB-6F4D47A5C61B}"/>
          </ac:spMkLst>
        </pc:spChg>
        <pc:spChg chg="add mod">
          <ac:chgData name="Miao, Yonghui" userId="6eaae772-4001-4f72-9bc7-7c5425e3d3d8" providerId="ADAL" clId="{259A40ED-4D33-49FE-B80D-4C41E0113011}" dt="2023-06-01T15:59:27.680" v="3013"/>
          <ac:spMkLst>
            <pc:docMk/>
            <pc:sldMk cId="1092714085" sldId="657"/>
            <ac:spMk id="22" creationId="{6F31EB79-BAC2-221F-18C7-3DD869152B60}"/>
          </ac:spMkLst>
        </pc:spChg>
      </pc:sldChg>
      <pc:sldChg chg="addSp modSp mod">
        <pc:chgData name="Miao, Yonghui" userId="6eaae772-4001-4f72-9bc7-7c5425e3d3d8" providerId="ADAL" clId="{259A40ED-4D33-49FE-B80D-4C41E0113011}" dt="2023-06-01T15:59:27.584" v="2984"/>
        <pc:sldMkLst>
          <pc:docMk/>
          <pc:sldMk cId="3283204638" sldId="658"/>
        </pc:sldMkLst>
        <pc:spChg chg="add mod">
          <ac:chgData name="Miao, Yonghui" userId="6eaae772-4001-4f72-9bc7-7c5425e3d3d8" providerId="ADAL" clId="{259A40ED-4D33-49FE-B80D-4C41E0113011}" dt="2023-06-01T15:59:27.576" v="2960"/>
          <ac:spMkLst>
            <pc:docMk/>
            <pc:sldMk cId="3283204638" sldId="658"/>
            <ac:spMk id="3" creationId="{01FCE783-CE96-B722-BFD0-56D5B9D105CC}"/>
          </ac:spMkLst>
        </pc:spChg>
        <pc:spChg chg="add mod">
          <ac:chgData name="Miao, Yonghui" userId="6eaae772-4001-4f72-9bc7-7c5425e3d3d8" providerId="ADAL" clId="{259A40ED-4D33-49FE-B80D-4C41E0113011}" dt="2023-06-01T15:59:27.578" v="2964"/>
          <ac:spMkLst>
            <pc:docMk/>
            <pc:sldMk cId="3283204638" sldId="658"/>
            <ac:spMk id="4" creationId="{C3E98368-4C93-26AC-4BE3-687BF8C4F875}"/>
          </ac:spMkLst>
        </pc:spChg>
        <pc:spChg chg="add mod">
          <ac:chgData name="Miao, Yonghui" userId="6eaae772-4001-4f72-9bc7-7c5425e3d3d8" providerId="ADAL" clId="{259A40ED-4D33-49FE-B80D-4C41E0113011}" dt="2023-06-01T15:59:27.578" v="2968"/>
          <ac:spMkLst>
            <pc:docMk/>
            <pc:sldMk cId="3283204638" sldId="658"/>
            <ac:spMk id="5" creationId="{3159354B-33F2-43A4-E872-ED56BCD66A87}"/>
          </ac:spMkLst>
        </pc:spChg>
        <pc:spChg chg="add mod">
          <ac:chgData name="Miao, Yonghui" userId="6eaae772-4001-4f72-9bc7-7c5425e3d3d8" providerId="ADAL" clId="{259A40ED-4D33-49FE-B80D-4C41E0113011}" dt="2023-06-01T15:59:27.580" v="2972"/>
          <ac:spMkLst>
            <pc:docMk/>
            <pc:sldMk cId="3283204638" sldId="658"/>
            <ac:spMk id="6" creationId="{D744A40D-316C-7931-2E16-0FDA8F4631D8}"/>
          </ac:spMkLst>
        </pc:spChg>
        <pc:spChg chg="add mod">
          <ac:chgData name="Miao, Yonghui" userId="6eaae772-4001-4f72-9bc7-7c5425e3d3d8" providerId="ADAL" clId="{259A40ED-4D33-49FE-B80D-4C41E0113011}" dt="2023-06-01T15:59:27.583" v="2976"/>
          <ac:spMkLst>
            <pc:docMk/>
            <pc:sldMk cId="3283204638" sldId="658"/>
            <ac:spMk id="7" creationId="{63BF82BB-315C-84B4-2315-24BE605CC62B}"/>
          </ac:spMkLst>
        </pc:spChg>
        <pc:spChg chg="add mod">
          <ac:chgData name="Miao, Yonghui" userId="6eaae772-4001-4f72-9bc7-7c5425e3d3d8" providerId="ADAL" clId="{259A40ED-4D33-49FE-B80D-4C41E0113011}" dt="2023-06-01T15:59:27.583" v="2980"/>
          <ac:spMkLst>
            <pc:docMk/>
            <pc:sldMk cId="3283204638" sldId="658"/>
            <ac:spMk id="8" creationId="{21403621-1FBE-01F6-7FEE-53984A5D808F}"/>
          </ac:spMkLst>
        </pc:spChg>
        <pc:spChg chg="add mod">
          <ac:chgData name="Miao, Yonghui" userId="6eaae772-4001-4f72-9bc7-7c5425e3d3d8" providerId="ADAL" clId="{259A40ED-4D33-49FE-B80D-4C41E0113011}" dt="2023-06-01T15:59:27.584" v="2984"/>
          <ac:spMkLst>
            <pc:docMk/>
            <pc:sldMk cId="3283204638" sldId="658"/>
            <ac:spMk id="9" creationId="{63D25DDA-BB09-F408-F793-214D6D731997}"/>
          </ac:spMkLst>
        </pc:spChg>
      </pc:sldChg>
      <pc:sldChg chg="addSp modSp mod">
        <pc:chgData name="Miao, Yonghui" userId="6eaae772-4001-4f72-9bc7-7c5425e3d3d8" providerId="ADAL" clId="{259A40ED-4D33-49FE-B80D-4C41E0113011}" dt="2023-06-01T15:59:27.545" v="2955"/>
        <pc:sldMkLst>
          <pc:docMk/>
          <pc:sldMk cId="738662356" sldId="659"/>
        </pc:sldMkLst>
        <pc:spChg chg="add mod">
          <ac:chgData name="Miao, Yonghui" userId="6eaae772-4001-4f72-9bc7-7c5425e3d3d8" providerId="ADAL" clId="{259A40ED-4D33-49FE-B80D-4C41E0113011}" dt="2023-06-01T15:59:27.540" v="2931"/>
          <ac:spMkLst>
            <pc:docMk/>
            <pc:sldMk cId="738662356" sldId="659"/>
            <ac:spMk id="3" creationId="{E2649851-C0DA-3D09-0814-9FD43BDBB54D}"/>
          </ac:spMkLst>
        </pc:spChg>
        <pc:spChg chg="add mod">
          <ac:chgData name="Miao, Yonghui" userId="6eaae772-4001-4f72-9bc7-7c5425e3d3d8" providerId="ADAL" clId="{259A40ED-4D33-49FE-B80D-4C41E0113011}" dt="2023-06-01T15:59:27.541" v="2935"/>
          <ac:spMkLst>
            <pc:docMk/>
            <pc:sldMk cId="738662356" sldId="659"/>
            <ac:spMk id="7" creationId="{2252945F-FDFA-A424-CAF6-3540C9335C2D}"/>
          </ac:spMkLst>
        </pc:spChg>
        <pc:spChg chg="add mod">
          <ac:chgData name="Miao, Yonghui" userId="6eaae772-4001-4f72-9bc7-7c5425e3d3d8" providerId="ADAL" clId="{259A40ED-4D33-49FE-B80D-4C41E0113011}" dt="2023-06-01T15:59:27.542" v="2939"/>
          <ac:spMkLst>
            <pc:docMk/>
            <pc:sldMk cId="738662356" sldId="659"/>
            <ac:spMk id="20" creationId="{1B6484F0-798B-E842-538C-E967A2142691}"/>
          </ac:spMkLst>
        </pc:spChg>
        <pc:spChg chg="add mod">
          <ac:chgData name="Miao, Yonghui" userId="6eaae772-4001-4f72-9bc7-7c5425e3d3d8" providerId="ADAL" clId="{259A40ED-4D33-49FE-B80D-4C41E0113011}" dt="2023-06-01T15:59:27.543" v="2943"/>
          <ac:spMkLst>
            <pc:docMk/>
            <pc:sldMk cId="738662356" sldId="659"/>
            <ac:spMk id="21" creationId="{5D48067D-DEC9-195C-1597-F4AD560B077A}"/>
          </ac:spMkLst>
        </pc:spChg>
        <pc:spChg chg="add mod">
          <ac:chgData name="Miao, Yonghui" userId="6eaae772-4001-4f72-9bc7-7c5425e3d3d8" providerId="ADAL" clId="{259A40ED-4D33-49FE-B80D-4C41E0113011}" dt="2023-06-01T15:59:27.544" v="2947"/>
          <ac:spMkLst>
            <pc:docMk/>
            <pc:sldMk cId="738662356" sldId="659"/>
            <ac:spMk id="22" creationId="{8CB42147-2F3F-4F86-55E8-CF4318EC9340}"/>
          </ac:spMkLst>
        </pc:spChg>
        <pc:spChg chg="add mod">
          <ac:chgData name="Miao, Yonghui" userId="6eaae772-4001-4f72-9bc7-7c5425e3d3d8" providerId="ADAL" clId="{259A40ED-4D33-49FE-B80D-4C41E0113011}" dt="2023-06-01T15:59:27.544" v="2951"/>
          <ac:spMkLst>
            <pc:docMk/>
            <pc:sldMk cId="738662356" sldId="659"/>
            <ac:spMk id="23" creationId="{A16B46DD-DA55-AE34-94DD-728ED25A268D}"/>
          </ac:spMkLst>
        </pc:spChg>
        <pc:spChg chg="add mod">
          <ac:chgData name="Miao, Yonghui" userId="6eaae772-4001-4f72-9bc7-7c5425e3d3d8" providerId="ADAL" clId="{259A40ED-4D33-49FE-B80D-4C41E0113011}" dt="2023-06-01T15:59:27.545" v="2955"/>
          <ac:spMkLst>
            <pc:docMk/>
            <pc:sldMk cId="738662356" sldId="659"/>
            <ac:spMk id="25" creationId="{C9CFBD82-E469-CFF0-FAAE-A647BA22FBC3}"/>
          </ac:spMkLst>
        </pc:spChg>
      </pc:sldChg>
      <pc:sldChg chg="addSp modSp mod">
        <pc:chgData name="Miao, Yonghui" userId="6eaae772-4001-4f72-9bc7-7c5425e3d3d8" providerId="ADAL" clId="{259A40ED-4D33-49FE-B80D-4C41E0113011}" dt="2023-06-01T15:59:27.459" v="2926"/>
        <pc:sldMkLst>
          <pc:docMk/>
          <pc:sldMk cId="2355403802" sldId="660"/>
        </pc:sldMkLst>
        <pc:spChg chg="add mod">
          <ac:chgData name="Miao, Yonghui" userId="6eaae772-4001-4f72-9bc7-7c5425e3d3d8" providerId="ADAL" clId="{259A40ED-4D33-49FE-B80D-4C41E0113011}" dt="2023-06-01T15:59:27.454" v="2902"/>
          <ac:spMkLst>
            <pc:docMk/>
            <pc:sldMk cId="2355403802" sldId="660"/>
            <ac:spMk id="2" creationId="{A82654F8-3A6B-7C06-8EC8-2674DB0737FA}"/>
          </ac:spMkLst>
        </pc:spChg>
        <pc:spChg chg="add mod">
          <ac:chgData name="Miao, Yonghui" userId="6eaae772-4001-4f72-9bc7-7c5425e3d3d8" providerId="ADAL" clId="{259A40ED-4D33-49FE-B80D-4C41E0113011}" dt="2023-06-01T15:59:27.456" v="2906"/>
          <ac:spMkLst>
            <pc:docMk/>
            <pc:sldMk cId="2355403802" sldId="660"/>
            <ac:spMk id="4" creationId="{85BB802C-8AFE-A52F-CD32-6A588DEFE990}"/>
          </ac:spMkLst>
        </pc:spChg>
        <pc:spChg chg="add mod">
          <ac:chgData name="Miao, Yonghui" userId="6eaae772-4001-4f72-9bc7-7c5425e3d3d8" providerId="ADAL" clId="{259A40ED-4D33-49FE-B80D-4C41E0113011}" dt="2023-06-01T15:59:27.457" v="2910"/>
          <ac:spMkLst>
            <pc:docMk/>
            <pc:sldMk cId="2355403802" sldId="660"/>
            <ac:spMk id="5" creationId="{3608676F-F87D-8209-822E-10D6992B8098}"/>
          </ac:spMkLst>
        </pc:spChg>
        <pc:spChg chg="add mod">
          <ac:chgData name="Miao, Yonghui" userId="6eaae772-4001-4f72-9bc7-7c5425e3d3d8" providerId="ADAL" clId="{259A40ED-4D33-49FE-B80D-4C41E0113011}" dt="2023-06-01T15:59:27.457" v="2914"/>
          <ac:spMkLst>
            <pc:docMk/>
            <pc:sldMk cId="2355403802" sldId="660"/>
            <ac:spMk id="7" creationId="{1E841E5E-53CA-9BE1-A7A0-5C8628FD3A35}"/>
          </ac:spMkLst>
        </pc:spChg>
        <pc:spChg chg="add mod">
          <ac:chgData name="Miao, Yonghui" userId="6eaae772-4001-4f72-9bc7-7c5425e3d3d8" providerId="ADAL" clId="{259A40ED-4D33-49FE-B80D-4C41E0113011}" dt="2023-06-01T15:59:27.458" v="2918"/>
          <ac:spMkLst>
            <pc:docMk/>
            <pc:sldMk cId="2355403802" sldId="660"/>
            <ac:spMk id="9" creationId="{9F11C1A7-E80D-9432-EA33-C5715DF874FF}"/>
          </ac:spMkLst>
        </pc:spChg>
        <pc:spChg chg="add mod">
          <ac:chgData name="Miao, Yonghui" userId="6eaae772-4001-4f72-9bc7-7c5425e3d3d8" providerId="ADAL" clId="{259A40ED-4D33-49FE-B80D-4C41E0113011}" dt="2023-06-01T15:59:27.458" v="2922"/>
          <ac:spMkLst>
            <pc:docMk/>
            <pc:sldMk cId="2355403802" sldId="660"/>
            <ac:spMk id="10" creationId="{5708EE36-FD14-1A97-119C-C152A8F2A31B}"/>
          </ac:spMkLst>
        </pc:spChg>
        <pc:spChg chg="add mod">
          <ac:chgData name="Miao, Yonghui" userId="6eaae772-4001-4f72-9bc7-7c5425e3d3d8" providerId="ADAL" clId="{259A40ED-4D33-49FE-B80D-4C41E0113011}" dt="2023-06-01T15:59:27.459" v="2926"/>
          <ac:spMkLst>
            <pc:docMk/>
            <pc:sldMk cId="2355403802" sldId="660"/>
            <ac:spMk id="11" creationId="{5FFACAD6-B3BF-DAE7-D466-DF13A87FBBC9}"/>
          </ac:spMkLst>
        </pc:spChg>
      </pc:sldChg>
      <pc:sldChg chg="addSp modSp mod">
        <pc:chgData name="Miao, Yonghui" userId="6eaae772-4001-4f72-9bc7-7c5425e3d3d8" providerId="ADAL" clId="{259A40ED-4D33-49FE-B80D-4C41E0113011}" dt="2023-06-01T15:59:27.321" v="2839"/>
        <pc:sldMkLst>
          <pc:docMk/>
          <pc:sldMk cId="2413317215" sldId="661"/>
        </pc:sldMkLst>
        <pc:spChg chg="add mod">
          <ac:chgData name="Miao, Yonghui" userId="6eaae772-4001-4f72-9bc7-7c5425e3d3d8" providerId="ADAL" clId="{259A40ED-4D33-49FE-B80D-4C41E0113011}" dt="2023-06-01T15:59:27.316" v="2815"/>
          <ac:spMkLst>
            <pc:docMk/>
            <pc:sldMk cId="2413317215" sldId="661"/>
            <ac:spMk id="2" creationId="{69144C8C-8338-127F-AF55-C77BBCF1BD7D}"/>
          </ac:spMkLst>
        </pc:spChg>
        <pc:spChg chg="add mod">
          <ac:chgData name="Miao, Yonghui" userId="6eaae772-4001-4f72-9bc7-7c5425e3d3d8" providerId="ADAL" clId="{259A40ED-4D33-49FE-B80D-4C41E0113011}" dt="2023-06-01T15:59:27.317" v="2819"/>
          <ac:spMkLst>
            <pc:docMk/>
            <pc:sldMk cId="2413317215" sldId="661"/>
            <ac:spMk id="3" creationId="{9F92C1FA-5989-8A35-7721-81D7119C775D}"/>
          </ac:spMkLst>
        </pc:spChg>
        <pc:spChg chg="add mod">
          <ac:chgData name="Miao, Yonghui" userId="6eaae772-4001-4f72-9bc7-7c5425e3d3d8" providerId="ADAL" clId="{259A40ED-4D33-49FE-B80D-4C41E0113011}" dt="2023-06-01T15:59:27.318" v="2823"/>
          <ac:spMkLst>
            <pc:docMk/>
            <pc:sldMk cId="2413317215" sldId="661"/>
            <ac:spMk id="5" creationId="{D732D733-ED19-95C1-979C-83FB26F36D9D}"/>
          </ac:spMkLst>
        </pc:spChg>
        <pc:spChg chg="add mod">
          <ac:chgData name="Miao, Yonghui" userId="6eaae772-4001-4f72-9bc7-7c5425e3d3d8" providerId="ADAL" clId="{259A40ED-4D33-49FE-B80D-4C41E0113011}" dt="2023-06-01T15:59:27.319" v="2827"/>
          <ac:spMkLst>
            <pc:docMk/>
            <pc:sldMk cId="2413317215" sldId="661"/>
            <ac:spMk id="6" creationId="{86C99370-D003-CC87-C6A2-87C5DD895258}"/>
          </ac:spMkLst>
        </pc:spChg>
        <pc:spChg chg="add mod">
          <ac:chgData name="Miao, Yonghui" userId="6eaae772-4001-4f72-9bc7-7c5425e3d3d8" providerId="ADAL" clId="{259A40ED-4D33-49FE-B80D-4C41E0113011}" dt="2023-06-01T15:59:27.319" v="2831"/>
          <ac:spMkLst>
            <pc:docMk/>
            <pc:sldMk cId="2413317215" sldId="661"/>
            <ac:spMk id="7" creationId="{2D02E023-C585-0C43-C74B-9D695D941933}"/>
          </ac:spMkLst>
        </pc:spChg>
        <pc:spChg chg="add mod">
          <ac:chgData name="Miao, Yonghui" userId="6eaae772-4001-4f72-9bc7-7c5425e3d3d8" providerId="ADAL" clId="{259A40ED-4D33-49FE-B80D-4C41E0113011}" dt="2023-06-01T15:59:27.320" v="2835"/>
          <ac:spMkLst>
            <pc:docMk/>
            <pc:sldMk cId="2413317215" sldId="661"/>
            <ac:spMk id="8" creationId="{E73844FC-CC33-2613-85D9-2BD0AACFEC65}"/>
          </ac:spMkLst>
        </pc:spChg>
        <pc:spChg chg="add mod">
          <ac:chgData name="Miao, Yonghui" userId="6eaae772-4001-4f72-9bc7-7c5425e3d3d8" providerId="ADAL" clId="{259A40ED-4D33-49FE-B80D-4C41E0113011}" dt="2023-06-01T15:59:27.321" v="2839"/>
          <ac:spMkLst>
            <pc:docMk/>
            <pc:sldMk cId="2413317215" sldId="661"/>
            <ac:spMk id="9" creationId="{1D40879B-8B85-CEA0-BBAF-A9C09362FF23}"/>
          </ac:spMkLst>
        </pc:spChg>
      </pc:sldChg>
      <pc:sldChg chg="addSp modSp mod">
        <pc:chgData name="Miao, Yonghui" userId="6eaae772-4001-4f72-9bc7-7c5425e3d3d8" providerId="ADAL" clId="{259A40ED-4D33-49FE-B80D-4C41E0113011}" dt="2023-06-01T15:59:27.372" v="2868"/>
        <pc:sldMkLst>
          <pc:docMk/>
          <pc:sldMk cId="278008512" sldId="662"/>
        </pc:sldMkLst>
        <pc:spChg chg="add mod">
          <ac:chgData name="Miao, Yonghui" userId="6eaae772-4001-4f72-9bc7-7c5425e3d3d8" providerId="ADAL" clId="{259A40ED-4D33-49FE-B80D-4C41E0113011}" dt="2023-06-01T15:59:27.366" v="2844"/>
          <ac:spMkLst>
            <pc:docMk/>
            <pc:sldMk cId="278008512" sldId="662"/>
            <ac:spMk id="2" creationId="{6662F650-0479-46E4-69C2-2CA1291618AD}"/>
          </ac:spMkLst>
        </pc:spChg>
        <pc:spChg chg="add mod">
          <ac:chgData name="Miao, Yonghui" userId="6eaae772-4001-4f72-9bc7-7c5425e3d3d8" providerId="ADAL" clId="{259A40ED-4D33-49FE-B80D-4C41E0113011}" dt="2023-06-01T15:59:27.367" v="2848"/>
          <ac:spMkLst>
            <pc:docMk/>
            <pc:sldMk cId="278008512" sldId="662"/>
            <ac:spMk id="3" creationId="{08FA7B27-1A70-00BB-02CE-D432D2F1A40A}"/>
          </ac:spMkLst>
        </pc:spChg>
        <pc:spChg chg="add mod">
          <ac:chgData name="Miao, Yonghui" userId="6eaae772-4001-4f72-9bc7-7c5425e3d3d8" providerId="ADAL" clId="{259A40ED-4D33-49FE-B80D-4C41E0113011}" dt="2023-06-01T15:59:27.369" v="2852"/>
          <ac:spMkLst>
            <pc:docMk/>
            <pc:sldMk cId="278008512" sldId="662"/>
            <ac:spMk id="5" creationId="{BB9530FB-896E-A0F6-C519-C4431A04FF91}"/>
          </ac:spMkLst>
        </pc:spChg>
        <pc:spChg chg="add mod">
          <ac:chgData name="Miao, Yonghui" userId="6eaae772-4001-4f72-9bc7-7c5425e3d3d8" providerId="ADAL" clId="{259A40ED-4D33-49FE-B80D-4C41E0113011}" dt="2023-06-01T15:59:27.369" v="2856"/>
          <ac:spMkLst>
            <pc:docMk/>
            <pc:sldMk cId="278008512" sldId="662"/>
            <ac:spMk id="6" creationId="{70890FE7-3C07-0AF3-9C44-41B50C79B10A}"/>
          </ac:spMkLst>
        </pc:spChg>
        <pc:spChg chg="add mod">
          <ac:chgData name="Miao, Yonghui" userId="6eaae772-4001-4f72-9bc7-7c5425e3d3d8" providerId="ADAL" clId="{259A40ED-4D33-49FE-B80D-4C41E0113011}" dt="2023-06-01T15:59:27.370" v="2860"/>
          <ac:spMkLst>
            <pc:docMk/>
            <pc:sldMk cId="278008512" sldId="662"/>
            <ac:spMk id="7" creationId="{58A66DFF-58CE-4FF0-43DB-FB27D4BA53DE}"/>
          </ac:spMkLst>
        </pc:spChg>
        <pc:spChg chg="add mod">
          <ac:chgData name="Miao, Yonghui" userId="6eaae772-4001-4f72-9bc7-7c5425e3d3d8" providerId="ADAL" clId="{259A40ED-4D33-49FE-B80D-4C41E0113011}" dt="2023-06-01T15:59:27.371" v="2864"/>
          <ac:spMkLst>
            <pc:docMk/>
            <pc:sldMk cId="278008512" sldId="662"/>
            <ac:spMk id="9" creationId="{00563D51-8A65-894C-2CBE-11323E3E7008}"/>
          </ac:spMkLst>
        </pc:spChg>
        <pc:spChg chg="add mod">
          <ac:chgData name="Miao, Yonghui" userId="6eaae772-4001-4f72-9bc7-7c5425e3d3d8" providerId="ADAL" clId="{259A40ED-4D33-49FE-B80D-4C41E0113011}" dt="2023-06-01T15:59:27.372" v="2868"/>
          <ac:spMkLst>
            <pc:docMk/>
            <pc:sldMk cId="278008512" sldId="662"/>
            <ac:spMk id="10" creationId="{54610422-C17A-7CA9-FEB6-FCC30B2BAF72}"/>
          </ac:spMkLst>
        </pc:spChg>
      </pc:sldChg>
      <pc:sldChg chg="addSp modSp mod">
        <pc:chgData name="Miao, Yonghui" userId="6eaae772-4001-4f72-9bc7-7c5425e3d3d8" providerId="ADAL" clId="{259A40ED-4D33-49FE-B80D-4C41E0113011}" dt="2023-06-01T15:59:27.404" v="2897"/>
        <pc:sldMkLst>
          <pc:docMk/>
          <pc:sldMk cId="1190839429" sldId="663"/>
        </pc:sldMkLst>
        <pc:spChg chg="add mod">
          <ac:chgData name="Miao, Yonghui" userId="6eaae772-4001-4f72-9bc7-7c5425e3d3d8" providerId="ADAL" clId="{259A40ED-4D33-49FE-B80D-4C41E0113011}" dt="2023-06-01T15:59:27.398" v="2873"/>
          <ac:spMkLst>
            <pc:docMk/>
            <pc:sldMk cId="1190839429" sldId="663"/>
            <ac:spMk id="2" creationId="{1F8D8E38-07FD-812C-1E1B-92EF459E323E}"/>
          </ac:spMkLst>
        </pc:spChg>
        <pc:spChg chg="add mod">
          <ac:chgData name="Miao, Yonghui" userId="6eaae772-4001-4f72-9bc7-7c5425e3d3d8" providerId="ADAL" clId="{259A40ED-4D33-49FE-B80D-4C41E0113011}" dt="2023-06-01T15:59:27.400" v="2877"/>
          <ac:spMkLst>
            <pc:docMk/>
            <pc:sldMk cId="1190839429" sldId="663"/>
            <ac:spMk id="3" creationId="{D99ED183-DC3C-3CAB-BA21-AC280B615990}"/>
          </ac:spMkLst>
        </pc:spChg>
        <pc:spChg chg="add mod">
          <ac:chgData name="Miao, Yonghui" userId="6eaae772-4001-4f72-9bc7-7c5425e3d3d8" providerId="ADAL" clId="{259A40ED-4D33-49FE-B80D-4C41E0113011}" dt="2023-06-01T15:59:27.401" v="2881"/>
          <ac:spMkLst>
            <pc:docMk/>
            <pc:sldMk cId="1190839429" sldId="663"/>
            <ac:spMk id="5" creationId="{1BF73819-D715-99CC-9832-F113DC882079}"/>
          </ac:spMkLst>
        </pc:spChg>
        <pc:spChg chg="add mod">
          <ac:chgData name="Miao, Yonghui" userId="6eaae772-4001-4f72-9bc7-7c5425e3d3d8" providerId="ADAL" clId="{259A40ED-4D33-49FE-B80D-4C41E0113011}" dt="2023-06-01T15:59:27.402" v="2885"/>
          <ac:spMkLst>
            <pc:docMk/>
            <pc:sldMk cId="1190839429" sldId="663"/>
            <ac:spMk id="6" creationId="{B81C1886-20AD-76C6-AE43-A1EFDC003C70}"/>
          </ac:spMkLst>
        </pc:spChg>
        <pc:spChg chg="add mod">
          <ac:chgData name="Miao, Yonghui" userId="6eaae772-4001-4f72-9bc7-7c5425e3d3d8" providerId="ADAL" clId="{259A40ED-4D33-49FE-B80D-4C41E0113011}" dt="2023-06-01T15:59:27.403" v="2889"/>
          <ac:spMkLst>
            <pc:docMk/>
            <pc:sldMk cId="1190839429" sldId="663"/>
            <ac:spMk id="7" creationId="{978DF458-1192-C7A0-F82C-322A141B7A9B}"/>
          </ac:spMkLst>
        </pc:spChg>
        <pc:spChg chg="add mod">
          <ac:chgData name="Miao, Yonghui" userId="6eaae772-4001-4f72-9bc7-7c5425e3d3d8" providerId="ADAL" clId="{259A40ED-4D33-49FE-B80D-4C41E0113011}" dt="2023-06-01T15:59:27.403" v="2893"/>
          <ac:spMkLst>
            <pc:docMk/>
            <pc:sldMk cId="1190839429" sldId="663"/>
            <ac:spMk id="8" creationId="{1450CD6A-EB1F-8506-A0CB-C797D9E8179C}"/>
          </ac:spMkLst>
        </pc:spChg>
        <pc:spChg chg="add mod">
          <ac:chgData name="Miao, Yonghui" userId="6eaae772-4001-4f72-9bc7-7c5425e3d3d8" providerId="ADAL" clId="{259A40ED-4D33-49FE-B80D-4C41E0113011}" dt="2023-06-01T15:59:27.404" v="2897"/>
          <ac:spMkLst>
            <pc:docMk/>
            <pc:sldMk cId="1190839429" sldId="663"/>
            <ac:spMk id="9" creationId="{6DA9E203-C761-F1C7-797D-4EB8F9396AC9}"/>
          </ac:spMkLst>
        </pc:spChg>
      </pc:sldChg>
      <pc:sldChg chg="addSp modSp mod">
        <pc:chgData name="Miao, Yonghui" userId="6eaae772-4001-4f72-9bc7-7c5425e3d3d8" providerId="ADAL" clId="{259A40ED-4D33-49FE-B80D-4C41E0113011}" dt="2023-06-01T15:59:27.287" v="2810"/>
        <pc:sldMkLst>
          <pc:docMk/>
          <pc:sldMk cId="2207184548" sldId="664"/>
        </pc:sldMkLst>
        <pc:spChg chg="add mod">
          <ac:chgData name="Miao, Yonghui" userId="6eaae772-4001-4f72-9bc7-7c5425e3d3d8" providerId="ADAL" clId="{259A40ED-4D33-49FE-B80D-4C41E0113011}" dt="2023-06-01T15:59:27.283" v="2786"/>
          <ac:spMkLst>
            <pc:docMk/>
            <pc:sldMk cId="2207184548" sldId="664"/>
            <ac:spMk id="3" creationId="{EB6B9E62-8EAA-438B-BC49-165EFFE32B57}"/>
          </ac:spMkLst>
        </pc:spChg>
        <pc:spChg chg="add mod">
          <ac:chgData name="Miao, Yonghui" userId="6eaae772-4001-4f72-9bc7-7c5425e3d3d8" providerId="ADAL" clId="{259A40ED-4D33-49FE-B80D-4C41E0113011}" dt="2023-06-01T15:59:27.284" v="2790"/>
          <ac:spMkLst>
            <pc:docMk/>
            <pc:sldMk cId="2207184548" sldId="664"/>
            <ac:spMk id="7" creationId="{A3642EEB-A82F-0232-A5F6-E08AC7F16819}"/>
          </ac:spMkLst>
        </pc:spChg>
        <pc:spChg chg="add mod">
          <ac:chgData name="Miao, Yonghui" userId="6eaae772-4001-4f72-9bc7-7c5425e3d3d8" providerId="ADAL" clId="{259A40ED-4D33-49FE-B80D-4C41E0113011}" dt="2023-06-01T15:59:27.284" v="2794"/>
          <ac:spMkLst>
            <pc:docMk/>
            <pc:sldMk cId="2207184548" sldId="664"/>
            <ac:spMk id="8" creationId="{93DC51CD-82A3-C3D4-5112-008CC06454AD}"/>
          </ac:spMkLst>
        </pc:spChg>
        <pc:spChg chg="add mod">
          <ac:chgData name="Miao, Yonghui" userId="6eaae772-4001-4f72-9bc7-7c5425e3d3d8" providerId="ADAL" clId="{259A40ED-4D33-49FE-B80D-4C41E0113011}" dt="2023-06-01T15:59:27.285" v="2798"/>
          <ac:spMkLst>
            <pc:docMk/>
            <pc:sldMk cId="2207184548" sldId="664"/>
            <ac:spMk id="9" creationId="{12FA13AE-EA40-FE07-9C7C-09510FA97635}"/>
          </ac:spMkLst>
        </pc:spChg>
        <pc:spChg chg="add mod">
          <ac:chgData name="Miao, Yonghui" userId="6eaae772-4001-4f72-9bc7-7c5425e3d3d8" providerId="ADAL" clId="{259A40ED-4D33-49FE-B80D-4C41E0113011}" dt="2023-06-01T15:59:27.286" v="2802"/>
          <ac:spMkLst>
            <pc:docMk/>
            <pc:sldMk cId="2207184548" sldId="664"/>
            <ac:spMk id="10" creationId="{213791C6-9211-37C3-100F-BCE4E14D32E6}"/>
          </ac:spMkLst>
        </pc:spChg>
        <pc:spChg chg="add mod">
          <ac:chgData name="Miao, Yonghui" userId="6eaae772-4001-4f72-9bc7-7c5425e3d3d8" providerId="ADAL" clId="{259A40ED-4D33-49FE-B80D-4C41E0113011}" dt="2023-06-01T15:59:27.287" v="2806"/>
          <ac:spMkLst>
            <pc:docMk/>
            <pc:sldMk cId="2207184548" sldId="664"/>
            <ac:spMk id="11" creationId="{FD6C5918-5BD7-AB8E-F7AD-C80D4B2B7C1F}"/>
          </ac:spMkLst>
        </pc:spChg>
        <pc:spChg chg="add mod">
          <ac:chgData name="Miao, Yonghui" userId="6eaae772-4001-4f72-9bc7-7c5425e3d3d8" providerId="ADAL" clId="{259A40ED-4D33-49FE-B80D-4C41E0113011}" dt="2023-06-01T15:59:27.287" v="2810"/>
          <ac:spMkLst>
            <pc:docMk/>
            <pc:sldMk cId="2207184548" sldId="664"/>
            <ac:spMk id="13" creationId="{AC2D572B-E4AF-C7B3-579D-60BF9EA24AAC}"/>
          </ac:spMkLst>
        </pc:spChg>
      </pc:sldChg>
      <pc:sldChg chg="addSp modSp mod">
        <pc:chgData name="Miao, Yonghui" userId="6eaae772-4001-4f72-9bc7-7c5425e3d3d8" providerId="ADAL" clId="{259A40ED-4D33-49FE-B80D-4C41E0113011}" dt="2023-06-01T15:59:27.251" v="2781"/>
        <pc:sldMkLst>
          <pc:docMk/>
          <pc:sldMk cId="2352344620" sldId="665"/>
        </pc:sldMkLst>
        <pc:spChg chg="add mod">
          <ac:chgData name="Miao, Yonghui" userId="6eaae772-4001-4f72-9bc7-7c5425e3d3d8" providerId="ADAL" clId="{259A40ED-4D33-49FE-B80D-4C41E0113011}" dt="2023-06-01T15:59:27.246" v="2757"/>
          <ac:spMkLst>
            <pc:docMk/>
            <pc:sldMk cId="2352344620" sldId="665"/>
            <ac:spMk id="4" creationId="{BCE652C5-003A-1BDC-106C-05F6E8621D6C}"/>
          </ac:spMkLst>
        </pc:spChg>
        <pc:spChg chg="add mod">
          <ac:chgData name="Miao, Yonghui" userId="6eaae772-4001-4f72-9bc7-7c5425e3d3d8" providerId="ADAL" clId="{259A40ED-4D33-49FE-B80D-4C41E0113011}" dt="2023-06-01T15:59:27.248" v="2761"/>
          <ac:spMkLst>
            <pc:docMk/>
            <pc:sldMk cId="2352344620" sldId="665"/>
            <ac:spMk id="12" creationId="{012D2289-5D67-9319-1101-D7B496BDA17D}"/>
          </ac:spMkLst>
        </pc:spChg>
        <pc:spChg chg="add mod">
          <ac:chgData name="Miao, Yonghui" userId="6eaae772-4001-4f72-9bc7-7c5425e3d3d8" providerId="ADAL" clId="{259A40ED-4D33-49FE-B80D-4C41E0113011}" dt="2023-06-01T15:59:27.248" v="2765"/>
          <ac:spMkLst>
            <pc:docMk/>
            <pc:sldMk cId="2352344620" sldId="665"/>
            <ac:spMk id="13" creationId="{962A183C-4747-1847-8840-00B4CBA23309}"/>
          </ac:spMkLst>
        </pc:spChg>
        <pc:spChg chg="add mod">
          <ac:chgData name="Miao, Yonghui" userId="6eaae772-4001-4f72-9bc7-7c5425e3d3d8" providerId="ADAL" clId="{259A40ED-4D33-49FE-B80D-4C41E0113011}" dt="2023-06-01T15:59:27.249" v="2769"/>
          <ac:spMkLst>
            <pc:docMk/>
            <pc:sldMk cId="2352344620" sldId="665"/>
            <ac:spMk id="15" creationId="{6044E61A-3756-176E-7E10-CD20AA547ECD}"/>
          </ac:spMkLst>
        </pc:spChg>
        <pc:spChg chg="add mod">
          <ac:chgData name="Miao, Yonghui" userId="6eaae772-4001-4f72-9bc7-7c5425e3d3d8" providerId="ADAL" clId="{259A40ED-4D33-49FE-B80D-4C41E0113011}" dt="2023-06-01T15:59:27.250" v="2773"/>
          <ac:spMkLst>
            <pc:docMk/>
            <pc:sldMk cId="2352344620" sldId="665"/>
            <ac:spMk id="16" creationId="{01820FF4-E925-730A-A1C6-974C306CF349}"/>
          </ac:spMkLst>
        </pc:spChg>
        <pc:spChg chg="add mod">
          <ac:chgData name="Miao, Yonghui" userId="6eaae772-4001-4f72-9bc7-7c5425e3d3d8" providerId="ADAL" clId="{259A40ED-4D33-49FE-B80D-4C41E0113011}" dt="2023-06-01T15:59:27.251" v="2777"/>
          <ac:spMkLst>
            <pc:docMk/>
            <pc:sldMk cId="2352344620" sldId="665"/>
            <ac:spMk id="17" creationId="{B9DE31B3-2720-E9E0-E74E-FB1D6E2F2198}"/>
          </ac:spMkLst>
        </pc:spChg>
        <pc:spChg chg="add mod">
          <ac:chgData name="Miao, Yonghui" userId="6eaae772-4001-4f72-9bc7-7c5425e3d3d8" providerId="ADAL" clId="{259A40ED-4D33-49FE-B80D-4C41E0113011}" dt="2023-06-01T15:59:27.251" v="2781"/>
          <ac:spMkLst>
            <pc:docMk/>
            <pc:sldMk cId="2352344620" sldId="665"/>
            <ac:spMk id="18" creationId="{4D2274D2-AE5C-3AC7-F304-46F2F9903C8E}"/>
          </ac:spMkLst>
        </pc:spChg>
      </pc:sldChg>
      <pc:sldChg chg="addSp modSp mod">
        <pc:chgData name="Miao, Yonghui" userId="6eaae772-4001-4f72-9bc7-7c5425e3d3d8" providerId="ADAL" clId="{259A40ED-4D33-49FE-B80D-4C41E0113011}" dt="2023-06-01T15:59:27.223" v="2752"/>
        <pc:sldMkLst>
          <pc:docMk/>
          <pc:sldMk cId="1759967779" sldId="666"/>
        </pc:sldMkLst>
        <pc:spChg chg="add mod">
          <ac:chgData name="Miao, Yonghui" userId="6eaae772-4001-4f72-9bc7-7c5425e3d3d8" providerId="ADAL" clId="{259A40ED-4D33-49FE-B80D-4C41E0113011}" dt="2023-06-01T15:59:27.219" v="2728"/>
          <ac:spMkLst>
            <pc:docMk/>
            <pc:sldMk cId="1759967779" sldId="666"/>
            <ac:spMk id="2" creationId="{A3540CAA-7B73-D7B7-4954-AC9C397337E7}"/>
          </ac:spMkLst>
        </pc:spChg>
        <pc:spChg chg="add mod">
          <ac:chgData name="Miao, Yonghui" userId="6eaae772-4001-4f72-9bc7-7c5425e3d3d8" providerId="ADAL" clId="{259A40ED-4D33-49FE-B80D-4C41E0113011}" dt="2023-06-01T15:59:27.219" v="2732"/>
          <ac:spMkLst>
            <pc:docMk/>
            <pc:sldMk cId="1759967779" sldId="666"/>
            <ac:spMk id="3" creationId="{1DF16358-3268-B984-5DED-6DC58F835791}"/>
          </ac:spMkLst>
        </pc:spChg>
        <pc:spChg chg="add mod">
          <ac:chgData name="Miao, Yonghui" userId="6eaae772-4001-4f72-9bc7-7c5425e3d3d8" providerId="ADAL" clId="{259A40ED-4D33-49FE-B80D-4C41E0113011}" dt="2023-06-01T15:59:27.220" v="2736"/>
          <ac:spMkLst>
            <pc:docMk/>
            <pc:sldMk cId="1759967779" sldId="666"/>
            <ac:spMk id="4" creationId="{7545F1FF-6621-5A86-2429-D8D84A89E074}"/>
          </ac:spMkLst>
        </pc:spChg>
        <pc:spChg chg="add mod">
          <ac:chgData name="Miao, Yonghui" userId="6eaae772-4001-4f72-9bc7-7c5425e3d3d8" providerId="ADAL" clId="{259A40ED-4D33-49FE-B80D-4C41E0113011}" dt="2023-06-01T15:59:27.221" v="2740"/>
          <ac:spMkLst>
            <pc:docMk/>
            <pc:sldMk cId="1759967779" sldId="666"/>
            <ac:spMk id="6" creationId="{60DAB5A7-EFB1-0353-D50C-98527DB81FF0}"/>
          </ac:spMkLst>
        </pc:spChg>
        <pc:spChg chg="add mod">
          <ac:chgData name="Miao, Yonghui" userId="6eaae772-4001-4f72-9bc7-7c5425e3d3d8" providerId="ADAL" clId="{259A40ED-4D33-49FE-B80D-4C41E0113011}" dt="2023-06-01T15:59:27.221" v="2744"/>
          <ac:spMkLst>
            <pc:docMk/>
            <pc:sldMk cId="1759967779" sldId="666"/>
            <ac:spMk id="8" creationId="{2839C906-1425-DCC6-0BC9-E2A1203AA568}"/>
          </ac:spMkLst>
        </pc:spChg>
        <pc:spChg chg="add mod">
          <ac:chgData name="Miao, Yonghui" userId="6eaae772-4001-4f72-9bc7-7c5425e3d3d8" providerId="ADAL" clId="{259A40ED-4D33-49FE-B80D-4C41E0113011}" dt="2023-06-01T15:59:27.222" v="2748"/>
          <ac:spMkLst>
            <pc:docMk/>
            <pc:sldMk cId="1759967779" sldId="666"/>
            <ac:spMk id="12" creationId="{ED353DB2-98CA-E9B6-BF43-E2A145473C07}"/>
          </ac:spMkLst>
        </pc:spChg>
        <pc:spChg chg="add mod">
          <ac:chgData name="Miao, Yonghui" userId="6eaae772-4001-4f72-9bc7-7c5425e3d3d8" providerId="ADAL" clId="{259A40ED-4D33-49FE-B80D-4C41E0113011}" dt="2023-06-01T15:59:27.223" v="2752"/>
          <ac:spMkLst>
            <pc:docMk/>
            <pc:sldMk cId="1759967779" sldId="666"/>
            <ac:spMk id="13" creationId="{C86A34D0-B419-6DBE-50B6-A70D10AEFC2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97011833868926E-2"/>
          <c:y val="4.753811127176287E-2"/>
          <c:w val="0.8752591419302761"/>
          <c:h val="0.77128309868291156"/>
        </c:manualLayout>
      </c:layout>
      <c:barChart>
        <c:barDir val="col"/>
        <c:grouping val="clustered"/>
        <c:varyColors val="0"/>
        <c:ser>
          <c:idx val="0"/>
          <c:order val="0"/>
          <c:tx>
            <c:strRef>
              <c:f>Sheet1!$B$1</c:f>
              <c:strCache>
                <c:ptCount val="1"/>
                <c:pt idx="0">
                  <c:v>50岁以上</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1-D625-49DF-AEED-22A617210CEB}"/>
              </c:ext>
            </c:extLst>
          </c:dPt>
          <c:dPt>
            <c:idx val="1"/>
            <c:invertIfNegative val="0"/>
            <c:bubble3D val="0"/>
            <c:extLst>
              <c:ext xmlns:c16="http://schemas.microsoft.com/office/drawing/2014/chart" uri="{C3380CC4-5D6E-409C-BE32-E72D297353CC}">
                <c16:uniqueId val="{00000003-D625-49DF-AEED-22A617210CE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男性</c:v>
                </c:pt>
                <c:pt idx="1">
                  <c:v>女性</c:v>
                </c:pt>
              </c:strCache>
            </c:strRef>
          </c:cat>
          <c:val>
            <c:numRef>
              <c:f>Sheet1!$B$2:$B$3</c:f>
              <c:numCache>
                <c:formatCode>0.0%</c:formatCode>
                <c:ptCount val="2"/>
                <c:pt idx="0">
                  <c:v>6.9000000000000006E-2</c:v>
                </c:pt>
                <c:pt idx="1">
                  <c:v>0.32100000000000001</c:v>
                </c:pt>
              </c:numCache>
            </c:numRef>
          </c:val>
          <c:extLst>
            <c:ext xmlns:c16="http://schemas.microsoft.com/office/drawing/2014/chart" uri="{C3380CC4-5D6E-409C-BE32-E72D297353CC}">
              <c16:uniqueId val="{00000004-D625-49DF-AEED-22A617210CEB}"/>
            </c:ext>
          </c:extLst>
        </c:ser>
        <c:ser>
          <c:idx val="1"/>
          <c:order val="1"/>
          <c:tx>
            <c:strRef>
              <c:f>Sheet1!$C$1</c:f>
              <c:strCache>
                <c:ptCount val="1"/>
                <c:pt idx="0">
                  <c:v>60岁以上</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男性</c:v>
                </c:pt>
                <c:pt idx="1">
                  <c:v>女性</c:v>
                </c:pt>
              </c:strCache>
            </c:strRef>
          </c:cat>
          <c:val>
            <c:numRef>
              <c:f>Sheet1!$C$2:$C$3</c:f>
              <c:numCache>
                <c:formatCode>0.0%</c:formatCode>
                <c:ptCount val="2"/>
                <c:pt idx="0">
                  <c:v>0.107</c:v>
                </c:pt>
                <c:pt idx="1">
                  <c:v>0.51600000000000001</c:v>
                </c:pt>
              </c:numCache>
            </c:numRef>
          </c:val>
          <c:extLst>
            <c:ext xmlns:c16="http://schemas.microsoft.com/office/drawing/2014/chart" uri="{C3380CC4-5D6E-409C-BE32-E72D297353CC}">
              <c16:uniqueId val="{00000004-82BD-4606-8488-F4CA920F7C85}"/>
            </c:ext>
          </c:extLst>
        </c:ser>
        <c:dLbls>
          <c:showLegendKey val="0"/>
          <c:showVal val="0"/>
          <c:showCatName val="0"/>
          <c:showSerName val="0"/>
          <c:showPercent val="0"/>
          <c:showBubbleSize val="0"/>
        </c:dLbls>
        <c:gapWidth val="219"/>
        <c:overlap val="-27"/>
        <c:axId val="-1930351328"/>
        <c:axId val="-1930360032"/>
      </c:barChart>
      <c:catAx>
        <c:axId val="-193035132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30360032"/>
        <c:crosses val="autoZero"/>
        <c:auto val="1"/>
        <c:lblAlgn val="ctr"/>
        <c:lblOffset val="100"/>
        <c:noMultiLvlLbl val="0"/>
      </c:catAx>
      <c:valAx>
        <c:axId val="-193036003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3035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5369945294406"/>
          <c:y val="0.25752861317793302"/>
          <c:w val="0.84844630054705594"/>
          <c:h val="0.48468179472310102"/>
        </c:manualLayout>
      </c:layout>
      <c:lineChart>
        <c:grouping val="standard"/>
        <c:varyColors val="0"/>
        <c:ser>
          <c:idx val="0"/>
          <c:order val="0"/>
          <c:tx>
            <c:strRef>
              <c:f>Sheet1!$B$1</c:f>
              <c:strCache>
                <c:ptCount val="1"/>
                <c:pt idx="0">
                  <c:v>医疗费用</c:v>
                </c:pt>
              </c:strCache>
            </c:strRef>
          </c:tx>
          <c:dLbls>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chemeClr val="tx1"/>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2015年</c:v>
                </c:pt>
                <c:pt idx="1">
                  <c:v>2035年</c:v>
                </c:pt>
                <c:pt idx="2">
                  <c:v>2050年</c:v>
                </c:pt>
              </c:strCache>
            </c:strRef>
          </c:cat>
          <c:val>
            <c:numRef>
              <c:f>Sheet1!$B$2:$B$4</c:f>
              <c:numCache>
                <c:formatCode>General</c:formatCode>
                <c:ptCount val="3"/>
                <c:pt idx="0">
                  <c:v>720</c:v>
                </c:pt>
                <c:pt idx="1">
                  <c:v>1320</c:v>
                </c:pt>
                <c:pt idx="2">
                  <c:v>1630</c:v>
                </c:pt>
              </c:numCache>
            </c:numRef>
          </c:val>
          <c:smooth val="0"/>
          <c:extLst>
            <c:ext xmlns:c16="http://schemas.microsoft.com/office/drawing/2014/chart" uri="{C3380CC4-5D6E-409C-BE32-E72D297353CC}">
              <c16:uniqueId val="{00000000-E90B-427C-890A-E454535EFBB9}"/>
            </c:ext>
          </c:extLst>
        </c:ser>
        <c:dLbls>
          <c:showLegendKey val="0"/>
          <c:showVal val="0"/>
          <c:showCatName val="0"/>
          <c:showSerName val="0"/>
          <c:showPercent val="0"/>
          <c:showBubbleSize val="0"/>
        </c:dLbls>
        <c:marker val="1"/>
        <c:smooth val="0"/>
        <c:axId val="-1838470624"/>
        <c:axId val="-1838467360"/>
      </c:lineChart>
      <c:catAx>
        <c:axId val="-1838470624"/>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crossAx val="-1838467360"/>
        <c:crosses val="autoZero"/>
        <c:auto val="1"/>
        <c:lblAlgn val="ctr"/>
        <c:lblOffset val="100"/>
        <c:noMultiLvlLbl val="0"/>
      </c:catAx>
      <c:valAx>
        <c:axId val="-1838467360"/>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crossAx val="-1838470624"/>
        <c:crosses val="autoZero"/>
        <c:crossBetween val="between"/>
        <c:majorUnit val="500"/>
      </c:valAx>
    </c:plotArea>
    <c:plotVisOnly val="1"/>
    <c:dispBlanksAs val="gap"/>
    <c:showDLblsOverMax val="0"/>
  </c:chart>
  <c:txPr>
    <a:bodyPr/>
    <a:lstStyle/>
    <a:p>
      <a:pPr>
        <a:defRPr lang="zh-CN" sz="1800"/>
      </a:pPr>
      <a:endParaRPr lang="zh-CN"/>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百分比</c:v>
                </c:pt>
              </c:strCache>
            </c:strRef>
          </c:tx>
          <c:dPt>
            <c:idx val="0"/>
            <c:bubble3D val="0"/>
            <c:spPr>
              <a:solidFill>
                <a:schemeClr val="accent2"/>
              </a:solidFill>
              <a:ln w="9525" cap="flat" cmpd="sng" algn="ctr">
                <a:noFill/>
                <a:round/>
              </a:ln>
              <a:effectLst/>
            </c:spPr>
            <c:extLst>
              <c:ext xmlns:c16="http://schemas.microsoft.com/office/drawing/2014/chart" uri="{C3380CC4-5D6E-409C-BE32-E72D297353CC}">
                <c16:uniqueId val="{00000001-F8F6-43A6-BF8A-0E1300EAF94B}"/>
              </c:ext>
            </c:extLst>
          </c:dPt>
          <c:dPt>
            <c:idx val="1"/>
            <c:bubble3D val="0"/>
            <c:spPr>
              <a:solidFill>
                <a:schemeClr val="accent1"/>
              </a:solidFill>
              <a:ln w="9525" cap="flat" cmpd="sng" algn="ctr">
                <a:noFill/>
                <a:round/>
              </a:ln>
              <a:effectLst/>
            </c:spPr>
            <c:extLst>
              <c:ext xmlns:c16="http://schemas.microsoft.com/office/drawing/2014/chart" uri="{C3380CC4-5D6E-409C-BE32-E72D297353CC}">
                <c16:uniqueId val="{00000002-F8F6-43A6-BF8A-0E1300EAF94B}"/>
              </c:ext>
            </c:extLst>
          </c:dPt>
          <c:cat>
            <c:strRef>
              <c:f>Sheet1!$A$2:$A$3</c:f>
              <c:strCache>
                <c:ptCount val="2"/>
                <c:pt idx="0">
                  <c:v>接受过骨密度检测</c:v>
                </c:pt>
                <c:pt idx="1">
                  <c:v>未接受过骨密度检测</c:v>
                </c:pt>
              </c:strCache>
            </c:strRef>
          </c:cat>
          <c:val>
            <c:numRef>
              <c:f>Sheet1!$B$2:$B$3</c:f>
              <c:numCache>
                <c:formatCode>0.00%</c:formatCode>
                <c:ptCount val="2"/>
                <c:pt idx="0">
                  <c:v>3.6999999999999998E-2</c:v>
                </c:pt>
                <c:pt idx="1">
                  <c:v>0.96299999999999997</c:v>
                </c:pt>
              </c:numCache>
            </c:numRef>
          </c:val>
          <c:extLst>
            <c:ext xmlns:c16="http://schemas.microsoft.com/office/drawing/2014/chart" uri="{C3380CC4-5D6E-409C-BE32-E72D297353CC}">
              <c16:uniqueId val="{00000000-F8F6-43A6-BF8A-0E1300EAF94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D35-4C3E-9FD2-AA9E4DC46E4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D35-4C3E-9FD2-AA9E4DC46E4A}"/>
              </c:ext>
            </c:extLst>
          </c:dPt>
          <c:cat>
            <c:strRef>
              <c:f>Sheet1!$A$2:$A$3</c:f>
              <c:strCache>
                <c:ptCount val="2"/>
                <c:pt idx="0">
                  <c:v>死于各种并发症</c:v>
                </c:pt>
                <c:pt idx="1">
                  <c:v> </c:v>
                </c:pt>
              </c:strCache>
            </c:strRef>
          </c:cat>
          <c:val>
            <c:numRef>
              <c:f>Sheet1!$B$2:$B$3</c:f>
              <c:numCache>
                <c:formatCode>0.0%</c:formatCode>
                <c:ptCount val="2"/>
                <c:pt idx="0">
                  <c:v>7.3999999999999996E-2</c:v>
                </c:pt>
                <c:pt idx="1">
                  <c:v>0.92600000000000005</c:v>
                </c:pt>
              </c:numCache>
            </c:numRef>
          </c:val>
          <c:extLst>
            <c:ext xmlns:c16="http://schemas.microsoft.com/office/drawing/2014/chart" uri="{C3380CC4-5D6E-409C-BE32-E72D297353CC}">
              <c16:uniqueId val="{00000004-8D35-4C3E-9FD2-AA9E4DC46E4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8D35-4C3E-9FD2-AA9E4DC46E4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D35-4C3E-9FD2-AA9E4DC46E4A}"/>
              </c:ext>
            </c:extLst>
          </c:dPt>
          <c:cat>
            <c:strRef>
              <c:f>Sheet1!$A$2:$A$3</c:f>
              <c:strCache>
                <c:ptCount val="2"/>
                <c:pt idx="0">
                  <c:v>死于各种并发症</c:v>
                </c:pt>
                <c:pt idx="1">
                  <c:v> </c:v>
                </c:pt>
              </c:strCache>
            </c:strRef>
          </c:cat>
          <c:val>
            <c:numRef>
              <c:f>Sheet1!$B$2:$B$3</c:f>
              <c:numCache>
                <c:formatCode>0.0%</c:formatCode>
                <c:ptCount val="2"/>
                <c:pt idx="0">
                  <c:v>6.4000000000000001E-2</c:v>
                </c:pt>
                <c:pt idx="1">
                  <c:v>0.93600000000000005</c:v>
                </c:pt>
              </c:numCache>
            </c:numRef>
          </c:val>
          <c:extLst>
            <c:ext xmlns:c16="http://schemas.microsoft.com/office/drawing/2014/chart" uri="{C3380CC4-5D6E-409C-BE32-E72D297353CC}">
              <c16:uniqueId val="{00000004-8D35-4C3E-9FD2-AA9E4DC46E4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D35-4C3E-9FD2-AA9E4DC46E4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8D35-4C3E-9FD2-AA9E4DC46E4A}"/>
              </c:ext>
            </c:extLst>
          </c:dPt>
          <c:cat>
            <c:strRef>
              <c:f>Sheet1!$A$2:$A$3</c:f>
              <c:strCache>
                <c:ptCount val="2"/>
                <c:pt idx="0">
                  <c:v>死于各种并发症</c:v>
                </c:pt>
                <c:pt idx="1">
                  <c:v> </c:v>
                </c:pt>
              </c:strCache>
            </c:strRef>
          </c:cat>
          <c:val>
            <c:numRef>
              <c:f>Sheet1!$B$2:$B$3</c:f>
              <c:numCache>
                <c:formatCode>0.0%</c:formatCode>
                <c:ptCount val="2"/>
                <c:pt idx="0">
                  <c:v>0.3</c:v>
                </c:pt>
                <c:pt idx="1">
                  <c:v>0.93600000000000005</c:v>
                </c:pt>
              </c:numCache>
            </c:numRef>
          </c:val>
          <c:extLst>
            <c:ext xmlns:c16="http://schemas.microsoft.com/office/drawing/2014/chart" uri="{C3380CC4-5D6E-409C-BE32-E72D297353CC}">
              <c16:uniqueId val="{00000004-8D35-4C3E-9FD2-AA9E4DC46E4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84009894385144E-2"/>
          <c:y val="6.2894053758666593E-2"/>
          <c:w val="0.88307222586632939"/>
          <c:h val="0.76809951010734256"/>
        </c:manualLayout>
      </c:layout>
      <c:barChart>
        <c:barDir val="col"/>
        <c:grouping val="clustered"/>
        <c:varyColors val="0"/>
        <c:ser>
          <c:idx val="0"/>
          <c:order val="0"/>
          <c:tx>
            <c:strRef>
              <c:f>Sheet1!$B$1</c:f>
              <c:strCache>
                <c:ptCount val="1"/>
                <c:pt idx="0">
                  <c:v>列1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BFAD-48BE-ADB4-24B8EADA47B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BFAD-48BE-ADB4-24B8EADA47B6}"/>
              </c:ext>
            </c:extLst>
          </c:dPt>
          <c:dLbls>
            <c:dLbl>
              <c:idx val="1"/>
              <c:tx>
                <c:rich>
                  <a:bodyPr rot="0" spcFirstLastPara="1" vertOverflow="ellipsis" vert="horz" wrap="square" anchor="ctr" anchorCtr="1"/>
                  <a:lstStyle/>
                  <a:p>
                    <a:pPr>
                      <a:defRPr sz="1600" b="1" i="0" u="none" strike="noStrike" kern="1200" baseline="0">
                        <a:solidFill>
                          <a:schemeClr val="accent2">
                            <a:lumMod val="75000"/>
                          </a:schemeClr>
                        </a:solidFill>
                        <a:latin typeface="+mn-lt"/>
                        <a:ea typeface="+mn-ea"/>
                        <a:cs typeface="+mn-cs"/>
                      </a:defRPr>
                    </a:pPr>
                    <a:fld id="{6E7250C9-DADC-49D1-AFFD-A49D88AAB870}" type="VALUE">
                      <a:rPr lang="en-US" altLang="zh-CN">
                        <a:solidFill>
                          <a:schemeClr val="accent2">
                            <a:lumMod val="75000"/>
                          </a:schemeClr>
                        </a:solidFill>
                      </a:rPr>
                      <a:pPr>
                        <a:defRPr b="1">
                          <a:solidFill>
                            <a:schemeClr val="accent2">
                              <a:lumMod val="75000"/>
                            </a:schemeClr>
                          </a:solidFill>
                        </a:defRPr>
                      </a:pPr>
                      <a:t>[值]</a:t>
                    </a:fld>
                    <a:endParaRPr lang="zh-CN" altLang="en-US"/>
                  </a:p>
                </c:rich>
              </c:tx>
              <c:spPr>
                <a:noFill/>
                <a:ln>
                  <a:noFill/>
                </a:ln>
                <a:effectLst/>
              </c:spPr>
              <c:txPr>
                <a:bodyPr rot="0" spcFirstLastPara="1" vertOverflow="ellipsis" vert="horz" wrap="square" anchor="ctr" anchorCtr="1"/>
                <a:lstStyle/>
                <a:p>
                  <a:pPr>
                    <a:defRPr sz="1600" b="1" i="0" u="none" strike="noStrike" kern="1200" baseline="0">
                      <a:solidFill>
                        <a:schemeClr val="accent2">
                          <a:lumMod val="75000"/>
                        </a:schemeClr>
                      </a:solidFill>
                      <a:latin typeface="+mn-lt"/>
                      <a:ea typeface="+mn-ea"/>
                      <a:cs typeface="+mn-cs"/>
                    </a:defRPr>
                  </a:pPr>
                  <a:endParaRPr lang="zh-CN"/>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FAD-48BE-ADB4-24B8EADA47B6}"/>
                </c:ext>
              </c:extLst>
            </c:dLbl>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男性</c:v>
                </c:pt>
                <c:pt idx="1">
                  <c:v>女性</c:v>
                </c:pt>
              </c:strCache>
            </c:strRef>
          </c:cat>
          <c:val>
            <c:numRef>
              <c:f>Sheet1!$B$2:$B$3</c:f>
              <c:numCache>
                <c:formatCode>0.0%</c:formatCode>
                <c:ptCount val="2"/>
                <c:pt idx="0">
                  <c:v>0.105</c:v>
                </c:pt>
                <c:pt idx="1">
                  <c:v>9.7000000000000003E-2</c:v>
                </c:pt>
              </c:numCache>
            </c:numRef>
          </c:val>
          <c:extLst>
            <c:ext xmlns:c16="http://schemas.microsoft.com/office/drawing/2014/chart" uri="{C3380CC4-5D6E-409C-BE32-E72D297353CC}">
              <c16:uniqueId val="{00000002-BFAD-48BE-ADB4-24B8EADA47B6}"/>
            </c:ext>
          </c:extLst>
        </c:ser>
        <c:dLbls>
          <c:dLblPos val="outEnd"/>
          <c:showLegendKey val="0"/>
          <c:showVal val="1"/>
          <c:showCatName val="0"/>
          <c:showSerName val="0"/>
          <c:showPercent val="0"/>
          <c:showBubbleSize val="0"/>
        </c:dLbls>
        <c:gapWidth val="219"/>
        <c:overlap val="-27"/>
        <c:axId val="-1930345888"/>
        <c:axId val="-1930348064"/>
      </c:barChart>
      <c:catAx>
        <c:axId val="-193034588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930348064"/>
        <c:crosses val="autoZero"/>
        <c:auto val="1"/>
        <c:lblAlgn val="ctr"/>
        <c:lblOffset val="100"/>
        <c:noMultiLvlLbl val="0"/>
      </c:catAx>
      <c:valAx>
        <c:axId val="-1930348064"/>
        <c:scaling>
          <c:orientation val="minMax"/>
          <c:max val="0.12000000000000001"/>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93034588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2327338857735"/>
          <c:y val="6.2894053758666593E-2"/>
          <c:w val="0.809232959217423"/>
          <c:h val="0.80092583004756568"/>
        </c:manualLayout>
      </c:layout>
      <c:barChart>
        <c:barDir val="col"/>
        <c:grouping val="clustered"/>
        <c:varyColors val="0"/>
        <c:ser>
          <c:idx val="0"/>
          <c:order val="0"/>
          <c:tx>
            <c:strRef>
              <c:f>Sheet1!$B$1</c:f>
              <c:strCache>
                <c:ptCount val="1"/>
                <c:pt idx="0">
                  <c:v>患病率</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0123-42E5-A224-ADD16EB3538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0123-42E5-A224-ADD16EB3538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50岁以上</c:v>
                </c:pt>
                <c:pt idx="1">
                  <c:v>80岁以上</c:v>
                </c:pt>
              </c:strCache>
            </c:strRef>
          </c:cat>
          <c:val>
            <c:numRef>
              <c:f>Sheet1!$B$2:$B$3</c:f>
              <c:numCache>
                <c:formatCode>0.00%</c:formatCode>
                <c:ptCount val="2"/>
                <c:pt idx="0" formatCode="0%">
                  <c:v>0.15</c:v>
                </c:pt>
                <c:pt idx="1">
                  <c:v>0.36599999999999999</c:v>
                </c:pt>
              </c:numCache>
            </c:numRef>
          </c:val>
          <c:extLst>
            <c:ext xmlns:c16="http://schemas.microsoft.com/office/drawing/2014/chart" uri="{C3380CC4-5D6E-409C-BE32-E72D297353CC}">
              <c16:uniqueId val="{00000002-0123-42E5-A224-ADD16EB35387}"/>
            </c:ext>
          </c:extLst>
        </c:ser>
        <c:dLbls>
          <c:showLegendKey val="0"/>
          <c:showVal val="0"/>
          <c:showCatName val="0"/>
          <c:showSerName val="0"/>
          <c:showPercent val="0"/>
          <c:showBubbleSize val="0"/>
        </c:dLbls>
        <c:gapWidth val="219"/>
        <c:overlap val="-27"/>
        <c:axId val="-2068769504"/>
        <c:axId val="-1838466816"/>
      </c:barChart>
      <c:catAx>
        <c:axId val="-20687695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38466816"/>
        <c:crosses val="autoZero"/>
        <c:auto val="1"/>
        <c:lblAlgn val="ctr"/>
        <c:lblOffset val="100"/>
        <c:noMultiLvlLbl val="0"/>
      </c:catAx>
      <c:valAx>
        <c:axId val="-18384668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068769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42392035003944E-2"/>
          <c:y val="6.2894053758666593E-2"/>
          <c:w val="0.88751376109725177"/>
          <c:h val="0.79445703122933431"/>
        </c:manualLayout>
      </c:layout>
      <c:barChart>
        <c:barDir val="col"/>
        <c:grouping val="clustered"/>
        <c:varyColors val="0"/>
        <c:ser>
          <c:idx val="0"/>
          <c:order val="0"/>
          <c:tx>
            <c:strRef>
              <c:f>Sheet1!$B$1</c:f>
              <c:strCache>
                <c:ptCount val="1"/>
                <c:pt idx="0">
                  <c:v>列1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0123-42E5-A224-ADD16EB3538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0123-42E5-A224-ADD16EB35387}"/>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男性</c:v>
                </c:pt>
                <c:pt idx="1">
                  <c:v>女性</c:v>
                </c:pt>
              </c:strCache>
            </c:strRef>
          </c:cat>
          <c:val>
            <c:numRef>
              <c:f>Sheet1!$B$2:$B$3</c:f>
              <c:numCache>
                <c:formatCode>0.0%</c:formatCode>
                <c:ptCount val="2"/>
                <c:pt idx="0">
                  <c:v>0.17</c:v>
                </c:pt>
                <c:pt idx="1">
                  <c:v>0.17299999999999999</c:v>
                </c:pt>
              </c:numCache>
            </c:numRef>
          </c:val>
          <c:extLst>
            <c:ext xmlns:c16="http://schemas.microsoft.com/office/drawing/2014/chart" uri="{C3380CC4-5D6E-409C-BE32-E72D297353CC}">
              <c16:uniqueId val="{00000002-0123-42E5-A224-ADD16EB35387}"/>
            </c:ext>
          </c:extLst>
        </c:ser>
        <c:dLbls>
          <c:dLblPos val="outEnd"/>
          <c:showLegendKey val="0"/>
          <c:showVal val="1"/>
          <c:showCatName val="0"/>
          <c:showSerName val="0"/>
          <c:showPercent val="0"/>
          <c:showBubbleSize val="0"/>
        </c:dLbls>
        <c:gapWidth val="219"/>
        <c:overlap val="-27"/>
        <c:axId val="-1838466272"/>
        <c:axId val="-1838460832"/>
      </c:barChart>
      <c:catAx>
        <c:axId val="-183846627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838460832"/>
        <c:crosses val="autoZero"/>
        <c:auto val="1"/>
        <c:lblAlgn val="ctr"/>
        <c:lblOffset val="100"/>
        <c:noMultiLvlLbl val="0"/>
      </c:catAx>
      <c:valAx>
        <c:axId val="-1838460832"/>
        <c:scaling>
          <c:orientation val="minMax"/>
          <c:max val="0.2"/>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838466272"/>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41049377379551E-2"/>
          <c:y val="9.4143946850393706E-2"/>
          <c:w val="0.89238947233739419"/>
          <c:h val="0.81450388554250419"/>
        </c:manualLayout>
      </c:layout>
      <c:barChart>
        <c:barDir val="col"/>
        <c:grouping val="clustered"/>
        <c:varyColors val="0"/>
        <c:ser>
          <c:idx val="0"/>
          <c:order val="0"/>
          <c:tx>
            <c:strRef>
              <c:f>Sheet1!$B$1</c:f>
              <c:strCache>
                <c:ptCount val="1"/>
                <c:pt idx="0">
                  <c:v>1990-1992</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6245-4B77-B346-E14E27471285}"/>
              </c:ext>
            </c:extLst>
          </c:dPt>
          <c:dPt>
            <c:idx val="1"/>
            <c:invertIfNegative val="0"/>
            <c:bubble3D val="0"/>
            <c:extLst>
              <c:ext xmlns:c16="http://schemas.microsoft.com/office/drawing/2014/chart" uri="{C3380CC4-5D6E-409C-BE32-E72D297353CC}">
                <c16:uniqueId val="{00000001-6245-4B77-B346-E14E27471285}"/>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男性</c:v>
                </c:pt>
                <c:pt idx="1">
                  <c:v>女性</c:v>
                </c:pt>
              </c:strCache>
            </c:strRef>
          </c:cat>
          <c:val>
            <c:numRef>
              <c:f>Sheet1!$B$2:$B$3</c:f>
              <c:numCache>
                <c:formatCode>General</c:formatCode>
                <c:ptCount val="2"/>
                <c:pt idx="0">
                  <c:v>83</c:v>
                </c:pt>
                <c:pt idx="1">
                  <c:v>80</c:v>
                </c:pt>
              </c:numCache>
            </c:numRef>
          </c:val>
          <c:extLst>
            <c:ext xmlns:c16="http://schemas.microsoft.com/office/drawing/2014/chart" uri="{C3380CC4-5D6E-409C-BE32-E72D297353CC}">
              <c16:uniqueId val="{00000002-6245-4B77-B346-E14E27471285}"/>
            </c:ext>
          </c:extLst>
        </c:ser>
        <c:ser>
          <c:idx val="1"/>
          <c:order val="1"/>
          <c:tx>
            <c:strRef>
              <c:f>Sheet1!$C$1</c:f>
              <c:strCache>
                <c:ptCount val="1"/>
                <c:pt idx="0">
                  <c:v>2002-2006</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3-6245-4B77-B346-E14E27471285}"/>
              </c:ext>
            </c:extLst>
          </c:dPt>
          <c:dPt>
            <c:idx val="1"/>
            <c:invertIfNegative val="0"/>
            <c:bubble3D val="0"/>
            <c:extLst>
              <c:ext xmlns:c16="http://schemas.microsoft.com/office/drawing/2014/chart" uri="{C3380CC4-5D6E-409C-BE32-E72D297353CC}">
                <c16:uniqueId val="{00000004-6245-4B77-B346-E14E2747128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男性</c:v>
                </c:pt>
                <c:pt idx="1">
                  <c:v>女性</c:v>
                </c:pt>
              </c:strCache>
            </c:strRef>
          </c:cat>
          <c:val>
            <c:numRef>
              <c:f>Sheet1!$C$2:$C$3</c:f>
              <c:numCache>
                <c:formatCode>General</c:formatCode>
                <c:ptCount val="2"/>
                <c:pt idx="0">
                  <c:v>129</c:v>
                </c:pt>
                <c:pt idx="1">
                  <c:v>229</c:v>
                </c:pt>
              </c:numCache>
            </c:numRef>
          </c:val>
          <c:extLst>
            <c:ext xmlns:c16="http://schemas.microsoft.com/office/drawing/2014/chart" uri="{C3380CC4-5D6E-409C-BE32-E72D297353CC}">
              <c16:uniqueId val="{00000005-6245-4B77-B346-E14E27471285}"/>
            </c:ext>
          </c:extLst>
        </c:ser>
        <c:dLbls>
          <c:showLegendKey val="0"/>
          <c:showVal val="0"/>
          <c:showCatName val="0"/>
          <c:showSerName val="0"/>
          <c:showPercent val="0"/>
          <c:showBubbleSize val="0"/>
        </c:dLbls>
        <c:gapWidth val="219"/>
        <c:overlap val="-27"/>
        <c:axId val="-1838460288"/>
        <c:axId val="-1838465184"/>
      </c:barChart>
      <c:catAx>
        <c:axId val="-183846028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38465184"/>
        <c:crosses val="autoZero"/>
        <c:auto val="1"/>
        <c:lblAlgn val="ctr"/>
        <c:lblOffset val="100"/>
        <c:noMultiLvlLbl val="0"/>
      </c:catAx>
      <c:valAx>
        <c:axId val="-1838465184"/>
        <c:scaling>
          <c:orientation val="minMax"/>
          <c:max val="250"/>
          <c:min val="0"/>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384602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2412980498859"/>
          <c:y val="4.2419108841932264E-2"/>
          <c:w val="0.78807861250665523"/>
          <c:h val="0.82137934219257758"/>
        </c:manualLayout>
      </c:layout>
      <c:barChart>
        <c:barDir val="col"/>
        <c:grouping val="clustered"/>
        <c:varyColors val="0"/>
        <c:ser>
          <c:idx val="0"/>
          <c:order val="0"/>
          <c:tx>
            <c:strRef>
              <c:f>Sheet1!$B$1</c:f>
              <c:strCache>
                <c:ptCount val="1"/>
                <c:pt idx="0">
                  <c:v>髋部骨折</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A106-4F2D-B14D-C80A5EE0B591}"/>
              </c:ext>
            </c:extLst>
          </c:dPt>
          <c:dPt>
            <c:idx val="1"/>
            <c:invertIfNegative val="0"/>
            <c:bubble3D val="0"/>
            <c:extLst>
              <c:ext xmlns:c16="http://schemas.microsoft.com/office/drawing/2014/chart" uri="{C3380CC4-5D6E-409C-BE32-E72D297353CC}">
                <c16:uniqueId val="{00000001-A106-4F2D-B14D-C80A5EE0B591}"/>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2012</c:v>
                </c:pt>
                <c:pt idx="1">
                  <c:v>2016</c:v>
                </c:pt>
              </c:numCache>
            </c:numRef>
          </c:cat>
          <c:val>
            <c:numRef>
              <c:f>Sheet1!$B$2:$B$3</c:f>
              <c:numCache>
                <c:formatCode>General</c:formatCode>
                <c:ptCount val="2"/>
                <c:pt idx="0">
                  <c:v>16587</c:v>
                </c:pt>
                <c:pt idx="1">
                  <c:v>66575</c:v>
                </c:pt>
              </c:numCache>
            </c:numRef>
          </c:val>
          <c:extLst>
            <c:ext xmlns:c16="http://schemas.microsoft.com/office/drawing/2014/chart" uri="{C3380CC4-5D6E-409C-BE32-E72D297353CC}">
              <c16:uniqueId val="{00000002-A106-4F2D-B14D-C80A5EE0B591}"/>
            </c:ext>
          </c:extLst>
        </c:ser>
        <c:dLbls>
          <c:dLblPos val="outEnd"/>
          <c:showLegendKey val="0"/>
          <c:showVal val="1"/>
          <c:showCatName val="0"/>
          <c:showSerName val="0"/>
          <c:showPercent val="0"/>
          <c:showBubbleSize val="0"/>
        </c:dLbls>
        <c:gapWidth val="219"/>
        <c:overlap val="-27"/>
        <c:axId val="-1838464640"/>
        <c:axId val="-1838464096"/>
      </c:barChart>
      <c:catAx>
        <c:axId val="-183846464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838464096"/>
        <c:crosses val="autoZero"/>
        <c:auto val="1"/>
        <c:lblAlgn val="ctr"/>
        <c:lblOffset val="100"/>
        <c:noMultiLvlLbl val="0"/>
      </c:catAx>
      <c:valAx>
        <c:axId val="-1838464096"/>
        <c:scaling>
          <c:orientation val="minMax"/>
          <c:max val="80000"/>
          <c:min val="0"/>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83846464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8884763765487"/>
          <c:y val="3.1234456564337983E-2"/>
          <c:w val="0.84422320070999601"/>
          <c:h val="0.83213151340747737"/>
        </c:manualLayout>
      </c:layout>
      <c:barChart>
        <c:barDir val="col"/>
        <c:grouping val="clustered"/>
        <c:varyColors val="0"/>
        <c:ser>
          <c:idx val="0"/>
          <c:order val="0"/>
          <c:tx>
            <c:strRef>
              <c:f>Sheet1!$B$1</c:f>
              <c:strCache>
                <c:ptCount val="1"/>
                <c:pt idx="0">
                  <c:v>髋部骨折</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D059-41C6-B9B2-5ECB5FA8B4AD}"/>
              </c:ext>
            </c:extLst>
          </c:dPt>
          <c:dPt>
            <c:idx val="1"/>
            <c:invertIfNegative val="0"/>
            <c:bubble3D val="0"/>
            <c:extLst>
              <c:ext xmlns:c16="http://schemas.microsoft.com/office/drawing/2014/chart" uri="{C3380CC4-5D6E-409C-BE32-E72D297353CC}">
                <c16:uniqueId val="{00000001-D059-41C6-B9B2-5ECB5FA8B4AD}"/>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男性</c:v>
                </c:pt>
                <c:pt idx="1">
                  <c:v>女性</c:v>
                </c:pt>
              </c:strCache>
            </c:strRef>
          </c:cat>
          <c:val>
            <c:numRef>
              <c:f>Sheet1!$B$2:$B$3</c:f>
              <c:numCache>
                <c:formatCode>General</c:formatCode>
                <c:ptCount val="2"/>
                <c:pt idx="0">
                  <c:v>99</c:v>
                </c:pt>
                <c:pt idx="1">
                  <c:v>177</c:v>
                </c:pt>
              </c:numCache>
            </c:numRef>
          </c:val>
          <c:extLst>
            <c:ext xmlns:c16="http://schemas.microsoft.com/office/drawing/2014/chart" uri="{C3380CC4-5D6E-409C-BE32-E72D297353CC}">
              <c16:uniqueId val="{00000002-D059-41C6-B9B2-5ECB5FA8B4AD}"/>
            </c:ext>
          </c:extLst>
        </c:ser>
        <c:dLbls>
          <c:dLblPos val="outEnd"/>
          <c:showLegendKey val="0"/>
          <c:showVal val="1"/>
          <c:showCatName val="0"/>
          <c:showSerName val="0"/>
          <c:showPercent val="0"/>
          <c:showBubbleSize val="0"/>
        </c:dLbls>
        <c:gapWidth val="219"/>
        <c:overlap val="-27"/>
        <c:axId val="-1838459744"/>
        <c:axId val="-1838459200"/>
      </c:barChart>
      <c:catAx>
        <c:axId val="-18384597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838459200"/>
        <c:crosses val="autoZero"/>
        <c:auto val="1"/>
        <c:lblAlgn val="ctr"/>
        <c:lblOffset val="100"/>
        <c:noMultiLvlLbl val="0"/>
      </c:catAx>
      <c:valAx>
        <c:axId val="-1838459200"/>
        <c:scaling>
          <c:orientation val="minMax"/>
          <c:max val="250"/>
          <c:min val="0"/>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83845974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7996-4FED-BEDE-47A5212423F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1-301E-4456-ADA0-7CEA3D7DE097}"/>
              </c:ext>
            </c:extLst>
          </c:dPt>
          <c:cat>
            <c:strRef>
              <c:f>Sheet1!$A$2:$A$3</c:f>
              <c:strCache>
                <c:ptCount val="2"/>
                <c:pt idx="0">
                  <c:v>死于各种并发症</c:v>
                </c:pt>
                <c:pt idx="1">
                  <c:v> </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0-301E-4456-ADA0-7CEA3D7DE09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45C3-499A-B807-3A3B6061BB5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5C3-499A-B807-3A3B6061BB56}"/>
              </c:ext>
            </c:extLst>
          </c:dPt>
          <c:cat>
            <c:strRef>
              <c:f>Sheet1!$A$2:$A$3</c:f>
              <c:strCache>
                <c:ptCount val="2"/>
                <c:pt idx="0">
                  <c:v>致残</c:v>
                </c:pt>
                <c:pt idx="1">
                  <c:v> </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301E-4456-ADA0-7CEA3D7DE09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90204"/>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BB60FF-ACF0-5A4A-9C79-4881E6B16567}" type="datetimeFigureOut">
              <a:rPr lang="en-US" smtClean="0">
                <a:latin typeface="Arial" panose="020B0604020202090204"/>
              </a:rPr>
              <a:t>6/1/2023</a:t>
            </a:fld>
            <a:endParaRPr lang="en-US" dirty="0">
              <a:latin typeface="Arial" panose="020B0604020202090204"/>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90204"/>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ABA786-EB35-BA4C-A7F7-24740D3067F1}" type="slidenum">
              <a:rPr lang="en-US" smtClean="0">
                <a:latin typeface="Arial" panose="020B0604020202090204"/>
              </a:rPr>
              <a:t>‹#›</a:t>
            </a:fld>
            <a:endParaRPr lang="en-US" dirty="0">
              <a:latin typeface="Arial" panose="020B0604020202090204"/>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90204"/>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90204"/>
              </a:defRPr>
            </a:lvl1pPr>
          </a:lstStyle>
          <a:p>
            <a:fld id="{0C4595FF-6E7F-4C41-B8DF-4AE76FC1F075}" type="datetimeFigureOut">
              <a:rPr lang="en-US" smtClean="0"/>
              <a:t>6/1/2023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90204"/>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90204"/>
              </a:defRPr>
            </a:lvl1pPr>
          </a:lstStyle>
          <a:p>
            <a:fld id="{5A6330BE-D91A-D240-B266-E5D5F99B4CCE}" type="slidenum">
              <a:rPr lang="en-US" smtClean="0"/>
              <a:t>‹#›</a:t>
            </a:fld>
            <a:endParaRPr lang="en-US" dirty="0"/>
          </a:p>
        </p:txBody>
      </p:sp>
    </p:spTree>
    <p:extLst>
      <p:ext uri="{BB962C8B-B14F-4D97-AF65-F5344CB8AC3E}">
        <p14:creationId xmlns:p14="http://schemas.microsoft.com/office/powerpoint/2010/main" val="24793257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panose="020B0604020202090204"/>
        <a:ea typeface="+mn-ea"/>
        <a:cs typeface="+mn-cs"/>
      </a:defRPr>
    </a:lvl1pPr>
    <a:lvl2pPr marL="457200" algn="l" defTabSz="457200" rtl="0" eaLnBrk="1" latinLnBrk="0" hangingPunct="1">
      <a:defRPr sz="1200" kern="1200">
        <a:solidFill>
          <a:schemeClr val="tx1"/>
        </a:solidFill>
        <a:latin typeface="Arial" panose="020B0604020202090204"/>
        <a:ea typeface="+mn-ea"/>
        <a:cs typeface="+mn-cs"/>
      </a:defRPr>
    </a:lvl2pPr>
    <a:lvl3pPr marL="914400" algn="l" defTabSz="457200" rtl="0" eaLnBrk="1" latinLnBrk="0" hangingPunct="1">
      <a:defRPr sz="1200" kern="1200">
        <a:solidFill>
          <a:schemeClr val="tx1"/>
        </a:solidFill>
        <a:latin typeface="Arial" panose="020B0604020202090204"/>
        <a:ea typeface="+mn-ea"/>
        <a:cs typeface="+mn-cs"/>
      </a:defRPr>
    </a:lvl3pPr>
    <a:lvl4pPr marL="1371600" algn="l" defTabSz="457200" rtl="0" eaLnBrk="1" latinLnBrk="0" hangingPunct="1">
      <a:defRPr sz="1200" kern="1200">
        <a:solidFill>
          <a:schemeClr val="tx1"/>
        </a:solidFill>
        <a:latin typeface="Arial" panose="020B0604020202090204"/>
        <a:ea typeface="+mn-ea"/>
        <a:cs typeface="+mn-cs"/>
      </a:defRPr>
    </a:lvl4pPr>
    <a:lvl5pPr marL="1828800" algn="l" defTabSz="457200" rtl="0" eaLnBrk="1" latinLnBrk="0" hangingPunct="1">
      <a:defRPr sz="1200" kern="1200">
        <a:solidFill>
          <a:schemeClr val="tx1"/>
        </a:solidFill>
        <a:latin typeface="Arial" panose="020B0604020202090204"/>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绝经后骨质疏松症主要是由于绝经后雌激素水平降低，雌激素对破骨细胞的抑制作用减弱，破骨细胞的数量增加、凋亡减少、寿命延长，导致其骨吸收功能增强。尽管成骨细胞介导的骨形成亦有增加，但不足以代偿过度骨吸收，骨重建活跃和失衡致使小梁骨变细或断裂，皮质骨孔隙度增加，导致骨强度下降。雌激素减少降低骨骼对力学刺激的敏感性，使骨骼呈现类似于废用性骨丢失的病理变化。</a:t>
            </a:r>
          </a:p>
          <a:p>
            <a:br>
              <a:rPr lang="zh-CN" altLang="en-US" sz="1200" b="0" i="0" kern="1200" dirty="0">
                <a:solidFill>
                  <a:schemeClr val="tx1"/>
                </a:solidFill>
                <a:effectLst/>
                <a:latin typeface="+mn-lt"/>
                <a:ea typeface="+mn-ea"/>
                <a:cs typeface="+mn-cs"/>
              </a:rPr>
            </a:b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老年性骨质疏松症一方面由于增龄造成骨重建失衡，骨吸收</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骨形成比值升高，导致进行性骨丢失；另一方面，增龄和雌激素缺乏使免疫系统持续低度活化，处于促炎性反应状态。炎性反应介质肿瘤坏死因子</a:t>
            </a:r>
            <a:r>
              <a:rPr lang="en-US" altLang="zh-CN" sz="1200" b="0" i="0" kern="1200" dirty="0">
                <a:solidFill>
                  <a:schemeClr val="tx1"/>
                </a:solidFill>
                <a:effectLst/>
                <a:latin typeface="+mn-lt"/>
                <a:ea typeface="+mn-ea"/>
                <a:cs typeface="+mn-cs"/>
              </a:rPr>
              <a:t>α(tumor necrosis factor-α</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 TNF-α)</a:t>
            </a:r>
            <a:r>
              <a:rPr lang="zh-CN" altLang="en-US" sz="1200" b="0" i="0" kern="1200" dirty="0">
                <a:solidFill>
                  <a:schemeClr val="tx1"/>
                </a:solidFill>
                <a:effectLst/>
                <a:latin typeface="+mn-lt"/>
                <a:ea typeface="+mn-ea"/>
                <a:cs typeface="+mn-cs"/>
              </a:rPr>
              <a:t>、白介素</a:t>
            </a:r>
            <a:r>
              <a:rPr lang="en-US" altLang="zh-CN" sz="1200" b="0" i="0" kern="1200" dirty="0">
                <a:solidFill>
                  <a:schemeClr val="tx1"/>
                </a:solidFill>
                <a:effectLst/>
                <a:latin typeface="+mn-lt"/>
                <a:ea typeface="+mn-ea"/>
                <a:cs typeface="+mn-cs"/>
              </a:rPr>
              <a:t>(interleukin</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IL)-1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IL-6</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IL-7</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IL-17</a:t>
            </a:r>
            <a:r>
              <a:rPr lang="zh-CN" altLang="en-US" sz="1200" b="0" i="0" kern="1200" dirty="0">
                <a:solidFill>
                  <a:schemeClr val="tx1"/>
                </a:solidFill>
                <a:effectLst/>
                <a:latin typeface="+mn-lt"/>
                <a:ea typeface="+mn-ea"/>
                <a:cs typeface="+mn-cs"/>
              </a:rPr>
              <a:t>及前列腺素</a:t>
            </a:r>
            <a:r>
              <a:rPr lang="en-US" altLang="zh-CN" sz="1200" b="0" i="0" kern="1200" dirty="0">
                <a:solidFill>
                  <a:schemeClr val="tx1"/>
                </a:solidFill>
                <a:effectLst/>
                <a:latin typeface="+mn-lt"/>
                <a:ea typeface="+mn-ea"/>
                <a:cs typeface="+mn-cs"/>
              </a:rPr>
              <a:t>E2(prostaglandin E2</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 PGE2) </a:t>
            </a:r>
            <a:r>
              <a:rPr lang="zh-CN" altLang="en-US" sz="1200" b="0" i="0" kern="1200" dirty="0">
                <a:solidFill>
                  <a:schemeClr val="tx1"/>
                </a:solidFill>
                <a:effectLst/>
                <a:latin typeface="+mn-lt"/>
                <a:ea typeface="+mn-ea"/>
                <a:cs typeface="+mn-cs"/>
              </a:rPr>
              <a:t>均诱导</a:t>
            </a:r>
            <a:r>
              <a:rPr lang="en-US" altLang="zh-CN" sz="1200" b="0" i="0" kern="1200" dirty="0">
                <a:solidFill>
                  <a:schemeClr val="tx1"/>
                </a:solidFill>
                <a:effectLst/>
                <a:latin typeface="+mn-lt"/>
                <a:ea typeface="+mn-ea"/>
                <a:cs typeface="+mn-cs"/>
              </a:rPr>
              <a:t>M-CSF</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RANKL</a:t>
            </a:r>
            <a:r>
              <a:rPr lang="zh-CN" altLang="en-US" sz="1200" b="0" i="0" kern="1200" dirty="0">
                <a:solidFill>
                  <a:schemeClr val="tx1"/>
                </a:solidFill>
                <a:effectLst/>
                <a:latin typeface="+mn-lt"/>
                <a:ea typeface="+mn-ea"/>
                <a:cs typeface="+mn-cs"/>
              </a:rPr>
              <a:t>的表达，刺激破骨细胞，并抑制成骨细胞，造成骨量减少。雌激素和雄激素在体内均具有对抗氧化应激的作用，老年人性激素结合球蛋白持续增加，使睾酮和雌二醇的生物利用度下降，体内的活性氧类</a:t>
            </a:r>
            <a:r>
              <a:rPr lang="en-US" altLang="zh-CN" sz="1200" b="0" i="0" kern="1200" dirty="0">
                <a:solidFill>
                  <a:schemeClr val="tx1"/>
                </a:solidFill>
                <a:effectLst/>
                <a:latin typeface="+mn-lt"/>
                <a:ea typeface="+mn-ea"/>
                <a:cs typeface="+mn-cs"/>
              </a:rPr>
              <a:t>(reactive oxidative species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ROS)</a:t>
            </a:r>
            <a:r>
              <a:rPr lang="zh-CN" altLang="en-US" sz="1200" b="0" i="0" kern="1200" dirty="0">
                <a:solidFill>
                  <a:schemeClr val="tx1"/>
                </a:solidFill>
                <a:effectLst/>
                <a:latin typeface="+mn-lt"/>
                <a:ea typeface="+mn-ea"/>
                <a:cs typeface="+mn-cs"/>
              </a:rPr>
              <a:t>堆积，促使间充质干细胞、成骨细胞和骨细胞凋亡，使骨形成减少。老年人常见维生素</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缺乏及慢性负钙平衡，导致继发性甲状旁腺功能亢进。年龄相关的肾上腺源性雄激素生成减少、生长激素</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胰岛素样生长因子轴功能下降、肌少症和体力活动减少造成骨骼负荷减少，也会使骨吸收增加。此外，随增龄和生活方式相关疾病引起的氧化应激及糖基化增加，使骨基质中的胶原分子发生非酶促交联，也会导致骨强度降低。</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434275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7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38459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801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627391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1289457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156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14871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905929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397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10571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206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243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1583317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261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2345063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22573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299047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450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4189863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5126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153928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579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118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114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072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23371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315187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239690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46127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207622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291255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B4662-EC00-4584-A204-151249A6ABDD}" type="slidenum">
              <a:rPr kumimoji="0" lang="zh-CN" altLang="en-US" sz="1200" b="0" i="0" u="none" strike="noStrike" kern="1200" cap="none" spc="0" normalizeH="0" baseline="0" noProof="0" smtClean="0">
                <a:ln>
                  <a:noFill/>
                </a:ln>
                <a:solidFill>
                  <a:prstClr val="black"/>
                </a:solidFill>
                <a:effectLst/>
                <a:uLnTx/>
                <a:uFillTx/>
                <a:latin typeface="Arial" panose="020B060402020209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Arial" panose="020B0604020202090204"/>
              <a:ea typeface="宋体" panose="02010600030101010101" pitchFamily="2" charset="-122"/>
              <a:cs typeface="+mn-cs"/>
            </a:endParaRPr>
          </a:p>
        </p:txBody>
      </p:sp>
    </p:spTree>
    <p:extLst>
      <p:ext uri="{BB962C8B-B14F-4D97-AF65-F5344CB8AC3E}">
        <p14:creationId xmlns:p14="http://schemas.microsoft.com/office/powerpoint/2010/main" val="146419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2.xml"/><Relationship Id="rId4" Type="http://schemas.openxmlformats.org/officeDocument/2006/relationships/tags" Target="../tags/tag4.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Master" Target="../slideMasters/slideMaster2.xml"/><Relationship Id="rId4"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Master" Target="../slideMasters/slideMaster2.xml"/><Relationship Id="rId4" Type="http://schemas.openxmlformats.org/officeDocument/2006/relationships/tags" Target="../tags/tag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4AE70F-BF4F-41FE-ABBC-2D33AA57CB75}"/>
              </a:ext>
            </a:extLst>
          </p:cNvPr>
          <p:cNvSpPr/>
          <p:nvPr userDrawn="1"/>
        </p:nvSpPr>
        <p:spPr>
          <a:xfrm>
            <a:off x="0" y="0"/>
            <a:ext cx="12192000" cy="1162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3" name="Freeform: Shape 122">
            <a:extLst>
              <a:ext uri="{FF2B5EF4-FFF2-40B4-BE49-F238E27FC236}">
                <a16:creationId xmlns:a16="http://schemas.microsoft.com/office/drawing/2014/main" id="{942E463B-FB92-43C3-B3B3-02BEE25288E3}"/>
              </a:ext>
            </a:extLst>
          </p:cNvPr>
          <p:cNvSpPr/>
          <p:nvPr/>
        </p:nvSpPr>
        <p:spPr>
          <a:xfrm>
            <a:off x="3" y="0"/>
            <a:ext cx="4020671" cy="1325812"/>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sz="1351"/>
          </a:p>
        </p:txBody>
      </p:sp>
      <p:sp>
        <p:nvSpPr>
          <p:cNvPr id="2" name="Text Placeholder 9">
            <a:extLst>
              <a:ext uri="{FF2B5EF4-FFF2-40B4-BE49-F238E27FC236}">
                <a16:creationId xmlns:a16="http://schemas.microsoft.com/office/drawing/2014/main" id="{23DE32A5-6181-4C51-AD5C-3F1A448478A1}"/>
              </a:ext>
            </a:extLst>
          </p:cNvPr>
          <p:cNvSpPr>
            <a:spLocks noGrp="1"/>
          </p:cNvSpPr>
          <p:nvPr userDrawn="1">
            <p:ph type="body" sz="quarter" idx="10" hasCustomPrompt="1"/>
          </p:nvPr>
        </p:nvSpPr>
        <p:spPr>
          <a:xfrm>
            <a:off x="524437" y="259247"/>
            <a:ext cx="11372291" cy="724247"/>
          </a:xfrm>
          <a:prstGeom prst="rect">
            <a:avLst/>
          </a:prstGeom>
        </p:spPr>
        <p:txBody>
          <a:bodyPr anchor="ctr"/>
          <a:lstStyle>
            <a:lvl1pPr marL="0" indent="0" algn="l">
              <a:buNone/>
              <a:defRPr sz="4051" b="0" baseline="0">
                <a:solidFill>
                  <a:schemeClr val="bg1"/>
                </a:solidFill>
                <a:latin typeface="+mj-lt"/>
                <a:cs typeface="Arial" pitchFamily="34" charset="0"/>
              </a:defRPr>
            </a:lvl1pPr>
          </a:lstStyle>
          <a:p>
            <a:pPr lvl="0"/>
            <a:r>
              <a:rPr lang="en-US" altLang="ko-KR" dirty="0"/>
              <a:t>BASIC LAYOUT</a:t>
            </a:r>
          </a:p>
        </p:txBody>
      </p:sp>
      <p:grpSp>
        <p:nvGrpSpPr>
          <p:cNvPr id="202" name="Group 201">
            <a:extLst>
              <a:ext uri="{FF2B5EF4-FFF2-40B4-BE49-F238E27FC236}">
                <a16:creationId xmlns:a16="http://schemas.microsoft.com/office/drawing/2014/main" id="{94ADDBA1-BB9A-4C4D-96C4-07E1746CFFCE}"/>
              </a:ext>
            </a:extLst>
          </p:cNvPr>
          <p:cNvGrpSpPr/>
          <p:nvPr userDrawn="1"/>
        </p:nvGrpSpPr>
        <p:grpSpPr>
          <a:xfrm>
            <a:off x="10415615" y="758759"/>
            <a:ext cx="1344927" cy="246023"/>
            <a:chOff x="6916230" y="365408"/>
            <a:chExt cx="3673340" cy="671952"/>
          </a:xfrm>
          <a:solidFill>
            <a:schemeClr val="bg1">
              <a:alpha val="94000"/>
            </a:schemeClr>
          </a:solidFill>
        </p:grpSpPr>
        <p:sp>
          <p:nvSpPr>
            <p:cNvPr id="180" name="Freeform: Shape 179">
              <a:extLst>
                <a:ext uri="{FF2B5EF4-FFF2-40B4-BE49-F238E27FC236}">
                  <a16:creationId xmlns:a16="http://schemas.microsoft.com/office/drawing/2014/main" id="{81473206-7C42-4786-B140-605978C37B51}"/>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sz="1351"/>
            </a:p>
          </p:txBody>
        </p:sp>
        <p:sp>
          <p:nvSpPr>
            <p:cNvPr id="182" name="Freeform: Shape 181">
              <a:extLst>
                <a:ext uri="{FF2B5EF4-FFF2-40B4-BE49-F238E27FC236}">
                  <a16:creationId xmlns:a16="http://schemas.microsoft.com/office/drawing/2014/main" id="{0836F97A-1633-4467-A2A3-20FC385DF45B}"/>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sz="1351"/>
            </a:p>
          </p:txBody>
        </p:sp>
        <p:sp>
          <p:nvSpPr>
            <p:cNvPr id="198" name="Freeform: Shape 197">
              <a:extLst>
                <a:ext uri="{FF2B5EF4-FFF2-40B4-BE49-F238E27FC236}">
                  <a16:creationId xmlns:a16="http://schemas.microsoft.com/office/drawing/2014/main" id="{9B6E309C-AEC2-4925-B91D-98DDA2ACEA5E}"/>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sz="1351"/>
            </a:p>
          </p:txBody>
        </p:sp>
        <p:sp>
          <p:nvSpPr>
            <p:cNvPr id="186" name="Freeform: Shape 185">
              <a:extLst>
                <a:ext uri="{FF2B5EF4-FFF2-40B4-BE49-F238E27FC236}">
                  <a16:creationId xmlns:a16="http://schemas.microsoft.com/office/drawing/2014/main" id="{C4F4EFB9-8BCE-4517-9C09-BBB033B96801}"/>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sz="1351"/>
            </a:p>
          </p:txBody>
        </p:sp>
        <p:sp>
          <p:nvSpPr>
            <p:cNvPr id="197" name="Freeform: Shape 196">
              <a:extLst>
                <a:ext uri="{FF2B5EF4-FFF2-40B4-BE49-F238E27FC236}">
                  <a16:creationId xmlns:a16="http://schemas.microsoft.com/office/drawing/2014/main" id="{273259F1-A5E6-4346-BC1B-CFDE8F987453}"/>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sz="1351"/>
            </a:p>
          </p:txBody>
        </p:sp>
        <p:sp>
          <p:nvSpPr>
            <p:cNvPr id="200" name="Freeform: Shape 199">
              <a:extLst>
                <a:ext uri="{FF2B5EF4-FFF2-40B4-BE49-F238E27FC236}">
                  <a16:creationId xmlns:a16="http://schemas.microsoft.com/office/drawing/2014/main" id="{594E921E-A6D5-4DD5-8BF2-758327B18813}"/>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sz="1351"/>
            </a:p>
          </p:txBody>
        </p:sp>
        <p:sp>
          <p:nvSpPr>
            <p:cNvPr id="201" name="Freeform: Shape 200">
              <a:extLst>
                <a:ext uri="{FF2B5EF4-FFF2-40B4-BE49-F238E27FC236}">
                  <a16:creationId xmlns:a16="http://schemas.microsoft.com/office/drawing/2014/main" id="{4BEE51DD-653A-463B-97D1-43CA56EE5161}"/>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sz="1351"/>
            </a:p>
          </p:txBody>
        </p:sp>
        <p:sp>
          <p:nvSpPr>
            <p:cNvPr id="199" name="Freeform: Shape 198">
              <a:extLst>
                <a:ext uri="{FF2B5EF4-FFF2-40B4-BE49-F238E27FC236}">
                  <a16:creationId xmlns:a16="http://schemas.microsoft.com/office/drawing/2014/main" id="{915132EF-CEE4-4E38-A8E4-AEF410B8749A}"/>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sz="1351"/>
            </a:p>
          </p:txBody>
        </p:sp>
      </p:grpSp>
    </p:spTree>
    <p:extLst>
      <p:ext uri="{BB962C8B-B14F-4D97-AF65-F5344CB8AC3E}">
        <p14:creationId xmlns:p14="http://schemas.microsoft.com/office/powerpoint/2010/main" val="52004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63E6879-3D3D-4B8D-8E17-54B27ABBC78D}"/>
              </a:ext>
            </a:extLst>
          </p:cNvPr>
          <p:cNvSpPr/>
          <p:nvPr userDrawn="1"/>
        </p:nvSpPr>
        <p:spPr>
          <a:xfrm>
            <a:off x="1416" y="5639911"/>
            <a:ext cx="12190587" cy="20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latin typeface="+mn-lt"/>
            </a:endParaRPr>
          </a:p>
        </p:txBody>
      </p:sp>
      <p:sp>
        <p:nvSpPr>
          <p:cNvPr id="3" name="Rectangle 10">
            <a:extLst>
              <a:ext uri="{FF2B5EF4-FFF2-40B4-BE49-F238E27FC236}">
                <a16:creationId xmlns:a16="http://schemas.microsoft.com/office/drawing/2014/main" id="{D6D1EC85-C34A-41EA-8A1B-CBFA1A421221}"/>
              </a:ext>
            </a:extLst>
          </p:cNvPr>
          <p:cNvSpPr/>
          <p:nvPr userDrawn="1"/>
        </p:nvSpPr>
        <p:spPr>
          <a:xfrm>
            <a:off x="1416" y="5972561"/>
            <a:ext cx="12190587" cy="208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latin typeface="+mn-lt"/>
            </a:endParaRPr>
          </a:p>
        </p:txBody>
      </p:sp>
      <p:sp>
        <p:nvSpPr>
          <p:cNvPr id="4" name="Rectangle 11">
            <a:extLst>
              <a:ext uri="{FF2B5EF4-FFF2-40B4-BE49-F238E27FC236}">
                <a16:creationId xmlns:a16="http://schemas.microsoft.com/office/drawing/2014/main" id="{7487CDAD-F245-4334-BA62-CA52A34B6750}"/>
              </a:ext>
            </a:extLst>
          </p:cNvPr>
          <p:cNvSpPr/>
          <p:nvPr userDrawn="1"/>
        </p:nvSpPr>
        <p:spPr>
          <a:xfrm>
            <a:off x="1416" y="5307261"/>
            <a:ext cx="12190587" cy="20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latin typeface="+mn-lt"/>
            </a:endParaRPr>
          </a:p>
        </p:txBody>
      </p:sp>
      <p:sp>
        <p:nvSpPr>
          <p:cNvPr id="5" name="Rectangle 12">
            <a:extLst>
              <a:ext uri="{FF2B5EF4-FFF2-40B4-BE49-F238E27FC236}">
                <a16:creationId xmlns:a16="http://schemas.microsoft.com/office/drawing/2014/main" id="{5237C9FC-4BDE-48E4-A6B7-10D72EA31132}"/>
              </a:ext>
            </a:extLst>
          </p:cNvPr>
          <p:cNvSpPr/>
          <p:nvPr userDrawn="1"/>
        </p:nvSpPr>
        <p:spPr>
          <a:xfrm>
            <a:off x="1416" y="4974611"/>
            <a:ext cx="12190587" cy="2088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latin typeface="+mn-lt"/>
            </a:endParaRPr>
          </a:p>
        </p:txBody>
      </p:sp>
      <p:grpSp>
        <p:nvGrpSpPr>
          <p:cNvPr id="6" name="Group 5">
            <a:extLst>
              <a:ext uri="{FF2B5EF4-FFF2-40B4-BE49-F238E27FC236}">
                <a16:creationId xmlns:a16="http://schemas.microsoft.com/office/drawing/2014/main" id="{55C89665-D9AB-4330-A9F8-08880DA2BA4D}"/>
              </a:ext>
            </a:extLst>
          </p:cNvPr>
          <p:cNvGrpSpPr/>
          <p:nvPr userDrawn="1"/>
        </p:nvGrpSpPr>
        <p:grpSpPr>
          <a:xfrm>
            <a:off x="6913026" y="1746256"/>
            <a:ext cx="4595423" cy="4836542"/>
            <a:chOff x="6913023" y="1746256"/>
            <a:chExt cx="4595423" cy="4836542"/>
          </a:xfrm>
        </p:grpSpPr>
        <p:sp>
          <p:nvSpPr>
            <p:cNvPr id="29" name="Oval 28">
              <a:extLst>
                <a:ext uri="{FF2B5EF4-FFF2-40B4-BE49-F238E27FC236}">
                  <a16:creationId xmlns:a16="http://schemas.microsoft.com/office/drawing/2014/main" id="{05CAD33D-DF83-4256-88BF-BFBF8DE429F4}"/>
                </a:ext>
              </a:extLst>
            </p:cNvPr>
            <p:cNvSpPr/>
            <p:nvPr userDrawn="1"/>
          </p:nvSpPr>
          <p:spPr>
            <a:xfrm>
              <a:off x="7290394" y="6116990"/>
              <a:ext cx="4218052" cy="46580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21" name="Group 20">
              <a:extLst>
                <a:ext uri="{FF2B5EF4-FFF2-40B4-BE49-F238E27FC236}">
                  <a16:creationId xmlns:a16="http://schemas.microsoft.com/office/drawing/2014/main" id="{C0256DA6-5F47-4344-9C49-C5EC06F00A1B}"/>
                </a:ext>
              </a:extLst>
            </p:cNvPr>
            <p:cNvGrpSpPr/>
            <p:nvPr userDrawn="1"/>
          </p:nvGrpSpPr>
          <p:grpSpPr>
            <a:xfrm>
              <a:off x="6913023" y="1746256"/>
              <a:ext cx="4495597" cy="4687678"/>
              <a:chOff x="6446339" y="1280897"/>
              <a:chExt cx="4320717" cy="5285178"/>
            </a:xfrm>
          </p:grpSpPr>
          <p:sp>
            <p:nvSpPr>
              <p:cNvPr id="22" name="Freeform: Shape 21">
                <a:extLst>
                  <a:ext uri="{FF2B5EF4-FFF2-40B4-BE49-F238E27FC236}">
                    <a16:creationId xmlns:a16="http://schemas.microsoft.com/office/drawing/2014/main" id="{195B1646-B88A-4FF4-A6BF-BF6D3A4E2670}"/>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351"/>
              </a:p>
            </p:txBody>
          </p:sp>
          <p:sp>
            <p:nvSpPr>
              <p:cNvPr id="23" name="Freeform: Shape 22">
                <a:extLst>
                  <a:ext uri="{FF2B5EF4-FFF2-40B4-BE49-F238E27FC236}">
                    <a16:creationId xmlns:a16="http://schemas.microsoft.com/office/drawing/2014/main" id="{247EF8D4-721A-4155-8A86-A79CC8729956}"/>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351"/>
              </a:p>
            </p:txBody>
          </p:sp>
          <p:sp>
            <p:nvSpPr>
              <p:cNvPr id="24" name="Freeform: Shape 23">
                <a:extLst>
                  <a:ext uri="{FF2B5EF4-FFF2-40B4-BE49-F238E27FC236}">
                    <a16:creationId xmlns:a16="http://schemas.microsoft.com/office/drawing/2014/main" id="{94B13E32-F740-42E2-9A70-BBCCCB2337B8}"/>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351"/>
              </a:p>
            </p:txBody>
          </p:sp>
          <p:sp>
            <p:nvSpPr>
              <p:cNvPr id="25" name="Freeform: Shape 24">
                <a:extLst>
                  <a:ext uri="{FF2B5EF4-FFF2-40B4-BE49-F238E27FC236}">
                    <a16:creationId xmlns:a16="http://schemas.microsoft.com/office/drawing/2014/main" id="{51594EE1-A094-412B-9C8D-09609002532A}"/>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351"/>
              </a:p>
            </p:txBody>
          </p:sp>
          <p:sp>
            <p:nvSpPr>
              <p:cNvPr id="26" name="Freeform: Shape 25">
                <a:extLst>
                  <a:ext uri="{FF2B5EF4-FFF2-40B4-BE49-F238E27FC236}">
                    <a16:creationId xmlns:a16="http://schemas.microsoft.com/office/drawing/2014/main" id="{E34864C7-7210-4707-B490-5D1340DA7C14}"/>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351" dirty="0"/>
              </a:p>
            </p:txBody>
          </p:sp>
          <p:sp>
            <p:nvSpPr>
              <p:cNvPr id="27" name="Freeform: Shape 26">
                <a:extLst>
                  <a:ext uri="{FF2B5EF4-FFF2-40B4-BE49-F238E27FC236}">
                    <a16:creationId xmlns:a16="http://schemas.microsoft.com/office/drawing/2014/main" id="{AC870821-1E5F-40DA-AB75-DEB54C0CADDC}"/>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351"/>
              </a:p>
            </p:txBody>
          </p:sp>
          <p:sp>
            <p:nvSpPr>
              <p:cNvPr id="28" name="Freeform: Shape 27">
                <a:extLst>
                  <a:ext uri="{FF2B5EF4-FFF2-40B4-BE49-F238E27FC236}">
                    <a16:creationId xmlns:a16="http://schemas.microsoft.com/office/drawing/2014/main" id="{BF4B58FF-E90D-4714-A9BD-1B1FFDB78E46}"/>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a:solidFill>
                    <a:schemeClr val="tx1"/>
                  </a:solidFill>
                </a:endParaRPr>
              </a:p>
            </p:txBody>
          </p:sp>
        </p:grpSp>
      </p:grpSp>
      <p:sp>
        <p:nvSpPr>
          <p:cNvPr id="8" name="그림 개체 틀 2">
            <a:extLst>
              <a:ext uri="{FF2B5EF4-FFF2-40B4-BE49-F238E27FC236}">
                <a16:creationId xmlns:a16="http://schemas.microsoft.com/office/drawing/2014/main" id="{157702FD-7907-484A-9E52-2C12EFFD110C}"/>
              </a:ext>
            </a:extLst>
          </p:cNvPr>
          <p:cNvSpPr>
            <a:spLocks noGrp="1"/>
          </p:cNvSpPr>
          <p:nvPr>
            <p:ph type="pic" sz="quarter" idx="10" hasCustomPrompt="1"/>
          </p:nvPr>
        </p:nvSpPr>
        <p:spPr>
          <a:xfrm>
            <a:off x="7020285" y="1989441"/>
            <a:ext cx="4180713" cy="3065247"/>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0" name="Freeform: Shape 9">
            <a:extLst>
              <a:ext uri="{FF2B5EF4-FFF2-40B4-BE49-F238E27FC236}">
                <a16:creationId xmlns:a16="http://schemas.microsoft.com/office/drawing/2014/main" id="{9794EC73-4B3C-4A64-A77B-50EE9B8F77E3}"/>
              </a:ext>
            </a:extLst>
          </p:cNvPr>
          <p:cNvSpPr/>
          <p:nvPr userDrawn="1"/>
        </p:nvSpPr>
        <p:spPr>
          <a:xfrm>
            <a:off x="3" y="0"/>
            <a:ext cx="4020671" cy="1325812"/>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sz="1351"/>
          </a:p>
        </p:txBody>
      </p:sp>
      <p:grpSp>
        <p:nvGrpSpPr>
          <p:cNvPr id="12" name="Group 11">
            <a:extLst>
              <a:ext uri="{FF2B5EF4-FFF2-40B4-BE49-F238E27FC236}">
                <a16:creationId xmlns:a16="http://schemas.microsoft.com/office/drawing/2014/main" id="{758048F8-EB4B-4CD3-91EC-2762EF3B92E5}"/>
              </a:ext>
            </a:extLst>
          </p:cNvPr>
          <p:cNvGrpSpPr/>
          <p:nvPr userDrawn="1"/>
        </p:nvGrpSpPr>
        <p:grpSpPr>
          <a:xfrm>
            <a:off x="10415615" y="758759"/>
            <a:ext cx="1344927" cy="246023"/>
            <a:chOff x="6916230" y="365408"/>
            <a:chExt cx="3673340" cy="671952"/>
          </a:xfrm>
          <a:solidFill>
            <a:schemeClr val="bg1">
              <a:alpha val="94000"/>
            </a:schemeClr>
          </a:solidFill>
        </p:grpSpPr>
        <p:sp>
          <p:nvSpPr>
            <p:cNvPr id="13" name="Freeform: Shape 12">
              <a:extLst>
                <a:ext uri="{FF2B5EF4-FFF2-40B4-BE49-F238E27FC236}">
                  <a16:creationId xmlns:a16="http://schemas.microsoft.com/office/drawing/2014/main" id="{C97EE01C-02B6-4D28-911B-B27DA8E1CFBB}"/>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sz="1351"/>
            </a:p>
          </p:txBody>
        </p:sp>
        <p:sp>
          <p:nvSpPr>
            <p:cNvPr id="14" name="Freeform: Shape 13">
              <a:extLst>
                <a:ext uri="{FF2B5EF4-FFF2-40B4-BE49-F238E27FC236}">
                  <a16:creationId xmlns:a16="http://schemas.microsoft.com/office/drawing/2014/main" id="{6C28E3D4-2E52-49F0-9422-22A857B5BFCE}"/>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sz="1351"/>
            </a:p>
          </p:txBody>
        </p:sp>
        <p:sp>
          <p:nvSpPr>
            <p:cNvPr id="15" name="Freeform: Shape 14">
              <a:extLst>
                <a:ext uri="{FF2B5EF4-FFF2-40B4-BE49-F238E27FC236}">
                  <a16:creationId xmlns:a16="http://schemas.microsoft.com/office/drawing/2014/main" id="{D3F7D513-9F0F-44FE-A7E4-C1F93A6BF5EC}"/>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sz="1351"/>
            </a:p>
          </p:txBody>
        </p:sp>
        <p:sp>
          <p:nvSpPr>
            <p:cNvPr id="16" name="Freeform: Shape 15">
              <a:extLst>
                <a:ext uri="{FF2B5EF4-FFF2-40B4-BE49-F238E27FC236}">
                  <a16:creationId xmlns:a16="http://schemas.microsoft.com/office/drawing/2014/main" id="{1ABC0977-B322-4EF1-BDEA-A7F5F00BB6C1}"/>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sz="1351"/>
            </a:p>
          </p:txBody>
        </p:sp>
        <p:sp>
          <p:nvSpPr>
            <p:cNvPr id="17" name="Freeform: Shape 16">
              <a:extLst>
                <a:ext uri="{FF2B5EF4-FFF2-40B4-BE49-F238E27FC236}">
                  <a16:creationId xmlns:a16="http://schemas.microsoft.com/office/drawing/2014/main" id="{CFD96A06-E87D-498F-B0EB-FEA6AF24ED1B}"/>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sz="1351"/>
            </a:p>
          </p:txBody>
        </p:sp>
        <p:sp>
          <p:nvSpPr>
            <p:cNvPr id="18" name="Freeform: Shape 17">
              <a:extLst>
                <a:ext uri="{FF2B5EF4-FFF2-40B4-BE49-F238E27FC236}">
                  <a16:creationId xmlns:a16="http://schemas.microsoft.com/office/drawing/2014/main" id="{3D2254EB-6F01-4447-8C05-CFB1E5153C79}"/>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sz="1351"/>
            </a:p>
          </p:txBody>
        </p:sp>
        <p:sp>
          <p:nvSpPr>
            <p:cNvPr id="19" name="Freeform: Shape 18">
              <a:extLst>
                <a:ext uri="{FF2B5EF4-FFF2-40B4-BE49-F238E27FC236}">
                  <a16:creationId xmlns:a16="http://schemas.microsoft.com/office/drawing/2014/main" id="{8529750E-2CE9-41C0-B30E-D2BC92FFAF3A}"/>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sz="1351"/>
            </a:p>
          </p:txBody>
        </p:sp>
        <p:sp>
          <p:nvSpPr>
            <p:cNvPr id="20" name="Freeform: Shape 19">
              <a:extLst>
                <a:ext uri="{FF2B5EF4-FFF2-40B4-BE49-F238E27FC236}">
                  <a16:creationId xmlns:a16="http://schemas.microsoft.com/office/drawing/2014/main" id="{52DE8502-19B8-440E-B0E5-08235BF82F71}"/>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sz="1351"/>
            </a:p>
          </p:txBody>
        </p:sp>
      </p:grpSp>
    </p:spTree>
    <p:extLst>
      <p:ext uri="{BB962C8B-B14F-4D97-AF65-F5344CB8AC3E}">
        <p14:creationId xmlns:p14="http://schemas.microsoft.com/office/powerpoint/2010/main" val="402477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77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F641F91-25A9-4FA6-A3C2-13007BB41327}"/>
              </a:ext>
            </a:extLst>
          </p:cNvPr>
          <p:cNvSpPr>
            <a:spLocks noGrp="1"/>
          </p:cNvSpPr>
          <p:nvPr>
            <p:ph type="pic" sz="quarter" idx="14" hasCustomPrompt="1"/>
          </p:nvPr>
        </p:nvSpPr>
        <p:spPr>
          <a:xfrm>
            <a:off x="2252408" y="0"/>
            <a:ext cx="9939595" cy="6858000"/>
          </a:xfrm>
          <a:custGeom>
            <a:avLst/>
            <a:gdLst>
              <a:gd name="connsiteX0" fmla="*/ 2596922 w 9939595"/>
              <a:gd name="connsiteY0" fmla="*/ 0 h 6858000"/>
              <a:gd name="connsiteX1" fmla="*/ 9939595 w 9939595"/>
              <a:gd name="connsiteY1" fmla="*/ 0 h 6858000"/>
              <a:gd name="connsiteX2" fmla="*/ 9939595 w 9939595"/>
              <a:gd name="connsiteY2" fmla="*/ 6858000 h 6858000"/>
              <a:gd name="connsiteX3" fmla="*/ 0 w 9939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939595" h="6858000">
                <a:moveTo>
                  <a:pt x="2596922" y="0"/>
                </a:moveTo>
                <a:lnTo>
                  <a:pt x="9939595" y="0"/>
                </a:lnTo>
                <a:lnTo>
                  <a:pt x="9939595"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lang="ko-KR" altLang="en-US" sz="1051"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737016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786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31EAEB9F-11FD-4A38-A858-5235F8507B4F}"/>
              </a:ext>
            </a:extLst>
          </p:cNvPr>
          <p:cNvSpPr>
            <a:spLocks noGrp="1"/>
          </p:cNvSpPr>
          <p:nvPr>
            <p:ph type="pic" sz="quarter" idx="11" hasCustomPrompt="1"/>
          </p:nvPr>
        </p:nvSpPr>
        <p:spPr>
          <a:xfrm>
            <a:off x="528639" y="551837"/>
            <a:ext cx="5317687"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351"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345678" y="2134203"/>
            <a:ext cx="5317687" cy="418553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351"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686050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393502-3B0A-4617-8940-13A1621386DB}"/>
              </a:ext>
            </a:extLst>
          </p:cNvPr>
          <p:cNvGrpSpPr/>
          <p:nvPr userDrawn="1"/>
        </p:nvGrpSpPr>
        <p:grpSpPr>
          <a:xfrm>
            <a:off x="354284" y="367027"/>
            <a:ext cx="11483435" cy="6123946"/>
            <a:chOff x="385763" y="417483"/>
            <a:chExt cx="11483434" cy="6123946"/>
          </a:xfrm>
        </p:grpSpPr>
        <p:sp>
          <p:nvSpPr>
            <p:cNvPr id="4" name="Freeform: Shape 3">
              <a:extLst>
                <a:ext uri="{FF2B5EF4-FFF2-40B4-BE49-F238E27FC236}">
                  <a16:creationId xmlns:a16="http://schemas.microsoft.com/office/drawing/2014/main" id="{9498825A-73CE-480A-98B7-146B8CA1EDA1}"/>
                </a:ext>
              </a:extLst>
            </p:cNvPr>
            <p:cNvSpPr/>
            <p:nvPr/>
          </p:nvSpPr>
          <p:spPr>
            <a:xfrm>
              <a:off x="507673" y="5706198"/>
              <a:ext cx="2431179" cy="711464"/>
            </a:xfrm>
            <a:custGeom>
              <a:avLst/>
              <a:gdLst>
                <a:gd name="connsiteX0" fmla="*/ 1869917 w 2431179"/>
                <a:gd name="connsiteY0" fmla="*/ 657156 h 711464"/>
                <a:gd name="connsiteX1" fmla="*/ 1858596 w 2431179"/>
                <a:gd name="connsiteY1" fmla="*/ 661322 h 711464"/>
                <a:gd name="connsiteX2" fmla="*/ 1882488 w 2431179"/>
                <a:gd name="connsiteY2" fmla="*/ 659655 h 711464"/>
                <a:gd name="connsiteX3" fmla="*/ 1869917 w 2431179"/>
                <a:gd name="connsiteY3" fmla="*/ 657156 h 711464"/>
                <a:gd name="connsiteX4" fmla="*/ 2188629 w 2431179"/>
                <a:gd name="connsiteY4" fmla="*/ 636318 h 711464"/>
                <a:gd name="connsiteX5" fmla="*/ 2186959 w 2431179"/>
                <a:gd name="connsiteY5" fmla="*/ 659655 h 711464"/>
                <a:gd name="connsiteX6" fmla="*/ 2189739 w 2431179"/>
                <a:gd name="connsiteY6" fmla="*/ 682991 h 711464"/>
                <a:gd name="connsiteX7" fmla="*/ 2204740 w 2431179"/>
                <a:gd name="connsiteY7" fmla="*/ 679101 h 711464"/>
                <a:gd name="connsiteX8" fmla="*/ 2216409 w 2431179"/>
                <a:gd name="connsiteY8" fmla="*/ 649099 h 711464"/>
                <a:gd name="connsiteX9" fmla="*/ 2188629 w 2431179"/>
                <a:gd name="connsiteY9" fmla="*/ 636318 h 711464"/>
                <a:gd name="connsiteX10" fmla="*/ 22634 w 2431179"/>
                <a:gd name="connsiteY10" fmla="*/ 445799 h 711464"/>
                <a:gd name="connsiteX11" fmla="*/ 17313 w 2431179"/>
                <a:gd name="connsiteY11" fmla="*/ 446302 h 711464"/>
                <a:gd name="connsiteX12" fmla="*/ 14535 w 2431179"/>
                <a:gd name="connsiteY12" fmla="*/ 485750 h 711464"/>
                <a:gd name="connsiteX13" fmla="*/ 32869 w 2431179"/>
                <a:gd name="connsiteY13" fmla="*/ 464081 h 711464"/>
                <a:gd name="connsiteX14" fmla="*/ 22634 w 2431179"/>
                <a:gd name="connsiteY14" fmla="*/ 445799 h 711464"/>
                <a:gd name="connsiteX15" fmla="*/ 89 w 2431179"/>
                <a:gd name="connsiteY15" fmla="*/ 0 h 711464"/>
                <a:gd name="connsiteX16" fmla="*/ 85098 w 2431179"/>
                <a:gd name="connsiteY16" fmla="*/ 0 h 711464"/>
                <a:gd name="connsiteX17" fmla="*/ 85098 w 2431179"/>
                <a:gd name="connsiteY17" fmla="*/ 508529 h 711464"/>
                <a:gd name="connsiteX18" fmla="*/ 202331 w 2431179"/>
                <a:gd name="connsiteY18" fmla="*/ 624095 h 711464"/>
                <a:gd name="connsiteX19" fmla="*/ 522916 w 2431179"/>
                <a:gd name="connsiteY19" fmla="*/ 622429 h 711464"/>
                <a:gd name="connsiteX20" fmla="*/ 585700 w 2431179"/>
                <a:gd name="connsiteY20" fmla="*/ 646319 h 711464"/>
                <a:gd name="connsiteX21" fmla="*/ 590145 w 2431179"/>
                <a:gd name="connsiteY21" fmla="*/ 625207 h 711464"/>
                <a:gd name="connsiteX22" fmla="*/ 634593 w 2431179"/>
                <a:gd name="connsiteY22" fmla="*/ 624652 h 711464"/>
                <a:gd name="connsiteX23" fmla="*/ 657928 w 2431179"/>
                <a:gd name="connsiteY23" fmla="*/ 637431 h 711464"/>
                <a:gd name="connsiteX24" fmla="*/ 677374 w 2431179"/>
                <a:gd name="connsiteY24" fmla="*/ 680211 h 711464"/>
                <a:gd name="connsiteX25" fmla="*/ 691820 w 2431179"/>
                <a:gd name="connsiteY25" fmla="*/ 688547 h 711464"/>
                <a:gd name="connsiteX26" fmla="*/ 696265 w 2431179"/>
                <a:gd name="connsiteY26" fmla="*/ 675211 h 711464"/>
                <a:gd name="connsiteX27" fmla="*/ 706821 w 2431179"/>
                <a:gd name="connsiteY27" fmla="*/ 662432 h 711464"/>
                <a:gd name="connsiteX28" fmla="*/ 745714 w 2431179"/>
                <a:gd name="connsiteY28" fmla="*/ 635763 h 711464"/>
                <a:gd name="connsiteX29" fmla="*/ 774051 w 2431179"/>
                <a:gd name="connsiteY29" fmla="*/ 622985 h 711464"/>
                <a:gd name="connsiteX30" fmla="*/ 1352994 w 2431179"/>
                <a:gd name="connsiteY30" fmla="*/ 623540 h 711464"/>
                <a:gd name="connsiteX31" fmla="*/ 1377440 w 2431179"/>
                <a:gd name="connsiteY31" fmla="*/ 639653 h 711464"/>
                <a:gd name="connsiteX32" fmla="*/ 1396331 w 2431179"/>
                <a:gd name="connsiteY32" fmla="*/ 636318 h 711464"/>
                <a:gd name="connsiteX33" fmla="*/ 1420778 w 2431179"/>
                <a:gd name="connsiteY33" fmla="*/ 623540 h 711464"/>
                <a:gd name="connsiteX34" fmla="*/ 1635243 w 2431179"/>
                <a:gd name="connsiteY34" fmla="*/ 624095 h 711464"/>
                <a:gd name="connsiteX35" fmla="*/ 1644132 w 2431179"/>
                <a:gd name="connsiteY35" fmla="*/ 641319 h 711464"/>
                <a:gd name="connsiteX36" fmla="*/ 1661355 w 2431179"/>
                <a:gd name="connsiteY36" fmla="*/ 626318 h 711464"/>
                <a:gd name="connsiteX37" fmla="*/ 1679134 w 2431179"/>
                <a:gd name="connsiteY37" fmla="*/ 646876 h 711464"/>
                <a:gd name="connsiteX38" fmla="*/ 1708026 w 2431179"/>
                <a:gd name="connsiteY38" fmla="*/ 623540 h 711464"/>
                <a:gd name="connsiteX39" fmla="*/ 1817483 w 2431179"/>
                <a:gd name="connsiteY39" fmla="*/ 624095 h 711464"/>
                <a:gd name="connsiteX40" fmla="*/ 1835817 w 2431179"/>
                <a:gd name="connsiteY40" fmla="*/ 638541 h 711464"/>
                <a:gd name="connsiteX41" fmla="*/ 1853041 w 2431179"/>
                <a:gd name="connsiteY41" fmla="*/ 659100 h 711464"/>
                <a:gd name="connsiteX42" fmla="*/ 1851373 w 2431179"/>
                <a:gd name="connsiteY42" fmla="*/ 624095 h 711464"/>
                <a:gd name="connsiteX43" fmla="*/ 1940827 w 2431179"/>
                <a:gd name="connsiteY43" fmla="*/ 632430 h 711464"/>
                <a:gd name="connsiteX44" fmla="*/ 1966941 w 2431179"/>
                <a:gd name="connsiteY44" fmla="*/ 630208 h 711464"/>
                <a:gd name="connsiteX45" fmla="*/ 1989720 w 2431179"/>
                <a:gd name="connsiteY45" fmla="*/ 623540 h 711464"/>
                <a:gd name="connsiteX46" fmla="*/ 2412537 w 2431179"/>
                <a:gd name="connsiteY46" fmla="*/ 622985 h 711464"/>
                <a:gd name="connsiteX47" fmla="*/ 2430873 w 2431179"/>
                <a:gd name="connsiteY47" fmla="*/ 642431 h 711464"/>
                <a:gd name="connsiteX48" fmla="*/ 2364754 w 2431179"/>
                <a:gd name="connsiteY48" fmla="*/ 709103 h 711464"/>
                <a:gd name="connsiteX49" fmla="*/ 2060283 w 2431179"/>
                <a:gd name="connsiteY49" fmla="*/ 709103 h 711464"/>
                <a:gd name="connsiteX50" fmla="*/ 2018612 w 2431179"/>
                <a:gd name="connsiteY50" fmla="*/ 664100 h 711464"/>
                <a:gd name="connsiteX51" fmla="*/ 2015833 w 2431179"/>
                <a:gd name="connsiteY51" fmla="*/ 653542 h 711464"/>
                <a:gd name="connsiteX52" fmla="*/ 2011944 w 2431179"/>
                <a:gd name="connsiteY52" fmla="*/ 662432 h 711464"/>
                <a:gd name="connsiteX53" fmla="*/ 2008612 w 2431179"/>
                <a:gd name="connsiteY53" fmla="*/ 677434 h 711464"/>
                <a:gd name="connsiteX54" fmla="*/ 1999166 w 2431179"/>
                <a:gd name="connsiteY54" fmla="*/ 669100 h 711464"/>
                <a:gd name="connsiteX55" fmla="*/ 1981387 w 2431179"/>
                <a:gd name="connsiteY55" fmla="*/ 679656 h 711464"/>
                <a:gd name="connsiteX56" fmla="*/ 1976942 w 2431179"/>
                <a:gd name="connsiteY56" fmla="*/ 697435 h 711464"/>
                <a:gd name="connsiteX57" fmla="*/ 1971384 w 2431179"/>
                <a:gd name="connsiteY57" fmla="*/ 704103 h 711464"/>
                <a:gd name="connsiteX58" fmla="*/ 1965274 w 2431179"/>
                <a:gd name="connsiteY58" fmla="*/ 700215 h 711464"/>
                <a:gd name="connsiteX59" fmla="*/ 1937494 w 2431179"/>
                <a:gd name="connsiteY59" fmla="*/ 694657 h 711464"/>
                <a:gd name="connsiteX60" fmla="*/ 1867487 w 2431179"/>
                <a:gd name="connsiteY60" fmla="*/ 709103 h 711464"/>
                <a:gd name="connsiteX61" fmla="*/ 1715249 w 2431179"/>
                <a:gd name="connsiteY61" fmla="*/ 708548 h 711464"/>
                <a:gd name="connsiteX62" fmla="*/ 1698580 w 2431179"/>
                <a:gd name="connsiteY62" fmla="*/ 695212 h 711464"/>
                <a:gd name="connsiteX63" fmla="*/ 1690247 w 2431179"/>
                <a:gd name="connsiteY63" fmla="*/ 689657 h 711464"/>
                <a:gd name="connsiteX64" fmla="*/ 1626353 w 2431179"/>
                <a:gd name="connsiteY64" fmla="*/ 698547 h 711464"/>
                <a:gd name="connsiteX65" fmla="*/ 1337437 w 2431179"/>
                <a:gd name="connsiteY65" fmla="*/ 708548 h 711464"/>
                <a:gd name="connsiteX66" fmla="*/ 1045742 w 2431179"/>
                <a:gd name="connsiteY66" fmla="*/ 709103 h 711464"/>
                <a:gd name="connsiteX67" fmla="*/ 1006295 w 2431179"/>
                <a:gd name="connsiteY67" fmla="*/ 703548 h 711464"/>
                <a:gd name="connsiteX68" fmla="*/ 971292 w 2431179"/>
                <a:gd name="connsiteY68" fmla="*/ 709660 h 711464"/>
                <a:gd name="connsiteX69" fmla="*/ 796275 w 2431179"/>
                <a:gd name="connsiteY69" fmla="*/ 709103 h 711464"/>
                <a:gd name="connsiteX70" fmla="*/ 755715 w 2431179"/>
                <a:gd name="connsiteY70" fmla="*/ 694657 h 711464"/>
                <a:gd name="connsiteX71" fmla="*/ 740714 w 2431179"/>
                <a:gd name="connsiteY71" fmla="*/ 693547 h 711464"/>
                <a:gd name="connsiteX72" fmla="*/ 706821 w 2431179"/>
                <a:gd name="connsiteY72" fmla="*/ 708548 h 711464"/>
                <a:gd name="connsiteX73" fmla="*/ 191775 w 2431179"/>
                <a:gd name="connsiteY73" fmla="*/ 709103 h 711464"/>
                <a:gd name="connsiteX74" fmla="*/ 1200 w 2431179"/>
                <a:gd name="connsiteY74" fmla="*/ 563535 h 711464"/>
                <a:gd name="connsiteX75" fmla="*/ 89 w 2431179"/>
                <a:gd name="connsiteY75" fmla="*/ 540754 h 71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31179" h="711464">
                  <a:moveTo>
                    <a:pt x="1869917" y="657156"/>
                  </a:moveTo>
                  <a:cubicBezTo>
                    <a:pt x="1865959" y="658544"/>
                    <a:pt x="1862208" y="661044"/>
                    <a:pt x="1858596" y="661322"/>
                  </a:cubicBezTo>
                  <a:cubicBezTo>
                    <a:pt x="1865819" y="664100"/>
                    <a:pt x="1873598" y="664100"/>
                    <a:pt x="1882488" y="659655"/>
                  </a:cubicBezTo>
                  <a:cubicBezTo>
                    <a:pt x="1878043" y="655488"/>
                    <a:pt x="1873876" y="655765"/>
                    <a:pt x="1869917" y="657156"/>
                  </a:cubicBezTo>
                  <a:close/>
                  <a:moveTo>
                    <a:pt x="2188629" y="636318"/>
                  </a:moveTo>
                  <a:cubicBezTo>
                    <a:pt x="2174738" y="640764"/>
                    <a:pt x="2186406" y="651877"/>
                    <a:pt x="2186959" y="659655"/>
                  </a:cubicBezTo>
                  <a:cubicBezTo>
                    <a:pt x="2188072" y="667433"/>
                    <a:pt x="2188629" y="675768"/>
                    <a:pt x="2189739" y="682991"/>
                  </a:cubicBezTo>
                  <a:cubicBezTo>
                    <a:pt x="2196407" y="685214"/>
                    <a:pt x="2200295" y="680211"/>
                    <a:pt x="2204740" y="679101"/>
                  </a:cubicBezTo>
                  <a:cubicBezTo>
                    <a:pt x="2226409" y="672988"/>
                    <a:pt x="2230299" y="665765"/>
                    <a:pt x="2216409" y="649099"/>
                  </a:cubicBezTo>
                  <a:cubicBezTo>
                    <a:pt x="2209741" y="641319"/>
                    <a:pt x="2198628" y="632985"/>
                    <a:pt x="2188629" y="636318"/>
                  </a:cubicBezTo>
                  <a:close/>
                  <a:moveTo>
                    <a:pt x="22634" y="445799"/>
                  </a:moveTo>
                  <a:cubicBezTo>
                    <a:pt x="21029" y="444913"/>
                    <a:pt x="19258" y="444913"/>
                    <a:pt x="17313" y="446302"/>
                  </a:cubicBezTo>
                  <a:cubicBezTo>
                    <a:pt x="6200" y="454635"/>
                    <a:pt x="14535" y="470749"/>
                    <a:pt x="14535" y="485750"/>
                  </a:cubicBezTo>
                  <a:cubicBezTo>
                    <a:pt x="23424" y="478527"/>
                    <a:pt x="40092" y="479637"/>
                    <a:pt x="32869" y="464081"/>
                  </a:cubicBezTo>
                  <a:cubicBezTo>
                    <a:pt x="30786" y="459080"/>
                    <a:pt x="27452" y="448455"/>
                    <a:pt x="22634" y="445799"/>
                  </a:cubicBezTo>
                  <a:close/>
                  <a:moveTo>
                    <a:pt x="89" y="0"/>
                  </a:moveTo>
                  <a:lnTo>
                    <a:pt x="85098" y="0"/>
                  </a:lnTo>
                  <a:lnTo>
                    <a:pt x="85098" y="508529"/>
                  </a:lnTo>
                  <a:cubicBezTo>
                    <a:pt x="85653" y="579647"/>
                    <a:pt x="130101" y="624095"/>
                    <a:pt x="202331" y="624095"/>
                  </a:cubicBezTo>
                  <a:cubicBezTo>
                    <a:pt x="309006" y="624095"/>
                    <a:pt x="416239" y="625207"/>
                    <a:pt x="522916" y="622429"/>
                  </a:cubicBezTo>
                  <a:cubicBezTo>
                    <a:pt x="549585" y="621872"/>
                    <a:pt x="566809" y="633541"/>
                    <a:pt x="585700" y="646319"/>
                  </a:cubicBezTo>
                  <a:cubicBezTo>
                    <a:pt x="592923" y="639653"/>
                    <a:pt x="583478" y="632430"/>
                    <a:pt x="590145" y="625207"/>
                  </a:cubicBezTo>
                  <a:cubicBezTo>
                    <a:pt x="606257" y="659655"/>
                    <a:pt x="619035" y="630763"/>
                    <a:pt x="634593" y="624652"/>
                  </a:cubicBezTo>
                  <a:cubicBezTo>
                    <a:pt x="643482" y="621317"/>
                    <a:pt x="657373" y="624652"/>
                    <a:pt x="657928" y="637431"/>
                  </a:cubicBezTo>
                  <a:cubicBezTo>
                    <a:pt x="658485" y="655209"/>
                    <a:pt x="674041" y="664655"/>
                    <a:pt x="677374" y="680211"/>
                  </a:cubicBezTo>
                  <a:cubicBezTo>
                    <a:pt x="679042" y="688547"/>
                    <a:pt x="683487" y="690212"/>
                    <a:pt x="691820" y="688547"/>
                  </a:cubicBezTo>
                  <a:cubicBezTo>
                    <a:pt x="702376" y="686324"/>
                    <a:pt x="699598" y="682434"/>
                    <a:pt x="696265" y="675211"/>
                  </a:cubicBezTo>
                  <a:cubicBezTo>
                    <a:pt x="692375" y="666323"/>
                    <a:pt x="699598" y="664655"/>
                    <a:pt x="706821" y="662432"/>
                  </a:cubicBezTo>
                  <a:cubicBezTo>
                    <a:pt x="722380" y="657987"/>
                    <a:pt x="739603" y="656877"/>
                    <a:pt x="745714" y="635763"/>
                  </a:cubicBezTo>
                  <a:cubicBezTo>
                    <a:pt x="748492" y="625207"/>
                    <a:pt x="762383" y="622985"/>
                    <a:pt x="774051" y="622985"/>
                  </a:cubicBezTo>
                  <a:cubicBezTo>
                    <a:pt x="966847" y="622985"/>
                    <a:pt x="1160198" y="622985"/>
                    <a:pt x="1352994" y="623540"/>
                  </a:cubicBezTo>
                  <a:cubicBezTo>
                    <a:pt x="1361884" y="624095"/>
                    <a:pt x="1377995" y="617429"/>
                    <a:pt x="1377440" y="639653"/>
                  </a:cubicBezTo>
                  <a:cubicBezTo>
                    <a:pt x="1376885" y="647431"/>
                    <a:pt x="1392441" y="644098"/>
                    <a:pt x="1396331" y="636318"/>
                  </a:cubicBezTo>
                  <a:cubicBezTo>
                    <a:pt x="1401887" y="624652"/>
                    <a:pt x="1409665" y="623540"/>
                    <a:pt x="1420778" y="623540"/>
                  </a:cubicBezTo>
                  <a:cubicBezTo>
                    <a:pt x="1492451" y="624095"/>
                    <a:pt x="1563568" y="624652"/>
                    <a:pt x="1635243" y="624095"/>
                  </a:cubicBezTo>
                  <a:cubicBezTo>
                    <a:pt x="1653577" y="624095"/>
                    <a:pt x="1634131" y="638541"/>
                    <a:pt x="1644132" y="641319"/>
                  </a:cubicBezTo>
                  <a:cubicBezTo>
                    <a:pt x="1652467" y="640208"/>
                    <a:pt x="1648577" y="626875"/>
                    <a:pt x="1661355" y="626318"/>
                  </a:cubicBezTo>
                  <a:cubicBezTo>
                    <a:pt x="1667468" y="630208"/>
                    <a:pt x="1662466" y="647986"/>
                    <a:pt x="1679134" y="646876"/>
                  </a:cubicBezTo>
                  <a:cubicBezTo>
                    <a:pt x="1676914" y="625207"/>
                    <a:pt x="1689692" y="622985"/>
                    <a:pt x="1708026" y="623540"/>
                  </a:cubicBezTo>
                  <a:cubicBezTo>
                    <a:pt x="1744698" y="625207"/>
                    <a:pt x="1780811" y="624095"/>
                    <a:pt x="1817483" y="624095"/>
                  </a:cubicBezTo>
                  <a:cubicBezTo>
                    <a:pt x="1827484" y="624095"/>
                    <a:pt x="1838040" y="620762"/>
                    <a:pt x="1835817" y="638541"/>
                  </a:cubicBezTo>
                  <a:cubicBezTo>
                    <a:pt x="1835262" y="645764"/>
                    <a:pt x="1841373" y="657432"/>
                    <a:pt x="1853041" y="659100"/>
                  </a:cubicBezTo>
                  <a:cubicBezTo>
                    <a:pt x="1848596" y="647986"/>
                    <a:pt x="1863597" y="636318"/>
                    <a:pt x="1851373" y="624095"/>
                  </a:cubicBezTo>
                  <a:cubicBezTo>
                    <a:pt x="1880820" y="639096"/>
                    <a:pt x="1912490" y="610761"/>
                    <a:pt x="1940827" y="632430"/>
                  </a:cubicBezTo>
                  <a:cubicBezTo>
                    <a:pt x="1946382" y="636318"/>
                    <a:pt x="1960273" y="638541"/>
                    <a:pt x="1966941" y="630208"/>
                  </a:cubicBezTo>
                  <a:cubicBezTo>
                    <a:pt x="1973607" y="621872"/>
                    <a:pt x="1981942" y="623540"/>
                    <a:pt x="1989720" y="623540"/>
                  </a:cubicBezTo>
                  <a:cubicBezTo>
                    <a:pt x="2130845" y="622985"/>
                    <a:pt x="2271413" y="623540"/>
                    <a:pt x="2412537" y="622985"/>
                  </a:cubicBezTo>
                  <a:cubicBezTo>
                    <a:pt x="2427538" y="622985"/>
                    <a:pt x="2432539" y="625762"/>
                    <a:pt x="2430873" y="642431"/>
                  </a:cubicBezTo>
                  <a:cubicBezTo>
                    <a:pt x="2431429" y="709103"/>
                    <a:pt x="2431984" y="709103"/>
                    <a:pt x="2364754" y="709103"/>
                  </a:cubicBezTo>
                  <a:cubicBezTo>
                    <a:pt x="2263634" y="709103"/>
                    <a:pt x="2161960" y="709103"/>
                    <a:pt x="2060283" y="709103"/>
                  </a:cubicBezTo>
                  <a:cubicBezTo>
                    <a:pt x="2030281" y="709660"/>
                    <a:pt x="2016945" y="694657"/>
                    <a:pt x="2018612" y="664100"/>
                  </a:cubicBezTo>
                  <a:cubicBezTo>
                    <a:pt x="2018612" y="660210"/>
                    <a:pt x="2025835" y="654099"/>
                    <a:pt x="2015833" y="653542"/>
                  </a:cubicBezTo>
                  <a:cubicBezTo>
                    <a:pt x="2010834" y="653542"/>
                    <a:pt x="2009167" y="657987"/>
                    <a:pt x="2011944" y="662432"/>
                  </a:cubicBezTo>
                  <a:cubicBezTo>
                    <a:pt x="2016390" y="669100"/>
                    <a:pt x="2014722" y="674656"/>
                    <a:pt x="2008612" y="677434"/>
                  </a:cubicBezTo>
                  <a:cubicBezTo>
                    <a:pt x="2000831" y="681324"/>
                    <a:pt x="2003611" y="670766"/>
                    <a:pt x="1999166" y="669100"/>
                  </a:cubicBezTo>
                  <a:cubicBezTo>
                    <a:pt x="1988610" y="665210"/>
                    <a:pt x="1976942" y="656322"/>
                    <a:pt x="1981387" y="679656"/>
                  </a:cubicBezTo>
                  <a:cubicBezTo>
                    <a:pt x="1981942" y="683546"/>
                    <a:pt x="1975830" y="690769"/>
                    <a:pt x="1976942" y="697435"/>
                  </a:cubicBezTo>
                  <a:cubicBezTo>
                    <a:pt x="1977497" y="701325"/>
                    <a:pt x="1975830" y="704658"/>
                    <a:pt x="1971384" y="704103"/>
                  </a:cubicBezTo>
                  <a:cubicBezTo>
                    <a:pt x="1969162" y="703548"/>
                    <a:pt x="1965274" y="701880"/>
                    <a:pt x="1965274" y="700215"/>
                  </a:cubicBezTo>
                  <a:cubicBezTo>
                    <a:pt x="1961386" y="671878"/>
                    <a:pt x="1944160" y="690212"/>
                    <a:pt x="1937494" y="694657"/>
                  </a:cubicBezTo>
                  <a:cubicBezTo>
                    <a:pt x="1915825" y="709660"/>
                    <a:pt x="1891934" y="709103"/>
                    <a:pt x="1867487" y="709103"/>
                  </a:cubicBezTo>
                  <a:cubicBezTo>
                    <a:pt x="1816926" y="708548"/>
                    <a:pt x="1765810" y="709103"/>
                    <a:pt x="1715249" y="708548"/>
                  </a:cubicBezTo>
                  <a:cubicBezTo>
                    <a:pt x="1708026" y="708548"/>
                    <a:pt x="1691358" y="716326"/>
                    <a:pt x="1698580" y="695212"/>
                  </a:cubicBezTo>
                  <a:cubicBezTo>
                    <a:pt x="1701915" y="685767"/>
                    <a:pt x="1694135" y="688547"/>
                    <a:pt x="1690247" y="689657"/>
                  </a:cubicBezTo>
                  <a:cubicBezTo>
                    <a:pt x="1669133" y="694657"/>
                    <a:pt x="1646354" y="693547"/>
                    <a:pt x="1626353" y="698547"/>
                  </a:cubicBezTo>
                  <a:cubicBezTo>
                    <a:pt x="1530788" y="722439"/>
                    <a:pt x="1433557" y="705215"/>
                    <a:pt x="1337437" y="708548"/>
                  </a:cubicBezTo>
                  <a:cubicBezTo>
                    <a:pt x="1240206" y="711881"/>
                    <a:pt x="1142974" y="709103"/>
                    <a:pt x="1045742" y="709103"/>
                  </a:cubicBezTo>
                  <a:cubicBezTo>
                    <a:pt x="1032409" y="709103"/>
                    <a:pt x="1017963" y="710771"/>
                    <a:pt x="1006295" y="703548"/>
                  </a:cubicBezTo>
                  <a:cubicBezTo>
                    <a:pt x="991848" y="694657"/>
                    <a:pt x="984070" y="710214"/>
                    <a:pt x="971292" y="709660"/>
                  </a:cubicBezTo>
                  <a:cubicBezTo>
                    <a:pt x="912953" y="707993"/>
                    <a:pt x="854614" y="709103"/>
                    <a:pt x="796275" y="709103"/>
                  </a:cubicBezTo>
                  <a:cubicBezTo>
                    <a:pt x="780719" y="709103"/>
                    <a:pt x="769050" y="700215"/>
                    <a:pt x="755715" y="694657"/>
                  </a:cubicBezTo>
                  <a:cubicBezTo>
                    <a:pt x="750714" y="692435"/>
                    <a:pt x="741269" y="687434"/>
                    <a:pt x="740714" y="693547"/>
                  </a:cubicBezTo>
                  <a:cubicBezTo>
                    <a:pt x="737936" y="719659"/>
                    <a:pt x="718490" y="708548"/>
                    <a:pt x="706821" y="708548"/>
                  </a:cubicBezTo>
                  <a:cubicBezTo>
                    <a:pt x="535139" y="709660"/>
                    <a:pt x="363457" y="709660"/>
                    <a:pt x="191775" y="709103"/>
                  </a:cubicBezTo>
                  <a:cubicBezTo>
                    <a:pt x="101209" y="708548"/>
                    <a:pt x="18981" y="645209"/>
                    <a:pt x="1200" y="563535"/>
                  </a:cubicBezTo>
                  <a:cubicBezTo>
                    <a:pt x="-466" y="555755"/>
                    <a:pt x="89" y="548532"/>
                    <a:pt x="89" y="540754"/>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5" name="Freeform: Shape 4">
              <a:extLst>
                <a:ext uri="{FF2B5EF4-FFF2-40B4-BE49-F238E27FC236}">
                  <a16:creationId xmlns:a16="http://schemas.microsoft.com/office/drawing/2014/main" id="{2CD17D29-F1E8-4B66-A407-9C953C2266FF}"/>
                </a:ext>
              </a:extLst>
            </p:cNvPr>
            <p:cNvSpPr/>
            <p:nvPr/>
          </p:nvSpPr>
          <p:spPr>
            <a:xfrm>
              <a:off x="9310320" y="5603636"/>
              <a:ext cx="2436885" cy="814026"/>
            </a:xfrm>
            <a:custGeom>
              <a:avLst/>
              <a:gdLst>
                <a:gd name="connsiteX0" fmla="*/ 1885948 w 2436885"/>
                <a:gd name="connsiteY0" fmla="*/ 779609 h 814026"/>
                <a:gd name="connsiteX1" fmla="*/ 1875946 w 2436885"/>
                <a:gd name="connsiteY1" fmla="*/ 787943 h 814026"/>
                <a:gd name="connsiteX2" fmla="*/ 1895949 w 2436885"/>
                <a:gd name="connsiteY2" fmla="*/ 807945 h 814026"/>
                <a:gd name="connsiteX3" fmla="*/ 1901505 w 2436885"/>
                <a:gd name="connsiteY3" fmla="*/ 797944 h 814026"/>
                <a:gd name="connsiteX4" fmla="*/ 1885948 w 2436885"/>
                <a:gd name="connsiteY4" fmla="*/ 779609 h 814026"/>
                <a:gd name="connsiteX5" fmla="*/ 46333 w 2436885"/>
                <a:gd name="connsiteY5" fmla="*/ 737938 h 814026"/>
                <a:gd name="connsiteX6" fmla="*/ 45778 w 2436885"/>
                <a:gd name="connsiteY6" fmla="*/ 738494 h 814026"/>
                <a:gd name="connsiteX7" fmla="*/ 45778 w 2436885"/>
                <a:gd name="connsiteY7" fmla="*/ 739049 h 814026"/>
                <a:gd name="connsiteX8" fmla="*/ 45222 w 2436885"/>
                <a:gd name="connsiteY8" fmla="*/ 739049 h 814026"/>
                <a:gd name="connsiteX9" fmla="*/ 45222 w 2436885"/>
                <a:gd name="connsiteY9" fmla="*/ 738494 h 814026"/>
                <a:gd name="connsiteX10" fmla="*/ 44667 w 2436885"/>
                <a:gd name="connsiteY10" fmla="*/ 739049 h 814026"/>
                <a:gd name="connsiteX11" fmla="*/ 49112 w 2436885"/>
                <a:gd name="connsiteY11" fmla="*/ 784609 h 814026"/>
                <a:gd name="connsiteX12" fmla="*/ 54668 w 2436885"/>
                <a:gd name="connsiteY12" fmla="*/ 787943 h 814026"/>
                <a:gd name="connsiteX13" fmla="*/ 86337 w 2436885"/>
                <a:gd name="connsiteY13" fmla="*/ 776275 h 814026"/>
                <a:gd name="connsiteX14" fmla="*/ 66891 w 2436885"/>
                <a:gd name="connsiteY14" fmla="*/ 745717 h 814026"/>
                <a:gd name="connsiteX15" fmla="*/ 47444 w 2436885"/>
                <a:gd name="connsiteY15" fmla="*/ 739049 h 814026"/>
                <a:gd name="connsiteX16" fmla="*/ 46333 w 2436885"/>
                <a:gd name="connsiteY16" fmla="*/ 737938 h 814026"/>
                <a:gd name="connsiteX17" fmla="*/ 2025404 w 2436885"/>
                <a:gd name="connsiteY17" fmla="*/ 726826 h 814026"/>
                <a:gd name="connsiteX18" fmla="*/ 2070408 w 2436885"/>
                <a:gd name="connsiteY18" fmla="*/ 738494 h 814026"/>
                <a:gd name="connsiteX19" fmla="*/ 2077632 w 2436885"/>
                <a:gd name="connsiteY19" fmla="*/ 734049 h 814026"/>
                <a:gd name="connsiteX20" fmla="*/ 2068742 w 2436885"/>
                <a:gd name="connsiteY20" fmla="*/ 728493 h 814026"/>
                <a:gd name="connsiteX21" fmla="*/ 2085966 w 2436885"/>
                <a:gd name="connsiteY21" fmla="*/ 730159 h 814026"/>
                <a:gd name="connsiteX22" fmla="*/ 2107635 w 2436885"/>
                <a:gd name="connsiteY22" fmla="*/ 733494 h 814026"/>
                <a:gd name="connsiteX23" fmla="*/ 2097078 w 2436885"/>
                <a:gd name="connsiteY23" fmla="*/ 750717 h 814026"/>
                <a:gd name="connsiteX24" fmla="*/ 2093744 w 2436885"/>
                <a:gd name="connsiteY24" fmla="*/ 759051 h 814026"/>
                <a:gd name="connsiteX25" fmla="*/ 2129304 w 2436885"/>
                <a:gd name="connsiteY25" fmla="*/ 791277 h 814026"/>
                <a:gd name="connsiteX26" fmla="*/ 2157639 w 2436885"/>
                <a:gd name="connsiteY26" fmla="*/ 813501 h 814026"/>
                <a:gd name="connsiteX27" fmla="*/ 2103190 w 2436885"/>
                <a:gd name="connsiteY27" fmla="*/ 813501 h 814026"/>
                <a:gd name="connsiteX28" fmla="*/ 1689818 w 2436885"/>
                <a:gd name="connsiteY28" fmla="*/ 813501 h 814026"/>
                <a:gd name="connsiteX29" fmla="*/ 1663149 w 2436885"/>
                <a:gd name="connsiteY29" fmla="*/ 809056 h 814026"/>
                <a:gd name="connsiteX30" fmla="*/ 1645369 w 2436885"/>
                <a:gd name="connsiteY30" fmla="*/ 811278 h 814026"/>
                <a:gd name="connsiteX31" fmla="*/ 1632035 w 2436885"/>
                <a:gd name="connsiteY31" fmla="*/ 813501 h 814026"/>
                <a:gd name="connsiteX32" fmla="*/ 1551472 w 2436885"/>
                <a:gd name="connsiteY32" fmla="*/ 811834 h 814026"/>
                <a:gd name="connsiteX33" fmla="*/ 1451463 w 2436885"/>
                <a:gd name="connsiteY33" fmla="*/ 812945 h 814026"/>
                <a:gd name="connsiteX34" fmla="*/ 1243111 w 2436885"/>
                <a:gd name="connsiteY34" fmla="*/ 812390 h 814026"/>
                <a:gd name="connsiteX35" fmla="*/ 1229775 w 2436885"/>
                <a:gd name="connsiteY35" fmla="*/ 794610 h 814026"/>
                <a:gd name="connsiteX36" fmla="*/ 1202551 w 2436885"/>
                <a:gd name="connsiteY36" fmla="*/ 748495 h 814026"/>
                <a:gd name="connsiteX37" fmla="*/ 1174215 w 2436885"/>
                <a:gd name="connsiteY37" fmla="*/ 727382 h 814026"/>
                <a:gd name="connsiteX38" fmla="*/ 1220886 w 2436885"/>
                <a:gd name="connsiteY38" fmla="*/ 727382 h 814026"/>
                <a:gd name="connsiteX39" fmla="*/ 1934841 w 2436885"/>
                <a:gd name="connsiteY39" fmla="*/ 727382 h 814026"/>
                <a:gd name="connsiteX40" fmla="*/ 2025404 w 2436885"/>
                <a:gd name="connsiteY40" fmla="*/ 726826 h 814026"/>
                <a:gd name="connsiteX41" fmla="*/ 784735 w 2436885"/>
                <a:gd name="connsiteY41" fmla="*/ 726826 h 814026"/>
                <a:gd name="connsiteX42" fmla="*/ 810849 w 2436885"/>
                <a:gd name="connsiteY42" fmla="*/ 750162 h 814026"/>
                <a:gd name="connsiteX43" fmla="*/ 845853 w 2436885"/>
                <a:gd name="connsiteY43" fmla="*/ 727382 h 814026"/>
                <a:gd name="connsiteX44" fmla="*/ 1143102 w 2436885"/>
                <a:gd name="connsiteY44" fmla="*/ 727382 h 814026"/>
                <a:gd name="connsiteX45" fmla="*/ 1170882 w 2436885"/>
                <a:gd name="connsiteY45" fmla="*/ 742383 h 814026"/>
                <a:gd name="connsiteX46" fmla="*/ 1116988 w 2436885"/>
                <a:gd name="connsiteY46" fmla="*/ 767942 h 814026"/>
                <a:gd name="connsiteX47" fmla="*/ 1130878 w 2436885"/>
                <a:gd name="connsiteY47" fmla="*/ 775720 h 814026"/>
                <a:gd name="connsiteX48" fmla="*/ 1178660 w 2436885"/>
                <a:gd name="connsiteY48" fmla="*/ 784610 h 814026"/>
                <a:gd name="connsiteX49" fmla="*/ 1188661 w 2436885"/>
                <a:gd name="connsiteY49" fmla="*/ 804611 h 814026"/>
                <a:gd name="connsiteX50" fmla="*/ 1172549 w 2436885"/>
                <a:gd name="connsiteY50" fmla="*/ 812390 h 814026"/>
                <a:gd name="connsiteX51" fmla="*/ 923637 w 2436885"/>
                <a:gd name="connsiteY51" fmla="*/ 812390 h 814026"/>
                <a:gd name="connsiteX52" fmla="*/ 905302 w 2436885"/>
                <a:gd name="connsiteY52" fmla="*/ 804056 h 814026"/>
                <a:gd name="connsiteX53" fmla="*/ 890301 w 2436885"/>
                <a:gd name="connsiteY53" fmla="*/ 802945 h 814026"/>
                <a:gd name="connsiteX54" fmla="*/ 850852 w 2436885"/>
                <a:gd name="connsiteY54" fmla="*/ 812390 h 814026"/>
                <a:gd name="connsiteX55" fmla="*/ 477485 w 2436885"/>
                <a:gd name="connsiteY55" fmla="*/ 812946 h 814026"/>
                <a:gd name="connsiteX56" fmla="*/ 450815 w 2436885"/>
                <a:gd name="connsiteY56" fmla="*/ 795166 h 814026"/>
                <a:gd name="connsiteX57" fmla="*/ 472484 w 2436885"/>
                <a:gd name="connsiteY57" fmla="*/ 776275 h 814026"/>
                <a:gd name="connsiteX58" fmla="*/ 510821 w 2436885"/>
                <a:gd name="connsiteY58" fmla="*/ 746272 h 814026"/>
                <a:gd name="connsiteX59" fmla="*/ 546935 w 2436885"/>
                <a:gd name="connsiteY59" fmla="*/ 757940 h 814026"/>
                <a:gd name="connsiteX60" fmla="*/ 559715 w 2436885"/>
                <a:gd name="connsiteY60" fmla="*/ 752940 h 814026"/>
                <a:gd name="connsiteX61" fmla="*/ 609719 w 2436885"/>
                <a:gd name="connsiteY61" fmla="*/ 727382 h 814026"/>
                <a:gd name="connsiteX62" fmla="*/ 784735 w 2436885"/>
                <a:gd name="connsiteY62" fmla="*/ 726826 h 814026"/>
                <a:gd name="connsiteX63" fmla="*/ 29596 w 2436885"/>
                <a:gd name="connsiteY63" fmla="*/ 726200 h 814026"/>
                <a:gd name="connsiteX64" fmla="*/ 59112 w 2436885"/>
                <a:gd name="connsiteY64" fmla="*/ 726826 h 814026"/>
                <a:gd name="connsiteX65" fmla="*/ 131341 w 2436885"/>
                <a:gd name="connsiteY65" fmla="*/ 726826 h 814026"/>
                <a:gd name="connsiteX66" fmla="*/ 291912 w 2436885"/>
                <a:gd name="connsiteY66" fmla="*/ 727381 h 814026"/>
                <a:gd name="connsiteX67" fmla="*/ 317470 w 2436885"/>
                <a:gd name="connsiteY67" fmla="*/ 743494 h 814026"/>
                <a:gd name="connsiteX68" fmla="*/ 365252 w 2436885"/>
                <a:gd name="connsiteY68" fmla="*/ 731270 h 814026"/>
                <a:gd name="connsiteX69" fmla="*/ 391366 w 2436885"/>
                <a:gd name="connsiteY69" fmla="*/ 727937 h 814026"/>
                <a:gd name="connsiteX70" fmla="*/ 431369 w 2436885"/>
                <a:gd name="connsiteY70" fmla="*/ 727937 h 814026"/>
                <a:gd name="connsiteX71" fmla="*/ 376920 w 2436885"/>
                <a:gd name="connsiteY71" fmla="*/ 794054 h 814026"/>
                <a:gd name="connsiteX72" fmla="*/ 338583 w 2436885"/>
                <a:gd name="connsiteY72" fmla="*/ 813501 h 814026"/>
                <a:gd name="connsiteX73" fmla="*/ 310247 w 2436885"/>
                <a:gd name="connsiteY73" fmla="*/ 778497 h 814026"/>
                <a:gd name="connsiteX74" fmla="*/ 299691 w 2436885"/>
                <a:gd name="connsiteY74" fmla="*/ 785165 h 814026"/>
                <a:gd name="connsiteX75" fmla="*/ 246352 w 2436885"/>
                <a:gd name="connsiteY75" fmla="*/ 813501 h 814026"/>
                <a:gd name="connsiteX76" fmla="*/ 12997 w 2436885"/>
                <a:gd name="connsiteY76" fmla="*/ 812945 h 814026"/>
                <a:gd name="connsiteX77" fmla="*/ 2441 w 2436885"/>
                <a:gd name="connsiteY77" fmla="*/ 806833 h 814026"/>
                <a:gd name="connsiteX78" fmla="*/ 2441 w 2436885"/>
                <a:gd name="connsiteY78" fmla="*/ 786832 h 814026"/>
                <a:gd name="connsiteX79" fmla="*/ 6329 w 2436885"/>
                <a:gd name="connsiteY79" fmla="*/ 731826 h 814026"/>
                <a:gd name="connsiteX80" fmla="*/ 29596 w 2436885"/>
                <a:gd name="connsiteY80" fmla="*/ 726200 h 814026"/>
                <a:gd name="connsiteX81" fmla="*/ 2350293 w 2436885"/>
                <a:gd name="connsiteY81" fmla="*/ 0 h 814026"/>
                <a:gd name="connsiteX82" fmla="*/ 2436885 w 2436885"/>
                <a:gd name="connsiteY82" fmla="*/ 0 h 814026"/>
                <a:gd name="connsiteX83" fmla="*/ 2436554 w 2436885"/>
                <a:gd name="connsiteY83" fmla="*/ 637373 h 814026"/>
                <a:gd name="connsiteX84" fmla="*/ 2355990 w 2436885"/>
                <a:gd name="connsiteY84" fmla="*/ 772385 h 814026"/>
                <a:gd name="connsiteX85" fmla="*/ 2355436 w 2436885"/>
                <a:gd name="connsiteY85" fmla="*/ 772385 h 814026"/>
                <a:gd name="connsiteX86" fmla="*/ 2250981 w 2436885"/>
                <a:gd name="connsiteY86" fmla="*/ 811278 h 814026"/>
                <a:gd name="connsiteX87" fmla="*/ 2228201 w 2436885"/>
                <a:gd name="connsiteY87" fmla="*/ 811278 h 814026"/>
                <a:gd name="connsiteX88" fmla="*/ 2181530 w 2436885"/>
                <a:gd name="connsiteY88" fmla="*/ 771274 h 814026"/>
                <a:gd name="connsiteX89" fmla="*/ 2178197 w 2436885"/>
                <a:gd name="connsiteY89" fmla="*/ 765718 h 814026"/>
                <a:gd name="connsiteX90" fmla="*/ 2141527 w 2436885"/>
                <a:gd name="connsiteY90" fmla="*/ 758495 h 814026"/>
                <a:gd name="connsiteX91" fmla="*/ 2124303 w 2436885"/>
                <a:gd name="connsiteY91" fmla="*/ 742382 h 814026"/>
                <a:gd name="connsiteX92" fmla="*/ 2144860 w 2436885"/>
                <a:gd name="connsiteY92" fmla="*/ 725714 h 814026"/>
                <a:gd name="connsiteX93" fmla="*/ 2220979 w 2436885"/>
                <a:gd name="connsiteY93" fmla="*/ 726270 h 814026"/>
                <a:gd name="connsiteX94" fmla="*/ 2314321 w 2436885"/>
                <a:gd name="connsiteY94" fmla="*/ 700712 h 814026"/>
                <a:gd name="connsiteX95" fmla="*/ 2333211 w 2436885"/>
                <a:gd name="connsiteY95" fmla="*/ 679043 h 814026"/>
                <a:gd name="connsiteX96" fmla="*/ 2352657 w 2436885"/>
                <a:gd name="connsiteY96" fmla="*/ 631817 h 814026"/>
                <a:gd name="connsiteX97" fmla="*/ 2352657 w 2436885"/>
                <a:gd name="connsiteY97" fmla="*/ 441243 h 814026"/>
                <a:gd name="connsiteX98" fmla="*/ 2358213 w 2436885"/>
                <a:gd name="connsiteY98" fmla="*/ 386238 h 814026"/>
                <a:gd name="connsiteX99" fmla="*/ 2355436 w 2436885"/>
                <a:gd name="connsiteY99" fmla="*/ 357346 h 814026"/>
                <a:gd name="connsiteX100" fmla="*/ 2354880 w 2436885"/>
                <a:gd name="connsiteY100" fmla="*/ 368459 h 814026"/>
                <a:gd name="connsiteX101" fmla="*/ 2349879 w 2436885"/>
                <a:gd name="connsiteY101" fmla="*/ 358457 h 814026"/>
                <a:gd name="connsiteX102" fmla="*/ 2350990 w 2436885"/>
                <a:gd name="connsiteY102" fmla="*/ 59541 h 814026"/>
                <a:gd name="connsiteX103" fmla="*/ 2355990 w 2436885"/>
                <a:gd name="connsiteY103" fmla="*/ 75098 h 814026"/>
                <a:gd name="connsiteX104" fmla="*/ 2364880 w 2436885"/>
                <a:gd name="connsiteY104" fmla="*/ 81210 h 814026"/>
                <a:gd name="connsiteX105" fmla="*/ 2385438 w 2436885"/>
                <a:gd name="connsiteY105" fmla="*/ 97322 h 814026"/>
                <a:gd name="connsiteX106" fmla="*/ 2398773 w 2436885"/>
                <a:gd name="connsiteY106" fmla="*/ 68986 h 814026"/>
                <a:gd name="connsiteX107" fmla="*/ 2397106 w 2436885"/>
                <a:gd name="connsiteY107" fmla="*/ 66208 h 814026"/>
                <a:gd name="connsiteX108" fmla="*/ 2374882 w 2436885"/>
                <a:gd name="connsiteY108" fmla="*/ 50095 h 814026"/>
                <a:gd name="connsiteX109" fmla="*/ 2363214 w 2436885"/>
                <a:gd name="connsiteY109" fmla="*/ 51762 h 814026"/>
                <a:gd name="connsiteX110" fmla="*/ 2355990 w 2436885"/>
                <a:gd name="connsiteY110" fmla="*/ 50651 h 814026"/>
                <a:gd name="connsiteX111" fmla="*/ 2350434 w 2436885"/>
                <a:gd name="connsiteY111" fmla="*/ 55095 h 8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436885" h="814026">
                  <a:moveTo>
                    <a:pt x="1885948" y="779609"/>
                  </a:moveTo>
                  <a:cubicBezTo>
                    <a:pt x="1881503" y="779053"/>
                    <a:pt x="1874280" y="782942"/>
                    <a:pt x="1875946" y="787943"/>
                  </a:cubicBezTo>
                  <a:cubicBezTo>
                    <a:pt x="1878724" y="797389"/>
                    <a:pt x="1887059" y="804056"/>
                    <a:pt x="1895949" y="807945"/>
                  </a:cubicBezTo>
                  <a:cubicBezTo>
                    <a:pt x="1899282" y="809612"/>
                    <a:pt x="1900948" y="802945"/>
                    <a:pt x="1901505" y="797944"/>
                  </a:cubicBezTo>
                  <a:cubicBezTo>
                    <a:pt x="1899837" y="789610"/>
                    <a:pt x="1897060" y="780720"/>
                    <a:pt x="1885948" y="779609"/>
                  </a:cubicBezTo>
                  <a:close/>
                  <a:moveTo>
                    <a:pt x="46333" y="737938"/>
                  </a:moveTo>
                  <a:cubicBezTo>
                    <a:pt x="46333" y="737938"/>
                    <a:pt x="45778" y="738494"/>
                    <a:pt x="45778" y="738494"/>
                  </a:cubicBezTo>
                  <a:cubicBezTo>
                    <a:pt x="45778" y="738494"/>
                    <a:pt x="45778" y="739049"/>
                    <a:pt x="45778" y="739049"/>
                  </a:cubicBezTo>
                  <a:cubicBezTo>
                    <a:pt x="45222" y="739049"/>
                    <a:pt x="45222" y="739049"/>
                    <a:pt x="45222" y="739049"/>
                  </a:cubicBezTo>
                  <a:cubicBezTo>
                    <a:pt x="45222" y="738494"/>
                    <a:pt x="45222" y="738494"/>
                    <a:pt x="45222" y="738494"/>
                  </a:cubicBezTo>
                  <a:cubicBezTo>
                    <a:pt x="45222" y="738494"/>
                    <a:pt x="44667" y="739049"/>
                    <a:pt x="44667" y="739049"/>
                  </a:cubicBezTo>
                  <a:cubicBezTo>
                    <a:pt x="37444" y="754606"/>
                    <a:pt x="53001" y="769052"/>
                    <a:pt x="49112" y="784609"/>
                  </a:cubicBezTo>
                  <a:cubicBezTo>
                    <a:pt x="49112" y="785720"/>
                    <a:pt x="54112" y="788498"/>
                    <a:pt x="54668" y="787943"/>
                  </a:cubicBezTo>
                  <a:cubicBezTo>
                    <a:pt x="64113" y="779053"/>
                    <a:pt x="84671" y="788498"/>
                    <a:pt x="86337" y="776275"/>
                  </a:cubicBezTo>
                  <a:cubicBezTo>
                    <a:pt x="87449" y="769608"/>
                    <a:pt x="81336" y="750717"/>
                    <a:pt x="66891" y="745717"/>
                  </a:cubicBezTo>
                  <a:cubicBezTo>
                    <a:pt x="60224" y="744050"/>
                    <a:pt x="54668" y="738494"/>
                    <a:pt x="47444" y="739049"/>
                  </a:cubicBezTo>
                  <a:cubicBezTo>
                    <a:pt x="46889" y="738494"/>
                    <a:pt x="46333" y="738494"/>
                    <a:pt x="46333" y="737938"/>
                  </a:cubicBezTo>
                  <a:close/>
                  <a:moveTo>
                    <a:pt x="2025404" y="726826"/>
                  </a:moveTo>
                  <a:cubicBezTo>
                    <a:pt x="2042628" y="724603"/>
                    <a:pt x="2054852" y="735715"/>
                    <a:pt x="2070408" y="738494"/>
                  </a:cubicBezTo>
                  <a:cubicBezTo>
                    <a:pt x="2075409" y="739605"/>
                    <a:pt x="2078187" y="739050"/>
                    <a:pt x="2077632" y="734049"/>
                  </a:cubicBezTo>
                  <a:cubicBezTo>
                    <a:pt x="2077076" y="732938"/>
                    <a:pt x="2071520" y="732382"/>
                    <a:pt x="2068742" y="728493"/>
                  </a:cubicBezTo>
                  <a:cubicBezTo>
                    <a:pt x="2074298" y="729048"/>
                    <a:pt x="2080410" y="728493"/>
                    <a:pt x="2085966" y="730159"/>
                  </a:cubicBezTo>
                  <a:cubicBezTo>
                    <a:pt x="2093189" y="732382"/>
                    <a:pt x="2102634" y="721270"/>
                    <a:pt x="2107635" y="733494"/>
                  </a:cubicBezTo>
                  <a:cubicBezTo>
                    <a:pt x="2112079" y="744050"/>
                    <a:pt x="2101523" y="745717"/>
                    <a:pt x="2097078" y="750717"/>
                  </a:cubicBezTo>
                  <a:cubicBezTo>
                    <a:pt x="2095411" y="752939"/>
                    <a:pt x="2093744" y="759051"/>
                    <a:pt x="2093744" y="759051"/>
                  </a:cubicBezTo>
                  <a:cubicBezTo>
                    <a:pt x="2108746" y="766830"/>
                    <a:pt x="2116524" y="787943"/>
                    <a:pt x="2129304" y="791277"/>
                  </a:cubicBezTo>
                  <a:cubicBezTo>
                    <a:pt x="2142638" y="794610"/>
                    <a:pt x="2147083" y="800722"/>
                    <a:pt x="2157639" y="813501"/>
                  </a:cubicBezTo>
                  <a:cubicBezTo>
                    <a:pt x="2135971" y="813501"/>
                    <a:pt x="2119858" y="813501"/>
                    <a:pt x="2103190" y="813501"/>
                  </a:cubicBezTo>
                  <a:cubicBezTo>
                    <a:pt x="1965400" y="813501"/>
                    <a:pt x="1827609" y="813501"/>
                    <a:pt x="1689818" y="813501"/>
                  </a:cubicBezTo>
                  <a:cubicBezTo>
                    <a:pt x="1680928" y="813501"/>
                    <a:pt x="1671483" y="816279"/>
                    <a:pt x="1663149" y="809056"/>
                  </a:cubicBezTo>
                  <a:cubicBezTo>
                    <a:pt x="1659260" y="805722"/>
                    <a:pt x="1647592" y="779053"/>
                    <a:pt x="1645369" y="811278"/>
                  </a:cubicBezTo>
                  <a:cubicBezTo>
                    <a:pt x="1645369" y="812390"/>
                    <a:pt x="1636480" y="813501"/>
                    <a:pt x="1632035" y="813501"/>
                  </a:cubicBezTo>
                  <a:cubicBezTo>
                    <a:pt x="1605366" y="812945"/>
                    <a:pt x="1578141" y="811834"/>
                    <a:pt x="1551472" y="811834"/>
                  </a:cubicBezTo>
                  <a:cubicBezTo>
                    <a:pt x="1518136" y="811834"/>
                    <a:pt x="1484799" y="812945"/>
                    <a:pt x="1451463" y="812945"/>
                  </a:cubicBezTo>
                  <a:cubicBezTo>
                    <a:pt x="1382012" y="812945"/>
                    <a:pt x="1312562" y="812945"/>
                    <a:pt x="1243111" y="812390"/>
                  </a:cubicBezTo>
                  <a:cubicBezTo>
                    <a:pt x="1230887" y="812390"/>
                    <a:pt x="1213107" y="816835"/>
                    <a:pt x="1229775" y="794610"/>
                  </a:cubicBezTo>
                  <a:cubicBezTo>
                    <a:pt x="1212552" y="784610"/>
                    <a:pt x="1238666" y="749606"/>
                    <a:pt x="1202551" y="748495"/>
                  </a:cubicBezTo>
                  <a:cubicBezTo>
                    <a:pt x="1194217" y="747939"/>
                    <a:pt x="1181438" y="740716"/>
                    <a:pt x="1174215" y="727382"/>
                  </a:cubicBezTo>
                  <a:cubicBezTo>
                    <a:pt x="1190883" y="727382"/>
                    <a:pt x="1205884" y="727382"/>
                    <a:pt x="1220886" y="727382"/>
                  </a:cubicBezTo>
                  <a:cubicBezTo>
                    <a:pt x="1459241" y="727382"/>
                    <a:pt x="1697041" y="726826"/>
                    <a:pt x="1934841" y="727382"/>
                  </a:cubicBezTo>
                  <a:cubicBezTo>
                    <a:pt x="1964843" y="727382"/>
                    <a:pt x="1995402" y="731271"/>
                    <a:pt x="2025404" y="726826"/>
                  </a:cubicBezTo>
                  <a:close/>
                  <a:moveTo>
                    <a:pt x="784735" y="726826"/>
                  </a:moveTo>
                  <a:cubicBezTo>
                    <a:pt x="799737" y="726826"/>
                    <a:pt x="811960" y="726271"/>
                    <a:pt x="810849" y="750162"/>
                  </a:cubicBezTo>
                  <a:cubicBezTo>
                    <a:pt x="813626" y="723492"/>
                    <a:pt x="830850" y="727382"/>
                    <a:pt x="845853" y="727382"/>
                  </a:cubicBezTo>
                  <a:cubicBezTo>
                    <a:pt x="945305" y="727382"/>
                    <a:pt x="1044204" y="727382"/>
                    <a:pt x="1143102" y="727382"/>
                  </a:cubicBezTo>
                  <a:cubicBezTo>
                    <a:pt x="1154769" y="726826"/>
                    <a:pt x="1166992" y="725159"/>
                    <a:pt x="1170882" y="742383"/>
                  </a:cubicBezTo>
                  <a:cubicBezTo>
                    <a:pt x="1154769" y="732938"/>
                    <a:pt x="1117544" y="751273"/>
                    <a:pt x="1116988" y="767942"/>
                  </a:cubicBezTo>
                  <a:cubicBezTo>
                    <a:pt x="1116433" y="777387"/>
                    <a:pt x="1124212" y="779609"/>
                    <a:pt x="1130878" y="775720"/>
                  </a:cubicBezTo>
                  <a:cubicBezTo>
                    <a:pt x="1149769" y="765719"/>
                    <a:pt x="1162548" y="782943"/>
                    <a:pt x="1178660" y="784610"/>
                  </a:cubicBezTo>
                  <a:cubicBezTo>
                    <a:pt x="1186439" y="785721"/>
                    <a:pt x="1190884" y="796833"/>
                    <a:pt x="1188661" y="804611"/>
                  </a:cubicBezTo>
                  <a:cubicBezTo>
                    <a:pt x="1187550" y="813501"/>
                    <a:pt x="1179217" y="812390"/>
                    <a:pt x="1172549" y="812390"/>
                  </a:cubicBezTo>
                  <a:cubicBezTo>
                    <a:pt x="1089763" y="812390"/>
                    <a:pt x="1006422" y="812390"/>
                    <a:pt x="923637" y="812390"/>
                  </a:cubicBezTo>
                  <a:cubicBezTo>
                    <a:pt x="916414" y="812390"/>
                    <a:pt x="909191" y="814057"/>
                    <a:pt x="905302" y="804056"/>
                  </a:cubicBezTo>
                  <a:cubicBezTo>
                    <a:pt x="902524" y="796833"/>
                    <a:pt x="893634" y="798500"/>
                    <a:pt x="890301" y="802945"/>
                  </a:cubicBezTo>
                  <a:cubicBezTo>
                    <a:pt x="879189" y="816279"/>
                    <a:pt x="864742" y="812390"/>
                    <a:pt x="850852" y="812390"/>
                  </a:cubicBezTo>
                  <a:cubicBezTo>
                    <a:pt x="726397" y="812946"/>
                    <a:pt x="601941" y="812390"/>
                    <a:pt x="477485" y="812946"/>
                  </a:cubicBezTo>
                  <a:cubicBezTo>
                    <a:pt x="463594" y="812946"/>
                    <a:pt x="451927" y="811279"/>
                    <a:pt x="450815" y="795166"/>
                  </a:cubicBezTo>
                  <a:cubicBezTo>
                    <a:pt x="449704" y="779609"/>
                    <a:pt x="463039" y="781276"/>
                    <a:pt x="472484" y="776275"/>
                  </a:cubicBezTo>
                  <a:cubicBezTo>
                    <a:pt x="486374" y="768497"/>
                    <a:pt x="515266" y="781276"/>
                    <a:pt x="510821" y="746272"/>
                  </a:cubicBezTo>
                  <a:cubicBezTo>
                    <a:pt x="523600" y="752940"/>
                    <a:pt x="534157" y="758496"/>
                    <a:pt x="546935" y="757940"/>
                  </a:cubicBezTo>
                  <a:cubicBezTo>
                    <a:pt x="552491" y="757940"/>
                    <a:pt x="558603" y="757385"/>
                    <a:pt x="559715" y="752940"/>
                  </a:cubicBezTo>
                  <a:cubicBezTo>
                    <a:pt x="565826" y="723492"/>
                    <a:pt x="589717" y="727938"/>
                    <a:pt x="609719" y="727382"/>
                  </a:cubicBezTo>
                  <a:cubicBezTo>
                    <a:pt x="668058" y="726826"/>
                    <a:pt x="726397" y="727382"/>
                    <a:pt x="784735" y="726826"/>
                  </a:cubicBezTo>
                  <a:close/>
                  <a:moveTo>
                    <a:pt x="29596" y="726200"/>
                  </a:moveTo>
                  <a:cubicBezTo>
                    <a:pt x="39249" y="726270"/>
                    <a:pt x="49945" y="727381"/>
                    <a:pt x="59112" y="726826"/>
                  </a:cubicBezTo>
                  <a:cubicBezTo>
                    <a:pt x="83004" y="726826"/>
                    <a:pt x="107451" y="726826"/>
                    <a:pt x="131341" y="726826"/>
                  </a:cubicBezTo>
                  <a:cubicBezTo>
                    <a:pt x="184680" y="726826"/>
                    <a:pt x="238574" y="727381"/>
                    <a:pt x="291912" y="727381"/>
                  </a:cubicBezTo>
                  <a:cubicBezTo>
                    <a:pt x="304136" y="727381"/>
                    <a:pt x="315803" y="727381"/>
                    <a:pt x="317470" y="743494"/>
                  </a:cubicBezTo>
                  <a:cubicBezTo>
                    <a:pt x="335805" y="748494"/>
                    <a:pt x="353584" y="756273"/>
                    <a:pt x="365252" y="731270"/>
                  </a:cubicBezTo>
                  <a:cubicBezTo>
                    <a:pt x="369697" y="722381"/>
                    <a:pt x="382476" y="728492"/>
                    <a:pt x="391366" y="727937"/>
                  </a:cubicBezTo>
                  <a:cubicBezTo>
                    <a:pt x="403589" y="726826"/>
                    <a:pt x="416368" y="727381"/>
                    <a:pt x="431369" y="727937"/>
                  </a:cubicBezTo>
                  <a:cubicBezTo>
                    <a:pt x="410256" y="749606"/>
                    <a:pt x="390810" y="771274"/>
                    <a:pt x="376920" y="794054"/>
                  </a:cubicBezTo>
                  <a:cubicBezTo>
                    <a:pt x="365252" y="813501"/>
                    <a:pt x="354696" y="814612"/>
                    <a:pt x="338583" y="813501"/>
                  </a:cubicBezTo>
                  <a:cubicBezTo>
                    <a:pt x="324138" y="812389"/>
                    <a:pt x="308580" y="792944"/>
                    <a:pt x="310247" y="778497"/>
                  </a:cubicBezTo>
                  <a:cubicBezTo>
                    <a:pt x="306358" y="780720"/>
                    <a:pt x="300246" y="782386"/>
                    <a:pt x="299691" y="785165"/>
                  </a:cubicBezTo>
                  <a:cubicBezTo>
                    <a:pt x="295246" y="820168"/>
                    <a:pt x="268576" y="813501"/>
                    <a:pt x="246352" y="813501"/>
                  </a:cubicBezTo>
                  <a:cubicBezTo>
                    <a:pt x="168567" y="813501"/>
                    <a:pt x="90782" y="812945"/>
                    <a:pt x="12997" y="812945"/>
                  </a:cubicBezTo>
                  <a:cubicBezTo>
                    <a:pt x="7441" y="814056"/>
                    <a:pt x="2996" y="813501"/>
                    <a:pt x="2441" y="806833"/>
                  </a:cubicBezTo>
                  <a:cubicBezTo>
                    <a:pt x="2441" y="800166"/>
                    <a:pt x="1885" y="793499"/>
                    <a:pt x="2441" y="786832"/>
                  </a:cubicBezTo>
                  <a:cubicBezTo>
                    <a:pt x="3552" y="767941"/>
                    <a:pt x="-5894" y="742938"/>
                    <a:pt x="6329" y="731826"/>
                  </a:cubicBezTo>
                  <a:cubicBezTo>
                    <a:pt x="11330" y="727103"/>
                    <a:pt x="19942" y="726131"/>
                    <a:pt x="29596" y="726200"/>
                  </a:cubicBezTo>
                  <a:close/>
                  <a:moveTo>
                    <a:pt x="2350293" y="0"/>
                  </a:moveTo>
                  <a:lnTo>
                    <a:pt x="2436885" y="0"/>
                  </a:lnTo>
                  <a:lnTo>
                    <a:pt x="2436554" y="637373"/>
                  </a:lnTo>
                  <a:cubicBezTo>
                    <a:pt x="2435998" y="696267"/>
                    <a:pt x="2405440" y="741271"/>
                    <a:pt x="2355990" y="772385"/>
                  </a:cubicBezTo>
                  <a:lnTo>
                    <a:pt x="2355436" y="772385"/>
                  </a:lnTo>
                  <a:cubicBezTo>
                    <a:pt x="2325433" y="798499"/>
                    <a:pt x="2288762" y="806833"/>
                    <a:pt x="2250981" y="811278"/>
                  </a:cubicBezTo>
                  <a:cubicBezTo>
                    <a:pt x="2243758" y="811833"/>
                    <a:pt x="2235980" y="811278"/>
                    <a:pt x="2228201" y="811278"/>
                  </a:cubicBezTo>
                  <a:cubicBezTo>
                    <a:pt x="2188753" y="811278"/>
                    <a:pt x="2188753" y="811278"/>
                    <a:pt x="2181530" y="771274"/>
                  </a:cubicBezTo>
                  <a:cubicBezTo>
                    <a:pt x="2180419" y="769607"/>
                    <a:pt x="2179308" y="767385"/>
                    <a:pt x="2178197" y="765718"/>
                  </a:cubicBezTo>
                  <a:cubicBezTo>
                    <a:pt x="2165974" y="763496"/>
                    <a:pt x="2153750" y="761273"/>
                    <a:pt x="2141527" y="758495"/>
                  </a:cubicBezTo>
                  <a:cubicBezTo>
                    <a:pt x="2132082" y="756829"/>
                    <a:pt x="2121525" y="754050"/>
                    <a:pt x="2124303" y="742382"/>
                  </a:cubicBezTo>
                  <a:cubicBezTo>
                    <a:pt x="2126526" y="734049"/>
                    <a:pt x="2130970" y="725158"/>
                    <a:pt x="2144860" y="725714"/>
                  </a:cubicBezTo>
                  <a:cubicBezTo>
                    <a:pt x="2170418" y="726825"/>
                    <a:pt x="2195976" y="724047"/>
                    <a:pt x="2220979" y="726270"/>
                  </a:cubicBezTo>
                  <a:cubicBezTo>
                    <a:pt x="2255982" y="729048"/>
                    <a:pt x="2285429" y="716269"/>
                    <a:pt x="2314321" y="700712"/>
                  </a:cubicBezTo>
                  <a:cubicBezTo>
                    <a:pt x="2320432" y="693489"/>
                    <a:pt x="2327100" y="686266"/>
                    <a:pt x="2333211" y="679043"/>
                  </a:cubicBezTo>
                  <a:cubicBezTo>
                    <a:pt x="2348212" y="666820"/>
                    <a:pt x="2352657" y="650707"/>
                    <a:pt x="2352657" y="631817"/>
                  </a:cubicBezTo>
                  <a:cubicBezTo>
                    <a:pt x="2352102" y="568477"/>
                    <a:pt x="2352657" y="504583"/>
                    <a:pt x="2352657" y="441243"/>
                  </a:cubicBezTo>
                  <a:cubicBezTo>
                    <a:pt x="2352657" y="422908"/>
                    <a:pt x="2350990" y="404573"/>
                    <a:pt x="2358213" y="386238"/>
                  </a:cubicBezTo>
                  <a:cubicBezTo>
                    <a:pt x="2362102" y="376237"/>
                    <a:pt x="2359324" y="366792"/>
                    <a:pt x="2355436" y="357346"/>
                  </a:cubicBezTo>
                  <a:cubicBezTo>
                    <a:pt x="2355436" y="361236"/>
                    <a:pt x="2354880" y="364569"/>
                    <a:pt x="2354880" y="368459"/>
                  </a:cubicBezTo>
                  <a:cubicBezTo>
                    <a:pt x="2349879" y="366792"/>
                    <a:pt x="2349879" y="362903"/>
                    <a:pt x="2349879" y="358457"/>
                  </a:cubicBezTo>
                  <a:cubicBezTo>
                    <a:pt x="2349879" y="259004"/>
                    <a:pt x="2350434" y="158994"/>
                    <a:pt x="2350990" y="59541"/>
                  </a:cubicBezTo>
                  <a:cubicBezTo>
                    <a:pt x="2355990" y="63430"/>
                    <a:pt x="2354880" y="69542"/>
                    <a:pt x="2355990" y="75098"/>
                  </a:cubicBezTo>
                  <a:cubicBezTo>
                    <a:pt x="2360436" y="73431"/>
                    <a:pt x="2362658" y="78431"/>
                    <a:pt x="2364880" y="81210"/>
                  </a:cubicBezTo>
                  <a:cubicBezTo>
                    <a:pt x="2370437" y="88432"/>
                    <a:pt x="2370993" y="102878"/>
                    <a:pt x="2385438" y="97322"/>
                  </a:cubicBezTo>
                  <a:cubicBezTo>
                    <a:pt x="2397661" y="92322"/>
                    <a:pt x="2403217" y="82876"/>
                    <a:pt x="2398773" y="68986"/>
                  </a:cubicBezTo>
                  <a:cubicBezTo>
                    <a:pt x="2398217" y="67875"/>
                    <a:pt x="2397661" y="67319"/>
                    <a:pt x="2397106" y="66208"/>
                  </a:cubicBezTo>
                  <a:cubicBezTo>
                    <a:pt x="2387661" y="65652"/>
                    <a:pt x="2382105" y="56207"/>
                    <a:pt x="2374882" y="50095"/>
                  </a:cubicBezTo>
                  <a:cubicBezTo>
                    <a:pt x="2371548" y="50095"/>
                    <a:pt x="2367658" y="50095"/>
                    <a:pt x="2363214" y="51762"/>
                  </a:cubicBezTo>
                  <a:cubicBezTo>
                    <a:pt x="2360436" y="52318"/>
                    <a:pt x="2357658" y="51762"/>
                    <a:pt x="2355990" y="50651"/>
                  </a:cubicBezTo>
                  <a:cubicBezTo>
                    <a:pt x="2355990" y="53985"/>
                    <a:pt x="2354324" y="55651"/>
                    <a:pt x="2350434" y="55095"/>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6" name="Freeform: Shape 5">
              <a:extLst>
                <a:ext uri="{FF2B5EF4-FFF2-40B4-BE49-F238E27FC236}">
                  <a16:creationId xmlns:a16="http://schemas.microsoft.com/office/drawing/2014/main" id="{F3268DE3-2C7E-4B47-A5B3-9DE005DE7A18}"/>
                </a:ext>
              </a:extLst>
            </p:cNvPr>
            <p:cNvSpPr/>
            <p:nvPr/>
          </p:nvSpPr>
          <p:spPr>
            <a:xfrm>
              <a:off x="9310950" y="5617270"/>
              <a:ext cx="2558247" cy="924159"/>
            </a:xfrm>
            <a:custGeom>
              <a:avLst/>
              <a:gdLst>
                <a:gd name="connsiteX0" fmla="*/ 1014214 w 2558247"/>
                <a:gd name="connsiteY0" fmla="*/ 906166 h 924159"/>
                <a:gd name="connsiteX1" fmla="*/ 1034772 w 2558247"/>
                <a:gd name="connsiteY1" fmla="*/ 922348 h 924159"/>
                <a:gd name="connsiteX2" fmla="*/ 993657 w 2558247"/>
                <a:gd name="connsiteY2" fmla="*/ 921237 h 924159"/>
                <a:gd name="connsiteX3" fmla="*/ 1014214 w 2558247"/>
                <a:gd name="connsiteY3" fmla="*/ 906166 h 924159"/>
                <a:gd name="connsiteX4" fmla="*/ 1683166 w 2558247"/>
                <a:gd name="connsiteY4" fmla="*/ 887901 h 924159"/>
                <a:gd name="connsiteX5" fmla="*/ 1703724 w 2558247"/>
                <a:gd name="connsiteY5" fmla="*/ 910125 h 924159"/>
                <a:gd name="connsiteX6" fmla="*/ 1665387 w 2558247"/>
                <a:gd name="connsiteY6" fmla="*/ 916237 h 924159"/>
                <a:gd name="connsiteX7" fmla="*/ 1653719 w 2558247"/>
                <a:gd name="connsiteY7" fmla="*/ 903458 h 924159"/>
                <a:gd name="connsiteX8" fmla="*/ 1683166 w 2558247"/>
                <a:gd name="connsiteY8" fmla="*/ 887901 h 924159"/>
                <a:gd name="connsiteX9" fmla="*/ 38013 w 2558247"/>
                <a:gd name="connsiteY9" fmla="*/ 849563 h 924159"/>
                <a:gd name="connsiteX10" fmla="*/ 157469 w 2558247"/>
                <a:gd name="connsiteY10" fmla="*/ 849563 h 924159"/>
                <a:gd name="connsiteX11" fmla="*/ 291925 w 2558247"/>
                <a:gd name="connsiteY11" fmla="*/ 849563 h 924159"/>
                <a:gd name="connsiteX12" fmla="*/ 314705 w 2558247"/>
                <a:gd name="connsiteY12" fmla="*/ 859564 h 924159"/>
                <a:gd name="connsiteX13" fmla="*/ 311927 w 2558247"/>
                <a:gd name="connsiteY13" fmla="*/ 887900 h 924159"/>
                <a:gd name="connsiteX14" fmla="*/ 297481 w 2558247"/>
                <a:gd name="connsiteY14" fmla="*/ 918458 h 924159"/>
                <a:gd name="connsiteX15" fmla="*/ 289703 w 2558247"/>
                <a:gd name="connsiteY15" fmla="*/ 922348 h 924159"/>
                <a:gd name="connsiteX16" fmla="*/ 212474 w 2558247"/>
                <a:gd name="connsiteY16" fmla="*/ 916236 h 924159"/>
                <a:gd name="connsiteX17" fmla="*/ 200250 w 2558247"/>
                <a:gd name="connsiteY17" fmla="*/ 915125 h 924159"/>
                <a:gd name="connsiteX18" fmla="*/ 34124 w 2558247"/>
                <a:gd name="connsiteY18" fmla="*/ 921792 h 924159"/>
                <a:gd name="connsiteX19" fmla="*/ 232 w 2558247"/>
                <a:gd name="connsiteY19" fmla="*/ 886789 h 924159"/>
                <a:gd name="connsiteX20" fmla="*/ 38013 w 2558247"/>
                <a:gd name="connsiteY20" fmla="*/ 849563 h 924159"/>
                <a:gd name="connsiteX21" fmla="*/ 340402 w 2558247"/>
                <a:gd name="connsiteY21" fmla="*/ 849355 h 924159"/>
                <a:gd name="connsiteX22" fmla="*/ 354708 w 2558247"/>
                <a:gd name="connsiteY22" fmla="*/ 857342 h 924159"/>
                <a:gd name="connsiteX23" fmla="*/ 368598 w 2558247"/>
                <a:gd name="connsiteY23" fmla="*/ 865676 h 924159"/>
                <a:gd name="connsiteX24" fmla="*/ 357486 w 2558247"/>
                <a:gd name="connsiteY24" fmla="*/ 871232 h 924159"/>
                <a:gd name="connsiteX25" fmla="*/ 325261 w 2558247"/>
                <a:gd name="connsiteY25" fmla="*/ 865120 h 924159"/>
                <a:gd name="connsiteX26" fmla="*/ 325261 w 2558247"/>
                <a:gd name="connsiteY26" fmla="*/ 853452 h 924159"/>
                <a:gd name="connsiteX27" fmla="*/ 340402 w 2558247"/>
                <a:gd name="connsiteY27" fmla="*/ 849355 h 924159"/>
                <a:gd name="connsiteX28" fmla="*/ 1677054 w 2558247"/>
                <a:gd name="connsiteY28" fmla="*/ 849008 h 924159"/>
                <a:gd name="connsiteX29" fmla="*/ 1684277 w 2558247"/>
                <a:gd name="connsiteY29" fmla="*/ 855675 h 924159"/>
                <a:gd name="connsiteX30" fmla="*/ 1670943 w 2558247"/>
                <a:gd name="connsiteY30" fmla="*/ 868455 h 924159"/>
                <a:gd name="connsiteX31" fmla="*/ 1663720 w 2558247"/>
                <a:gd name="connsiteY31" fmla="*/ 859010 h 924159"/>
                <a:gd name="connsiteX32" fmla="*/ 1677054 w 2558247"/>
                <a:gd name="connsiteY32" fmla="*/ 849008 h 924159"/>
                <a:gd name="connsiteX33" fmla="*/ 888647 w 2558247"/>
                <a:gd name="connsiteY33" fmla="*/ 849008 h 924159"/>
                <a:gd name="connsiteX34" fmla="*/ 909760 w 2558247"/>
                <a:gd name="connsiteY34" fmla="*/ 865120 h 924159"/>
                <a:gd name="connsiteX35" fmla="*/ 924206 w 2558247"/>
                <a:gd name="connsiteY35" fmla="*/ 911792 h 924159"/>
                <a:gd name="connsiteX36" fmla="*/ 903649 w 2558247"/>
                <a:gd name="connsiteY36" fmla="*/ 922904 h 924159"/>
                <a:gd name="connsiteX37" fmla="*/ 670294 w 2558247"/>
                <a:gd name="connsiteY37" fmla="*/ 922904 h 924159"/>
                <a:gd name="connsiteX38" fmla="*/ 599176 w 2558247"/>
                <a:gd name="connsiteY38" fmla="*/ 922904 h 924159"/>
                <a:gd name="connsiteX39" fmla="*/ 503612 w 2558247"/>
                <a:gd name="connsiteY39" fmla="*/ 903458 h 924159"/>
                <a:gd name="connsiteX40" fmla="*/ 484721 w 2558247"/>
                <a:gd name="connsiteY40" fmla="*/ 902902 h 924159"/>
                <a:gd name="connsiteX41" fmla="*/ 486387 w 2558247"/>
                <a:gd name="connsiteY41" fmla="*/ 922349 h 924159"/>
                <a:gd name="connsiteX42" fmla="*/ 320817 w 2558247"/>
                <a:gd name="connsiteY42" fmla="*/ 922349 h 924159"/>
                <a:gd name="connsiteX43" fmla="*/ 331929 w 2558247"/>
                <a:gd name="connsiteY43" fmla="*/ 899013 h 924159"/>
                <a:gd name="connsiteX44" fmla="*/ 341929 w 2558247"/>
                <a:gd name="connsiteY44" fmla="*/ 890123 h 924159"/>
                <a:gd name="connsiteX45" fmla="*/ 393046 w 2558247"/>
                <a:gd name="connsiteY45" fmla="*/ 863454 h 924159"/>
                <a:gd name="connsiteX46" fmla="*/ 369155 w 2558247"/>
                <a:gd name="connsiteY46" fmla="*/ 849564 h 924159"/>
                <a:gd name="connsiteX47" fmla="*/ 400825 w 2558247"/>
                <a:gd name="connsiteY47" fmla="*/ 862343 h 924159"/>
                <a:gd name="connsiteX48" fmla="*/ 474164 w 2558247"/>
                <a:gd name="connsiteY48" fmla="*/ 859564 h 924159"/>
                <a:gd name="connsiteX49" fmla="*/ 495277 w 2558247"/>
                <a:gd name="connsiteY49" fmla="*/ 849564 h 924159"/>
                <a:gd name="connsiteX50" fmla="*/ 888647 w 2558247"/>
                <a:gd name="connsiteY50" fmla="*/ 849008 h 924159"/>
                <a:gd name="connsiteX51" fmla="*/ 1643457 w 2558247"/>
                <a:gd name="connsiteY51" fmla="*/ 848487 h 924159"/>
                <a:gd name="connsiteX52" fmla="*/ 1654274 w 2558247"/>
                <a:gd name="connsiteY52" fmla="*/ 850675 h 924159"/>
                <a:gd name="connsiteX53" fmla="*/ 1649273 w 2558247"/>
                <a:gd name="connsiteY53" fmla="*/ 867343 h 924159"/>
                <a:gd name="connsiteX54" fmla="*/ 1598158 w 2558247"/>
                <a:gd name="connsiteY54" fmla="*/ 917903 h 924159"/>
                <a:gd name="connsiteX55" fmla="*/ 1600936 w 2558247"/>
                <a:gd name="connsiteY55" fmla="*/ 893456 h 924159"/>
                <a:gd name="connsiteX56" fmla="*/ 1578711 w 2558247"/>
                <a:gd name="connsiteY56" fmla="*/ 882900 h 924159"/>
                <a:gd name="connsiteX57" fmla="*/ 1583156 w 2558247"/>
                <a:gd name="connsiteY57" fmla="*/ 906235 h 924159"/>
                <a:gd name="connsiteX58" fmla="*/ 1543152 w 2558247"/>
                <a:gd name="connsiteY58" fmla="*/ 899012 h 924159"/>
                <a:gd name="connsiteX59" fmla="*/ 1548153 w 2558247"/>
                <a:gd name="connsiteY59" fmla="*/ 921237 h 924159"/>
                <a:gd name="connsiteX60" fmla="*/ 1383693 w 2558247"/>
                <a:gd name="connsiteY60" fmla="*/ 921237 h 924159"/>
                <a:gd name="connsiteX61" fmla="*/ 1334244 w 2558247"/>
                <a:gd name="connsiteY61" fmla="*/ 872343 h 924159"/>
                <a:gd name="connsiteX62" fmla="*/ 1302019 w 2558247"/>
                <a:gd name="connsiteY62" fmla="*/ 894012 h 924159"/>
                <a:gd name="connsiteX63" fmla="*/ 1305908 w 2558247"/>
                <a:gd name="connsiteY63" fmla="*/ 915126 h 924159"/>
                <a:gd name="connsiteX64" fmla="*/ 1306464 w 2558247"/>
                <a:gd name="connsiteY64" fmla="*/ 918459 h 924159"/>
                <a:gd name="connsiteX65" fmla="*/ 1248681 w 2558247"/>
                <a:gd name="connsiteY65" fmla="*/ 921792 h 924159"/>
                <a:gd name="connsiteX66" fmla="*/ 1096444 w 2558247"/>
                <a:gd name="connsiteY66" fmla="*/ 922348 h 924159"/>
                <a:gd name="connsiteX67" fmla="*/ 1066997 w 2558247"/>
                <a:gd name="connsiteY67" fmla="*/ 900679 h 924159"/>
                <a:gd name="connsiteX68" fmla="*/ 1060330 w 2558247"/>
                <a:gd name="connsiteY68" fmla="*/ 887345 h 924159"/>
                <a:gd name="connsiteX69" fmla="*/ 1076998 w 2558247"/>
                <a:gd name="connsiteY69" fmla="*/ 871232 h 924159"/>
                <a:gd name="connsiteX70" fmla="*/ 1051996 w 2558247"/>
                <a:gd name="connsiteY70" fmla="*/ 855675 h 924159"/>
                <a:gd name="connsiteX71" fmla="*/ 1039773 w 2558247"/>
                <a:gd name="connsiteY71" fmla="*/ 877344 h 924159"/>
                <a:gd name="connsiteX72" fmla="*/ 1021437 w 2558247"/>
                <a:gd name="connsiteY72" fmla="*/ 886789 h 924159"/>
                <a:gd name="connsiteX73" fmla="*/ 981989 w 2558247"/>
                <a:gd name="connsiteY73" fmla="*/ 881788 h 924159"/>
                <a:gd name="connsiteX74" fmla="*/ 949764 w 2558247"/>
                <a:gd name="connsiteY74" fmla="*/ 849008 h 924159"/>
                <a:gd name="connsiteX75" fmla="*/ 1115335 w 2558247"/>
                <a:gd name="connsiteY75" fmla="*/ 849008 h 924159"/>
                <a:gd name="connsiteX76" fmla="*/ 1181452 w 2558247"/>
                <a:gd name="connsiteY76" fmla="*/ 849008 h 924159"/>
                <a:gd name="connsiteX77" fmla="*/ 1198676 w 2558247"/>
                <a:gd name="connsiteY77" fmla="*/ 848730 h 924159"/>
                <a:gd name="connsiteX78" fmla="*/ 1210899 w 2558247"/>
                <a:gd name="connsiteY78" fmla="*/ 863454 h 924159"/>
                <a:gd name="connsiteX79" fmla="*/ 1246459 w 2558247"/>
                <a:gd name="connsiteY79" fmla="*/ 872343 h 924159"/>
                <a:gd name="connsiteX80" fmla="*/ 1269794 w 2558247"/>
                <a:gd name="connsiteY80" fmla="*/ 874566 h 924159"/>
                <a:gd name="connsiteX81" fmla="*/ 1262571 w 2558247"/>
                <a:gd name="connsiteY81" fmla="*/ 849008 h 924159"/>
                <a:gd name="connsiteX82" fmla="*/ 1318687 w 2558247"/>
                <a:gd name="connsiteY82" fmla="*/ 849008 h 924159"/>
                <a:gd name="connsiteX83" fmla="*/ 1549819 w 2558247"/>
                <a:gd name="connsiteY83" fmla="*/ 849008 h 924159"/>
                <a:gd name="connsiteX84" fmla="*/ 1564822 w 2558247"/>
                <a:gd name="connsiteY84" fmla="*/ 849564 h 924159"/>
                <a:gd name="connsiteX85" fmla="*/ 1572599 w 2558247"/>
                <a:gd name="connsiteY85" fmla="*/ 859564 h 924159"/>
                <a:gd name="connsiteX86" fmla="*/ 1562599 w 2558247"/>
                <a:gd name="connsiteY86" fmla="*/ 861787 h 924159"/>
                <a:gd name="connsiteX87" fmla="*/ 1548708 w 2558247"/>
                <a:gd name="connsiteY87" fmla="*/ 857898 h 924159"/>
                <a:gd name="connsiteX88" fmla="*/ 1538152 w 2558247"/>
                <a:gd name="connsiteY88" fmla="*/ 867343 h 924159"/>
                <a:gd name="connsiteX89" fmla="*/ 1549264 w 2558247"/>
                <a:gd name="connsiteY89" fmla="*/ 874566 h 924159"/>
                <a:gd name="connsiteX90" fmla="*/ 1592046 w 2558247"/>
                <a:gd name="connsiteY90" fmla="*/ 855675 h 924159"/>
                <a:gd name="connsiteX91" fmla="*/ 1643457 w 2558247"/>
                <a:gd name="connsiteY91" fmla="*/ 848487 h 924159"/>
                <a:gd name="connsiteX92" fmla="*/ 2459349 w 2558247"/>
                <a:gd name="connsiteY92" fmla="*/ 759555 h 924159"/>
                <a:gd name="connsiteX93" fmla="*/ 2451570 w 2558247"/>
                <a:gd name="connsiteY93" fmla="*/ 795669 h 924159"/>
                <a:gd name="connsiteX94" fmla="*/ 2469350 w 2558247"/>
                <a:gd name="connsiteY94" fmla="*/ 820116 h 924159"/>
                <a:gd name="connsiteX95" fmla="*/ 2491574 w 2558247"/>
                <a:gd name="connsiteY95" fmla="*/ 785113 h 924159"/>
                <a:gd name="connsiteX96" fmla="*/ 2459349 w 2558247"/>
                <a:gd name="connsiteY96" fmla="*/ 759555 h 924159"/>
                <a:gd name="connsiteX97" fmla="*/ 2477298 w 2558247"/>
                <a:gd name="connsiteY97" fmla="*/ 0 h 924159"/>
                <a:gd name="connsiteX98" fmla="*/ 2558247 w 2558247"/>
                <a:gd name="connsiteY98" fmla="*/ 0 h 924159"/>
                <a:gd name="connsiteX99" fmla="*/ 2558247 w 2558247"/>
                <a:gd name="connsiteY99" fmla="*/ 713439 h 924159"/>
                <a:gd name="connsiteX100" fmla="*/ 2417123 w 2558247"/>
                <a:gd name="connsiteY100" fmla="*/ 910125 h 924159"/>
                <a:gd name="connsiteX101" fmla="*/ 2393788 w 2558247"/>
                <a:gd name="connsiteY101" fmla="*/ 919015 h 924159"/>
                <a:gd name="connsiteX102" fmla="*/ 2312114 w 2558247"/>
                <a:gd name="connsiteY102" fmla="*/ 923459 h 924159"/>
                <a:gd name="connsiteX103" fmla="*/ 2328782 w 2558247"/>
                <a:gd name="connsiteY103" fmla="*/ 899568 h 924159"/>
                <a:gd name="connsiteX104" fmla="*/ 2311002 w 2558247"/>
                <a:gd name="connsiteY104" fmla="*/ 890123 h 924159"/>
                <a:gd name="connsiteX105" fmla="*/ 2317670 w 2558247"/>
                <a:gd name="connsiteY105" fmla="*/ 908458 h 924159"/>
                <a:gd name="connsiteX106" fmla="*/ 2296001 w 2558247"/>
                <a:gd name="connsiteY106" fmla="*/ 901235 h 924159"/>
                <a:gd name="connsiteX107" fmla="*/ 2289333 w 2558247"/>
                <a:gd name="connsiteY107" fmla="*/ 891790 h 924159"/>
                <a:gd name="connsiteX108" fmla="*/ 2275442 w 2558247"/>
                <a:gd name="connsiteY108" fmla="*/ 908458 h 924159"/>
                <a:gd name="connsiteX109" fmla="*/ 2259886 w 2558247"/>
                <a:gd name="connsiteY109" fmla="*/ 922348 h 924159"/>
                <a:gd name="connsiteX110" fmla="*/ 1965969 w 2558247"/>
                <a:gd name="connsiteY110" fmla="*/ 922348 h 924159"/>
                <a:gd name="connsiteX111" fmla="*/ 1947635 w 2558247"/>
                <a:gd name="connsiteY111" fmla="*/ 894567 h 924159"/>
                <a:gd name="connsiteX112" fmla="*/ 1929300 w 2558247"/>
                <a:gd name="connsiteY112" fmla="*/ 879011 h 924159"/>
                <a:gd name="connsiteX113" fmla="*/ 1925966 w 2558247"/>
                <a:gd name="connsiteY113" fmla="*/ 895123 h 924159"/>
                <a:gd name="connsiteX114" fmla="*/ 1914298 w 2558247"/>
                <a:gd name="connsiteY114" fmla="*/ 903458 h 924159"/>
                <a:gd name="connsiteX115" fmla="*/ 1874850 w 2558247"/>
                <a:gd name="connsiteY115" fmla="*/ 872899 h 924159"/>
                <a:gd name="connsiteX116" fmla="*/ 1832069 w 2558247"/>
                <a:gd name="connsiteY116" fmla="*/ 868454 h 924159"/>
                <a:gd name="connsiteX117" fmla="*/ 1812622 w 2558247"/>
                <a:gd name="connsiteY117" fmla="*/ 859009 h 924159"/>
                <a:gd name="connsiteX118" fmla="*/ 1806510 w 2558247"/>
                <a:gd name="connsiteY118" fmla="*/ 885678 h 924159"/>
                <a:gd name="connsiteX119" fmla="*/ 1805399 w 2558247"/>
                <a:gd name="connsiteY119" fmla="*/ 917347 h 924159"/>
                <a:gd name="connsiteX120" fmla="*/ 1796509 w 2558247"/>
                <a:gd name="connsiteY120" fmla="*/ 922348 h 924159"/>
                <a:gd name="connsiteX121" fmla="*/ 1713724 w 2558247"/>
                <a:gd name="connsiteY121" fmla="*/ 922348 h 924159"/>
                <a:gd name="connsiteX122" fmla="*/ 1704278 w 2558247"/>
                <a:gd name="connsiteY122" fmla="*/ 910125 h 924159"/>
                <a:gd name="connsiteX123" fmla="*/ 1724836 w 2558247"/>
                <a:gd name="connsiteY123" fmla="*/ 909569 h 924159"/>
                <a:gd name="connsiteX124" fmla="*/ 1714279 w 2558247"/>
                <a:gd name="connsiteY124" fmla="*/ 888456 h 924159"/>
                <a:gd name="connsiteX125" fmla="*/ 1700389 w 2558247"/>
                <a:gd name="connsiteY125" fmla="*/ 851231 h 924159"/>
                <a:gd name="connsiteX126" fmla="*/ 2177656 w 2558247"/>
                <a:gd name="connsiteY126" fmla="*/ 851231 h 924159"/>
                <a:gd name="connsiteX127" fmla="*/ 2158210 w 2558247"/>
                <a:gd name="connsiteY127" fmla="*/ 881233 h 924159"/>
                <a:gd name="connsiteX128" fmla="*/ 2190991 w 2558247"/>
                <a:gd name="connsiteY128" fmla="*/ 899568 h 924159"/>
                <a:gd name="connsiteX129" fmla="*/ 2219882 w 2558247"/>
                <a:gd name="connsiteY129" fmla="*/ 904569 h 924159"/>
                <a:gd name="connsiteX130" fmla="*/ 2188213 w 2558247"/>
                <a:gd name="connsiteY130" fmla="*/ 882900 h 924159"/>
                <a:gd name="connsiteX131" fmla="*/ 2183767 w 2558247"/>
                <a:gd name="connsiteY131" fmla="*/ 865120 h 924159"/>
                <a:gd name="connsiteX132" fmla="*/ 2213215 w 2558247"/>
                <a:gd name="connsiteY132" fmla="*/ 855120 h 924159"/>
                <a:gd name="connsiteX133" fmla="*/ 2215993 w 2558247"/>
                <a:gd name="connsiteY133" fmla="*/ 866787 h 924159"/>
                <a:gd name="connsiteX134" fmla="*/ 2230994 w 2558247"/>
                <a:gd name="connsiteY134" fmla="*/ 876232 h 924159"/>
                <a:gd name="connsiteX135" fmla="*/ 2243218 w 2558247"/>
                <a:gd name="connsiteY135" fmla="*/ 869010 h 924159"/>
                <a:gd name="connsiteX136" fmla="*/ 2232662 w 2558247"/>
                <a:gd name="connsiteY136" fmla="*/ 847896 h 924159"/>
                <a:gd name="connsiteX137" fmla="*/ 2471017 w 2558247"/>
                <a:gd name="connsiteY137" fmla="*/ 716773 h 924159"/>
                <a:gd name="connsiteX138" fmla="*/ 2477684 w 2558247"/>
                <a:gd name="connsiteY138" fmla="*/ 685659 h 92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58247" h="924159">
                  <a:moveTo>
                    <a:pt x="1014214" y="906166"/>
                  </a:moveTo>
                  <a:cubicBezTo>
                    <a:pt x="1020882" y="905680"/>
                    <a:pt x="1027549" y="910402"/>
                    <a:pt x="1034772" y="922348"/>
                  </a:cubicBezTo>
                  <a:cubicBezTo>
                    <a:pt x="1019771" y="924015"/>
                    <a:pt x="1007548" y="925682"/>
                    <a:pt x="993657" y="921237"/>
                  </a:cubicBezTo>
                  <a:cubicBezTo>
                    <a:pt x="1000880" y="912347"/>
                    <a:pt x="1007547" y="906652"/>
                    <a:pt x="1014214" y="906166"/>
                  </a:cubicBezTo>
                  <a:close/>
                  <a:moveTo>
                    <a:pt x="1683166" y="887901"/>
                  </a:moveTo>
                  <a:cubicBezTo>
                    <a:pt x="1692055" y="891235"/>
                    <a:pt x="1703724" y="896791"/>
                    <a:pt x="1703724" y="910125"/>
                  </a:cubicBezTo>
                  <a:cubicBezTo>
                    <a:pt x="1692055" y="918459"/>
                    <a:pt x="1681500" y="933460"/>
                    <a:pt x="1665387" y="916237"/>
                  </a:cubicBezTo>
                  <a:cubicBezTo>
                    <a:pt x="1661497" y="911792"/>
                    <a:pt x="1643162" y="917904"/>
                    <a:pt x="1653719" y="903458"/>
                  </a:cubicBezTo>
                  <a:cubicBezTo>
                    <a:pt x="1659831" y="895124"/>
                    <a:pt x="1669831" y="882345"/>
                    <a:pt x="1683166" y="887901"/>
                  </a:cubicBezTo>
                  <a:close/>
                  <a:moveTo>
                    <a:pt x="38013" y="849563"/>
                  </a:moveTo>
                  <a:cubicBezTo>
                    <a:pt x="78017" y="849563"/>
                    <a:pt x="117465" y="849563"/>
                    <a:pt x="157469" y="849563"/>
                  </a:cubicBezTo>
                  <a:cubicBezTo>
                    <a:pt x="202473" y="849563"/>
                    <a:pt x="246921" y="849563"/>
                    <a:pt x="291925" y="849563"/>
                  </a:cubicBezTo>
                  <a:cubicBezTo>
                    <a:pt x="300815" y="849563"/>
                    <a:pt x="309705" y="847341"/>
                    <a:pt x="314705" y="859564"/>
                  </a:cubicBezTo>
                  <a:cubicBezTo>
                    <a:pt x="318594" y="870676"/>
                    <a:pt x="317483" y="877899"/>
                    <a:pt x="311927" y="887900"/>
                  </a:cubicBezTo>
                  <a:cubicBezTo>
                    <a:pt x="306371" y="897345"/>
                    <a:pt x="286925" y="901234"/>
                    <a:pt x="297481" y="918458"/>
                  </a:cubicBezTo>
                  <a:cubicBezTo>
                    <a:pt x="298593" y="920125"/>
                    <a:pt x="293592" y="922904"/>
                    <a:pt x="289703" y="922348"/>
                  </a:cubicBezTo>
                  <a:cubicBezTo>
                    <a:pt x="264145" y="919569"/>
                    <a:pt x="237476" y="928460"/>
                    <a:pt x="212474" y="916236"/>
                  </a:cubicBezTo>
                  <a:cubicBezTo>
                    <a:pt x="209140" y="914569"/>
                    <a:pt x="204139" y="914013"/>
                    <a:pt x="200250" y="915125"/>
                  </a:cubicBezTo>
                  <a:cubicBezTo>
                    <a:pt x="145246" y="930681"/>
                    <a:pt x="89685" y="919014"/>
                    <a:pt x="34124" y="921792"/>
                  </a:cubicBezTo>
                  <a:cubicBezTo>
                    <a:pt x="11899" y="922904"/>
                    <a:pt x="-1990" y="915125"/>
                    <a:pt x="232" y="886789"/>
                  </a:cubicBezTo>
                  <a:cubicBezTo>
                    <a:pt x="3566" y="849563"/>
                    <a:pt x="1343" y="849563"/>
                    <a:pt x="38013" y="849563"/>
                  </a:cubicBezTo>
                  <a:close/>
                  <a:moveTo>
                    <a:pt x="340402" y="849355"/>
                  </a:moveTo>
                  <a:cubicBezTo>
                    <a:pt x="345263" y="850674"/>
                    <a:pt x="349986" y="854008"/>
                    <a:pt x="354708" y="857342"/>
                  </a:cubicBezTo>
                  <a:cubicBezTo>
                    <a:pt x="358597" y="860120"/>
                    <a:pt x="365265" y="855675"/>
                    <a:pt x="368598" y="865676"/>
                  </a:cubicBezTo>
                  <a:cubicBezTo>
                    <a:pt x="364709" y="867899"/>
                    <a:pt x="361375" y="870120"/>
                    <a:pt x="357486" y="871232"/>
                  </a:cubicBezTo>
                  <a:cubicBezTo>
                    <a:pt x="345819" y="875121"/>
                    <a:pt x="334707" y="873455"/>
                    <a:pt x="325261" y="865120"/>
                  </a:cubicBezTo>
                  <a:cubicBezTo>
                    <a:pt x="321928" y="861787"/>
                    <a:pt x="321928" y="856231"/>
                    <a:pt x="325261" y="853452"/>
                  </a:cubicBezTo>
                  <a:cubicBezTo>
                    <a:pt x="330540" y="848730"/>
                    <a:pt x="335540" y="848035"/>
                    <a:pt x="340402" y="849355"/>
                  </a:cubicBezTo>
                  <a:close/>
                  <a:moveTo>
                    <a:pt x="1677054" y="849008"/>
                  </a:moveTo>
                  <a:cubicBezTo>
                    <a:pt x="1681499" y="849008"/>
                    <a:pt x="1687055" y="851231"/>
                    <a:pt x="1684277" y="855675"/>
                  </a:cubicBezTo>
                  <a:cubicBezTo>
                    <a:pt x="1681499" y="861231"/>
                    <a:pt x="1675387" y="864566"/>
                    <a:pt x="1670943" y="868455"/>
                  </a:cubicBezTo>
                  <a:cubicBezTo>
                    <a:pt x="1664275" y="866787"/>
                    <a:pt x="1663164" y="864010"/>
                    <a:pt x="1663720" y="859010"/>
                  </a:cubicBezTo>
                  <a:cubicBezTo>
                    <a:pt x="1664831" y="850675"/>
                    <a:pt x="1670387" y="848453"/>
                    <a:pt x="1677054" y="849008"/>
                  </a:cubicBezTo>
                  <a:close/>
                  <a:moveTo>
                    <a:pt x="888647" y="849008"/>
                  </a:moveTo>
                  <a:cubicBezTo>
                    <a:pt x="903649" y="849008"/>
                    <a:pt x="902538" y="860676"/>
                    <a:pt x="909760" y="865120"/>
                  </a:cubicBezTo>
                  <a:cubicBezTo>
                    <a:pt x="928095" y="876233"/>
                    <a:pt x="911983" y="896235"/>
                    <a:pt x="924206" y="911792"/>
                  </a:cubicBezTo>
                  <a:cubicBezTo>
                    <a:pt x="931985" y="920682"/>
                    <a:pt x="913094" y="922904"/>
                    <a:pt x="903649" y="922904"/>
                  </a:cubicBezTo>
                  <a:cubicBezTo>
                    <a:pt x="825864" y="922904"/>
                    <a:pt x="748079" y="922904"/>
                    <a:pt x="670294" y="922904"/>
                  </a:cubicBezTo>
                  <a:cubicBezTo>
                    <a:pt x="646403" y="922904"/>
                    <a:pt x="622511" y="921793"/>
                    <a:pt x="599176" y="922904"/>
                  </a:cubicBezTo>
                  <a:cubicBezTo>
                    <a:pt x="565284" y="924571"/>
                    <a:pt x="533614" y="919570"/>
                    <a:pt x="503612" y="903458"/>
                  </a:cubicBezTo>
                  <a:cubicBezTo>
                    <a:pt x="498056" y="900679"/>
                    <a:pt x="490832" y="898458"/>
                    <a:pt x="484721" y="902902"/>
                  </a:cubicBezTo>
                  <a:cubicBezTo>
                    <a:pt x="474164" y="910125"/>
                    <a:pt x="490277" y="915126"/>
                    <a:pt x="486387" y="922349"/>
                  </a:cubicBezTo>
                  <a:cubicBezTo>
                    <a:pt x="431383" y="922349"/>
                    <a:pt x="376377" y="922349"/>
                    <a:pt x="320817" y="922349"/>
                  </a:cubicBezTo>
                  <a:cubicBezTo>
                    <a:pt x="324706" y="914570"/>
                    <a:pt x="328596" y="906791"/>
                    <a:pt x="331929" y="899013"/>
                  </a:cubicBezTo>
                  <a:cubicBezTo>
                    <a:pt x="334152" y="894012"/>
                    <a:pt x="336373" y="887345"/>
                    <a:pt x="341929" y="890123"/>
                  </a:cubicBezTo>
                  <a:cubicBezTo>
                    <a:pt x="371377" y="905125"/>
                    <a:pt x="381934" y="885123"/>
                    <a:pt x="393046" y="863454"/>
                  </a:cubicBezTo>
                  <a:cubicBezTo>
                    <a:pt x="388045" y="855120"/>
                    <a:pt x="374155" y="864010"/>
                    <a:pt x="369155" y="849564"/>
                  </a:cubicBezTo>
                  <a:cubicBezTo>
                    <a:pt x="381934" y="851231"/>
                    <a:pt x="391935" y="845119"/>
                    <a:pt x="400825" y="862343"/>
                  </a:cubicBezTo>
                  <a:cubicBezTo>
                    <a:pt x="411937" y="884011"/>
                    <a:pt x="463608" y="880678"/>
                    <a:pt x="474164" y="859564"/>
                  </a:cubicBezTo>
                  <a:cubicBezTo>
                    <a:pt x="479720" y="849008"/>
                    <a:pt x="486944" y="849564"/>
                    <a:pt x="495277" y="849564"/>
                  </a:cubicBezTo>
                  <a:cubicBezTo>
                    <a:pt x="626401" y="849564"/>
                    <a:pt x="757524" y="850119"/>
                    <a:pt x="888647" y="849008"/>
                  </a:cubicBezTo>
                  <a:close/>
                  <a:moveTo>
                    <a:pt x="1643457" y="848487"/>
                  </a:moveTo>
                  <a:cubicBezTo>
                    <a:pt x="1649273" y="848730"/>
                    <a:pt x="1653441" y="849425"/>
                    <a:pt x="1654274" y="850675"/>
                  </a:cubicBezTo>
                  <a:cubicBezTo>
                    <a:pt x="1659275" y="857342"/>
                    <a:pt x="1655941" y="865120"/>
                    <a:pt x="1649273" y="867343"/>
                  </a:cubicBezTo>
                  <a:cubicBezTo>
                    <a:pt x="1627605" y="879567"/>
                    <a:pt x="1612048" y="896790"/>
                    <a:pt x="1598158" y="917903"/>
                  </a:cubicBezTo>
                  <a:cubicBezTo>
                    <a:pt x="1599269" y="909569"/>
                    <a:pt x="1604270" y="899012"/>
                    <a:pt x="1600936" y="893456"/>
                  </a:cubicBezTo>
                  <a:cubicBezTo>
                    <a:pt x="1597602" y="887345"/>
                    <a:pt x="1585934" y="886234"/>
                    <a:pt x="1578711" y="882900"/>
                  </a:cubicBezTo>
                  <a:cubicBezTo>
                    <a:pt x="1570378" y="894567"/>
                    <a:pt x="1594824" y="897902"/>
                    <a:pt x="1583156" y="906235"/>
                  </a:cubicBezTo>
                  <a:cubicBezTo>
                    <a:pt x="1570378" y="915681"/>
                    <a:pt x="1557598" y="905124"/>
                    <a:pt x="1543152" y="899012"/>
                  </a:cubicBezTo>
                  <a:cubicBezTo>
                    <a:pt x="1544819" y="906791"/>
                    <a:pt x="1546486" y="913459"/>
                    <a:pt x="1548153" y="921237"/>
                  </a:cubicBezTo>
                  <a:cubicBezTo>
                    <a:pt x="1492592" y="921237"/>
                    <a:pt x="1438143" y="921237"/>
                    <a:pt x="1383693" y="921237"/>
                  </a:cubicBezTo>
                  <a:cubicBezTo>
                    <a:pt x="1383693" y="899568"/>
                    <a:pt x="1357579" y="872343"/>
                    <a:pt x="1334244" y="872343"/>
                  </a:cubicBezTo>
                  <a:cubicBezTo>
                    <a:pt x="1319798" y="872343"/>
                    <a:pt x="1311464" y="885678"/>
                    <a:pt x="1302019" y="894012"/>
                  </a:cubicBezTo>
                  <a:cubicBezTo>
                    <a:pt x="1292574" y="902346"/>
                    <a:pt x="1302575" y="908458"/>
                    <a:pt x="1305908" y="915126"/>
                  </a:cubicBezTo>
                  <a:cubicBezTo>
                    <a:pt x="1305352" y="916236"/>
                    <a:pt x="1305352" y="917347"/>
                    <a:pt x="1306464" y="918459"/>
                  </a:cubicBezTo>
                  <a:cubicBezTo>
                    <a:pt x="1287573" y="925682"/>
                    <a:pt x="1268127" y="921792"/>
                    <a:pt x="1248681" y="921792"/>
                  </a:cubicBezTo>
                  <a:cubicBezTo>
                    <a:pt x="1198121" y="922348"/>
                    <a:pt x="1147004" y="921792"/>
                    <a:pt x="1096444" y="922348"/>
                  </a:cubicBezTo>
                  <a:cubicBezTo>
                    <a:pt x="1079776" y="922348"/>
                    <a:pt x="1065886" y="923459"/>
                    <a:pt x="1066997" y="900679"/>
                  </a:cubicBezTo>
                  <a:cubicBezTo>
                    <a:pt x="1066997" y="896235"/>
                    <a:pt x="1062552" y="891790"/>
                    <a:pt x="1060330" y="887345"/>
                  </a:cubicBezTo>
                  <a:cubicBezTo>
                    <a:pt x="1066441" y="880678"/>
                    <a:pt x="1084221" y="881788"/>
                    <a:pt x="1076998" y="871232"/>
                  </a:cubicBezTo>
                  <a:cubicBezTo>
                    <a:pt x="1073665" y="866232"/>
                    <a:pt x="1065331" y="850675"/>
                    <a:pt x="1051996" y="855675"/>
                  </a:cubicBezTo>
                  <a:cubicBezTo>
                    <a:pt x="1042551" y="859564"/>
                    <a:pt x="1036439" y="865676"/>
                    <a:pt x="1039773" y="877344"/>
                  </a:cubicBezTo>
                  <a:cubicBezTo>
                    <a:pt x="1041995" y="885123"/>
                    <a:pt x="1030327" y="891234"/>
                    <a:pt x="1021437" y="886789"/>
                  </a:cubicBezTo>
                  <a:cubicBezTo>
                    <a:pt x="1008659" y="880122"/>
                    <a:pt x="997546" y="877899"/>
                    <a:pt x="981989" y="881788"/>
                  </a:cubicBezTo>
                  <a:cubicBezTo>
                    <a:pt x="963654" y="886234"/>
                    <a:pt x="964766" y="858453"/>
                    <a:pt x="949764" y="849008"/>
                  </a:cubicBezTo>
                  <a:cubicBezTo>
                    <a:pt x="1004769" y="849008"/>
                    <a:pt x="1060330" y="849008"/>
                    <a:pt x="1115335" y="849008"/>
                  </a:cubicBezTo>
                  <a:cubicBezTo>
                    <a:pt x="1137560" y="849008"/>
                    <a:pt x="1159228" y="848452"/>
                    <a:pt x="1181452" y="849008"/>
                  </a:cubicBezTo>
                  <a:cubicBezTo>
                    <a:pt x="1187286" y="849008"/>
                    <a:pt x="1193398" y="847619"/>
                    <a:pt x="1198676" y="848730"/>
                  </a:cubicBezTo>
                  <a:cubicBezTo>
                    <a:pt x="1203954" y="849841"/>
                    <a:pt x="1208399" y="853453"/>
                    <a:pt x="1210899" y="863454"/>
                  </a:cubicBezTo>
                  <a:cubicBezTo>
                    <a:pt x="1212567" y="869565"/>
                    <a:pt x="1238679" y="877344"/>
                    <a:pt x="1246459" y="872343"/>
                  </a:cubicBezTo>
                  <a:cubicBezTo>
                    <a:pt x="1258126" y="865676"/>
                    <a:pt x="1262016" y="877344"/>
                    <a:pt x="1269794" y="874566"/>
                  </a:cubicBezTo>
                  <a:cubicBezTo>
                    <a:pt x="1275906" y="864564"/>
                    <a:pt x="1262571" y="860676"/>
                    <a:pt x="1262571" y="849008"/>
                  </a:cubicBezTo>
                  <a:cubicBezTo>
                    <a:pt x="1280906" y="849008"/>
                    <a:pt x="1299796" y="849008"/>
                    <a:pt x="1318687" y="849008"/>
                  </a:cubicBezTo>
                  <a:cubicBezTo>
                    <a:pt x="1395916" y="849008"/>
                    <a:pt x="1472590" y="849008"/>
                    <a:pt x="1549819" y="849008"/>
                  </a:cubicBezTo>
                  <a:cubicBezTo>
                    <a:pt x="1554820" y="849008"/>
                    <a:pt x="1559821" y="849008"/>
                    <a:pt x="1564822" y="849564"/>
                  </a:cubicBezTo>
                  <a:cubicBezTo>
                    <a:pt x="1571488" y="849564"/>
                    <a:pt x="1574266" y="854008"/>
                    <a:pt x="1572599" y="859564"/>
                  </a:cubicBezTo>
                  <a:cubicBezTo>
                    <a:pt x="1570933" y="865120"/>
                    <a:pt x="1566488" y="864009"/>
                    <a:pt x="1562599" y="861787"/>
                  </a:cubicBezTo>
                  <a:cubicBezTo>
                    <a:pt x="1558709" y="859008"/>
                    <a:pt x="1554265" y="856231"/>
                    <a:pt x="1548708" y="857898"/>
                  </a:cubicBezTo>
                  <a:cubicBezTo>
                    <a:pt x="1543708" y="859564"/>
                    <a:pt x="1538152" y="861787"/>
                    <a:pt x="1538152" y="867343"/>
                  </a:cubicBezTo>
                  <a:cubicBezTo>
                    <a:pt x="1538152" y="874010"/>
                    <a:pt x="1543708" y="875677"/>
                    <a:pt x="1549264" y="874566"/>
                  </a:cubicBezTo>
                  <a:cubicBezTo>
                    <a:pt x="1564822" y="871788"/>
                    <a:pt x="1583711" y="876232"/>
                    <a:pt x="1592046" y="855675"/>
                  </a:cubicBezTo>
                  <a:cubicBezTo>
                    <a:pt x="1593712" y="851092"/>
                    <a:pt x="1626007" y="847758"/>
                    <a:pt x="1643457" y="848487"/>
                  </a:cubicBezTo>
                  <a:close/>
                  <a:moveTo>
                    <a:pt x="2459349" y="759555"/>
                  </a:moveTo>
                  <a:cubicBezTo>
                    <a:pt x="2444903" y="769556"/>
                    <a:pt x="2450459" y="782890"/>
                    <a:pt x="2451570" y="795669"/>
                  </a:cubicBezTo>
                  <a:cubicBezTo>
                    <a:pt x="2452681" y="808448"/>
                    <a:pt x="2457682" y="822894"/>
                    <a:pt x="2469350" y="820116"/>
                  </a:cubicBezTo>
                  <a:cubicBezTo>
                    <a:pt x="2482685" y="816782"/>
                    <a:pt x="2493241" y="802892"/>
                    <a:pt x="2491574" y="785113"/>
                  </a:cubicBezTo>
                  <a:cubicBezTo>
                    <a:pt x="2489908" y="764555"/>
                    <a:pt x="2465461" y="773445"/>
                    <a:pt x="2459349" y="759555"/>
                  </a:cubicBezTo>
                  <a:close/>
                  <a:moveTo>
                    <a:pt x="2477298" y="0"/>
                  </a:moveTo>
                  <a:lnTo>
                    <a:pt x="2558247" y="0"/>
                  </a:lnTo>
                  <a:lnTo>
                    <a:pt x="2558247" y="713439"/>
                  </a:lnTo>
                  <a:cubicBezTo>
                    <a:pt x="2558247" y="801225"/>
                    <a:pt x="2500464" y="881233"/>
                    <a:pt x="2417123" y="910125"/>
                  </a:cubicBezTo>
                  <a:cubicBezTo>
                    <a:pt x="2409345" y="912903"/>
                    <a:pt x="2401566" y="916236"/>
                    <a:pt x="2393788" y="919015"/>
                  </a:cubicBezTo>
                  <a:cubicBezTo>
                    <a:pt x="2366562" y="920682"/>
                    <a:pt x="2339894" y="921792"/>
                    <a:pt x="2312114" y="923459"/>
                  </a:cubicBezTo>
                  <a:cubicBezTo>
                    <a:pt x="2313225" y="911791"/>
                    <a:pt x="2334338" y="914570"/>
                    <a:pt x="2328782" y="899568"/>
                  </a:cubicBezTo>
                  <a:cubicBezTo>
                    <a:pt x="2325448" y="891234"/>
                    <a:pt x="2320447" y="886789"/>
                    <a:pt x="2311002" y="890123"/>
                  </a:cubicBezTo>
                  <a:cubicBezTo>
                    <a:pt x="2308224" y="897902"/>
                    <a:pt x="2321003" y="899012"/>
                    <a:pt x="2317670" y="908458"/>
                  </a:cubicBezTo>
                  <a:cubicBezTo>
                    <a:pt x="2310446" y="906235"/>
                    <a:pt x="2303223" y="903458"/>
                    <a:pt x="2296001" y="901235"/>
                  </a:cubicBezTo>
                  <a:cubicBezTo>
                    <a:pt x="2291000" y="899568"/>
                    <a:pt x="2301002" y="885123"/>
                    <a:pt x="2289333" y="891790"/>
                  </a:cubicBezTo>
                  <a:cubicBezTo>
                    <a:pt x="2284888" y="894567"/>
                    <a:pt x="2272109" y="896790"/>
                    <a:pt x="2275442" y="908458"/>
                  </a:cubicBezTo>
                  <a:cubicBezTo>
                    <a:pt x="2279888" y="924015"/>
                    <a:pt x="2269886" y="922348"/>
                    <a:pt x="2259886" y="922348"/>
                  </a:cubicBezTo>
                  <a:cubicBezTo>
                    <a:pt x="2162099" y="921792"/>
                    <a:pt x="2063756" y="921792"/>
                    <a:pt x="1965969" y="922348"/>
                  </a:cubicBezTo>
                  <a:cubicBezTo>
                    <a:pt x="1944301" y="922348"/>
                    <a:pt x="1948190" y="904013"/>
                    <a:pt x="1947635" y="894567"/>
                  </a:cubicBezTo>
                  <a:cubicBezTo>
                    <a:pt x="1947635" y="879011"/>
                    <a:pt x="1939300" y="877899"/>
                    <a:pt x="1929300" y="879011"/>
                  </a:cubicBezTo>
                  <a:cubicBezTo>
                    <a:pt x="1913743" y="880678"/>
                    <a:pt x="1924855" y="889011"/>
                    <a:pt x="1925966" y="895123"/>
                  </a:cubicBezTo>
                  <a:cubicBezTo>
                    <a:pt x="1928188" y="906235"/>
                    <a:pt x="1921521" y="904013"/>
                    <a:pt x="1914298" y="903458"/>
                  </a:cubicBezTo>
                  <a:cubicBezTo>
                    <a:pt x="1894296" y="902347"/>
                    <a:pt x="1888185" y="882344"/>
                    <a:pt x="1874850" y="872899"/>
                  </a:cubicBezTo>
                  <a:cubicBezTo>
                    <a:pt x="1858737" y="861787"/>
                    <a:pt x="1847069" y="862898"/>
                    <a:pt x="1832069" y="868454"/>
                  </a:cubicBezTo>
                  <a:cubicBezTo>
                    <a:pt x="1827068" y="861787"/>
                    <a:pt x="1819845" y="861231"/>
                    <a:pt x="1812622" y="859009"/>
                  </a:cubicBezTo>
                  <a:cubicBezTo>
                    <a:pt x="1814845" y="869010"/>
                    <a:pt x="1800398" y="876788"/>
                    <a:pt x="1806510" y="885678"/>
                  </a:cubicBezTo>
                  <a:cubicBezTo>
                    <a:pt x="1814845" y="897346"/>
                    <a:pt x="1797065" y="905680"/>
                    <a:pt x="1805399" y="917347"/>
                  </a:cubicBezTo>
                  <a:cubicBezTo>
                    <a:pt x="1808177" y="920682"/>
                    <a:pt x="1800398" y="922348"/>
                    <a:pt x="1796509" y="922348"/>
                  </a:cubicBezTo>
                  <a:cubicBezTo>
                    <a:pt x="1769285" y="922348"/>
                    <a:pt x="1741504" y="921792"/>
                    <a:pt x="1713724" y="922348"/>
                  </a:cubicBezTo>
                  <a:cubicBezTo>
                    <a:pt x="1703723" y="922903"/>
                    <a:pt x="1703167" y="917347"/>
                    <a:pt x="1704278" y="910125"/>
                  </a:cubicBezTo>
                  <a:cubicBezTo>
                    <a:pt x="1710946" y="905124"/>
                    <a:pt x="1720391" y="921237"/>
                    <a:pt x="1724836" y="909569"/>
                  </a:cubicBezTo>
                  <a:cubicBezTo>
                    <a:pt x="1728169" y="901235"/>
                    <a:pt x="1722058" y="893456"/>
                    <a:pt x="1714279" y="888456"/>
                  </a:cubicBezTo>
                  <a:cubicBezTo>
                    <a:pt x="1700389" y="879567"/>
                    <a:pt x="1715946" y="861231"/>
                    <a:pt x="1700389" y="851231"/>
                  </a:cubicBezTo>
                  <a:cubicBezTo>
                    <a:pt x="1861515" y="851231"/>
                    <a:pt x="2019308" y="851231"/>
                    <a:pt x="2177656" y="851231"/>
                  </a:cubicBezTo>
                  <a:cubicBezTo>
                    <a:pt x="2167099" y="859564"/>
                    <a:pt x="2152654" y="865676"/>
                    <a:pt x="2158210" y="881233"/>
                  </a:cubicBezTo>
                  <a:cubicBezTo>
                    <a:pt x="2163210" y="894567"/>
                    <a:pt x="2176545" y="898457"/>
                    <a:pt x="2190991" y="899568"/>
                  </a:cubicBezTo>
                  <a:cubicBezTo>
                    <a:pt x="2200436" y="900679"/>
                    <a:pt x="2209326" y="905124"/>
                    <a:pt x="2219882" y="904569"/>
                  </a:cubicBezTo>
                  <a:cubicBezTo>
                    <a:pt x="2209326" y="897346"/>
                    <a:pt x="2198770" y="890123"/>
                    <a:pt x="2188213" y="882900"/>
                  </a:cubicBezTo>
                  <a:cubicBezTo>
                    <a:pt x="2180990" y="878455"/>
                    <a:pt x="2179879" y="869566"/>
                    <a:pt x="2183767" y="865120"/>
                  </a:cubicBezTo>
                  <a:cubicBezTo>
                    <a:pt x="2190991" y="856231"/>
                    <a:pt x="2202658" y="854564"/>
                    <a:pt x="2213215" y="855120"/>
                  </a:cubicBezTo>
                  <a:cubicBezTo>
                    <a:pt x="2224882" y="855120"/>
                    <a:pt x="2217104" y="861787"/>
                    <a:pt x="2215993" y="866787"/>
                  </a:cubicBezTo>
                  <a:cubicBezTo>
                    <a:pt x="2214326" y="878455"/>
                    <a:pt x="2225994" y="872899"/>
                    <a:pt x="2230994" y="876232"/>
                  </a:cubicBezTo>
                  <a:cubicBezTo>
                    <a:pt x="2234328" y="879011"/>
                    <a:pt x="2242106" y="877899"/>
                    <a:pt x="2243218" y="869010"/>
                  </a:cubicBezTo>
                  <a:cubicBezTo>
                    <a:pt x="2243774" y="861787"/>
                    <a:pt x="2239884" y="856231"/>
                    <a:pt x="2232662" y="847896"/>
                  </a:cubicBezTo>
                  <a:cubicBezTo>
                    <a:pt x="2344894" y="858453"/>
                    <a:pt x="2425457" y="817893"/>
                    <a:pt x="2471017" y="716773"/>
                  </a:cubicBezTo>
                  <a:cubicBezTo>
                    <a:pt x="2473240" y="706217"/>
                    <a:pt x="2475461" y="696216"/>
                    <a:pt x="2477684" y="685659"/>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7" name="Freeform: Shape 6">
              <a:extLst>
                <a:ext uri="{FF2B5EF4-FFF2-40B4-BE49-F238E27FC236}">
                  <a16:creationId xmlns:a16="http://schemas.microsoft.com/office/drawing/2014/main" id="{E84DBD63-CE08-4939-9733-225F855B6C1C}"/>
                </a:ext>
              </a:extLst>
            </p:cNvPr>
            <p:cNvSpPr/>
            <p:nvPr/>
          </p:nvSpPr>
          <p:spPr>
            <a:xfrm>
              <a:off x="2927190" y="6465410"/>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8" name="Freeform: Shape 7">
              <a:extLst>
                <a:ext uri="{FF2B5EF4-FFF2-40B4-BE49-F238E27FC236}">
                  <a16:creationId xmlns:a16="http://schemas.microsoft.com/office/drawing/2014/main" id="{EE570D85-C7BF-42E7-80F4-A0E0465E4803}"/>
                </a:ext>
              </a:extLst>
            </p:cNvPr>
            <p:cNvSpPr/>
            <p:nvPr/>
          </p:nvSpPr>
          <p:spPr>
            <a:xfrm>
              <a:off x="385763" y="5736193"/>
              <a:ext cx="2558321" cy="805236"/>
            </a:xfrm>
            <a:custGeom>
              <a:avLst/>
              <a:gdLst>
                <a:gd name="connsiteX0" fmla="*/ 2554926 w 2558321"/>
                <a:gd name="connsiteY0" fmla="*/ 776231 h 805236"/>
                <a:gd name="connsiteX1" fmla="*/ 2536591 w 2558321"/>
                <a:gd name="connsiteY1" fmla="*/ 805123 h 805236"/>
                <a:gd name="connsiteX2" fmla="*/ 2554926 w 2558321"/>
                <a:gd name="connsiteY2" fmla="*/ 776231 h 805236"/>
                <a:gd name="connsiteX3" fmla="*/ 281939 w 2558321"/>
                <a:gd name="connsiteY3" fmla="*/ 749007 h 805236"/>
                <a:gd name="connsiteX4" fmla="*/ 276939 w 2558321"/>
                <a:gd name="connsiteY4" fmla="*/ 755119 h 805236"/>
                <a:gd name="connsiteX5" fmla="*/ 282495 w 2558321"/>
                <a:gd name="connsiteY5" fmla="*/ 782899 h 805236"/>
                <a:gd name="connsiteX6" fmla="*/ 289718 w 2558321"/>
                <a:gd name="connsiteY6" fmla="*/ 782343 h 805236"/>
                <a:gd name="connsiteX7" fmla="*/ 285274 w 2558321"/>
                <a:gd name="connsiteY7" fmla="*/ 758452 h 805236"/>
                <a:gd name="connsiteX8" fmla="*/ 281939 w 2558321"/>
                <a:gd name="connsiteY8" fmla="*/ 749007 h 805236"/>
                <a:gd name="connsiteX9" fmla="*/ 207697 w 2558321"/>
                <a:gd name="connsiteY9" fmla="*/ 741158 h 805236"/>
                <a:gd name="connsiteX10" fmla="*/ 182486 w 2558321"/>
                <a:gd name="connsiteY10" fmla="*/ 746228 h 805236"/>
                <a:gd name="connsiteX11" fmla="*/ 169151 w 2558321"/>
                <a:gd name="connsiteY11" fmla="*/ 751228 h 805236"/>
                <a:gd name="connsiteX12" fmla="*/ 178597 w 2558321"/>
                <a:gd name="connsiteY12" fmla="*/ 764563 h 805236"/>
                <a:gd name="connsiteX13" fmla="*/ 204155 w 2558321"/>
                <a:gd name="connsiteY13" fmla="*/ 779009 h 805236"/>
                <a:gd name="connsiteX14" fmla="*/ 221934 w 2558321"/>
                <a:gd name="connsiteY14" fmla="*/ 789566 h 805236"/>
                <a:gd name="connsiteX15" fmla="*/ 231935 w 2558321"/>
                <a:gd name="connsiteY15" fmla="*/ 766786 h 805236"/>
                <a:gd name="connsiteX16" fmla="*/ 227490 w 2558321"/>
                <a:gd name="connsiteY16" fmla="*/ 757340 h 805236"/>
                <a:gd name="connsiteX17" fmla="*/ 207697 w 2558321"/>
                <a:gd name="connsiteY17" fmla="*/ 741158 h 805236"/>
                <a:gd name="connsiteX18" fmla="*/ 247 w 2558321"/>
                <a:gd name="connsiteY18" fmla="*/ 0 h 805236"/>
                <a:gd name="connsiteX19" fmla="*/ 75254 w 2558321"/>
                <a:gd name="connsiteY19" fmla="*/ 0 h 805236"/>
                <a:gd name="connsiteX20" fmla="*/ 75254 w 2558321"/>
                <a:gd name="connsiteY20" fmla="*/ 540653 h 805236"/>
                <a:gd name="connsiteX21" fmla="*/ 78032 w 2558321"/>
                <a:gd name="connsiteY21" fmla="*/ 591214 h 805236"/>
                <a:gd name="connsiteX22" fmla="*/ 293052 w 2558321"/>
                <a:gd name="connsiteY22" fmla="*/ 729560 h 805236"/>
                <a:gd name="connsiteX23" fmla="*/ 771985 w 2558321"/>
                <a:gd name="connsiteY23" fmla="*/ 729004 h 805236"/>
                <a:gd name="connsiteX24" fmla="*/ 794209 w 2558321"/>
                <a:gd name="connsiteY24" fmla="*/ 739006 h 805236"/>
                <a:gd name="connsiteX25" fmla="*/ 790320 w 2558321"/>
                <a:gd name="connsiteY25" fmla="*/ 754563 h 805236"/>
                <a:gd name="connsiteX26" fmla="*/ 840325 w 2558321"/>
                <a:gd name="connsiteY26" fmla="*/ 769008 h 805236"/>
                <a:gd name="connsiteX27" fmla="*/ 832546 w 2558321"/>
                <a:gd name="connsiteY27" fmla="*/ 750118 h 805236"/>
                <a:gd name="connsiteX28" fmla="*/ 807544 w 2558321"/>
                <a:gd name="connsiteY28" fmla="*/ 737895 h 805236"/>
                <a:gd name="connsiteX29" fmla="*/ 795320 w 2558321"/>
                <a:gd name="connsiteY29" fmla="*/ 739006 h 805236"/>
                <a:gd name="connsiteX30" fmla="*/ 828657 w 2558321"/>
                <a:gd name="connsiteY30" fmla="*/ 733449 h 805236"/>
                <a:gd name="connsiteX31" fmla="*/ 855881 w 2558321"/>
                <a:gd name="connsiteY31" fmla="*/ 740116 h 805236"/>
                <a:gd name="connsiteX32" fmla="*/ 885329 w 2558321"/>
                <a:gd name="connsiteY32" fmla="*/ 729560 h 805236"/>
                <a:gd name="connsiteX33" fmla="*/ 1075901 w 2558321"/>
                <a:gd name="connsiteY33" fmla="*/ 729560 h 805236"/>
                <a:gd name="connsiteX34" fmla="*/ 1058678 w 2558321"/>
                <a:gd name="connsiteY34" fmla="*/ 772342 h 805236"/>
                <a:gd name="connsiteX35" fmla="*/ 1063678 w 2558321"/>
                <a:gd name="connsiteY35" fmla="*/ 781787 h 805236"/>
                <a:gd name="connsiteX36" fmla="*/ 1072568 w 2558321"/>
                <a:gd name="connsiteY36" fmla="*/ 775120 h 805236"/>
                <a:gd name="connsiteX37" fmla="*/ 1083680 w 2558321"/>
                <a:gd name="connsiteY37" fmla="*/ 760675 h 805236"/>
                <a:gd name="connsiteX38" fmla="*/ 1094237 w 2558321"/>
                <a:gd name="connsiteY38" fmla="*/ 785121 h 805236"/>
                <a:gd name="connsiteX39" fmla="*/ 1114239 w 2558321"/>
                <a:gd name="connsiteY39" fmla="*/ 780120 h 805236"/>
                <a:gd name="connsiteX40" fmla="*/ 1108682 w 2558321"/>
                <a:gd name="connsiteY40" fmla="*/ 764008 h 805236"/>
                <a:gd name="connsiteX41" fmla="*/ 1130907 w 2558321"/>
                <a:gd name="connsiteY41" fmla="*/ 730116 h 805236"/>
                <a:gd name="connsiteX42" fmla="*/ 1662623 w 2558321"/>
                <a:gd name="connsiteY42" fmla="*/ 730116 h 805236"/>
                <a:gd name="connsiteX43" fmla="*/ 1678735 w 2558321"/>
                <a:gd name="connsiteY43" fmla="*/ 739561 h 805236"/>
                <a:gd name="connsiteX44" fmla="*/ 1649843 w 2558321"/>
                <a:gd name="connsiteY44" fmla="*/ 753451 h 805236"/>
                <a:gd name="connsiteX45" fmla="*/ 1655400 w 2558321"/>
                <a:gd name="connsiteY45" fmla="*/ 789010 h 805236"/>
                <a:gd name="connsiteX46" fmla="*/ 1687624 w 2558321"/>
                <a:gd name="connsiteY46" fmla="*/ 785676 h 805236"/>
                <a:gd name="connsiteX47" fmla="*/ 1685958 w 2558321"/>
                <a:gd name="connsiteY47" fmla="*/ 760675 h 805236"/>
                <a:gd name="connsiteX48" fmla="*/ 1679291 w 2558321"/>
                <a:gd name="connsiteY48" fmla="*/ 739561 h 805236"/>
                <a:gd name="connsiteX49" fmla="*/ 1703737 w 2558321"/>
                <a:gd name="connsiteY49" fmla="*/ 731783 h 805236"/>
                <a:gd name="connsiteX50" fmla="*/ 1705960 w 2558321"/>
                <a:gd name="connsiteY50" fmla="*/ 760119 h 805236"/>
                <a:gd name="connsiteX51" fmla="*/ 1734296 w 2558321"/>
                <a:gd name="connsiteY51" fmla="*/ 789010 h 805236"/>
                <a:gd name="connsiteX52" fmla="*/ 1747075 w 2558321"/>
                <a:gd name="connsiteY52" fmla="*/ 776231 h 805236"/>
                <a:gd name="connsiteX53" fmla="*/ 1757075 w 2558321"/>
                <a:gd name="connsiteY53" fmla="*/ 759007 h 805236"/>
                <a:gd name="connsiteX54" fmla="*/ 1772632 w 2558321"/>
                <a:gd name="connsiteY54" fmla="*/ 742895 h 805236"/>
                <a:gd name="connsiteX55" fmla="*/ 1770966 w 2558321"/>
                <a:gd name="connsiteY55" fmla="*/ 762896 h 805236"/>
                <a:gd name="connsiteX56" fmla="*/ 1778744 w 2558321"/>
                <a:gd name="connsiteY56" fmla="*/ 779565 h 805236"/>
                <a:gd name="connsiteX57" fmla="*/ 1794301 w 2558321"/>
                <a:gd name="connsiteY57" fmla="*/ 775120 h 805236"/>
                <a:gd name="connsiteX58" fmla="*/ 1804302 w 2558321"/>
                <a:gd name="connsiteY58" fmla="*/ 750673 h 805236"/>
                <a:gd name="connsiteX59" fmla="*/ 1792635 w 2558321"/>
                <a:gd name="connsiteY59" fmla="*/ 739561 h 805236"/>
                <a:gd name="connsiteX60" fmla="*/ 1810414 w 2558321"/>
                <a:gd name="connsiteY60" fmla="*/ 730116 h 805236"/>
                <a:gd name="connsiteX61" fmla="*/ 1964317 w 2558321"/>
                <a:gd name="connsiteY61" fmla="*/ 730116 h 805236"/>
                <a:gd name="connsiteX62" fmla="*/ 2011543 w 2558321"/>
                <a:gd name="connsiteY62" fmla="*/ 730116 h 805236"/>
                <a:gd name="connsiteX63" fmla="*/ 2008766 w 2558321"/>
                <a:gd name="connsiteY63" fmla="*/ 770675 h 805236"/>
                <a:gd name="connsiteX64" fmla="*/ 2038768 w 2558321"/>
                <a:gd name="connsiteY64" fmla="*/ 784565 h 805236"/>
                <a:gd name="connsiteX65" fmla="*/ 2071549 w 2558321"/>
                <a:gd name="connsiteY65" fmla="*/ 759563 h 805236"/>
                <a:gd name="connsiteX66" fmla="*/ 2140999 w 2558321"/>
                <a:gd name="connsiteY66" fmla="*/ 730671 h 805236"/>
                <a:gd name="connsiteX67" fmla="*/ 2516590 w 2558321"/>
                <a:gd name="connsiteY67" fmla="*/ 730116 h 805236"/>
                <a:gd name="connsiteX68" fmla="*/ 2536037 w 2558321"/>
                <a:gd name="connsiteY68" fmla="*/ 766231 h 805236"/>
                <a:gd name="connsiteX69" fmla="*/ 2520480 w 2558321"/>
                <a:gd name="connsiteY69" fmla="*/ 800678 h 805236"/>
                <a:gd name="connsiteX70" fmla="*/ 2512145 w 2558321"/>
                <a:gd name="connsiteY70" fmla="*/ 803456 h 805236"/>
                <a:gd name="connsiteX71" fmla="*/ 2446584 w 2558321"/>
                <a:gd name="connsiteY71" fmla="*/ 801234 h 805236"/>
                <a:gd name="connsiteX72" fmla="*/ 2396024 w 2558321"/>
                <a:gd name="connsiteY72" fmla="*/ 803456 h 805236"/>
                <a:gd name="connsiteX73" fmla="*/ 2352130 w 2558321"/>
                <a:gd name="connsiteY73" fmla="*/ 804011 h 805236"/>
                <a:gd name="connsiteX74" fmla="*/ 2298237 w 2558321"/>
                <a:gd name="connsiteY74" fmla="*/ 804011 h 805236"/>
                <a:gd name="connsiteX75" fmla="*/ 2179337 w 2558321"/>
                <a:gd name="connsiteY75" fmla="*/ 804011 h 805236"/>
                <a:gd name="connsiteX76" fmla="*/ 2130443 w 2558321"/>
                <a:gd name="connsiteY76" fmla="*/ 804011 h 805236"/>
                <a:gd name="connsiteX77" fmla="*/ 484181 w 2558321"/>
                <a:gd name="connsiteY77" fmla="*/ 804011 h 805236"/>
                <a:gd name="connsiteX78" fmla="*/ 451400 w 2558321"/>
                <a:gd name="connsiteY78" fmla="*/ 801234 h 805236"/>
                <a:gd name="connsiteX79" fmla="*/ 282495 w 2558321"/>
                <a:gd name="connsiteY79" fmla="*/ 805123 h 805236"/>
                <a:gd name="connsiteX80" fmla="*/ 261382 w 2558321"/>
                <a:gd name="connsiteY80" fmla="*/ 792899 h 805236"/>
                <a:gd name="connsiteX81" fmla="*/ 156928 w 2558321"/>
                <a:gd name="connsiteY81" fmla="*/ 796788 h 805236"/>
                <a:gd name="connsiteX82" fmla="*/ 54697 w 2558321"/>
                <a:gd name="connsiteY82" fmla="*/ 731783 h 805236"/>
                <a:gd name="connsiteX83" fmla="*/ 6914 w 2558321"/>
                <a:gd name="connsiteY83" fmla="*/ 625106 h 805236"/>
                <a:gd name="connsiteX84" fmla="*/ 247 w 2558321"/>
                <a:gd name="connsiteY84" fmla="*/ 601770 h 8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558321" h="805236">
                  <a:moveTo>
                    <a:pt x="2554926" y="776231"/>
                  </a:moveTo>
                  <a:cubicBezTo>
                    <a:pt x="2561038" y="801789"/>
                    <a:pt x="2561038" y="801789"/>
                    <a:pt x="2536591" y="805123"/>
                  </a:cubicBezTo>
                  <a:cubicBezTo>
                    <a:pt x="2546592" y="795122"/>
                    <a:pt x="2551037" y="786787"/>
                    <a:pt x="2554926" y="776231"/>
                  </a:cubicBezTo>
                  <a:close/>
                  <a:moveTo>
                    <a:pt x="281939" y="749007"/>
                  </a:moveTo>
                  <a:cubicBezTo>
                    <a:pt x="279717" y="751784"/>
                    <a:pt x="278606" y="753451"/>
                    <a:pt x="276939" y="755119"/>
                  </a:cubicBezTo>
                  <a:cubicBezTo>
                    <a:pt x="265827" y="766786"/>
                    <a:pt x="279162" y="774008"/>
                    <a:pt x="282495" y="782899"/>
                  </a:cubicBezTo>
                  <a:cubicBezTo>
                    <a:pt x="284162" y="788455"/>
                    <a:pt x="288051" y="784010"/>
                    <a:pt x="289718" y="782343"/>
                  </a:cubicBezTo>
                  <a:cubicBezTo>
                    <a:pt x="298608" y="772898"/>
                    <a:pt x="290274" y="766231"/>
                    <a:pt x="285274" y="758452"/>
                  </a:cubicBezTo>
                  <a:cubicBezTo>
                    <a:pt x="283606" y="756229"/>
                    <a:pt x="283606" y="753451"/>
                    <a:pt x="281939" y="749007"/>
                  </a:cubicBezTo>
                  <a:close/>
                  <a:moveTo>
                    <a:pt x="207697" y="741158"/>
                  </a:moveTo>
                  <a:cubicBezTo>
                    <a:pt x="199710" y="741506"/>
                    <a:pt x="190820" y="745395"/>
                    <a:pt x="182486" y="746228"/>
                  </a:cubicBezTo>
                  <a:cubicBezTo>
                    <a:pt x="177486" y="746784"/>
                    <a:pt x="170818" y="742339"/>
                    <a:pt x="169151" y="751228"/>
                  </a:cubicBezTo>
                  <a:cubicBezTo>
                    <a:pt x="167485" y="759007"/>
                    <a:pt x="174152" y="761230"/>
                    <a:pt x="178597" y="764563"/>
                  </a:cubicBezTo>
                  <a:cubicBezTo>
                    <a:pt x="186931" y="770119"/>
                    <a:pt x="198043" y="769008"/>
                    <a:pt x="204155" y="779009"/>
                  </a:cubicBezTo>
                  <a:cubicBezTo>
                    <a:pt x="208044" y="785121"/>
                    <a:pt x="213045" y="792899"/>
                    <a:pt x="221934" y="789566"/>
                  </a:cubicBezTo>
                  <a:cubicBezTo>
                    <a:pt x="233046" y="785676"/>
                    <a:pt x="224713" y="773453"/>
                    <a:pt x="231935" y="766786"/>
                  </a:cubicBezTo>
                  <a:cubicBezTo>
                    <a:pt x="230268" y="763452"/>
                    <a:pt x="228602" y="760119"/>
                    <a:pt x="227490" y="757340"/>
                  </a:cubicBezTo>
                  <a:cubicBezTo>
                    <a:pt x="222767" y="744006"/>
                    <a:pt x="215683" y="740811"/>
                    <a:pt x="207697" y="741158"/>
                  </a:cubicBezTo>
                  <a:close/>
                  <a:moveTo>
                    <a:pt x="247" y="0"/>
                  </a:moveTo>
                  <a:lnTo>
                    <a:pt x="75254" y="0"/>
                  </a:lnTo>
                  <a:lnTo>
                    <a:pt x="75254" y="540653"/>
                  </a:lnTo>
                  <a:cubicBezTo>
                    <a:pt x="75254" y="557322"/>
                    <a:pt x="76921" y="574545"/>
                    <a:pt x="78032" y="591214"/>
                  </a:cubicBezTo>
                  <a:cubicBezTo>
                    <a:pt x="120258" y="687889"/>
                    <a:pt x="189709" y="730671"/>
                    <a:pt x="293052" y="729560"/>
                  </a:cubicBezTo>
                  <a:cubicBezTo>
                    <a:pt x="453066" y="728449"/>
                    <a:pt x="612526" y="729560"/>
                    <a:pt x="771985" y="729004"/>
                  </a:cubicBezTo>
                  <a:cubicBezTo>
                    <a:pt x="781986" y="729004"/>
                    <a:pt x="788097" y="732339"/>
                    <a:pt x="794209" y="739006"/>
                  </a:cubicBezTo>
                  <a:cubicBezTo>
                    <a:pt x="793653" y="744562"/>
                    <a:pt x="800877" y="751784"/>
                    <a:pt x="790320" y="754563"/>
                  </a:cubicBezTo>
                  <a:cubicBezTo>
                    <a:pt x="799765" y="789010"/>
                    <a:pt x="805321" y="790677"/>
                    <a:pt x="840325" y="769008"/>
                  </a:cubicBezTo>
                  <a:cubicBezTo>
                    <a:pt x="824212" y="763452"/>
                    <a:pt x="824212" y="763452"/>
                    <a:pt x="832546" y="750118"/>
                  </a:cubicBezTo>
                  <a:cubicBezTo>
                    <a:pt x="823656" y="747895"/>
                    <a:pt x="809210" y="756229"/>
                    <a:pt x="807544" y="737895"/>
                  </a:cubicBezTo>
                  <a:cubicBezTo>
                    <a:pt x="807544" y="734005"/>
                    <a:pt x="799765" y="736783"/>
                    <a:pt x="795320" y="739006"/>
                  </a:cubicBezTo>
                  <a:cubicBezTo>
                    <a:pt x="803098" y="720115"/>
                    <a:pt x="820322" y="727338"/>
                    <a:pt x="828657" y="733449"/>
                  </a:cubicBezTo>
                  <a:cubicBezTo>
                    <a:pt x="838102" y="740672"/>
                    <a:pt x="845881" y="740672"/>
                    <a:pt x="855881" y="740116"/>
                  </a:cubicBezTo>
                  <a:cubicBezTo>
                    <a:pt x="863660" y="730116"/>
                    <a:pt x="874217" y="729560"/>
                    <a:pt x="885329" y="729560"/>
                  </a:cubicBezTo>
                  <a:cubicBezTo>
                    <a:pt x="947001" y="729560"/>
                    <a:pt x="1008117" y="729560"/>
                    <a:pt x="1075901" y="729560"/>
                  </a:cubicBezTo>
                  <a:cubicBezTo>
                    <a:pt x="1054233" y="740672"/>
                    <a:pt x="1058678" y="757340"/>
                    <a:pt x="1058678" y="772342"/>
                  </a:cubicBezTo>
                  <a:cubicBezTo>
                    <a:pt x="1058678" y="775675"/>
                    <a:pt x="1057567" y="781231"/>
                    <a:pt x="1063678" y="781787"/>
                  </a:cubicBezTo>
                  <a:cubicBezTo>
                    <a:pt x="1068124" y="782343"/>
                    <a:pt x="1070901" y="780120"/>
                    <a:pt x="1072568" y="775120"/>
                  </a:cubicBezTo>
                  <a:cubicBezTo>
                    <a:pt x="1074235" y="769564"/>
                    <a:pt x="1070901" y="757340"/>
                    <a:pt x="1083680" y="760675"/>
                  </a:cubicBezTo>
                  <a:cubicBezTo>
                    <a:pt x="1095904" y="764008"/>
                    <a:pt x="1095904" y="774564"/>
                    <a:pt x="1094237" y="785121"/>
                  </a:cubicBezTo>
                  <a:cubicBezTo>
                    <a:pt x="1103126" y="792899"/>
                    <a:pt x="1107572" y="782343"/>
                    <a:pt x="1114239" y="780120"/>
                  </a:cubicBezTo>
                  <a:cubicBezTo>
                    <a:pt x="1112572" y="775120"/>
                    <a:pt x="1110905" y="769564"/>
                    <a:pt x="1108682" y="764008"/>
                  </a:cubicBezTo>
                  <a:cubicBezTo>
                    <a:pt x="1100904" y="744562"/>
                    <a:pt x="1109793" y="730116"/>
                    <a:pt x="1130907" y="730116"/>
                  </a:cubicBezTo>
                  <a:cubicBezTo>
                    <a:pt x="1308145" y="730116"/>
                    <a:pt x="1485384" y="730116"/>
                    <a:pt x="1662623" y="730116"/>
                  </a:cubicBezTo>
                  <a:cubicBezTo>
                    <a:pt x="1668734" y="730116"/>
                    <a:pt x="1681513" y="724004"/>
                    <a:pt x="1678735" y="739561"/>
                  </a:cubicBezTo>
                  <a:cubicBezTo>
                    <a:pt x="1666512" y="739006"/>
                    <a:pt x="1651510" y="736783"/>
                    <a:pt x="1649843" y="753451"/>
                  </a:cubicBezTo>
                  <a:cubicBezTo>
                    <a:pt x="1648732" y="765119"/>
                    <a:pt x="1653177" y="777343"/>
                    <a:pt x="1655400" y="789010"/>
                  </a:cubicBezTo>
                  <a:cubicBezTo>
                    <a:pt x="1667623" y="801234"/>
                    <a:pt x="1676512" y="794566"/>
                    <a:pt x="1687624" y="785676"/>
                  </a:cubicBezTo>
                  <a:cubicBezTo>
                    <a:pt x="1699848" y="775120"/>
                    <a:pt x="1692069" y="768452"/>
                    <a:pt x="1685958" y="760675"/>
                  </a:cubicBezTo>
                  <a:cubicBezTo>
                    <a:pt x="1680957" y="754007"/>
                    <a:pt x="1678735" y="747339"/>
                    <a:pt x="1679291" y="739561"/>
                  </a:cubicBezTo>
                  <a:cubicBezTo>
                    <a:pt x="1685958" y="732339"/>
                    <a:pt x="1696515" y="725671"/>
                    <a:pt x="1703737" y="731783"/>
                  </a:cubicBezTo>
                  <a:cubicBezTo>
                    <a:pt x="1708738" y="736227"/>
                    <a:pt x="1708738" y="750118"/>
                    <a:pt x="1705960" y="760119"/>
                  </a:cubicBezTo>
                  <a:cubicBezTo>
                    <a:pt x="1700404" y="782343"/>
                    <a:pt x="1723739" y="781231"/>
                    <a:pt x="1734296" y="789010"/>
                  </a:cubicBezTo>
                  <a:cubicBezTo>
                    <a:pt x="1747075" y="798455"/>
                    <a:pt x="1743741" y="781787"/>
                    <a:pt x="1747075" y="776231"/>
                  </a:cubicBezTo>
                  <a:cubicBezTo>
                    <a:pt x="1750408" y="770675"/>
                    <a:pt x="1752631" y="763452"/>
                    <a:pt x="1757075" y="759007"/>
                  </a:cubicBezTo>
                  <a:cubicBezTo>
                    <a:pt x="1762631" y="753451"/>
                    <a:pt x="1763743" y="739006"/>
                    <a:pt x="1772632" y="742895"/>
                  </a:cubicBezTo>
                  <a:cubicBezTo>
                    <a:pt x="1782633" y="746784"/>
                    <a:pt x="1774299" y="755674"/>
                    <a:pt x="1770966" y="762896"/>
                  </a:cubicBezTo>
                  <a:cubicBezTo>
                    <a:pt x="1767632" y="769564"/>
                    <a:pt x="1773188" y="776231"/>
                    <a:pt x="1778744" y="779565"/>
                  </a:cubicBezTo>
                  <a:cubicBezTo>
                    <a:pt x="1784300" y="782899"/>
                    <a:pt x="1790412" y="780676"/>
                    <a:pt x="1794301" y="775120"/>
                  </a:cubicBezTo>
                  <a:cubicBezTo>
                    <a:pt x="1799302" y="767897"/>
                    <a:pt x="1806524" y="761230"/>
                    <a:pt x="1804302" y="750673"/>
                  </a:cubicBezTo>
                  <a:cubicBezTo>
                    <a:pt x="1798191" y="749562"/>
                    <a:pt x="1789856" y="749562"/>
                    <a:pt x="1792635" y="739561"/>
                  </a:cubicBezTo>
                  <a:cubicBezTo>
                    <a:pt x="1794856" y="731227"/>
                    <a:pt x="1802080" y="730116"/>
                    <a:pt x="1810414" y="730116"/>
                  </a:cubicBezTo>
                  <a:cubicBezTo>
                    <a:pt x="1861530" y="730116"/>
                    <a:pt x="1913201" y="730116"/>
                    <a:pt x="1964317" y="730116"/>
                  </a:cubicBezTo>
                  <a:cubicBezTo>
                    <a:pt x="1979318" y="730116"/>
                    <a:pt x="1994875" y="730116"/>
                    <a:pt x="2011543" y="730116"/>
                  </a:cubicBezTo>
                  <a:cubicBezTo>
                    <a:pt x="2005987" y="744006"/>
                    <a:pt x="2009876" y="757340"/>
                    <a:pt x="2008766" y="770675"/>
                  </a:cubicBezTo>
                  <a:cubicBezTo>
                    <a:pt x="2015432" y="782899"/>
                    <a:pt x="2021544" y="796233"/>
                    <a:pt x="2038768" y="784565"/>
                  </a:cubicBezTo>
                  <a:cubicBezTo>
                    <a:pt x="2044324" y="769008"/>
                    <a:pt x="2066548" y="774008"/>
                    <a:pt x="2071549" y="759563"/>
                  </a:cubicBezTo>
                  <a:cubicBezTo>
                    <a:pt x="2083772" y="722337"/>
                    <a:pt x="2115442" y="730671"/>
                    <a:pt x="2140999" y="730671"/>
                  </a:cubicBezTo>
                  <a:cubicBezTo>
                    <a:pt x="2266011" y="729560"/>
                    <a:pt x="2391578" y="730116"/>
                    <a:pt x="2516590" y="730116"/>
                  </a:cubicBezTo>
                  <a:cubicBezTo>
                    <a:pt x="2538259" y="730116"/>
                    <a:pt x="2546037" y="746228"/>
                    <a:pt x="2536037" y="766231"/>
                  </a:cubicBezTo>
                  <a:cubicBezTo>
                    <a:pt x="2530480" y="776787"/>
                    <a:pt x="2511034" y="782343"/>
                    <a:pt x="2520480" y="800678"/>
                  </a:cubicBezTo>
                  <a:cubicBezTo>
                    <a:pt x="2521590" y="802345"/>
                    <a:pt x="2515479" y="803456"/>
                    <a:pt x="2512145" y="803456"/>
                  </a:cubicBezTo>
                  <a:cubicBezTo>
                    <a:pt x="2490477" y="802345"/>
                    <a:pt x="2468252" y="805678"/>
                    <a:pt x="2446584" y="801234"/>
                  </a:cubicBezTo>
                  <a:cubicBezTo>
                    <a:pt x="2428805" y="789010"/>
                    <a:pt x="2412692" y="802900"/>
                    <a:pt x="2396024" y="803456"/>
                  </a:cubicBezTo>
                  <a:cubicBezTo>
                    <a:pt x="2381578" y="804011"/>
                    <a:pt x="2366577" y="804011"/>
                    <a:pt x="2352130" y="804011"/>
                  </a:cubicBezTo>
                  <a:cubicBezTo>
                    <a:pt x="2334351" y="805678"/>
                    <a:pt x="2316016" y="805123"/>
                    <a:pt x="2298237" y="804011"/>
                  </a:cubicBezTo>
                  <a:cubicBezTo>
                    <a:pt x="2258789" y="804011"/>
                    <a:pt x="2218785" y="804011"/>
                    <a:pt x="2179337" y="804011"/>
                  </a:cubicBezTo>
                  <a:cubicBezTo>
                    <a:pt x="2163224" y="805123"/>
                    <a:pt x="2147111" y="804567"/>
                    <a:pt x="2130443" y="804011"/>
                  </a:cubicBezTo>
                  <a:cubicBezTo>
                    <a:pt x="1581504" y="804011"/>
                    <a:pt x="1033120" y="804011"/>
                    <a:pt x="484181" y="804011"/>
                  </a:cubicBezTo>
                  <a:cubicBezTo>
                    <a:pt x="473069" y="804011"/>
                    <a:pt x="461957" y="806234"/>
                    <a:pt x="451400" y="801234"/>
                  </a:cubicBezTo>
                  <a:cubicBezTo>
                    <a:pt x="395283" y="806790"/>
                    <a:pt x="338611" y="799567"/>
                    <a:pt x="282495" y="805123"/>
                  </a:cubicBezTo>
                  <a:cubicBezTo>
                    <a:pt x="269161" y="806790"/>
                    <a:pt x="279162" y="789566"/>
                    <a:pt x="261382" y="792899"/>
                  </a:cubicBezTo>
                  <a:cubicBezTo>
                    <a:pt x="228046" y="799567"/>
                    <a:pt x="193043" y="811235"/>
                    <a:pt x="156928" y="796788"/>
                  </a:cubicBezTo>
                  <a:cubicBezTo>
                    <a:pt x="118591" y="781231"/>
                    <a:pt x="81922" y="764563"/>
                    <a:pt x="54697" y="731783"/>
                  </a:cubicBezTo>
                  <a:cubicBezTo>
                    <a:pt x="29139" y="700668"/>
                    <a:pt x="11359" y="665665"/>
                    <a:pt x="6914" y="625106"/>
                  </a:cubicBezTo>
                  <a:cubicBezTo>
                    <a:pt x="-1975" y="618994"/>
                    <a:pt x="247" y="610105"/>
                    <a:pt x="247" y="601770"/>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9" name="Freeform: Shape 8">
              <a:extLst>
                <a:ext uri="{FF2B5EF4-FFF2-40B4-BE49-F238E27FC236}">
                  <a16:creationId xmlns:a16="http://schemas.microsoft.com/office/drawing/2014/main" id="{7EF678E8-65C8-4A8B-AF83-8C4B36E353F8}"/>
                </a:ext>
              </a:extLst>
            </p:cNvPr>
            <p:cNvSpPr/>
            <p:nvPr/>
          </p:nvSpPr>
          <p:spPr>
            <a:xfrm>
              <a:off x="385763" y="417483"/>
              <a:ext cx="2558629" cy="806208"/>
            </a:xfrm>
            <a:custGeom>
              <a:avLst/>
              <a:gdLst>
                <a:gd name="connsiteX0" fmla="*/ 9489 w 2558629"/>
                <a:gd name="connsiteY0" fmla="*/ 392327 h 806208"/>
                <a:gd name="connsiteX1" fmla="*/ 29491 w 2558629"/>
                <a:gd name="connsiteY1" fmla="*/ 423441 h 806208"/>
                <a:gd name="connsiteX2" fmla="*/ 40603 w 2558629"/>
                <a:gd name="connsiteY2" fmla="*/ 427331 h 806208"/>
                <a:gd name="connsiteX3" fmla="*/ 37269 w 2558629"/>
                <a:gd name="connsiteY3" fmla="*/ 417885 h 806208"/>
                <a:gd name="connsiteX4" fmla="*/ 31158 w 2558629"/>
                <a:gd name="connsiteY4" fmla="*/ 408440 h 806208"/>
                <a:gd name="connsiteX5" fmla="*/ 9489 w 2558629"/>
                <a:gd name="connsiteY5" fmla="*/ 392327 h 806208"/>
                <a:gd name="connsiteX6" fmla="*/ 32616 w 2558629"/>
                <a:gd name="connsiteY6" fmla="*/ 121955 h 806208"/>
                <a:gd name="connsiteX7" fmla="*/ 64494 w 2558629"/>
                <a:gd name="connsiteY7" fmla="*/ 133414 h 806208"/>
                <a:gd name="connsiteX8" fmla="*/ 101719 w 2558629"/>
                <a:gd name="connsiteY8" fmla="*/ 133414 h 806208"/>
                <a:gd name="connsiteX9" fmla="*/ 123388 w 2558629"/>
                <a:gd name="connsiteY9" fmla="*/ 133970 h 806208"/>
                <a:gd name="connsiteX10" fmla="*/ 63383 w 2558629"/>
                <a:gd name="connsiteY10" fmla="*/ 229534 h 806208"/>
                <a:gd name="connsiteX11" fmla="*/ 64494 w 2558629"/>
                <a:gd name="connsiteY11" fmla="*/ 243980 h 806208"/>
                <a:gd name="connsiteX12" fmla="*/ 76162 w 2558629"/>
                <a:gd name="connsiteY12" fmla="*/ 274538 h 806208"/>
                <a:gd name="connsiteX13" fmla="*/ 75050 w 2558629"/>
                <a:gd name="connsiteY13" fmla="*/ 413440 h 806208"/>
                <a:gd name="connsiteX14" fmla="*/ 67827 w 2558629"/>
                <a:gd name="connsiteY14" fmla="*/ 463445 h 806208"/>
                <a:gd name="connsiteX15" fmla="*/ 73939 w 2558629"/>
                <a:gd name="connsiteY15" fmla="*/ 465112 h 806208"/>
                <a:gd name="connsiteX16" fmla="*/ 73939 w 2558629"/>
                <a:gd name="connsiteY16" fmla="*/ 465668 h 806208"/>
                <a:gd name="connsiteX17" fmla="*/ 73383 w 2558629"/>
                <a:gd name="connsiteY17" fmla="*/ 550675 h 806208"/>
                <a:gd name="connsiteX18" fmla="*/ 75606 w 2558629"/>
                <a:gd name="connsiteY18" fmla="*/ 750694 h 806208"/>
                <a:gd name="connsiteX19" fmla="*/ 75606 w 2558629"/>
                <a:gd name="connsiteY19" fmla="*/ 806208 h 806208"/>
                <a:gd name="connsiteX20" fmla="*/ 599 w 2558629"/>
                <a:gd name="connsiteY20" fmla="*/ 806208 h 806208"/>
                <a:gd name="connsiteX21" fmla="*/ 599 w 2558629"/>
                <a:gd name="connsiteY21" fmla="*/ 542342 h 806208"/>
                <a:gd name="connsiteX22" fmla="*/ 3377 w 2558629"/>
                <a:gd name="connsiteY22" fmla="*/ 525118 h 806208"/>
                <a:gd name="connsiteX23" fmla="*/ 599 w 2558629"/>
                <a:gd name="connsiteY23" fmla="*/ 307320 h 806208"/>
                <a:gd name="connsiteX24" fmla="*/ 10044 w 2558629"/>
                <a:gd name="connsiteY24" fmla="*/ 296208 h 806208"/>
                <a:gd name="connsiteX25" fmla="*/ 26713 w 2558629"/>
                <a:gd name="connsiteY25" fmla="*/ 287317 h 806208"/>
                <a:gd name="connsiteX26" fmla="*/ 20046 w 2558629"/>
                <a:gd name="connsiteY26" fmla="*/ 274538 h 806208"/>
                <a:gd name="connsiteX27" fmla="*/ 1155 w 2558629"/>
                <a:gd name="connsiteY27" fmla="*/ 277872 h 806208"/>
                <a:gd name="connsiteX28" fmla="*/ 12822 w 2558629"/>
                <a:gd name="connsiteY28" fmla="*/ 150082 h 806208"/>
                <a:gd name="connsiteX29" fmla="*/ 32616 w 2558629"/>
                <a:gd name="connsiteY29" fmla="*/ 121955 h 806208"/>
                <a:gd name="connsiteX30" fmla="*/ 150959 w 2558629"/>
                <a:gd name="connsiteY30" fmla="*/ 87854 h 806208"/>
                <a:gd name="connsiteX31" fmla="*/ 157835 w 2558629"/>
                <a:gd name="connsiteY31" fmla="*/ 89521 h 806208"/>
                <a:gd name="connsiteX32" fmla="*/ 160613 w 2558629"/>
                <a:gd name="connsiteY32" fmla="*/ 108412 h 806208"/>
                <a:gd name="connsiteX33" fmla="*/ 125054 w 2558629"/>
                <a:gd name="connsiteY33" fmla="*/ 132858 h 806208"/>
                <a:gd name="connsiteX34" fmla="*/ 144501 w 2558629"/>
                <a:gd name="connsiteY34" fmla="*/ 94522 h 806208"/>
                <a:gd name="connsiteX35" fmla="*/ 150959 w 2558629"/>
                <a:gd name="connsiteY35" fmla="*/ 87854 h 806208"/>
                <a:gd name="connsiteX36" fmla="*/ 2447491 w 2558629"/>
                <a:gd name="connsiteY36" fmla="*/ 64519 h 806208"/>
                <a:gd name="connsiteX37" fmla="*/ 2465271 w 2558629"/>
                <a:gd name="connsiteY37" fmla="*/ 74520 h 806208"/>
                <a:gd name="connsiteX38" fmla="*/ 2443602 w 2558629"/>
                <a:gd name="connsiteY38" fmla="*/ 72297 h 806208"/>
                <a:gd name="connsiteX39" fmla="*/ 2447491 w 2558629"/>
                <a:gd name="connsiteY39" fmla="*/ 64519 h 806208"/>
                <a:gd name="connsiteX40" fmla="*/ 2305257 w 2558629"/>
                <a:gd name="connsiteY40" fmla="*/ 3401 h 806208"/>
                <a:gd name="connsiteX41" fmla="*/ 2506942 w 2558629"/>
                <a:gd name="connsiteY41" fmla="*/ 3401 h 806208"/>
                <a:gd name="connsiteX42" fmla="*/ 2440825 w 2558629"/>
                <a:gd name="connsiteY42" fmla="*/ 58407 h 806208"/>
                <a:gd name="connsiteX43" fmla="*/ 2409710 w 2558629"/>
                <a:gd name="connsiteY43" fmla="*/ 74519 h 806208"/>
                <a:gd name="connsiteX44" fmla="*/ 2318591 w 2558629"/>
                <a:gd name="connsiteY44" fmla="*/ 73963 h 806208"/>
                <a:gd name="connsiteX45" fmla="*/ 2286366 w 2558629"/>
                <a:gd name="connsiteY45" fmla="*/ 50628 h 806208"/>
                <a:gd name="connsiteX46" fmla="*/ 2280254 w 2558629"/>
                <a:gd name="connsiteY46" fmla="*/ 40627 h 806208"/>
                <a:gd name="connsiteX47" fmla="*/ 2324702 w 2558629"/>
                <a:gd name="connsiteY47" fmla="*/ 41183 h 806208"/>
                <a:gd name="connsiteX48" fmla="*/ 2338037 w 2558629"/>
                <a:gd name="connsiteY48" fmla="*/ 27292 h 806208"/>
                <a:gd name="connsiteX49" fmla="*/ 2325258 w 2558629"/>
                <a:gd name="connsiteY49" fmla="*/ 17847 h 806208"/>
                <a:gd name="connsiteX50" fmla="*/ 2305257 w 2558629"/>
                <a:gd name="connsiteY50" fmla="*/ 3401 h 806208"/>
                <a:gd name="connsiteX51" fmla="*/ 800117 w 2558629"/>
                <a:gd name="connsiteY51" fmla="*/ 2291 h 806208"/>
                <a:gd name="connsiteX52" fmla="*/ 1134593 w 2558629"/>
                <a:gd name="connsiteY52" fmla="*/ 2291 h 806208"/>
                <a:gd name="connsiteX53" fmla="*/ 1106257 w 2558629"/>
                <a:gd name="connsiteY53" fmla="*/ 22848 h 806208"/>
                <a:gd name="connsiteX54" fmla="*/ 1096811 w 2558629"/>
                <a:gd name="connsiteY54" fmla="*/ 29515 h 806208"/>
                <a:gd name="connsiteX55" fmla="*/ 1105701 w 2558629"/>
                <a:gd name="connsiteY55" fmla="*/ 43962 h 806208"/>
                <a:gd name="connsiteX56" fmla="*/ 1118480 w 2558629"/>
                <a:gd name="connsiteY56" fmla="*/ 45628 h 806208"/>
                <a:gd name="connsiteX57" fmla="*/ 1150705 w 2558629"/>
                <a:gd name="connsiteY57" fmla="*/ 53407 h 806208"/>
                <a:gd name="connsiteX58" fmla="*/ 1155706 w 2558629"/>
                <a:gd name="connsiteY58" fmla="*/ 61741 h 806208"/>
                <a:gd name="connsiteX59" fmla="*/ 1184597 w 2558629"/>
                <a:gd name="connsiteY59" fmla="*/ 60630 h 806208"/>
                <a:gd name="connsiteX60" fmla="*/ 1201265 w 2558629"/>
                <a:gd name="connsiteY60" fmla="*/ 65630 h 806208"/>
                <a:gd name="connsiteX61" fmla="*/ 1189598 w 2558629"/>
                <a:gd name="connsiteY61" fmla="*/ 76187 h 806208"/>
                <a:gd name="connsiteX62" fmla="*/ 1155706 w 2558629"/>
                <a:gd name="connsiteY62" fmla="*/ 72297 h 806208"/>
                <a:gd name="connsiteX63" fmla="*/ 1067364 w 2558629"/>
                <a:gd name="connsiteY63" fmla="*/ 73408 h 806208"/>
                <a:gd name="connsiteX64" fmla="*/ 1059586 w 2558629"/>
                <a:gd name="connsiteY64" fmla="*/ 52851 h 806208"/>
                <a:gd name="connsiteX65" fmla="*/ 1049029 w 2558629"/>
                <a:gd name="connsiteY65" fmla="*/ 36739 h 806208"/>
                <a:gd name="connsiteX66" fmla="*/ 1001802 w 2558629"/>
                <a:gd name="connsiteY66" fmla="*/ 50073 h 806208"/>
                <a:gd name="connsiteX67" fmla="*/ 1005691 w 2558629"/>
                <a:gd name="connsiteY67" fmla="*/ 75075 h 806208"/>
                <a:gd name="connsiteX68" fmla="*/ 729555 w 2558629"/>
                <a:gd name="connsiteY68" fmla="*/ 75075 h 806208"/>
                <a:gd name="connsiteX69" fmla="*/ 783449 w 2558629"/>
                <a:gd name="connsiteY69" fmla="*/ 17292 h 806208"/>
                <a:gd name="connsiteX70" fmla="*/ 800117 w 2558629"/>
                <a:gd name="connsiteY70" fmla="*/ 2291 h 806208"/>
                <a:gd name="connsiteX71" fmla="*/ 2237471 w 2558629"/>
                <a:gd name="connsiteY71" fmla="*/ 1735 h 806208"/>
                <a:gd name="connsiteX72" fmla="*/ 2257474 w 2558629"/>
                <a:gd name="connsiteY72" fmla="*/ 28404 h 806208"/>
                <a:gd name="connsiteX73" fmla="*/ 2272475 w 2558629"/>
                <a:gd name="connsiteY73" fmla="*/ 58407 h 806208"/>
                <a:gd name="connsiteX74" fmla="*/ 2279142 w 2558629"/>
                <a:gd name="connsiteY74" fmla="*/ 65630 h 806208"/>
                <a:gd name="connsiteX75" fmla="*/ 2271919 w 2558629"/>
                <a:gd name="connsiteY75" fmla="*/ 73964 h 806208"/>
                <a:gd name="connsiteX76" fmla="*/ 2256918 w 2558629"/>
                <a:gd name="connsiteY76" fmla="*/ 73964 h 806208"/>
                <a:gd name="connsiteX77" fmla="*/ 1780207 w 2558629"/>
                <a:gd name="connsiteY77" fmla="*/ 73964 h 806208"/>
                <a:gd name="connsiteX78" fmla="*/ 1757427 w 2558629"/>
                <a:gd name="connsiteY78" fmla="*/ 66185 h 806208"/>
                <a:gd name="connsiteX79" fmla="*/ 1779096 w 2558629"/>
                <a:gd name="connsiteY79" fmla="*/ 54518 h 806208"/>
                <a:gd name="connsiteX80" fmla="*/ 1788541 w 2558629"/>
                <a:gd name="connsiteY80" fmla="*/ 49517 h 806208"/>
                <a:gd name="connsiteX81" fmla="*/ 1777429 w 2558629"/>
                <a:gd name="connsiteY81" fmla="*/ 47295 h 806208"/>
                <a:gd name="connsiteX82" fmla="*/ 1771317 w 2558629"/>
                <a:gd name="connsiteY82" fmla="*/ 40627 h 806208"/>
                <a:gd name="connsiteX83" fmla="*/ 1776318 w 2558629"/>
                <a:gd name="connsiteY83" fmla="*/ 33960 h 806208"/>
                <a:gd name="connsiteX84" fmla="*/ 1809099 w 2558629"/>
                <a:gd name="connsiteY84" fmla="*/ 26737 h 806208"/>
                <a:gd name="connsiteX85" fmla="*/ 1827989 w 2558629"/>
                <a:gd name="connsiteY85" fmla="*/ 18403 h 806208"/>
                <a:gd name="connsiteX86" fmla="*/ 1862992 w 2558629"/>
                <a:gd name="connsiteY86" fmla="*/ 2290 h 806208"/>
                <a:gd name="connsiteX87" fmla="*/ 2033008 w 2558629"/>
                <a:gd name="connsiteY87" fmla="*/ 2290 h 806208"/>
                <a:gd name="connsiteX88" fmla="*/ 2026341 w 2558629"/>
                <a:gd name="connsiteY88" fmla="*/ 32848 h 806208"/>
                <a:gd name="connsiteX89" fmla="*/ 2032452 w 2558629"/>
                <a:gd name="connsiteY89" fmla="*/ 47850 h 806208"/>
                <a:gd name="connsiteX90" fmla="*/ 2047454 w 2558629"/>
                <a:gd name="connsiteY90" fmla="*/ 38960 h 806208"/>
                <a:gd name="connsiteX91" fmla="*/ 2051899 w 2558629"/>
                <a:gd name="connsiteY91" fmla="*/ 30071 h 806208"/>
                <a:gd name="connsiteX92" fmla="*/ 2085235 w 2558629"/>
                <a:gd name="connsiteY92" fmla="*/ 2290 h 806208"/>
                <a:gd name="connsiteX93" fmla="*/ 2237471 w 2558629"/>
                <a:gd name="connsiteY93" fmla="*/ 1735 h 806208"/>
                <a:gd name="connsiteX94" fmla="*/ 223952 w 2558629"/>
                <a:gd name="connsiteY94" fmla="*/ 1735 h 806208"/>
                <a:gd name="connsiteX95" fmla="*/ 538426 w 2558629"/>
                <a:gd name="connsiteY95" fmla="*/ 1735 h 806208"/>
                <a:gd name="connsiteX96" fmla="*/ 563428 w 2558629"/>
                <a:gd name="connsiteY96" fmla="*/ 3402 h 806208"/>
                <a:gd name="connsiteX97" fmla="*/ 573429 w 2558629"/>
                <a:gd name="connsiteY97" fmla="*/ 13403 h 806208"/>
                <a:gd name="connsiteX98" fmla="*/ 512312 w 2558629"/>
                <a:gd name="connsiteY98" fmla="*/ 73965 h 806208"/>
                <a:gd name="connsiteX99" fmla="*/ 289514 w 2558629"/>
                <a:gd name="connsiteY99" fmla="*/ 73965 h 806208"/>
                <a:gd name="connsiteX100" fmla="*/ 184504 w 2558629"/>
                <a:gd name="connsiteY100" fmla="*/ 95633 h 806208"/>
                <a:gd name="connsiteX101" fmla="*/ 163947 w 2558629"/>
                <a:gd name="connsiteY101" fmla="*/ 88410 h 806208"/>
                <a:gd name="connsiteX102" fmla="*/ 136722 w 2558629"/>
                <a:gd name="connsiteY102" fmla="*/ 77298 h 806208"/>
                <a:gd name="connsiteX103" fmla="*/ 85606 w 2558629"/>
                <a:gd name="connsiteY103" fmla="*/ 80632 h 806208"/>
                <a:gd name="connsiteX104" fmla="*/ 73383 w 2558629"/>
                <a:gd name="connsiteY104" fmla="*/ 68964 h 806208"/>
                <a:gd name="connsiteX105" fmla="*/ 90052 w 2558629"/>
                <a:gd name="connsiteY105" fmla="*/ 41739 h 806208"/>
                <a:gd name="connsiteX106" fmla="*/ 105608 w 2558629"/>
                <a:gd name="connsiteY106" fmla="*/ 44517 h 806208"/>
                <a:gd name="connsiteX107" fmla="*/ 142834 w 2558629"/>
                <a:gd name="connsiteY107" fmla="*/ 53407 h 806208"/>
                <a:gd name="connsiteX108" fmla="*/ 142834 w 2558629"/>
                <a:gd name="connsiteY108" fmla="*/ 18403 h 806208"/>
                <a:gd name="connsiteX109" fmla="*/ 142278 w 2558629"/>
                <a:gd name="connsiteY109" fmla="*/ 13958 h 806208"/>
                <a:gd name="connsiteX110" fmla="*/ 223952 w 2558629"/>
                <a:gd name="connsiteY110" fmla="*/ 1735 h 806208"/>
                <a:gd name="connsiteX111" fmla="*/ 651214 w 2558629"/>
                <a:gd name="connsiteY111" fmla="*/ 1179 h 806208"/>
                <a:gd name="connsiteX112" fmla="*/ 682328 w 2558629"/>
                <a:gd name="connsiteY112" fmla="*/ 1179 h 806208"/>
                <a:gd name="connsiteX113" fmla="*/ 691218 w 2558629"/>
                <a:gd name="connsiteY113" fmla="*/ 40627 h 806208"/>
                <a:gd name="connsiteX114" fmla="*/ 687328 w 2558629"/>
                <a:gd name="connsiteY114" fmla="*/ 27292 h 806208"/>
                <a:gd name="connsiteX115" fmla="*/ 686772 w 2558629"/>
                <a:gd name="connsiteY115" fmla="*/ 18403 h 806208"/>
                <a:gd name="connsiteX116" fmla="*/ 697329 w 2558629"/>
                <a:gd name="connsiteY116" fmla="*/ 20070 h 806208"/>
                <a:gd name="connsiteX117" fmla="*/ 718998 w 2558629"/>
                <a:gd name="connsiteY117" fmla="*/ 57851 h 806208"/>
                <a:gd name="connsiteX118" fmla="*/ 704552 w 2558629"/>
                <a:gd name="connsiteY118" fmla="*/ 74519 h 806208"/>
                <a:gd name="connsiteX119" fmla="*/ 593431 w 2558629"/>
                <a:gd name="connsiteY119" fmla="*/ 73963 h 806208"/>
                <a:gd name="connsiteX120" fmla="*/ 578984 w 2558629"/>
                <a:gd name="connsiteY120" fmla="*/ 68407 h 806208"/>
                <a:gd name="connsiteX121" fmla="*/ 588985 w 2558629"/>
                <a:gd name="connsiteY121" fmla="*/ 57295 h 806208"/>
                <a:gd name="connsiteX122" fmla="*/ 599542 w 2558629"/>
                <a:gd name="connsiteY122" fmla="*/ 45072 h 806208"/>
                <a:gd name="connsiteX123" fmla="*/ 651214 w 2558629"/>
                <a:gd name="connsiteY123" fmla="*/ 1179 h 806208"/>
                <a:gd name="connsiteX124" fmla="*/ 2535763 w 2558629"/>
                <a:gd name="connsiteY124" fmla="*/ 1178 h 806208"/>
                <a:gd name="connsiteX125" fmla="*/ 2556390 w 2558629"/>
                <a:gd name="connsiteY125" fmla="*/ 4512 h 806208"/>
                <a:gd name="connsiteX126" fmla="*/ 2555834 w 2558629"/>
                <a:gd name="connsiteY126" fmla="*/ 58406 h 806208"/>
                <a:gd name="connsiteX127" fmla="*/ 2529721 w 2558629"/>
                <a:gd name="connsiteY127" fmla="*/ 51739 h 806208"/>
                <a:gd name="connsiteX128" fmla="*/ 2490273 w 2558629"/>
                <a:gd name="connsiteY128" fmla="*/ 74518 h 806208"/>
                <a:gd name="connsiteX129" fmla="*/ 2509720 w 2558629"/>
                <a:gd name="connsiteY129" fmla="*/ 15069 h 806208"/>
                <a:gd name="connsiteX130" fmla="*/ 2514720 w 2558629"/>
                <a:gd name="connsiteY130" fmla="*/ 2845 h 806208"/>
                <a:gd name="connsiteX131" fmla="*/ 2535763 w 2558629"/>
                <a:gd name="connsiteY131" fmla="*/ 1178 h 806208"/>
                <a:gd name="connsiteX132" fmla="*/ 1370030 w 2558629"/>
                <a:gd name="connsiteY132" fmla="*/ 693 h 806208"/>
                <a:gd name="connsiteX133" fmla="*/ 1381837 w 2558629"/>
                <a:gd name="connsiteY133" fmla="*/ 1735 h 806208"/>
                <a:gd name="connsiteX134" fmla="*/ 1359057 w 2558629"/>
                <a:gd name="connsiteY134" fmla="*/ 5069 h 806208"/>
                <a:gd name="connsiteX135" fmla="*/ 1370030 w 2558629"/>
                <a:gd name="connsiteY135" fmla="*/ 693 h 806208"/>
                <a:gd name="connsiteX136" fmla="*/ 1250158 w 2558629"/>
                <a:gd name="connsiteY136" fmla="*/ 68 h 806208"/>
                <a:gd name="connsiteX137" fmla="*/ 1308497 w 2558629"/>
                <a:gd name="connsiteY137" fmla="*/ 68 h 806208"/>
                <a:gd name="connsiteX138" fmla="*/ 1320720 w 2558629"/>
                <a:gd name="connsiteY138" fmla="*/ 9514 h 806208"/>
                <a:gd name="connsiteX139" fmla="*/ 1360168 w 2558629"/>
                <a:gd name="connsiteY139" fmla="*/ 35071 h 806208"/>
                <a:gd name="connsiteX140" fmla="*/ 1408507 w 2558629"/>
                <a:gd name="connsiteY140" fmla="*/ 36183 h 806208"/>
                <a:gd name="connsiteX141" fmla="*/ 1416284 w 2558629"/>
                <a:gd name="connsiteY141" fmla="*/ 30071 h 806208"/>
                <a:gd name="connsiteX142" fmla="*/ 1418507 w 2558629"/>
                <a:gd name="connsiteY142" fmla="*/ 14514 h 806208"/>
                <a:gd name="connsiteX143" fmla="*/ 1406839 w 2558629"/>
                <a:gd name="connsiteY143" fmla="*/ 16736 h 806208"/>
                <a:gd name="connsiteX144" fmla="*/ 1392949 w 2558629"/>
                <a:gd name="connsiteY144" fmla="*/ 22292 h 806208"/>
                <a:gd name="connsiteX145" fmla="*/ 1446287 w 2558629"/>
                <a:gd name="connsiteY145" fmla="*/ 15070 h 806208"/>
                <a:gd name="connsiteX146" fmla="*/ 1491847 w 2558629"/>
                <a:gd name="connsiteY146" fmla="*/ 65074 h 806208"/>
                <a:gd name="connsiteX147" fmla="*/ 1481847 w 2558629"/>
                <a:gd name="connsiteY147" fmla="*/ 30071 h 806208"/>
                <a:gd name="connsiteX148" fmla="*/ 1478512 w 2558629"/>
                <a:gd name="connsiteY148" fmla="*/ 18403 h 806208"/>
                <a:gd name="connsiteX149" fmla="*/ 1491292 w 2558629"/>
                <a:gd name="connsiteY149" fmla="*/ 17292 h 806208"/>
                <a:gd name="connsiteX150" fmla="*/ 1534073 w 2558629"/>
                <a:gd name="connsiteY150" fmla="*/ 35071 h 806208"/>
                <a:gd name="connsiteX151" fmla="*/ 1542963 w 2558629"/>
                <a:gd name="connsiteY151" fmla="*/ 38961 h 806208"/>
                <a:gd name="connsiteX152" fmla="*/ 1550186 w 2558629"/>
                <a:gd name="connsiteY152" fmla="*/ 40627 h 806208"/>
                <a:gd name="connsiteX153" fmla="*/ 1534629 w 2558629"/>
                <a:gd name="connsiteY153" fmla="*/ 3402 h 806208"/>
                <a:gd name="connsiteX154" fmla="*/ 1512960 w 2558629"/>
                <a:gd name="connsiteY154" fmla="*/ 15625 h 806208"/>
                <a:gd name="connsiteX155" fmla="*/ 1507404 w 2558629"/>
                <a:gd name="connsiteY155" fmla="*/ 5068 h 806208"/>
                <a:gd name="connsiteX156" fmla="*/ 1517405 w 2558629"/>
                <a:gd name="connsiteY156" fmla="*/ 623 h 806208"/>
                <a:gd name="connsiteX157" fmla="*/ 1759094 w 2558629"/>
                <a:gd name="connsiteY157" fmla="*/ 623 h 806208"/>
                <a:gd name="connsiteX158" fmla="*/ 1697422 w 2558629"/>
                <a:gd name="connsiteY158" fmla="*/ 16180 h 806208"/>
                <a:gd name="connsiteX159" fmla="*/ 1672419 w 2558629"/>
                <a:gd name="connsiteY159" fmla="*/ 18959 h 806208"/>
                <a:gd name="connsiteX160" fmla="*/ 1671864 w 2558629"/>
                <a:gd name="connsiteY160" fmla="*/ 42294 h 806208"/>
                <a:gd name="connsiteX161" fmla="*/ 1723535 w 2558629"/>
                <a:gd name="connsiteY161" fmla="*/ 63407 h 806208"/>
                <a:gd name="connsiteX162" fmla="*/ 1734092 w 2558629"/>
                <a:gd name="connsiteY162" fmla="*/ 71742 h 806208"/>
                <a:gd name="connsiteX163" fmla="*/ 1219600 w 2558629"/>
                <a:gd name="connsiteY163" fmla="*/ 70630 h 806208"/>
                <a:gd name="connsiteX164" fmla="*/ 1234601 w 2558629"/>
                <a:gd name="connsiteY164" fmla="*/ 11180 h 806208"/>
                <a:gd name="connsiteX165" fmla="*/ 1250158 w 2558629"/>
                <a:gd name="connsiteY165" fmla="*/ 68 h 80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558629" h="806208">
                  <a:moveTo>
                    <a:pt x="9489" y="392327"/>
                  </a:moveTo>
                  <a:cubicBezTo>
                    <a:pt x="21157" y="400106"/>
                    <a:pt x="20601" y="415107"/>
                    <a:pt x="29491" y="423441"/>
                  </a:cubicBezTo>
                  <a:cubicBezTo>
                    <a:pt x="32824" y="426219"/>
                    <a:pt x="35047" y="433443"/>
                    <a:pt x="40603" y="427331"/>
                  </a:cubicBezTo>
                  <a:cubicBezTo>
                    <a:pt x="43937" y="423441"/>
                    <a:pt x="41714" y="420108"/>
                    <a:pt x="37269" y="417885"/>
                  </a:cubicBezTo>
                  <a:cubicBezTo>
                    <a:pt x="33380" y="416219"/>
                    <a:pt x="30046" y="413440"/>
                    <a:pt x="31158" y="408440"/>
                  </a:cubicBezTo>
                  <a:cubicBezTo>
                    <a:pt x="36158" y="388438"/>
                    <a:pt x="21712" y="391216"/>
                    <a:pt x="9489" y="392327"/>
                  </a:cubicBezTo>
                  <a:close/>
                  <a:moveTo>
                    <a:pt x="32616" y="121955"/>
                  </a:moveTo>
                  <a:cubicBezTo>
                    <a:pt x="40881" y="119107"/>
                    <a:pt x="51159" y="122858"/>
                    <a:pt x="64494" y="133414"/>
                  </a:cubicBezTo>
                  <a:cubicBezTo>
                    <a:pt x="78384" y="143970"/>
                    <a:pt x="89496" y="147860"/>
                    <a:pt x="101719" y="133414"/>
                  </a:cubicBezTo>
                  <a:cubicBezTo>
                    <a:pt x="109498" y="123969"/>
                    <a:pt x="116166" y="136193"/>
                    <a:pt x="123388" y="133970"/>
                  </a:cubicBezTo>
                  <a:cubicBezTo>
                    <a:pt x="101164" y="165084"/>
                    <a:pt x="90607" y="202865"/>
                    <a:pt x="63383" y="229534"/>
                  </a:cubicBezTo>
                  <a:cubicBezTo>
                    <a:pt x="55049" y="237313"/>
                    <a:pt x="58938" y="240646"/>
                    <a:pt x="64494" y="243980"/>
                  </a:cubicBezTo>
                  <a:cubicBezTo>
                    <a:pt x="77273" y="251203"/>
                    <a:pt x="76162" y="262871"/>
                    <a:pt x="76162" y="274538"/>
                  </a:cubicBezTo>
                  <a:cubicBezTo>
                    <a:pt x="75606" y="320654"/>
                    <a:pt x="77273" y="367325"/>
                    <a:pt x="75050" y="413440"/>
                  </a:cubicBezTo>
                  <a:cubicBezTo>
                    <a:pt x="73939" y="429553"/>
                    <a:pt x="78939" y="447888"/>
                    <a:pt x="67827" y="463445"/>
                  </a:cubicBezTo>
                  <a:cubicBezTo>
                    <a:pt x="69494" y="464000"/>
                    <a:pt x="71717" y="464556"/>
                    <a:pt x="73939" y="465112"/>
                  </a:cubicBezTo>
                  <a:cubicBezTo>
                    <a:pt x="73939" y="465112"/>
                    <a:pt x="73939" y="465668"/>
                    <a:pt x="73939" y="465668"/>
                  </a:cubicBezTo>
                  <a:cubicBezTo>
                    <a:pt x="76718" y="494004"/>
                    <a:pt x="77273" y="522340"/>
                    <a:pt x="73383" y="550675"/>
                  </a:cubicBezTo>
                  <a:cubicBezTo>
                    <a:pt x="74495" y="617349"/>
                    <a:pt x="75606" y="684021"/>
                    <a:pt x="75606" y="750694"/>
                  </a:cubicBezTo>
                  <a:lnTo>
                    <a:pt x="75606" y="806208"/>
                  </a:lnTo>
                  <a:lnTo>
                    <a:pt x="599" y="806208"/>
                  </a:lnTo>
                  <a:lnTo>
                    <a:pt x="599" y="542342"/>
                  </a:lnTo>
                  <a:cubicBezTo>
                    <a:pt x="599" y="536230"/>
                    <a:pt x="-1068" y="530118"/>
                    <a:pt x="3377" y="525118"/>
                  </a:cubicBezTo>
                  <a:cubicBezTo>
                    <a:pt x="-3290" y="452888"/>
                    <a:pt x="2266" y="380104"/>
                    <a:pt x="599" y="307320"/>
                  </a:cubicBezTo>
                  <a:cubicBezTo>
                    <a:pt x="599" y="301208"/>
                    <a:pt x="1155" y="295652"/>
                    <a:pt x="10044" y="296208"/>
                  </a:cubicBezTo>
                  <a:cubicBezTo>
                    <a:pt x="17267" y="296208"/>
                    <a:pt x="24490" y="293985"/>
                    <a:pt x="26713" y="287317"/>
                  </a:cubicBezTo>
                  <a:cubicBezTo>
                    <a:pt x="28379" y="282317"/>
                    <a:pt x="23379" y="278428"/>
                    <a:pt x="20046" y="274538"/>
                  </a:cubicBezTo>
                  <a:cubicBezTo>
                    <a:pt x="10600" y="263426"/>
                    <a:pt x="10044" y="284540"/>
                    <a:pt x="1155" y="277872"/>
                  </a:cubicBezTo>
                  <a:cubicBezTo>
                    <a:pt x="43" y="235646"/>
                    <a:pt x="-1623" y="192309"/>
                    <a:pt x="12822" y="150082"/>
                  </a:cubicBezTo>
                  <a:cubicBezTo>
                    <a:pt x="18101" y="134248"/>
                    <a:pt x="24351" y="124802"/>
                    <a:pt x="32616" y="121955"/>
                  </a:cubicBezTo>
                  <a:close/>
                  <a:moveTo>
                    <a:pt x="150959" y="87854"/>
                  </a:moveTo>
                  <a:cubicBezTo>
                    <a:pt x="153390" y="86743"/>
                    <a:pt x="155891" y="87021"/>
                    <a:pt x="157835" y="89521"/>
                  </a:cubicBezTo>
                  <a:cubicBezTo>
                    <a:pt x="161169" y="93966"/>
                    <a:pt x="170058" y="102856"/>
                    <a:pt x="160613" y="108412"/>
                  </a:cubicBezTo>
                  <a:cubicBezTo>
                    <a:pt x="148390" y="116190"/>
                    <a:pt x="140611" y="130636"/>
                    <a:pt x="125054" y="132858"/>
                  </a:cubicBezTo>
                  <a:cubicBezTo>
                    <a:pt x="128388" y="118413"/>
                    <a:pt x="137833" y="107301"/>
                    <a:pt x="144501" y="94522"/>
                  </a:cubicBezTo>
                  <a:cubicBezTo>
                    <a:pt x="146167" y="91466"/>
                    <a:pt x="148529" y="88966"/>
                    <a:pt x="150959" y="87854"/>
                  </a:cubicBezTo>
                  <a:close/>
                  <a:moveTo>
                    <a:pt x="2447491" y="64519"/>
                  </a:moveTo>
                  <a:cubicBezTo>
                    <a:pt x="2457492" y="60074"/>
                    <a:pt x="2459715" y="68408"/>
                    <a:pt x="2465271" y="74520"/>
                  </a:cubicBezTo>
                  <a:cubicBezTo>
                    <a:pt x="2455826" y="78409"/>
                    <a:pt x="2448603" y="78965"/>
                    <a:pt x="2443602" y="72297"/>
                  </a:cubicBezTo>
                  <a:cubicBezTo>
                    <a:pt x="2440824" y="68964"/>
                    <a:pt x="2444713" y="65630"/>
                    <a:pt x="2447491" y="64519"/>
                  </a:cubicBezTo>
                  <a:close/>
                  <a:moveTo>
                    <a:pt x="2305257" y="3401"/>
                  </a:moveTo>
                  <a:cubicBezTo>
                    <a:pt x="2371929" y="3401"/>
                    <a:pt x="2435824" y="3401"/>
                    <a:pt x="2506942" y="3401"/>
                  </a:cubicBezTo>
                  <a:cubicBezTo>
                    <a:pt x="2479161" y="21181"/>
                    <a:pt x="2452492" y="31181"/>
                    <a:pt x="2440825" y="58407"/>
                  </a:cubicBezTo>
                  <a:cubicBezTo>
                    <a:pt x="2435269" y="71741"/>
                    <a:pt x="2424156" y="75075"/>
                    <a:pt x="2409710" y="74519"/>
                  </a:cubicBezTo>
                  <a:cubicBezTo>
                    <a:pt x="2379152" y="73408"/>
                    <a:pt x="2349149" y="73408"/>
                    <a:pt x="2318591" y="73963"/>
                  </a:cubicBezTo>
                  <a:cubicBezTo>
                    <a:pt x="2301367" y="74519"/>
                    <a:pt x="2283588" y="77298"/>
                    <a:pt x="2286366" y="50628"/>
                  </a:cubicBezTo>
                  <a:cubicBezTo>
                    <a:pt x="2286366" y="49517"/>
                    <a:pt x="2280810" y="47295"/>
                    <a:pt x="2280254" y="40627"/>
                  </a:cubicBezTo>
                  <a:cubicBezTo>
                    <a:pt x="2295255" y="40627"/>
                    <a:pt x="2310257" y="39516"/>
                    <a:pt x="2324702" y="41183"/>
                  </a:cubicBezTo>
                  <a:cubicBezTo>
                    <a:pt x="2337482" y="42849"/>
                    <a:pt x="2336370" y="32848"/>
                    <a:pt x="2338037" y="27292"/>
                  </a:cubicBezTo>
                  <a:cubicBezTo>
                    <a:pt x="2340815" y="17292"/>
                    <a:pt x="2329147" y="16736"/>
                    <a:pt x="2325258" y="17847"/>
                  </a:cubicBezTo>
                  <a:cubicBezTo>
                    <a:pt x="2310257" y="22848"/>
                    <a:pt x="2309146" y="13402"/>
                    <a:pt x="2305257" y="3401"/>
                  </a:cubicBezTo>
                  <a:close/>
                  <a:moveTo>
                    <a:pt x="800117" y="2291"/>
                  </a:moveTo>
                  <a:cubicBezTo>
                    <a:pt x="910683" y="2291"/>
                    <a:pt x="1020693" y="2291"/>
                    <a:pt x="1134593" y="2291"/>
                  </a:cubicBezTo>
                  <a:cubicBezTo>
                    <a:pt x="1125703" y="13403"/>
                    <a:pt x="1121258" y="25071"/>
                    <a:pt x="1106257" y="22848"/>
                  </a:cubicBezTo>
                  <a:cubicBezTo>
                    <a:pt x="1101256" y="21738"/>
                    <a:pt x="1096811" y="25627"/>
                    <a:pt x="1096811" y="29515"/>
                  </a:cubicBezTo>
                  <a:cubicBezTo>
                    <a:pt x="1097367" y="35072"/>
                    <a:pt x="1099589" y="41183"/>
                    <a:pt x="1105701" y="43962"/>
                  </a:cubicBezTo>
                  <a:cubicBezTo>
                    <a:pt x="1110146" y="46184"/>
                    <a:pt x="1114035" y="51740"/>
                    <a:pt x="1118480" y="45628"/>
                  </a:cubicBezTo>
                  <a:cubicBezTo>
                    <a:pt x="1136259" y="20071"/>
                    <a:pt x="1140704" y="47851"/>
                    <a:pt x="1150705" y="53407"/>
                  </a:cubicBezTo>
                  <a:cubicBezTo>
                    <a:pt x="1152927" y="54518"/>
                    <a:pt x="1154038" y="58963"/>
                    <a:pt x="1155706" y="61741"/>
                  </a:cubicBezTo>
                  <a:cubicBezTo>
                    <a:pt x="1165706" y="72297"/>
                    <a:pt x="1175152" y="66741"/>
                    <a:pt x="1184597" y="60630"/>
                  </a:cubicBezTo>
                  <a:cubicBezTo>
                    <a:pt x="1192376" y="55629"/>
                    <a:pt x="1199043" y="58963"/>
                    <a:pt x="1201265" y="65630"/>
                  </a:cubicBezTo>
                  <a:cubicBezTo>
                    <a:pt x="1205154" y="75631"/>
                    <a:pt x="1196265" y="76187"/>
                    <a:pt x="1189598" y="76187"/>
                  </a:cubicBezTo>
                  <a:cubicBezTo>
                    <a:pt x="1178485" y="75631"/>
                    <a:pt x="1166262" y="80076"/>
                    <a:pt x="1155706" y="72297"/>
                  </a:cubicBezTo>
                  <a:cubicBezTo>
                    <a:pt x="1126258" y="72853"/>
                    <a:pt x="1096811" y="73964"/>
                    <a:pt x="1067364" y="73408"/>
                  </a:cubicBezTo>
                  <a:cubicBezTo>
                    <a:pt x="1052362" y="72853"/>
                    <a:pt x="1055696" y="60630"/>
                    <a:pt x="1059586" y="52851"/>
                  </a:cubicBezTo>
                  <a:cubicBezTo>
                    <a:pt x="1066809" y="38961"/>
                    <a:pt x="1061808" y="36183"/>
                    <a:pt x="1049029" y="36739"/>
                  </a:cubicBezTo>
                  <a:cubicBezTo>
                    <a:pt x="1031805" y="37294"/>
                    <a:pt x="1012359" y="25627"/>
                    <a:pt x="1001802" y="50073"/>
                  </a:cubicBezTo>
                  <a:cubicBezTo>
                    <a:pt x="997913" y="59519"/>
                    <a:pt x="997913" y="66741"/>
                    <a:pt x="1005691" y="75075"/>
                  </a:cubicBezTo>
                  <a:cubicBezTo>
                    <a:pt x="915127" y="75075"/>
                    <a:pt x="825675" y="75075"/>
                    <a:pt x="729555" y="75075"/>
                  </a:cubicBezTo>
                  <a:cubicBezTo>
                    <a:pt x="760114" y="62296"/>
                    <a:pt x="772336" y="40072"/>
                    <a:pt x="783449" y="17292"/>
                  </a:cubicBezTo>
                  <a:cubicBezTo>
                    <a:pt x="786783" y="9514"/>
                    <a:pt x="788450" y="2291"/>
                    <a:pt x="800117" y="2291"/>
                  </a:cubicBezTo>
                  <a:close/>
                  <a:moveTo>
                    <a:pt x="2237471" y="1735"/>
                  </a:moveTo>
                  <a:cubicBezTo>
                    <a:pt x="2259696" y="1179"/>
                    <a:pt x="2265252" y="8958"/>
                    <a:pt x="2257474" y="28404"/>
                  </a:cubicBezTo>
                  <a:cubicBezTo>
                    <a:pt x="2251362" y="43961"/>
                    <a:pt x="2250806" y="56740"/>
                    <a:pt x="2272475" y="58407"/>
                  </a:cubicBezTo>
                  <a:cubicBezTo>
                    <a:pt x="2278031" y="58407"/>
                    <a:pt x="2279142" y="60629"/>
                    <a:pt x="2279142" y="65630"/>
                  </a:cubicBezTo>
                  <a:cubicBezTo>
                    <a:pt x="2279142" y="70630"/>
                    <a:pt x="2277475" y="73964"/>
                    <a:pt x="2271919" y="73964"/>
                  </a:cubicBezTo>
                  <a:cubicBezTo>
                    <a:pt x="2266919" y="73964"/>
                    <a:pt x="2261918" y="73964"/>
                    <a:pt x="2256918" y="73964"/>
                  </a:cubicBezTo>
                  <a:cubicBezTo>
                    <a:pt x="2098015" y="73964"/>
                    <a:pt x="1939111" y="74519"/>
                    <a:pt x="1780207" y="73964"/>
                  </a:cubicBezTo>
                  <a:cubicBezTo>
                    <a:pt x="1771873" y="73964"/>
                    <a:pt x="1757983" y="78964"/>
                    <a:pt x="1757427" y="66185"/>
                  </a:cubicBezTo>
                  <a:cubicBezTo>
                    <a:pt x="1756872" y="55628"/>
                    <a:pt x="1769095" y="54518"/>
                    <a:pt x="1779096" y="54518"/>
                  </a:cubicBezTo>
                  <a:cubicBezTo>
                    <a:pt x="1782985" y="54518"/>
                    <a:pt x="1790764" y="56740"/>
                    <a:pt x="1788541" y="49517"/>
                  </a:cubicBezTo>
                  <a:cubicBezTo>
                    <a:pt x="1787430" y="45072"/>
                    <a:pt x="1782985" y="40627"/>
                    <a:pt x="1777429" y="47295"/>
                  </a:cubicBezTo>
                  <a:cubicBezTo>
                    <a:pt x="1775207" y="45072"/>
                    <a:pt x="1772428" y="43405"/>
                    <a:pt x="1771317" y="40627"/>
                  </a:cubicBezTo>
                  <a:cubicBezTo>
                    <a:pt x="1769651" y="36738"/>
                    <a:pt x="1772428" y="33404"/>
                    <a:pt x="1776318" y="33960"/>
                  </a:cubicBezTo>
                  <a:cubicBezTo>
                    <a:pt x="1788541" y="36183"/>
                    <a:pt x="1795764" y="20070"/>
                    <a:pt x="1809099" y="26737"/>
                  </a:cubicBezTo>
                  <a:cubicBezTo>
                    <a:pt x="1817433" y="30627"/>
                    <a:pt x="1825767" y="23959"/>
                    <a:pt x="1827989" y="18403"/>
                  </a:cubicBezTo>
                  <a:cubicBezTo>
                    <a:pt x="1834656" y="68"/>
                    <a:pt x="1848547" y="2290"/>
                    <a:pt x="1862992" y="2290"/>
                  </a:cubicBezTo>
                  <a:cubicBezTo>
                    <a:pt x="1919664" y="2290"/>
                    <a:pt x="1976336" y="2290"/>
                    <a:pt x="2033008" y="2290"/>
                  </a:cubicBezTo>
                  <a:cubicBezTo>
                    <a:pt x="2036342" y="16180"/>
                    <a:pt x="2021896" y="22848"/>
                    <a:pt x="2026341" y="32848"/>
                  </a:cubicBezTo>
                  <a:cubicBezTo>
                    <a:pt x="2028563" y="37294"/>
                    <a:pt x="2019674" y="46183"/>
                    <a:pt x="2032452" y="47850"/>
                  </a:cubicBezTo>
                  <a:cubicBezTo>
                    <a:pt x="2041343" y="48961"/>
                    <a:pt x="2044676" y="46183"/>
                    <a:pt x="2047454" y="38960"/>
                  </a:cubicBezTo>
                  <a:cubicBezTo>
                    <a:pt x="2049120" y="35627"/>
                    <a:pt x="2052455" y="32293"/>
                    <a:pt x="2051899" y="30071"/>
                  </a:cubicBezTo>
                  <a:cubicBezTo>
                    <a:pt x="2043009" y="-3821"/>
                    <a:pt x="2066344" y="2290"/>
                    <a:pt x="2085235" y="2290"/>
                  </a:cubicBezTo>
                  <a:cubicBezTo>
                    <a:pt x="2136351" y="2290"/>
                    <a:pt x="2186911" y="2846"/>
                    <a:pt x="2237471" y="1735"/>
                  </a:cubicBezTo>
                  <a:close/>
                  <a:moveTo>
                    <a:pt x="223952" y="1735"/>
                  </a:moveTo>
                  <a:cubicBezTo>
                    <a:pt x="328962" y="1735"/>
                    <a:pt x="433416" y="1735"/>
                    <a:pt x="538426" y="1735"/>
                  </a:cubicBezTo>
                  <a:cubicBezTo>
                    <a:pt x="546760" y="1735"/>
                    <a:pt x="555094" y="1735"/>
                    <a:pt x="563428" y="3402"/>
                  </a:cubicBezTo>
                  <a:cubicBezTo>
                    <a:pt x="568428" y="4514"/>
                    <a:pt x="573429" y="7847"/>
                    <a:pt x="573429" y="13403"/>
                  </a:cubicBezTo>
                  <a:cubicBezTo>
                    <a:pt x="573984" y="43962"/>
                    <a:pt x="543427" y="73965"/>
                    <a:pt x="512312" y="73965"/>
                  </a:cubicBezTo>
                  <a:cubicBezTo>
                    <a:pt x="437861" y="74520"/>
                    <a:pt x="363965" y="75075"/>
                    <a:pt x="289514" y="73965"/>
                  </a:cubicBezTo>
                  <a:cubicBezTo>
                    <a:pt x="252844" y="73965"/>
                    <a:pt x="217285" y="78409"/>
                    <a:pt x="184504" y="95633"/>
                  </a:cubicBezTo>
                  <a:cubicBezTo>
                    <a:pt x="173948" y="101189"/>
                    <a:pt x="168948" y="100078"/>
                    <a:pt x="163947" y="88410"/>
                  </a:cubicBezTo>
                  <a:cubicBezTo>
                    <a:pt x="159502" y="76742"/>
                    <a:pt x="145612" y="73965"/>
                    <a:pt x="136722" y="77298"/>
                  </a:cubicBezTo>
                  <a:cubicBezTo>
                    <a:pt x="119498" y="83965"/>
                    <a:pt x="102830" y="70075"/>
                    <a:pt x="85606" y="80632"/>
                  </a:cubicBezTo>
                  <a:cubicBezTo>
                    <a:pt x="80050" y="83965"/>
                    <a:pt x="75605" y="76742"/>
                    <a:pt x="73383" y="68964"/>
                  </a:cubicBezTo>
                  <a:cubicBezTo>
                    <a:pt x="70049" y="53407"/>
                    <a:pt x="80606" y="48406"/>
                    <a:pt x="90052" y="41739"/>
                  </a:cubicBezTo>
                  <a:cubicBezTo>
                    <a:pt x="95608" y="37850"/>
                    <a:pt x="103385" y="38961"/>
                    <a:pt x="105608" y="44517"/>
                  </a:cubicBezTo>
                  <a:cubicBezTo>
                    <a:pt x="113942" y="65074"/>
                    <a:pt x="134500" y="57851"/>
                    <a:pt x="142834" y="53407"/>
                  </a:cubicBezTo>
                  <a:cubicBezTo>
                    <a:pt x="152279" y="48406"/>
                    <a:pt x="154501" y="30627"/>
                    <a:pt x="142834" y="18403"/>
                  </a:cubicBezTo>
                  <a:cubicBezTo>
                    <a:pt x="142278" y="17292"/>
                    <a:pt x="142278" y="15626"/>
                    <a:pt x="142278" y="13958"/>
                  </a:cubicBezTo>
                  <a:cubicBezTo>
                    <a:pt x="168392" y="4514"/>
                    <a:pt x="195616" y="1735"/>
                    <a:pt x="223952" y="1735"/>
                  </a:cubicBezTo>
                  <a:close/>
                  <a:moveTo>
                    <a:pt x="651214" y="1179"/>
                  </a:moveTo>
                  <a:cubicBezTo>
                    <a:pt x="661215" y="1179"/>
                    <a:pt x="671215" y="1179"/>
                    <a:pt x="682328" y="1179"/>
                  </a:cubicBezTo>
                  <a:cubicBezTo>
                    <a:pt x="667327" y="21736"/>
                    <a:pt x="669548" y="28959"/>
                    <a:pt x="691218" y="40627"/>
                  </a:cubicBezTo>
                  <a:cubicBezTo>
                    <a:pt x="694551" y="34515"/>
                    <a:pt x="688439" y="31738"/>
                    <a:pt x="687328" y="27292"/>
                  </a:cubicBezTo>
                  <a:cubicBezTo>
                    <a:pt x="686217" y="24515"/>
                    <a:pt x="683439" y="21181"/>
                    <a:pt x="686772" y="18403"/>
                  </a:cubicBezTo>
                  <a:cubicBezTo>
                    <a:pt x="690662" y="14514"/>
                    <a:pt x="693995" y="17292"/>
                    <a:pt x="697329" y="20070"/>
                  </a:cubicBezTo>
                  <a:cubicBezTo>
                    <a:pt x="709552" y="30071"/>
                    <a:pt x="715664" y="43405"/>
                    <a:pt x="718998" y="57851"/>
                  </a:cubicBezTo>
                  <a:cubicBezTo>
                    <a:pt x="721220" y="68407"/>
                    <a:pt x="718442" y="75075"/>
                    <a:pt x="704552" y="74519"/>
                  </a:cubicBezTo>
                  <a:cubicBezTo>
                    <a:pt x="667327" y="73408"/>
                    <a:pt x="630656" y="73963"/>
                    <a:pt x="593431" y="73963"/>
                  </a:cubicBezTo>
                  <a:cubicBezTo>
                    <a:pt x="587875" y="73963"/>
                    <a:pt x="580652" y="75075"/>
                    <a:pt x="578984" y="68407"/>
                  </a:cubicBezTo>
                  <a:cubicBezTo>
                    <a:pt x="576207" y="59518"/>
                    <a:pt x="584541" y="60073"/>
                    <a:pt x="588985" y="57295"/>
                  </a:cubicBezTo>
                  <a:cubicBezTo>
                    <a:pt x="592875" y="53962"/>
                    <a:pt x="598431" y="52851"/>
                    <a:pt x="599542" y="45072"/>
                  </a:cubicBezTo>
                  <a:cubicBezTo>
                    <a:pt x="603431" y="18959"/>
                    <a:pt x="625100" y="1179"/>
                    <a:pt x="651214" y="1179"/>
                  </a:cubicBezTo>
                  <a:close/>
                  <a:moveTo>
                    <a:pt x="2535763" y="1178"/>
                  </a:moveTo>
                  <a:cubicBezTo>
                    <a:pt x="2542778" y="1039"/>
                    <a:pt x="2549723" y="1734"/>
                    <a:pt x="2556390" y="4512"/>
                  </a:cubicBezTo>
                  <a:cubicBezTo>
                    <a:pt x="2559724" y="5624"/>
                    <a:pt x="2559168" y="54517"/>
                    <a:pt x="2555834" y="58406"/>
                  </a:cubicBezTo>
                  <a:cubicBezTo>
                    <a:pt x="2543611" y="71185"/>
                    <a:pt x="2540277" y="50628"/>
                    <a:pt x="2529721" y="51739"/>
                  </a:cubicBezTo>
                  <a:cubicBezTo>
                    <a:pt x="2533054" y="83964"/>
                    <a:pt x="2509720" y="71741"/>
                    <a:pt x="2490273" y="74518"/>
                  </a:cubicBezTo>
                  <a:cubicBezTo>
                    <a:pt x="2503608" y="53961"/>
                    <a:pt x="2519165" y="37849"/>
                    <a:pt x="2509720" y="15069"/>
                  </a:cubicBezTo>
                  <a:cubicBezTo>
                    <a:pt x="2508052" y="10624"/>
                    <a:pt x="2508608" y="3401"/>
                    <a:pt x="2514720" y="2845"/>
                  </a:cubicBezTo>
                  <a:cubicBezTo>
                    <a:pt x="2521665" y="2290"/>
                    <a:pt x="2528749" y="1317"/>
                    <a:pt x="2535763" y="1178"/>
                  </a:cubicBezTo>
                  <a:close/>
                  <a:moveTo>
                    <a:pt x="1370030" y="693"/>
                  </a:moveTo>
                  <a:cubicBezTo>
                    <a:pt x="1373780" y="624"/>
                    <a:pt x="1377670" y="1457"/>
                    <a:pt x="1381837" y="1735"/>
                  </a:cubicBezTo>
                  <a:cubicBezTo>
                    <a:pt x="1374614" y="19515"/>
                    <a:pt x="1367391" y="16181"/>
                    <a:pt x="1359057" y="5069"/>
                  </a:cubicBezTo>
                  <a:cubicBezTo>
                    <a:pt x="1362668" y="1735"/>
                    <a:pt x="1366280" y="763"/>
                    <a:pt x="1370030" y="693"/>
                  </a:cubicBezTo>
                  <a:close/>
                  <a:moveTo>
                    <a:pt x="1250158" y="68"/>
                  </a:moveTo>
                  <a:cubicBezTo>
                    <a:pt x="1269604" y="623"/>
                    <a:pt x="1289051" y="623"/>
                    <a:pt x="1308497" y="68"/>
                  </a:cubicBezTo>
                  <a:cubicBezTo>
                    <a:pt x="1316276" y="-488"/>
                    <a:pt x="1316831" y="2290"/>
                    <a:pt x="1320720" y="9514"/>
                  </a:cubicBezTo>
                  <a:cubicBezTo>
                    <a:pt x="1328499" y="23959"/>
                    <a:pt x="1340722" y="37294"/>
                    <a:pt x="1360168" y="35071"/>
                  </a:cubicBezTo>
                  <a:cubicBezTo>
                    <a:pt x="1376281" y="33405"/>
                    <a:pt x="1392394" y="26182"/>
                    <a:pt x="1408507" y="36183"/>
                  </a:cubicBezTo>
                  <a:cubicBezTo>
                    <a:pt x="1416840" y="41183"/>
                    <a:pt x="1415173" y="34515"/>
                    <a:pt x="1416284" y="30071"/>
                  </a:cubicBezTo>
                  <a:cubicBezTo>
                    <a:pt x="1417396" y="25070"/>
                    <a:pt x="1424619" y="20626"/>
                    <a:pt x="1418507" y="14514"/>
                  </a:cubicBezTo>
                  <a:cubicBezTo>
                    <a:pt x="1413507" y="9514"/>
                    <a:pt x="1410173" y="11736"/>
                    <a:pt x="1406839" y="16736"/>
                  </a:cubicBezTo>
                  <a:cubicBezTo>
                    <a:pt x="1405172" y="18959"/>
                    <a:pt x="1401283" y="18959"/>
                    <a:pt x="1392949" y="22292"/>
                  </a:cubicBezTo>
                  <a:cubicBezTo>
                    <a:pt x="1411284" y="-4933"/>
                    <a:pt x="1425175" y="-6044"/>
                    <a:pt x="1446287" y="15070"/>
                  </a:cubicBezTo>
                  <a:cubicBezTo>
                    <a:pt x="1461289" y="30071"/>
                    <a:pt x="1475179" y="46739"/>
                    <a:pt x="1491847" y="65074"/>
                  </a:cubicBezTo>
                  <a:cubicBezTo>
                    <a:pt x="1499626" y="45072"/>
                    <a:pt x="1494625" y="36183"/>
                    <a:pt x="1481847" y="30071"/>
                  </a:cubicBezTo>
                  <a:cubicBezTo>
                    <a:pt x="1475735" y="27293"/>
                    <a:pt x="1474623" y="23403"/>
                    <a:pt x="1478512" y="18403"/>
                  </a:cubicBezTo>
                  <a:cubicBezTo>
                    <a:pt x="1482402" y="13403"/>
                    <a:pt x="1490180" y="12847"/>
                    <a:pt x="1491292" y="17292"/>
                  </a:cubicBezTo>
                  <a:cubicBezTo>
                    <a:pt x="1498515" y="41183"/>
                    <a:pt x="1515183" y="39516"/>
                    <a:pt x="1534073" y="35071"/>
                  </a:cubicBezTo>
                  <a:cubicBezTo>
                    <a:pt x="1536296" y="34515"/>
                    <a:pt x="1539630" y="37850"/>
                    <a:pt x="1542963" y="38961"/>
                  </a:cubicBezTo>
                  <a:cubicBezTo>
                    <a:pt x="1545186" y="39516"/>
                    <a:pt x="1547408" y="40071"/>
                    <a:pt x="1550186" y="40627"/>
                  </a:cubicBezTo>
                  <a:cubicBezTo>
                    <a:pt x="1557964" y="23959"/>
                    <a:pt x="1544630" y="16180"/>
                    <a:pt x="1534629" y="3402"/>
                  </a:cubicBezTo>
                  <a:cubicBezTo>
                    <a:pt x="1531295" y="16736"/>
                    <a:pt x="1525739" y="25626"/>
                    <a:pt x="1512960" y="15625"/>
                  </a:cubicBezTo>
                  <a:cubicBezTo>
                    <a:pt x="1509627" y="12847"/>
                    <a:pt x="1506848" y="9514"/>
                    <a:pt x="1507404" y="5068"/>
                  </a:cubicBezTo>
                  <a:cubicBezTo>
                    <a:pt x="1508515" y="-1044"/>
                    <a:pt x="1513516" y="623"/>
                    <a:pt x="1517405" y="623"/>
                  </a:cubicBezTo>
                  <a:cubicBezTo>
                    <a:pt x="1597412" y="623"/>
                    <a:pt x="1677420" y="623"/>
                    <a:pt x="1759094" y="623"/>
                  </a:cubicBezTo>
                  <a:cubicBezTo>
                    <a:pt x="1737981" y="28959"/>
                    <a:pt x="1725202" y="31738"/>
                    <a:pt x="1697422" y="16180"/>
                  </a:cubicBezTo>
                  <a:cubicBezTo>
                    <a:pt x="1687976" y="11180"/>
                    <a:pt x="1679642" y="10624"/>
                    <a:pt x="1672419" y="18959"/>
                  </a:cubicBezTo>
                  <a:cubicBezTo>
                    <a:pt x="1666308" y="26182"/>
                    <a:pt x="1662419" y="31738"/>
                    <a:pt x="1671864" y="42294"/>
                  </a:cubicBezTo>
                  <a:cubicBezTo>
                    <a:pt x="1685754" y="57296"/>
                    <a:pt x="1694644" y="63963"/>
                    <a:pt x="1723535" y="63407"/>
                  </a:cubicBezTo>
                  <a:cubicBezTo>
                    <a:pt x="1727980" y="63407"/>
                    <a:pt x="1730758" y="65630"/>
                    <a:pt x="1734092" y="71742"/>
                  </a:cubicBezTo>
                  <a:cubicBezTo>
                    <a:pt x="1562409" y="71742"/>
                    <a:pt x="1391283" y="71742"/>
                    <a:pt x="1219600" y="70630"/>
                  </a:cubicBezTo>
                  <a:cubicBezTo>
                    <a:pt x="1228489" y="52295"/>
                    <a:pt x="1237935" y="33405"/>
                    <a:pt x="1234601" y="11180"/>
                  </a:cubicBezTo>
                  <a:cubicBezTo>
                    <a:pt x="1232935" y="1179"/>
                    <a:pt x="1241824" y="68"/>
                    <a:pt x="1250158" y="68"/>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0" name="Freeform: Shape 9">
              <a:extLst>
                <a:ext uri="{FF2B5EF4-FFF2-40B4-BE49-F238E27FC236}">
                  <a16:creationId xmlns:a16="http://schemas.microsoft.com/office/drawing/2014/main" id="{021379B2-C3D1-436E-A0B6-02D5E522558E}"/>
                </a:ext>
              </a:extLst>
            </p:cNvPr>
            <p:cNvSpPr/>
            <p:nvPr/>
          </p:nvSpPr>
          <p:spPr>
            <a:xfrm>
              <a:off x="507673" y="533609"/>
              <a:ext cx="2436719" cy="712816"/>
            </a:xfrm>
            <a:custGeom>
              <a:avLst/>
              <a:gdLst>
                <a:gd name="connsiteX0" fmla="*/ 173172 w 2436719"/>
                <a:gd name="connsiteY0" fmla="*/ 27346 h 712816"/>
                <a:gd name="connsiteX1" fmla="*/ 159838 w 2436719"/>
                <a:gd name="connsiteY1" fmla="*/ 57348 h 712816"/>
                <a:gd name="connsiteX2" fmla="*/ 174284 w 2436719"/>
                <a:gd name="connsiteY2" fmla="*/ 70129 h 712816"/>
                <a:gd name="connsiteX3" fmla="*/ 192620 w 2436719"/>
                <a:gd name="connsiteY3" fmla="*/ 47347 h 712816"/>
                <a:gd name="connsiteX4" fmla="*/ 173172 w 2436719"/>
                <a:gd name="connsiteY4" fmla="*/ 27346 h 712816"/>
                <a:gd name="connsiteX5" fmla="*/ 908243 w 2436719"/>
                <a:gd name="connsiteY5" fmla="*/ 10677 h 712816"/>
                <a:gd name="connsiteX6" fmla="*/ 891019 w 2436719"/>
                <a:gd name="connsiteY6" fmla="*/ 15122 h 712816"/>
                <a:gd name="connsiteX7" fmla="*/ 881016 w 2436719"/>
                <a:gd name="connsiteY7" fmla="*/ 24568 h 712816"/>
                <a:gd name="connsiteX8" fmla="*/ 901575 w 2436719"/>
                <a:gd name="connsiteY8" fmla="*/ 49015 h 712816"/>
                <a:gd name="connsiteX9" fmla="*/ 937133 w 2436719"/>
                <a:gd name="connsiteY9" fmla="*/ 35679 h 712816"/>
                <a:gd name="connsiteX10" fmla="*/ 908243 w 2436719"/>
                <a:gd name="connsiteY10" fmla="*/ 10677 h 712816"/>
                <a:gd name="connsiteX11" fmla="*/ 506884 w 2436719"/>
                <a:gd name="connsiteY11" fmla="*/ 2274 h 712816"/>
                <a:gd name="connsiteX12" fmla="*/ 519316 w 2436719"/>
                <a:gd name="connsiteY12" fmla="*/ 2899 h 712816"/>
                <a:gd name="connsiteX13" fmla="*/ 929354 w 2436719"/>
                <a:gd name="connsiteY13" fmla="*/ 2899 h 712816"/>
                <a:gd name="connsiteX14" fmla="*/ 958802 w 2436719"/>
                <a:gd name="connsiteY14" fmla="*/ 7899 h 712816"/>
                <a:gd name="connsiteX15" fmla="*/ 942688 w 2436719"/>
                <a:gd name="connsiteY15" fmla="*/ 10122 h 712816"/>
                <a:gd name="connsiteX16" fmla="*/ 964359 w 2436719"/>
                <a:gd name="connsiteY16" fmla="*/ 37346 h 712816"/>
                <a:gd name="connsiteX17" fmla="*/ 983248 w 2436719"/>
                <a:gd name="connsiteY17" fmla="*/ 88463 h 712816"/>
                <a:gd name="connsiteX18" fmla="*/ 825457 w 2436719"/>
                <a:gd name="connsiteY18" fmla="*/ 89575 h 712816"/>
                <a:gd name="connsiteX19" fmla="*/ 801565 w 2436719"/>
                <a:gd name="connsiteY19" fmla="*/ 80684 h 712816"/>
                <a:gd name="connsiteX20" fmla="*/ 793230 w 2436719"/>
                <a:gd name="connsiteY20" fmla="*/ 87907 h 712816"/>
                <a:gd name="connsiteX21" fmla="*/ 222065 w 2436719"/>
                <a:gd name="connsiteY21" fmla="*/ 88463 h 712816"/>
                <a:gd name="connsiteX22" fmla="*/ 205399 w 2436719"/>
                <a:gd name="connsiteY22" fmla="*/ 80684 h 712816"/>
                <a:gd name="connsiteX23" fmla="*/ 87053 w 2436719"/>
                <a:gd name="connsiteY23" fmla="*/ 194028 h 712816"/>
                <a:gd name="connsiteX24" fmla="*/ 88166 w 2436719"/>
                <a:gd name="connsiteY24" fmla="*/ 676294 h 712816"/>
                <a:gd name="connsiteX25" fmla="*/ 88166 w 2436719"/>
                <a:gd name="connsiteY25" fmla="*/ 712816 h 712816"/>
                <a:gd name="connsiteX26" fmla="*/ 3157 w 2436719"/>
                <a:gd name="connsiteY26" fmla="*/ 712816 h 712816"/>
                <a:gd name="connsiteX27" fmla="*/ 3157 w 2436719"/>
                <a:gd name="connsiteY27" fmla="*/ 319596 h 712816"/>
                <a:gd name="connsiteX28" fmla="*/ 5380 w 2436719"/>
                <a:gd name="connsiteY28" fmla="*/ 294592 h 712816"/>
                <a:gd name="connsiteX29" fmla="*/ 1490 w 2436719"/>
                <a:gd name="connsiteY29" fmla="*/ 178471 h 712816"/>
                <a:gd name="connsiteX30" fmla="*/ 31494 w 2436719"/>
                <a:gd name="connsiteY30" fmla="*/ 164025 h 712816"/>
                <a:gd name="connsiteX31" fmla="*/ 19271 w 2436719"/>
                <a:gd name="connsiteY31" fmla="*/ 142912 h 712816"/>
                <a:gd name="connsiteX32" fmla="*/ 10936 w 2436719"/>
                <a:gd name="connsiteY32" fmla="*/ 137356 h 712816"/>
                <a:gd name="connsiteX33" fmla="*/ 56496 w 2436719"/>
                <a:gd name="connsiteY33" fmla="*/ 60683 h 712816"/>
                <a:gd name="connsiteX34" fmla="*/ 53718 w 2436719"/>
                <a:gd name="connsiteY34" fmla="*/ 84017 h 712816"/>
                <a:gd name="connsiteX35" fmla="*/ 63164 w 2436719"/>
                <a:gd name="connsiteY35" fmla="*/ 51237 h 712816"/>
                <a:gd name="connsiteX36" fmla="*/ 155948 w 2436719"/>
                <a:gd name="connsiteY36" fmla="*/ 9012 h 712816"/>
                <a:gd name="connsiteX37" fmla="*/ 318187 w 2436719"/>
                <a:gd name="connsiteY37" fmla="*/ 6789 h 712816"/>
                <a:gd name="connsiteX38" fmla="*/ 386527 w 2436719"/>
                <a:gd name="connsiteY38" fmla="*/ 6789 h 712816"/>
                <a:gd name="connsiteX39" fmla="*/ 392639 w 2436719"/>
                <a:gd name="connsiteY39" fmla="*/ 21790 h 712816"/>
                <a:gd name="connsiteX40" fmla="*/ 369303 w 2436719"/>
                <a:gd name="connsiteY40" fmla="*/ 32901 h 712816"/>
                <a:gd name="connsiteX41" fmla="*/ 344856 w 2436719"/>
                <a:gd name="connsiteY41" fmla="*/ 28456 h 712816"/>
                <a:gd name="connsiteX42" fmla="*/ 336521 w 2436719"/>
                <a:gd name="connsiteY42" fmla="*/ 36236 h 712816"/>
                <a:gd name="connsiteX43" fmla="*/ 345411 w 2436719"/>
                <a:gd name="connsiteY43" fmla="*/ 43459 h 712816"/>
                <a:gd name="connsiteX44" fmla="*/ 379304 w 2436719"/>
                <a:gd name="connsiteY44" fmla="*/ 35124 h 712816"/>
                <a:gd name="connsiteX45" fmla="*/ 418751 w 2436719"/>
                <a:gd name="connsiteY45" fmla="*/ 19568 h 712816"/>
                <a:gd name="connsiteX46" fmla="*/ 433752 w 2436719"/>
                <a:gd name="connsiteY46" fmla="*/ 30123 h 712816"/>
                <a:gd name="connsiteX47" fmla="*/ 449866 w 2436719"/>
                <a:gd name="connsiteY47" fmla="*/ 27903 h 712816"/>
                <a:gd name="connsiteX48" fmla="*/ 453199 w 2436719"/>
                <a:gd name="connsiteY48" fmla="*/ 25680 h 712816"/>
                <a:gd name="connsiteX49" fmla="*/ 494869 w 2436719"/>
                <a:gd name="connsiteY49" fmla="*/ 6232 h 712816"/>
                <a:gd name="connsiteX50" fmla="*/ 506884 w 2436719"/>
                <a:gd name="connsiteY50" fmla="*/ 2274 h 712816"/>
                <a:gd name="connsiteX51" fmla="*/ 2394162 w 2436719"/>
                <a:gd name="connsiteY51" fmla="*/ 1241 h 712816"/>
                <a:gd name="connsiteX52" fmla="*/ 2413383 w 2436719"/>
                <a:gd name="connsiteY52" fmla="*/ 16788 h 712816"/>
                <a:gd name="connsiteX53" fmla="*/ 2431717 w 2436719"/>
                <a:gd name="connsiteY53" fmla="*/ 10122 h 712816"/>
                <a:gd name="connsiteX54" fmla="*/ 2435607 w 2436719"/>
                <a:gd name="connsiteY54" fmla="*/ 26233 h 712816"/>
                <a:gd name="connsiteX55" fmla="*/ 2436719 w 2436719"/>
                <a:gd name="connsiteY55" fmla="*/ 81795 h 712816"/>
                <a:gd name="connsiteX56" fmla="*/ 2414493 w 2436719"/>
                <a:gd name="connsiteY56" fmla="*/ 88461 h 712816"/>
                <a:gd name="connsiteX57" fmla="*/ 2270035 w 2436719"/>
                <a:gd name="connsiteY57" fmla="*/ 89573 h 712816"/>
                <a:gd name="connsiteX58" fmla="*/ 2237811 w 2436719"/>
                <a:gd name="connsiteY58" fmla="*/ 80682 h 712816"/>
                <a:gd name="connsiteX59" fmla="*/ 2189472 w 2436719"/>
                <a:gd name="connsiteY59" fmla="*/ 89573 h 712816"/>
                <a:gd name="connsiteX60" fmla="*/ 2060571 w 2436719"/>
                <a:gd name="connsiteY60" fmla="*/ 90128 h 712816"/>
                <a:gd name="connsiteX61" fmla="*/ 1837773 w 2436719"/>
                <a:gd name="connsiteY61" fmla="*/ 87905 h 712816"/>
                <a:gd name="connsiteX62" fmla="*/ 1787212 w 2436719"/>
                <a:gd name="connsiteY62" fmla="*/ 86238 h 712816"/>
                <a:gd name="connsiteX63" fmla="*/ 1782767 w 2436719"/>
                <a:gd name="connsiteY63" fmla="*/ 87350 h 712816"/>
                <a:gd name="connsiteX64" fmla="*/ 1784434 w 2436719"/>
                <a:gd name="connsiteY64" fmla="*/ 79572 h 712816"/>
                <a:gd name="connsiteX65" fmla="*/ 1815549 w 2436719"/>
                <a:gd name="connsiteY65" fmla="*/ 49570 h 712816"/>
                <a:gd name="connsiteX66" fmla="*/ 1774989 w 2436719"/>
                <a:gd name="connsiteY66" fmla="*/ 20123 h 712816"/>
                <a:gd name="connsiteX67" fmla="*/ 1718872 w 2436719"/>
                <a:gd name="connsiteY67" fmla="*/ 6787 h 712816"/>
                <a:gd name="connsiteX68" fmla="*/ 1743042 w 2436719"/>
                <a:gd name="connsiteY68" fmla="*/ 1926 h 712816"/>
                <a:gd name="connsiteX69" fmla="*/ 1767210 w 2436719"/>
                <a:gd name="connsiteY69" fmla="*/ 2899 h 712816"/>
                <a:gd name="connsiteX70" fmla="*/ 2164470 w 2436719"/>
                <a:gd name="connsiteY70" fmla="*/ 2344 h 712816"/>
                <a:gd name="connsiteX71" fmla="*/ 2181694 w 2436719"/>
                <a:gd name="connsiteY71" fmla="*/ 5120 h 712816"/>
                <a:gd name="connsiteX72" fmla="*/ 2355599 w 2436719"/>
                <a:gd name="connsiteY72" fmla="*/ 2899 h 712816"/>
                <a:gd name="connsiteX73" fmla="*/ 2367267 w 2436719"/>
                <a:gd name="connsiteY73" fmla="*/ 6232 h 712816"/>
                <a:gd name="connsiteX74" fmla="*/ 2388936 w 2436719"/>
                <a:gd name="connsiteY74" fmla="*/ 5677 h 712816"/>
                <a:gd name="connsiteX75" fmla="*/ 2394162 w 2436719"/>
                <a:gd name="connsiteY75" fmla="*/ 1241 h 712816"/>
                <a:gd name="connsiteX76" fmla="*/ 987623 w 2436719"/>
                <a:gd name="connsiteY76" fmla="*/ 51 h 712816"/>
                <a:gd name="connsiteX77" fmla="*/ 997957 w 2436719"/>
                <a:gd name="connsiteY77" fmla="*/ 9302 h 712816"/>
                <a:gd name="connsiteX78" fmla="*/ 998249 w 2436719"/>
                <a:gd name="connsiteY78" fmla="*/ 9010 h 712816"/>
                <a:gd name="connsiteX79" fmla="*/ 1024364 w 2436719"/>
                <a:gd name="connsiteY79" fmla="*/ 2899 h 712816"/>
                <a:gd name="connsiteX80" fmla="*/ 1017141 w 2436719"/>
                <a:gd name="connsiteY80" fmla="*/ 24011 h 712816"/>
                <a:gd name="connsiteX81" fmla="*/ 1037697 w 2436719"/>
                <a:gd name="connsiteY81" fmla="*/ 29011 h 712816"/>
                <a:gd name="connsiteX82" fmla="*/ 1051588 w 2436719"/>
                <a:gd name="connsiteY82" fmla="*/ 40679 h 712816"/>
                <a:gd name="connsiteX83" fmla="*/ 1071034 w 2436719"/>
                <a:gd name="connsiteY83" fmla="*/ 5120 h 712816"/>
                <a:gd name="connsiteX84" fmla="*/ 1123818 w 2436719"/>
                <a:gd name="connsiteY84" fmla="*/ 8455 h 712816"/>
                <a:gd name="connsiteX85" fmla="*/ 1133887 w 2436719"/>
                <a:gd name="connsiteY85" fmla="*/ 1926 h 712816"/>
                <a:gd name="connsiteX86" fmla="*/ 1146042 w 2436719"/>
                <a:gd name="connsiteY86" fmla="*/ 2899 h 712816"/>
                <a:gd name="connsiteX87" fmla="*/ 1626643 w 2436719"/>
                <a:gd name="connsiteY87" fmla="*/ 2899 h 712816"/>
                <a:gd name="connsiteX88" fmla="*/ 1689425 w 2436719"/>
                <a:gd name="connsiteY88" fmla="*/ 3454 h 712816"/>
                <a:gd name="connsiteX89" fmla="*/ 1691093 w 2436719"/>
                <a:gd name="connsiteY89" fmla="*/ 4564 h 712816"/>
                <a:gd name="connsiteX90" fmla="*/ 1687758 w 2436719"/>
                <a:gd name="connsiteY90" fmla="*/ 10122 h 712816"/>
                <a:gd name="connsiteX91" fmla="*/ 1729430 w 2436719"/>
                <a:gd name="connsiteY91" fmla="*/ 40124 h 712816"/>
                <a:gd name="connsiteX92" fmla="*/ 1747209 w 2436719"/>
                <a:gd name="connsiteY92" fmla="*/ 47902 h 712816"/>
                <a:gd name="connsiteX93" fmla="*/ 1745542 w 2436719"/>
                <a:gd name="connsiteY93" fmla="*/ 56236 h 712816"/>
                <a:gd name="connsiteX94" fmla="*/ 1727208 w 2436719"/>
                <a:gd name="connsiteY94" fmla="*/ 56236 h 712816"/>
                <a:gd name="connsiteX95" fmla="*/ 1697760 w 2436719"/>
                <a:gd name="connsiteY95" fmla="*/ 60126 h 712816"/>
                <a:gd name="connsiteX96" fmla="*/ 1717762 w 2436719"/>
                <a:gd name="connsiteY96" fmla="*/ 70126 h 712816"/>
                <a:gd name="connsiteX97" fmla="*/ 1727208 w 2436719"/>
                <a:gd name="connsiteY97" fmla="*/ 77905 h 712816"/>
                <a:gd name="connsiteX98" fmla="*/ 1716650 w 2436719"/>
                <a:gd name="connsiteY98" fmla="*/ 87350 h 712816"/>
                <a:gd name="connsiteX99" fmla="*/ 1698871 w 2436719"/>
                <a:gd name="connsiteY99" fmla="*/ 87905 h 712816"/>
                <a:gd name="connsiteX100" fmla="*/ 1024919 w 2436719"/>
                <a:gd name="connsiteY100" fmla="*/ 87905 h 712816"/>
                <a:gd name="connsiteX101" fmla="*/ 1004917 w 2436719"/>
                <a:gd name="connsiteY101" fmla="*/ 87350 h 712816"/>
                <a:gd name="connsiteX102" fmla="*/ 992694 w 2436719"/>
                <a:gd name="connsiteY102" fmla="*/ 81240 h 712816"/>
                <a:gd name="connsiteX103" fmla="*/ 1002139 w 2436719"/>
                <a:gd name="connsiteY103" fmla="*/ 70682 h 712816"/>
                <a:gd name="connsiteX104" fmla="*/ 997731 w 2436719"/>
                <a:gd name="connsiteY104" fmla="*/ 10084 h 712816"/>
                <a:gd name="connsiteX105" fmla="*/ 997694 w 2436719"/>
                <a:gd name="connsiteY105" fmla="*/ 10122 h 712816"/>
                <a:gd name="connsiteX106" fmla="*/ 992694 w 2436719"/>
                <a:gd name="connsiteY106" fmla="*/ 10122 h 712816"/>
                <a:gd name="connsiteX107" fmla="*/ 969915 w 2436719"/>
                <a:gd name="connsiteY107" fmla="*/ 9565 h 712816"/>
                <a:gd name="connsiteX108" fmla="*/ 973248 w 2436719"/>
                <a:gd name="connsiteY108" fmla="*/ 1787 h 712816"/>
                <a:gd name="connsiteX109" fmla="*/ 987623 w 2436719"/>
                <a:gd name="connsiteY109" fmla="*/ 51 h 71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36719" h="712816">
                  <a:moveTo>
                    <a:pt x="173172" y="27346"/>
                  </a:moveTo>
                  <a:cubicBezTo>
                    <a:pt x="157616" y="29568"/>
                    <a:pt x="167616" y="47904"/>
                    <a:pt x="159838" y="57348"/>
                  </a:cubicBezTo>
                  <a:cubicBezTo>
                    <a:pt x="157616" y="59571"/>
                    <a:pt x="163728" y="69016"/>
                    <a:pt x="174284" y="70129"/>
                  </a:cubicBezTo>
                  <a:cubicBezTo>
                    <a:pt x="178174" y="61238"/>
                    <a:pt x="194843" y="61793"/>
                    <a:pt x="192620" y="47347"/>
                  </a:cubicBezTo>
                  <a:cubicBezTo>
                    <a:pt x="190953" y="36791"/>
                    <a:pt x="183175" y="26233"/>
                    <a:pt x="173172" y="27346"/>
                  </a:cubicBezTo>
                  <a:close/>
                  <a:moveTo>
                    <a:pt x="908243" y="10677"/>
                  </a:moveTo>
                  <a:cubicBezTo>
                    <a:pt x="903240" y="15122"/>
                    <a:pt x="898240" y="20123"/>
                    <a:pt x="891019" y="15122"/>
                  </a:cubicBezTo>
                  <a:cubicBezTo>
                    <a:pt x="888796" y="20123"/>
                    <a:pt x="878239" y="20123"/>
                    <a:pt x="881016" y="24568"/>
                  </a:cubicBezTo>
                  <a:cubicBezTo>
                    <a:pt x="887129" y="33458"/>
                    <a:pt x="889907" y="47347"/>
                    <a:pt x="901575" y="49015"/>
                  </a:cubicBezTo>
                  <a:cubicBezTo>
                    <a:pt x="913243" y="50680"/>
                    <a:pt x="930467" y="58460"/>
                    <a:pt x="937133" y="35679"/>
                  </a:cubicBezTo>
                  <a:cubicBezTo>
                    <a:pt x="918799" y="37346"/>
                    <a:pt x="913798" y="23458"/>
                    <a:pt x="908243" y="10677"/>
                  </a:cubicBezTo>
                  <a:close/>
                  <a:moveTo>
                    <a:pt x="506884" y="2274"/>
                  </a:moveTo>
                  <a:cubicBezTo>
                    <a:pt x="510982" y="2205"/>
                    <a:pt x="515149" y="2899"/>
                    <a:pt x="519316" y="2899"/>
                  </a:cubicBezTo>
                  <a:cubicBezTo>
                    <a:pt x="655995" y="2899"/>
                    <a:pt x="792675" y="2899"/>
                    <a:pt x="929354" y="2899"/>
                  </a:cubicBezTo>
                  <a:cubicBezTo>
                    <a:pt x="939355" y="2899"/>
                    <a:pt x="949356" y="2899"/>
                    <a:pt x="958802" y="7899"/>
                  </a:cubicBezTo>
                  <a:cubicBezTo>
                    <a:pt x="954356" y="17345"/>
                    <a:pt x="947133" y="5122"/>
                    <a:pt x="942688" y="10122"/>
                  </a:cubicBezTo>
                  <a:cubicBezTo>
                    <a:pt x="942135" y="25123"/>
                    <a:pt x="955469" y="30679"/>
                    <a:pt x="964359" y="37346"/>
                  </a:cubicBezTo>
                  <a:cubicBezTo>
                    <a:pt x="982138" y="51237"/>
                    <a:pt x="968247" y="72351"/>
                    <a:pt x="983248" y="88463"/>
                  </a:cubicBezTo>
                  <a:cubicBezTo>
                    <a:pt x="927687" y="88463"/>
                    <a:pt x="876571" y="87352"/>
                    <a:pt x="825457" y="89575"/>
                  </a:cubicBezTo>
                  <a:cubicBezTo>
                    <a:pt x="813789" y="90130"/>
                    <a:pt x="812677" y="74017"/>
                    <a:pt x="801565" y="80684"/>
                  </a:cubicBezTo>
                  <a:cubicBezTo>
                    <a:pt x="803788" y="89575"/>
                    <a:pt x="798231" y="87907"/>
                    <a:pt x="793230" y="87907"/>
                  </a:cubicBezTo>
                  <a:cubicBezTo>
                    <a:pt x="602657" y="87907"/>
                    <a:pt x="412641" y="88463"/>
                    <a:pt x="222065" y="88463"/>
                  </a:cubicBezTo>
                  <a:cubicBezTo>
                    <a:pt x="215400" y="88463"/>
                    <a:pt x="208177" y="89018"/>
                    <a:pt x="205399" y="80684"/>
                  </a:cubicBezTo>
                  <a:cubicBezTo>
                    <a:pt x="151505" y="85130"/>
                    <a:pt x="85388" y="136246"/>
                    <a:pt x="87053" y="194028"/>
                  </a:cubicBezTo>
                  <a:cubicBezTo>
                    <a:pt x="90943" y="354599"/>
                    <a:pt x="88166" y="515725"/>
                    <a:pt x="88166" y="676294"/>
                  </a:cubicBezTo>
                  <a:lnTo>
                    <a:pt x="88166" y="712816"/>
                  </a:lnTo>
                  <a:lnTo>
                    <a:pt x="3157" y="712816"/>
                  </a:lnTo>
                  <a:lnTo>
                    <a:pt x="3157" y="319596"/>
                  </a:lnTo>
                  <a:cubicBezTo>
                    <a:pt x="3157" y="311261"/>
                    <a:pt x="1490" y="302928"/>
                    <a:pt x="5380" y="294592"/>
                  </a:cubicBezTo>
                  <a:cubicBezTo>
                    <a:pt x="-4621" y="256257"/>
                    <a:pt x="2602" y="217364"/>
                    <a:pt x="1490" y="178471"/>
                  </a:cubicBezTo>
                  <a:cubicBezTo>
                    <a:pt x="18158" y="189027"/>
                    <a:pt x="22604" y="169026"/>
                    <a:pt x="31494" y="164025"/>
                  </a:cubicBezTo>
                  <a:cubicBezTo>
                    <a:pt x="38160" y="160135"/>
                    <a:pt x="27049" y="148467"/>
                    <a:pt x="19271" y="142912"/>
                  </a:cubicBezTo>
                  <a:cubicBezTo>
                    <a:pt x="16491" y="140691"/>
                    <a:pt x="13713" y="139023"/>
                    <a:pt x="10936" y="137356"/>
                  </a:cubicBezTo>
                  <a:cubicBezTo>
                    <a:pt x="12603" y="103464"/>
                    <a:pt x="34827" y="82352"/>
                    <a:pt x="56496" y="60683"/>
                  </a:cubicBezTo>
                  <a:cubicBezTo>
                    <a:pt x="59829" y="68461"/>
                    <a:pt x="47606" y="74574"/>
                    <a:pt x="53718" y="84017"/>
                  </a:cubicBezTo>
                  <a:cubicBezTo>
                    <a:pt x="64829" y="74574"/>
                    <a:pt x="73720" y="65683"/>
                    <a:pt x="63164" y="51237"/>
                  </a:cubicBezTo>
                  <a:cubicBezTo>
                    <a:pt x="93721" y="35679"/>
                    <a:pt x="118723" y="9567"/>
                    <a:pt x="155948" y="9012"/>
                  </a:cubicBezTo>
                  <a:cubicBezTo>
                    <a:pt x="209844" y="4009"/>
                    <a:pt x="264293" y="7899"/>
                    <a:pt x="318187" y="6789"/>
                  </a:cubicBezTo>
                  <a:cubicBezTo>
                    <a:pt x="340966" y="6232"/>
                    <a:pt x="363747" y="6789"/>
                    <a:pt x="386527" y="6789"/>
                  </a:cubicBezTo>
                  <a:cubicBezTo>
                    <a:pt x="395972" y="8455"/>
                    <a:pt x="396527" y="15122"/>
                    <a:pt x="392639" y="21790"/>
                  </a:cubicBezTo>
                  <a:cubicBezTo>
                    <a:pt x="387637" y="30679"/>
                    <a:pt x="379859" y="34569"/>
                    <a:pt x="369303" y="32901"/>
                  </a:cubicBezTo>
                  <a:cubicBezTo>
                    <a:pt x="360968" y="31791"/>
                    <a:pt x="353745" y="26233"/>
                    <a:pt x="344856" y="28456"/>
                  </a:cubicBezTo>
                  <a:cubicBezTo>
                    <a:pt x="340966" y="29568"/>
                    <a:pt x="336521" y="31236"/>
                    <a:pt x="336521" y="36236"/>
                  </a:cubicBezTo>
                  <a:cubicBezTo>
                    <a:pt x="336521" y="41792"/>
                    <a:pt x="340966" y="42904"/>
                    <a:pt x="345411" y="43459"/>
                  </a:cubicBezTo>
                  <a:cubicBezTo>
                    <a:pt x="357635" y="45125"/>
                    <a:pt x="368746" y="41237"/>
                    <a:pt x="379304" y="35124"/>
                  </a:cubicBezTo>
                  <a:cubicBezTo>
                    <a:pt x="391527" y="27903"/>
                    <a:pt x="403750" y="20123"/>
                    <a:pt x="418751" y="19568"/>
                  </a:cubicBezTo>
                  <a:cubicBezTo>
                    <a:pt x="426530" y="19012"/>
                    <a:pt x="429864" y="25123"/>
                    <a:pt x="433752" y="30123"/>
                  </a:cubicBezTo>
                  <a:cubicBezTo>
                    <a:pt x="438198" y="33458"/>
                    <a:pt x="446531" y="31791"/>
                    <a:pt x="449866" y="27903"/>
                  </a:cubicBezTo>
                  <a:cubicBezTo>
                    <a:pt x="450976" y="27346"/>
                    <a:pt x="452644" y="25680"/>
                    <a:pt x="453199" y="25680"/>
                  </a:cubicBezTo>
                  <a:cubicBezTo>
                    <a:pt x="477646" y="40681"/>
                    <a:pt x="483758" y="18457"/>
                    <a:pt x="494869" y="6232"/>
                  </a:cubicBezTo>
                  <a:cubicBezTo>
                    <a:pt x="498758" y="3177"/>
                    <a:pt x="502787" y="2343"/>
                    <a:pt x="506884" y="2274"/>
                  </a:cubicBezTo>
                  <a:close/>
                  <a:moveTo>
                    <a:pt x="2394162" y="1241"/>
                  </a:moveTo>
                  <a:cubicBezTo>
                    <a:pt x="2400569" y="17"/>
                    <a:pt x="2409632" y="7622"/>
                    <a:pt x="2413383" y="16788"/>
                  </a:cubicBezTo>
                  <a:cubicBezTo>
                    <a:pt x="2418383" y="11787"/>
                    <a:pt x="2418938" y="-4324"/>
                    <a:pt x="2431717" y="10122"/>
                  </a:cubicBezTo>
                  <a:cubicBezTo>
                    <a:pt x="2436719" y="15678"/>
                    <a:pt x="2435607" y="20678"/>
                    <a:pt x="2435607" y="26233"/>
                  </a:cubicBezTo>
                  <a:cubicBezTo>
                    <a:pt x="2436162" y="44567"/>
                    <a:pt x="2436719" y="63459"/>
                    <a:pt x="2436719" y="81795"/>
                  </a:cubicBezTo>
                  <a:cubicBezTo>
                    <a:pt x="2431717" y="92351"/>
                    <a:pt x="2422271" y="88461"/>
                    <a:pt x="2414493" y="88461"/>
                  </a:cubicBezTo>
                  <a:cubicBezTo>
                    <a:pt x="2366157" y="89018"/>
                    <a:pt x="2317818" y="87905"/>
                    <a:pt x="2270035" y="89573"/>
                  </a:cubicBezTo>
                  <a:cubicBezTo>
                    <a:pt x="2257812" y="89573"/>
                    <a:pt x="2247811" y="84017"/>
                    <a:pt x="2237811" y="80682"/>
                  </a:cubicBezTo>
                  <a:cubicBezTo>
                    <a:pt x="2218919" y="74572"/>
                    <a:pt x="2206696" y="90683"/>
                    <a:pt x="2189472" y="89573"/>
                  </a:cubicBezTo>
                  <a:cubicBezTo>
                    <a:pt x="2146692" y="87350"/>
                    <a:pt x="2103354" y="89573"/>
                    <a:pt x="2060571" y="90128"/>
                  </a:cubicBezTo>
                  <a:cubicBezTo>
                    <a:pt x="1986121" y="85683"/>
                    <a:pt x="1912223" y="89018"/>
                    <a:pt x="1837773" y="87905"/>
                  </a:cubicBezTo>
                  <a:cubicBezTo>
                    <a:pt x="1820549" y="87905"/>
                    <a:pt x="1803881" y="86795"/>
                    <a:pt x="1787212" y="86238"/>
                  </a:cubicBezTo>
                  <a:cubicBezTo>
                    <a:pt x="1785547" y="86795"/>
                    <a:pt x="1783879" y="87905"/>
                    <a:pt x="1782767" y="87350"/>
                  </a:cubicBezTo>
                  <a:cubicBezTo>
                    <a:pt x="1776656" y="83462"/>
                    <a:pt x="1780544" y="81795"/>
                    <a:pt x="1784434" y="79572"/>
                  </a:cubicBezTo>
                  <a:cubicBezTo>
                    <a:pt x="1797770" y="72904"/>
                    <a:pt x="1807771" y="61793"/>
                    <a:pt x="1815549" y="49570"/>
                  </a:cubicBezTo>
                  <a:cubicBezTo>
                    <a:pt x="1808326" y="30679"/>
                    <a:pt x="1796102" y="19568"/>
                    <a:pt x="1774989" y="20123"/>
                  </a:cubicBezTo>
                  <a:cubicBezTo>
                    <a:pt x="1758877" y="5677"/>
                    <a:pt x="1737763" y="10677"/>
                    <a:pt x="1718872" y="6787"/>
                  </a:cubicBezTo>
                  <a:cubicBezTo>
                    <a:pt x="1726929" y="2899"/>
                    <a:pt x="1734986" y="1926"/>
                    <a:pt x="1743042" y="1926"/>
                  </a:cubicBezTo>
                  <a:cubicBezTo>
                    <a:pt x="1751097" y="1926"/>
                    <a:pt x="1759154" y="2899"/>
                    <a:pt x="1767210" y="2899"/>
                  </a:cubicBezTo>
                  <a:cubicBezTo>
                    <a:pt x="1899445" y="2344"/>
                    <a:pt x="2032234" y="2344"/>
                    <a:pt x="2164470" y="2344"/>
                  </a:cubicBezTo>
                  <a:cubicBezTo>
                    <a:pt x="2170581" y="2344"/>
                    <a:pt x="2176139" y="4009"/>
                    <a:pt x="2181694" y="5120"/>
                  </a:cubicBezTo>
                  <a:cubicBezTo>
                    <a:pt x="2239476" y="-991"/>
                    <a:pt x="2297815" y="4566"/>
                    <a:pt x="2355599" y="2899"/>
                  </a:cubicBezTo>
                  <a:cubicBezTo>
                    <a:pt x="2359489" y="2899"/>
                    <a:pt x="2364489" y="3454"/>
                    <a:pt x="2367267" y="6232"/>
                  </a:cubicBezTo>
                  <a:cubicBezTo>
                    <a:pt x="2375045" y="14010"/>
                    <a:pt x="2378935" y="26233"/>
                    <a:pt x="2388936" y="5677"/>
                  </a:cubicBezTo>
                  <a:cubicBezTo>
                    <a:pt x="2390186" y="3038"/>
                    <a:pt x="2392027" y="1649"/>
                    <a:pt x="2394162" y="1241"/>
                  </a:cubicBezTo>
                  <a:close/>
                  <a:moveTo>
                    <a:pt x="987623" y="51"/>
                  </a:moveTo>
                  <a:lnTo>
                    <a:pt x="997957" y="9302"/>
                  </a:lnTo>
                  <a:lnTo>
                    <a:pt x="998249" y="9010"/>
                  </a:lnTo>
                  <a:cubicBezTo>
                    <a:pt x="1005472" y="1232"/>
                    <a:pt x="1014363" y="1232"/>
                    <a:pt x="1024364" y="2899"/>
                  </a:cubicBezTo>
                  <a:cubicBezTo>
                    <a:pt x="1026586" y="12345"/>
                    <a:pt x="1011583" y="15122"/>
                    <a:pt x="1017141" y="24011"/>
                  </a:cubicBezTo>
                  <a:cubicBezTo>
                    <a:pt x="1021586" y="31789"/>
                    <a:pt x="1032697" y="31234"/>
                    <a:pt x="1037697" y="29011"/>
                  </a:cubicBezTo>
                  <a:cubicBezTo>
                    <a:pt x="1052700" y="22343"/>
                    <a:pt x="1041587" y="41235"/>
                    <a:pt x="1051588" y="40679"/>
                  </a:cubicBezTo>
                  <a:cubicBezTo>
                    <a:pt x="1071590" y="39567"/>
                    <a:pt x="1081035" y="23456"/>
                    <a:pt x="1071034" y="5120"/>
                  </a:cubicBezTo>
                  <a:cubicBezTo>
                    <a:pt x="1089368" y="-4881"/>
                    <a:pt x="1106037" y="8455"/>
                    <a:pt x="1123818" y="8455"/>
                  </a:cubicBezTo>
                  <a:cubicBezTo>
                    <a:pt x="1126317" y="3454"/>
                    <a:pt x="1129928" y="2065"/>
                    <a:pt x="1133887" y="1926"/>
                  </a:cubicBezTo>
                  <a:cubicBezTo>
                    <a:pt x="1137846" y="1787"/>
                    <a:pt x="1142152" y="2899"/>
                    <a:pt x="1146042" y="2899"/>
                  </a:cubicBezTo>
                  <a:cubicBezTo>
                    <a:pt x="1306056" y="2899"/>
                    <a:pt x="1466627" y="2899"/>
                    <a:pt x="1626643" y="2899"/>
                  </a:cubicBezTo>
                  <a:cubicBezTo>
                    <a:pt x="1647755" y="2899"/>
                    <a:pt x="1668311" y="2899"/>
                    <a:pt x="1689425" y="3454"/>
                  </a:cubicBezTo>
                  <a:cubicBezTo>
                    <a:pt x="1689980" y="3454"/>
                    <a:pt x="1691093" y="4009"/>
                    <a:pt x="1691093" y="4564"/>
                  </a:cubicBezTo>
                  <a:cubicBezTo>
                    <a:pt x="1692203" y="7899"/>
                    <a:pt x="1689980" y="9010"/>
                    <a:pt x="1687758" y="10122"/>
                  </a:cubicBezTo>
                  <a:cubicBezTo>
                    <a:pt x="1695538" y="29011"/>
                    <a:pt x="1709427" y="40124"/>
                    <a:pt x="1729430" y="40124"/>
                  </a:cubicBezTo>
                  <a:cubicBezTo>
                    <a:pt x="1737208" y="40124"/>
                    <a:pt x="1741653" y="44567"/>
                    <a:pt x="1747209" y="47902"/>
                  </a:cubicBezTo>
                  <a:cubicBezTo>
                    <a:pt x="1749987" y="49570"/>
                    <a:pt x="1748321" y="53458"/>
                    <a:pt x="1745542" y="56236"/>
                  </a:cubicBezTo>
                  <a:cubicBezTo>
                    <a:pt x="1739431" y="62348"/>
                    <a:pt x="1733320" y="59015"/>
                    <a:pt x="1727208" y="56236"/>
                  </a:cubicBezTo>
                  <a:cubicBezTo>
                    <a:pt x="1716650" y="50680"/>
                    <a:pt x="1707206" y="54013"/>
                    <a:pt x="1697760" y="60126"/>
                  </a:cubicBezTo>
                  <a:cubicBezTo>
                    <a:pt x="1703316" y="66236"/>
                    <a:pt x="1709982" y="69014"/>
                    <a:pt x="1717762" y="70126"/>
                  </a:cubicBezTo>
                  <a:cubicBezTo>
                    <a:pt x="1721652" y="70682"/>
                    <a:pt x="1728875" y="69571"/>
                    <a:pt x="1727208" y="77905"/>
                  </a:cubicBezTo>
                  <a:cubicBezTo>
                    <a:pt x="1726097" y="82905"/>
                    <a:pt x="1722207" y="86795"/>
                    <a:pt x="1716650" y="87350"/>
                  </a:cubicBezTo>
                  <a:cubicBezTo>
                    <a:pt x="1710539" y="87905"/>
                    <a:pt x="1704983" y="87905"/>
                    <a:pt x="1698871" y="87905"/>
                  </a:cubicBezTo>
                  <a:cubicBezTo>
                    <a:pt x="1474405" y="87905"/>
                    <a:pt x="1249384" y="87905"/>
                    <a:pt x="1024919" y="87905"/>
                  </a:cubicBezTo>
                  <a:cubicBezTo>
                    <a:pt x="1018251" y="87905"/>
                    <a:pt x="1011583" y="87905"/>
                    <a:pt x="1004917" y="87350"/>
                  </a:cubicBezTo>
                  <a:cubicBezTo>
                    <a:pt x="999917" y="86795"/>
                    <a:pt x="993249" y="87905"/>
                    <a:pt x="992694" y="81240"/>
                  </a:cubicBezTo>
                  <a:cubicBezTo>
                    <a:pt x="992139" y="76239"/>
                    <a:pt x="997694" y="72904"/>
                    <a:pt x="1002139" y="70682"/>
                  </a:cubicBezTo>
                  <a:lnTo>
                    <a:pt x="997731" y="10084"/>
                  </a:lnTo>
                  <a:lnTo>
                    <a:pt x="997694" y="10122"/>
                  </a:lnTo>
                  <a:cubicBezTo>
                    <a:pt x="996027" y="10122"/>
                    <a:pt x="993804" y="9565"/>
                    <a:pt x="992694" y="10122"/>
                  </a:cubicBezTo>
                  <a:cubicBezTo>
                    <a:pt x="984916" y="13455"/>
                    <a:pt x="977138" y="21788"/>
                    <a:pt x="969915" y="9565"/>
                  </a:cubicBezTo>
                  <a:cubicBezTo>
                    <a:pt x="967692" y="5677"/>
                    <a:pt x="970470" y="2342"/>
                    <a:pt x="973248" y="1787"/>
                  </a:cubicBezTo>
                  <a:cubicBezTo>
                    <a:pt x="977971" y="1232"/>
                    <a:pt x="983109" y="-297"/>
                    <a:pt x="987623" y="5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1" name="Freeform: Shape 10">
              <a:extLst>
                <a:ext uri="{FF2B5EF4-FFF2-40B4-BE49-F238E27FC236}">
                  <a16:creationId xmlns:a16="http://schemas.microsoft.com/office/drawing/2014/main" id="{B5A8442D-3DD0-4B0A-9A2E-027F0FBC97C1}"/>
                </a:ext>
              </a:extLst>
            </p:cNvPr>
            <p:cNvSpPr/>
            <p:nvPr/>
          </p:nvSpPr>
          <p:spPr>
            <a:xfrm>
              <a:off x="9310959" y="417483"/>
              <a:ext cx="2558238" cy="686763"/>
            </a:xfrm>
            <a:custGeom>
              <a:avLst/>
              <a:gdLst>
                <a:gd name="connsiteX0" fmla="*/ 2450305 w 2558238"/>
                <a:gd name="connsiteY0" fmla="*/ 147307 h 686763"/>
                <a:gd name="connsiteX1" fmla="*/ 2519757 w 2558238"/>
                <a:gd name="connsiteY1" fmla="*/ 178422 h 686763"/>
                <a:gd name="connsiteX2" fmla="*/ 2509755 w 2558238"/>
                <a:gd name="connsiteY2" fmla="*/ 204535 h 686763"/>
                <a:gd name="connsiteX3" fmla="*/ 2494199 w 2558238"/>
                <a:gd name="connsiteY3" fmla="*/ 211758 h 686763"/>
                <a:gd name="connsiteX4" fmla="*/ 2554759 w 2558238"/>
                <a:gd name="connsiteY4" fmla="*/ 207869 h 686763"/>
                <a:gd name="connsiteX5" fmla="*/ 2556982 w 2558238"/>
                <a:gd name="connsiteY5" fmla="*/ 275653 h 686763"/>
                <a:gd name="connsiteX6" fmla="*/ 2556982 w 2558238"/>
                <a:gd name="connsiteY6" fmla="*/ 686763 h 686763"/>
                <a:gd name="connsiteX7" fmla="*/ 2476033 w 2558238"/>
                <a:gd name="connsiteY7" fmla="*/ 686763 h 686763"/>
                <a:gd name="connsiteX8" fmla="*/ 2475864 w 2558238"/>
                <a:gd name="connsiteY8" fmla="*/ 386774 h 686763"/>
                <a:gd name="connsiteX9" fmla="*/ 2476419 w 2558238"/>
                <a:gd name="connsiteY9" fmla="*/ 234538 h 686763"/>
                <a:gd name="connsiteX10" fmla="*/ 2469197 w 2558238"/>
                <a:gd name="connsiteY10" fmla="*/ 204535 h 686763"/>
                <a:gd name="connsiteX11" fmla="*/ 2441416 w 2558238"/>
                <a:gd name="connsiteY11" fmla="*/ 153419 h 686763"/>
                <a:gd name="connsiteX12" fmla="*/ 2450305 w 2558238"/>
                <a:gd name="connsiteY12" fmla="*/ 147307 h 686763"/>
                <a:gd name="connsiteX13" fmla="*/ 1414655 w 2558238"/>
                <a:gd name="connsiteY13" fmla="*/ 28963 h 686763"/>
                <a:gd name="connsiteX14" fmla="*/ 1404653 w 2558238"/>
                <a:gd name="connsiteY14" fmla="*/ 37853 h 686763"/>
                <a:gd name="connsiteX15" fmla="*/ 1424656 w 2558238"/>
                <a:gd name="connsiteY15" fmla="*/ 57855 h 686763"/>
                <a:gd name="connsiteX16" fmla="*/ 1439656 w 2558238"/>
                <a:gd name="connsiteY16" fmla="*/ 45076 h 686763"/>
                <a:gd name="connsiteX17" fmla="*/ 1414655 w 2558238"/>
                <a:gd name="connsiteY17" fmla="*/ 28963 h 686763"/>
                <a:gd name="connsiteX18" fmla="*/ 343999 w 2558238"/>
                <a:gd name="connsiteY18" fmla="*/ 8962 h 686763"/>
                <a:gd name="connsiteX19" fmla="*/ 333997 w 2558238"/>
                <a:gd name="connsiteY19" fmla="*/ 25074 h 686763"/>
                <a:gd name="connsiteX20" fmla="*/ 358444 w 2558238"/>
                <a:gd name="connsiteY20" fmla="*/ 30074 h 686763"/>
                <a:gd name="connsiteX21" fmla="*/ 343999 w 2558238"/>
                <a:gd name="connsiteY21" fmla="*/ 8962 h 686763"/>
                <a:gd name="connsiteX22" fmla="*/ 1370205 w 2558238"/>
                <a:gd name="connsiteY22" fmla="*/ 8406 h 686763"/>
                <a:gd name="connsiteX23" fmla="*/ 1351871 w 2558238"/>
                <a:gd name="connsiteY23" fmla="*/ 24518 h 686763"/>
                <a:gd name="connsiteX24" fmla="*/ 1342425 w 2558238"/>
                <a:gd name="connsiteY24" fmla="*/ 45076 h 686763"/>
                <a:gd name="connsiteX25" fmla="*/ 1365760 w 2558238"/>
                <a:gd name="connsiteY25" fmla="*/ 45076 h 686763"/>
                <a:gd name="connsiteX26" fmla="*/ 1382428 w 2558238"/>
                <a:gd name="connsiteY26" fmla="*/ 30630 h 686763"/>
                <a:gd name="connsiteX27" fmla="*/ 1370205 w 2558238"/>
                <a:gd name="connsiteY27" fmla="*/ 8406 h 686763"/>
                <a:gd name="connsiteX28" fmla="*/ 19525 w 2558238"/>
                <a:gd name="connsiteY28" fmla="*/ 1183 h 686763"/>
                <a:gd name="connsiteX29" fmla="*/ 36193 w 2558238"/>
                <a:gd name="connsiteY29" fmla="*/ 17296 h 686763"/>
                <a:gd name="connsiteX30" fmla="*/ 35081 w 2558238"/>
                <a:gd name="connsiteY30" fmla="*/ 24519 h 686763"/>
                <a:gd name="connsiteX31" fmla="*/ 58417 w 2558238"/>
                <a:gd name="connsiteY31" fmla="*/ 58967 h 686763"/>
                <a:gd name="connsiteX32" fmla="*/ 40637 w 2558238"/>
                <a:gd name="connsiteY32" fmla="*/ 73968 h 686763"/>
                <a:gd name="connsiteX33" fmla="*/ 633 w 2558238"/>
                <a:gd name="connsiteY33" fmla="*/ 72856 h 686763"/>
                <a:gd name="connsiteX34" fmla="*/ 78 w 2558238"/>
                <a:gd name="connsiteY34" fmla="*/ 15074 h 686763"/>
                <a:gd name="connsiteX35" fmla="*/ 19525 w 2558238"/>
                <a:gd name="connsiteY35" fmla="*/ 1183 h 686763"/>
                <a:gd name="connsiteX36" fmla="*/ 772789 w 2558238"/>
                <a:gd name="connsiteY36" fmla="*/ 627 h 686763"/>
                <a:gd name="connsiteX37" fmla="*/ 809042 w 2558238"/>
                <a:gd name="connsiteY37" fmla="*/ 2849 h 686763"/>
                <a:gd name="connsiteX38" fmla="*/ 1014617 w 2558238"/>
                <a:gd name="connsiteY38" fmla="*/ 2294 h 686763"/>
                <a:gd name="connsiteX39" fmla="*/ 1036841 w 2558238"/>
                <a:gd name="connsiteY39" fmla="*/ 17296 h 686763"/>
                <a:gd name="connsiteX40" fmla="*/ 1059066 w 2558238"/>
                <a:gd name="connsiteY40" fmla="*/ 36742 h 686763"/>
                <a:gd name="connsiteX41" fmla="*/ 1068510 w 2558238"/>
                <a:gd name="connsiteY41" fmla="*/ 3405 h 686763"/>
                <a:gd name="connsiteX42" fmla="*/ 1611895 w 2558238"/>
                <a:gd name="connsiteY42" fmla="*/ 3405 h 686763"/>
                <a:gd name="connsiteX43" fmla="*/ 2172503 w 2558238"/>
                <a:gd name="connsiteY43" fmla="*/ 2294 h 686763"/>
                <a:gd name="connsiteX44" fmla="*/ 2213062 w 2558238"/>
                <a:gd name="connsiteY44" fmla="*/ 13406 h 686763"/>
                <a:gd name="connsiteX45" fmla="*/ 2221396 w 2558238"/>
                <a:gd name="connsiteY45" fmla="*/ 12850 h 686763"/>
                <a:gd name="connsiteX46" fmla="*/ 2290847 w 2558238"/>
                <a:gd name="connsiteY46" fmla="*/ 2294 h 686763"/>
                <a:gd name="connsiteX47" fmla="*/ 2311960 w 2558238"/>
                <a:gd name="connsiteY47" fmla="*/ 3405 h 686763"/>
                <a:gd name="connsiteX48" fmla="*/ 2294736 w 2558238"/>
                <a:gd name="connsiteY48" fmla="*/ 35075 h 686763"/>
                <a:gd name="connsiteX49" fmla="*/ 2309182 w 2558238"/>
                <a:gd name="connsiteY49" fmla="*/ 47298 h 686763"/>
                <a:gd name="connsiteX50" fmla="*/ 2340851 w 2558238"/>
                <a:gd name="connsiteY50" fmla="*/ 22852 h 686763"/>
                <a:gd name="connsiteX51" fmla="*/ 2373077 w 2558238"/>
                <a:gd name="connsiteY51" fmla="*/ 2849 h 686763"/>
                <a:gd name="connsiteX52" fmla="*/ 2558094 w 2558238"/>
                <a:gd name="connsiteY52" fmla="*/ 184533 h 686763"/>
                <a:gd name="connsiteX53" fmla="*/ 2555871 w 2558238"/>
                <a:gd name="connsiteY53" fmla="*/ 197868 h 686763"/>
                <a:gd name="connsiteX54" fmla="*/ 2528091 w 2558238"/>
                <a:gd name="connsiteY54" fmla="*/ 165087 h 686763"/>
                <a:gd name="connsiteX55" fmla="*/ 2458085 w 2558238"/>
                <a:gd name="connsiteY55" fmla="*/ 97303 h 686763"/>
                <a:gd name="connsiteX56" fmla="*/ 2441417 w 2558238"/>
                <a:gd name="connsiteY56" fmla="*/ 104526 h 686763"/>
                <a:gd name="connsiteX57" fmla="*/ 2385856 w 2558238"/>
                <a:gd name="connsiteY57" fmla="*/ 106193 h 686763"/>
                <a:gd name="connsiteX58" fmla="*/ 2275845 w 2558238"/>
                <a:gd name="connsiteY58" fmla="*/ 73412 h 686763"/>
                <a:gd name="connsiteX59" fmla="*/ 1836361 w 2558238"/>
                <a:gd name="connsiteY59" fmla="*/ 73412 h 686763"/>
                <a:gd name="connsiteX60" fmla="*/ 1806913 w 2558238"/>
                <a:gd name="connsiteY60" fmla="*/ 58410 h 686763"/>
                <a:gd name="connsiteX61" fmla="*/ 1764131 w 2558238"/>
                <a:gd name="connsiteY61" fmla="*/ 31741 h 686763"/>
                <a:gd name="connsiteX62" fmla="*/ 1761909 w 2558238"/>
                <a:gd name="connsiteY62" fmla="*/ 50632 h 686763"/>
                <a:gd name="connsiteX63" fmla="*/ 1745796 w 2558238"/>
                <a:gd name="connsiteY63" fmla="*/ 73412 h 686763"/>
                <a:gd name="connsiteX64" fmla="*/ 1527999 w 2558238"/>
                <a:gd name="connsiteY64" fmla="*/ 73412 h 686763"/>
                <a:gd name="connsiteX65" fmla="*/ 789040 w 2558238"/>
                <a:gd name="connsiteY65" fmla="*/ 72856 h 686763"/>
                <a:gd name="connsiteX66" fmla="*/ 771817 w 2558238"/>
                <a:gd name="connsiteY66" fmla="*/ 60633 h 686763"/>
                <a:gd name="connsiteX67" fmla="*/ 760705 w 2558238"/>
                <a:gd name="connsiteY67" fmla="*/ 60077 h 686763"/>
                <a:gd name="connsiteX68" fmla="*/ 737924 w 2558238"/>
                <a:gd name="connsiteY68" fmla="*/ 49521 h 686763"/>
                <a:gd name="connsiteX69" fmla="*/ 742369 w 2558238"/>
                <a:gd name="connsiteY69" fmla="*/ 25074 h 686763"/>
                <a:gd name="connsiteX70" fmla="*/ 772789 w 2558238"/>
                <a:gd name="connsiteY70" fmla="*/ 627 h 686763"/>
                <a:gd name="connsiteX71" fmla="*/ 303995 w 2558238"/>
                <a:gd name="connsiteY71" fmla="*/ 627 h 686763"/>
                <a:gd name="connsiteX72" fmla="*/ 494012 w 2558238"/>
                <a:gd name="connsiteY72" fmla="*/ 2294 h 686763"/>
                <a:gd name="connsiteX73" fmla="*/ 660695 w 2558238"/>
                <a:gd name="connsiteY73" fmla="*/ 627 h 686763"/>
                <a:gd name="connsiteX74" fmla="*/ 687364 w 2558238"/>
                <a:gd name="connsiteY74" fmla="*/ 23407 h 686763"/>
                <a:gd name="connsiteX75" fmla="*/ 714589 w 2558238"/>
                <a:gd name="connsiteY75" fmla="*/ 68967 h 686763"/>
                <a:gd name="connsiteX76" fmla="*/ 695698 w 2558238"/>
                <a:gd name="connsiteY76" fmla="*/ 72857 h 686763"/>
                <a:gd name="connsiteX77" fmla="*/ 379001 w 2558238"/>
                <a:gd name="connsiteY77" fmla="*/ 73412 h 686763"/>
                <a:gd name="connsiteX78" fmla="*/ 352888 w 2558238"/>
                <a:gd name="connsiteY78" fmla="*/ 63966 h 686763"/>
                <a:gd name="connsiteX79" fmla="*/ 337331 w 2558238"/>
                <a:gd name="connsiteY79" fmla="*/ 57855 h 686763"/>
                <a:gd name="connsiteX80" fmla="*/ 306772 w 2558238"/>
                <a:gd name="connsiteY80" fmla="*/ 47854 h 686763"/>
                <a:gd name="connsiteX81" fmla="*/ 300661 w 2558238"/>
                <a:gd name="connsiteY81" fmla="*/ 73412 h 686763"/>
                <a:gd name="connsiteX82" fmla="*/ 268436 w 2558238"/>
                <a:gd name="connsiteY82" fmla="*/ 73412 h 686763"/>
                <a:gd name="connsiteX83" fmla="*/ 276769 w 2558238"/>
                <a:gd name="connsiteY83" fmla="*/ 52854 h 686763"/>
                <a:gd name="connsiteX84" fmla="*/ 287326 w 2558238"/>
                <a:gd name="connsiteY84" fmla="*/ 21185 h 686763"/>
                <a:gd name="connsiteX85" fmla="*/ 303995 w 2558238"/>
                <a:gd name="connsiteY85" fmla="*/ 627 h 686763"/>
                <a:gd name="connsiteX86" fmla="*/ 90433 w 2558238"/>
                <a:gd name="connsiteY86" fmla="*/ 2 h 686763"/>
                <a:gd name="connsiteX87" fmla="*/ 101198 w 2558238"/>
                <a:gd name="connsiteY87" fmla="*/ 1739 h 686763"/>
                <a:gd name="connsiteX88" fmla="*/ 240100 w 2558238"/>
                <a:gd name="connsiteY88" fmla="*/ 1739 h 686763"/>
                <a:gd name="connsiteX89" fmla="*/ 261213 w 2558238"/>
                <a:gd name="connsiteY89" fmla="*/ 8406 h 686763"/>
                <a:gd name="connsiteX90" fmla="*/ 245101 w 2558238"/>
                <a:gd name="connsiteY90" fmla="*/ 25630 h 686763"/>
                <a:gd name="connsiteX91" fmla="*/ 234544 w 2558238"/>
                <a:gd name="connsiteY91" fmla="*/ 32297 h 686763"/>
                <a:gd name="connsiteX92" fmla="*/ 225654 w 2558238"/>
                <a:gd name="connsiteY92" fmla="*/ 46187 h 686763"/>
                <a:gd name="connsiteX93" fmla="*/ 175649 w 2558238"/>
                <a:gd name="connsiteY93" fmla="*/ 74523 h 686763"/>
                <a:gd name="connsiteX94" fmla="*/ 85085 w 2558238"/>
                <a:gd name="connsiteY94" fmla="*/ 73968 h 686763"/>
                <a:gd name="connsiteX95" fmla="*/ 60639 w 2558238"/>
                <a:gd name="connsiteY95" fmla="*/ 58966 h 686763"/>
                <a:gd name="connsiteX96" fmla="*/ 72862 w 2558238"/>
                <a:gd name="connsiteY96" fmla="*/ 42298 h 686763"/>
                <a:gd name="connsiteX97" fmla="*/ 100087 w 2558238"/>
                <a:gd name="connsiteY97" fmla="*/ 41187 h 686763"/>
                <a:gd name="connsiteX98" fmla="*/ 115088 w 2558238"/>
                <a:gd name="connsiteY98" fmla="*/ 25630 h 686763"/>
                <a:gd name="connsiteX99" fmla="*/ 100643 w 2558238"/>
                <a:gd name="connsiteY99" fmla="*/ 17851 h 686763"/>
                <a:gd name="connsiteX100" fmla="*/ 83419 w 2558238"/>
                <a:gd name="connsiteY100" fmla="*/ 7850 h 686763"/>
                <a:gd name="connsiteX101" fmla="*/ 90433 w 2558238"/>
                <a:gd name="connsiteY101" fmla="*/ 2 h 68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558238" h="686763">
                  <a:moveTo>
                    <a:pt x="2450305" y="147307"/>
                  </a:moveTo>
                  <a:cubicBezTo>
                    <a:pt x="2460862" y="144530"/>
                    <a:pt x="2518645" y="168976"/>
                    <a:pt x="2519757" y="178422"/>
                  </a:cubicBezTo>
                  <a:cubicBezTo>
                    <a:pt x="2520868" y="186755"/>
                    <a:pt x="2536425" y="204535"/>
                    <a:pt x="2509755" y="204535"/>
                  </a:cubicBezTo>
                  <a:cubicBezTo>
                    <a:pt x="2504755" y="204535"/>
                    <a:pt x="2499199" y="209535"/>
                    <a:pt x="2494199" y="211758"/>
                  </a:cubicBezTo>
                  <a:cubicBezTo>
                    <a:pt x="2511423" y="236760"/>
                    <a:pt x="2529757" y="235650"/>
                    <a:pt x="2554759" y="207869"/>
                  </a:cubicBezTo>
                  <a:cubicBezTo>
                    <a:pt x="2560315" y="231760"/>
                    <a:pt x="2557538" y="253984"/>
                    <a:pt x="2556982" y="275653"/>
                  </a:cubicBezTo>
                  <a:lnTo>
                    <a:pt x="2556982" y="686763"/>
                  </a:lnTo>
                  <a:lnTo>
                    <a:pt x="2476033" y="686763"/>
                  </a:lnTo>
                  <a:lnTo>
                    <a:pt x="2475864" y="386774"/>
                  </a:lnTo>
                  <a:cubicBezTo>
                    <a:pt x="2475864" y="336214"/>
                    <a:pt x="2476419" y="285098"/>
                    <a:pt x="2476419" y="234538"/>
                  </a:cubicBezTo>
                  <a:cubicBezTo>
                    <a:pt x="2474196" y="224537"/>
                    <a:pt x="2471419" y="214536"/>
                    <a:pt x="2469197" y="204535"/>
                  </a:cubicBezTo>
                  <a:cubicBezTo>
                    <a:pt x="2460307" y="187867"/>
                    <a:pt x="2450861" y="170643"/>
                    <a:pt x="2441416" y="153419"/>
                  </a:cubicBezTo>
                  <a:cubicBezTo>
                    <a:pt x="2441416" y="147863"/>
                    <a:pt x="2446972" y="148419"/>
                    <a:pt x="2450305" y="147307"/>
                  </a:cubicBezTo>
                  <a:close/>
                  <a:moveTo>
                    <a:pt x="1414655" y="28963"/>
                  </a:moveTo>
                  <a:cubicBezTo>
                    <a:pt x="1412987" y="26185"/>
                    <a:pt x="1404653" y="33408"/>
                    <a:pt x="1404653" y="37853"/>
                  </a:cubicBezTo>
                  <a:cubicBezTo>
                    <a:pt x="1405765" y="48965"/>
                    <a:pt x="1415210" y="55077"/>
                    <a:pt x="1424656" y="57855"/>
                  </a:cubicBezTo>
                  <a:cubicBezTo>
                    <a:pt x="1431878" y="59521"/>
                    <a:pt x="1436323" y="52854"/>
                    <a:pt x="1439656" y="45076"/>
                  </a:cubicBezTo>
                  <a:cubicBezTo>
                    <a:pt x="1435768" y="34520"/>
                    <a:pt x="1420766" y="38964"/>
                    <a:pt x="1414655" y="28963"/>
                  </a:cubicBezTo>
                  <a:close/>
                  <a:moveTo>
                    <a:pt x="343999" y="8962"/>
                  </a:moveTo>
                  <a:cubicBezTo>
                    <a:pt x="334553" y="12851"/>
                    <a:pt x="329552" y="18407"/>
                    <a:pt x="333997" y="25074"/>
                  </a:cubicBezTo>
                  <a:cubicBezTo>
                    <a:pt x="338442" y="32853"/>
                    <a:pt x="346777" y="34519"/>
                    <a:pt x="358444" y="30074"/>
                  </a:cubicBezTo>
                  <a:cubicBezTo>
                    <a:pt x="343999" y="28964"/>
                    <a:pt x="343443" y="18962"/>
                    <a:pt x="343999" y="8962"/>
                  </a:cubicBezTo>
                  <a:close/>
                  <a:moveTo>
                    <a:pt x="1370205" y="8406"/>
                  </a:moveTo>
                  <a:cubicBezTo>
                    <a:pt x="1362427" y="7294"/>
                    <a:pt x="1352982" y="12295"/>
                    <a:pt x="1351871" y="24518"/>
                  </a:cubicBezTo>
                  <a:cubicBezTo>
                    <a:pt x="1351315" y="31185"/>
                    <a:pt x="1346315" y="37853"/>
                    <a:pt x="1342425" y="45076"/>
                  </a:cubicBezTo>
                  <a:cubicBezTo>
                    <a:pt x="1351871" y="45076"/>
                    <a:pt x="1359093" y="46187"/>
                    <a:pt x="1365760" y="45076"/>
                  </a:cubicBezTo>
                  <a:cubicBezTo>
                    <a:pt x="1374095" y="43965"/>
                    <a:pt x="1384651" y="41186"/>
                    <a:pt x="1382428" y="30630"/>
                  </a:cubicBezTo>
                  <a:cubicBezTo>
                    <a:pt x="1380762" y="22852"/>
                    <a:pt x="1380207" y="10073"/>
                    <a:pt x="1370205" y="8406"/>
                  </a:cubicBezTo>
                  <a:close/>
                  <a:moveTo>
                    <a:pt x="19525" y="1183"/>
                  </a:moveTo>
                  <a:cubicBezTo>
                    <a:pt x="31192" y="628"/>
                    <a:pt x="36748" y="5628"/>
                    <a:pt x="36193" y="17296"/>
                  </a:cubicBezTo>
                  <a:cubicBezTo>
                    <a:pt x="36193" y="19519"/>
                    <a:pt x="35637" y="22296"/>
                    <a:pt x="35081" y="24519"/>
                  </a:cubicBezTo>
                  <a:cubicBezTo>
                    <a:pt x="27303" y="54522"/>
                    <a:pt x="27858" y="55633"/>
                    <a:pt x="58417" y="58967"/>
                  </a:cubicBezTo>
                  <a:cubicBezTo>
                    <a:pt x="56749" y="68967"/>
                    <a:pt x="52861" y="75079"/>
                    <a:pt x="40637" y="73968"/>
                  </a:cubicBezTo>
                  <a:cubicBezTo>
                    <a:pt x="27303" y="72856"/>
                    <a:pt x="13969" y="73412"/>
                    <a:pt x="633" y="72856"/>
                  </a:cubicBezTo>
                  <a:cubicBezTo>
                    <a:pt x="633" y="53966"/>
                    <a:pt x="1189" y="34520"/>
                    <a:pt x="78" y="15074"/>
                  </a:cubicBezTo>
                  <a:cubicBezTo>
                    <a:pt x="-1033" y="-1594"/>
                    <a:pt x="10079" y="1739"/>
                    <a:pt x="19525" y="1183"/>
                  </a:cubicBezTo>
                  <a:close/>
                  <a:moveTo>
                    <a:pt x="772789" y="627"/>
                  </a:moveTo>
                  <a:cubicBezTo>
                    <a:pt x="784735" y="-345"/>
                    <a:pt x="797653" y="3127"/>
                    <a:pt x="809042" y="2849"/>
                  </a:cubicBezTo>
                  <a:cubicBezTo>
                    <a:pt x="877383" y="1183"/>
                    <a:pt x="946277" y="2849"/>
                    <a:pt x="1014617" y="2294"/>
                  </a:cubicBezTo>
                  <a:cubicBezTo>
                    <a:pt x="1025729" y="2294"/>
                    <a:pt x="1035174" y="1183"/>
                    <a:pt x="1036841" y="17296"/>
                  </a:cubicBezTo>
                  <a:cubicBezTo>
                    <a:pt x="1037952" y="27852"/>
                    <a:pt x="1055177" y="38409"/>
                    <a:pt x="1059066" y="36742"/>
                  </a:cubicBezTo>
                  <a:cubicBezTo>
                    <a:pt x="1072956" y="31741"/>
                    <a:pt x="1077957" y="18407"/>
                    <a:pt x="1068510" y="3405"/>
                  </a:cubicBezTo>
                  <a:cubicBezTo>
                    <a:pt x="1251861" y="3405"/>
                    <a:pt x="1431878" y="3405"/>
                    <a:pt x="1611895" y="3405"/>
                  </a:cubicBezTo>
                  <a:cubicBezTo>
                    <a:pt x="1798579" y="3405"/>
                    <a:pt x="1985819" y="2294"/>
                    <a:pt x="2172503" y="2294"/>
                  </a:cubicBezTo>
                  <a:cubicBezTo>
                    <a:pt x="2186393" y="2294"/>
                    <a:pt x="2203616" y="-5484"/>
                    <a:pt x="2213062" y="13406"/>
                  </a:cubicBezTo>
                  <a:cubicBezTo>
                    <a:pt x="2214729" y="17296"/>
                    <a:pt x="2219174" y="14517"/>
                    <a:pt x="2221396" y="12850"/>
                  </a:cubicBezTo>
                  <a:cubicBezTo>
                    <a:pt x="2242509" y="-4373"/>
                    <a:pt x="2268623" y="13406"/>
                    <a:pt x="2290847" y="2294"/>
                  </a:cubicBezTo>
                  <a:cubicBezTo>
                    <a:pt x="2296403" y="-484"/>
                    <a:pt x="2304181" y="1738"/>
                    <a:pt x="2311960" y="3405"/>
                  </a:cubicBezTo>
                  <a:cubicBezTo>
                    <a:pt x="2297515" y="10073"/>
                    <a:pt x="2295847" y="22852"/>
                    <a:pt x="2294736" y="35075"/>
                  </a:cubicBezTo>
                  <a:cubicBezTo>
                    <a:pt x="2294181" y="42298"/>
                    <a:pt x="2303071" y="45076"/>
                    <a:pt x="2309182" y="47298"/>
                  </a:cubicBezTo>
                  <a:cubicBezTo>
                    <a:pt x="2331407" y="55632"/>
                    <a:pt x="2339740" y="37853"/>
                    <a:pt x="2340851" y="22852"/>
                  </a:cubicBezTo>
                  <a:cubicBezTo>
                    <a:pt x="2342519" y="-2151"/>
                    <a:pt x="2356408" y="627"/>
                    <a:pt x="2373077" y="2849"/>
                  </a:cubicBezTo>
                  <a:cubicBezTo>
                    <a:pt x="2468086" y="15073"/>
                    <a:pt x="2543648" y="88413"/>
                    <a:pt x="2558094" y="184533"/>
                  </a:cubicBezTo>
                  <a:cubicBezTo>
                    <a:pt x="2558650" y="188422"/>
                    <a:pt x="2557538" y="192868"/>
                    <a:pt x="2555871" y="197868"/>
                  </a:cubicBezTo>
                  <a:cubicBezTo>
                    <a:pt x="2558650" y="176199"/>
                    <a:pt x="2534758" y="178421"/>
                    <a:pt x="2528091" y="165087"/>
                  </a:cubicBezTo>
                  <a:cubicBezTo>
                    <a:pt x="2512534" y="135084"/>
                    <a:pt x="2488087" y="113416"/>
                    <a:pt x="2458085" y="97303"/>
                  </a:cubicBezTo>
                  <a:cubicBezTo>
                    <a:pt x="2448639" y="92302"/>
                    <a:pt x="2443639" y="102859"/>
                    <a:pt x="2441417" y="104526"/>
                  </a:cubicBezTo>
                  <a:cubicBezTo>
                    <a:pt x="2422526" y="121194"/>
                    <a:pt x="2408080" y="122861"/>
                    <a:pt x="2385856" y="106193"/>
                  </a:cubicBezTo>
                  <a:cubicBezTo>
                    <a:pt x="2354186" y="82301"/>
                    <a:pt x="2315849" y="73412"/>
                    <a:pt x="2275845" y="73412"/>
                  </a:cubicBezTo>
                  <a:cubicBezTo>
                    <a:pt x="2129165" y="73412"/>
                    <a:pt x="1983041" y="73412"/>
                    <a:pt x="1836361" y="73412"/>
                  </a:cubicBezTo>
                  <a:cubicBezTo>
                    <a:pt x="1823581" y="73412"/>
                    <a:pt x="1814136" y="74523"/>
                    <a:pt x="1806913" y="58410"/>
                  </a:cubicBezTo>
                  <a:cubicBezTo>
                    <a:pt x="1799690" y="42853"/>
                    <a:pt x="1778022" y="41742"/>
                    <a:pt x="1764131" y="31741"/>
                  </a:cubicBezTo>
                  <a:cubicBezTo>
                    <a:pt x="1758575" y="38964"/>
                    <a:pt x="1759686" y="45632"/>
                    <a:pt x="1761909" y="50632"/>
                  </a:cubicBezTo>
                  <a:cubicBezTo>
                    <a:pt x="1770798" y="71745"/>
                    <a:pt x="1770243" y="73412"/>
                    <a:pt x="1745796" y="73412"/>
                  </a:cubicBezTo>
                  <a:cubicBezTo>
                    <a:pt x="1673011" y="73412"/>
                    <a:pt x="1600783" y="73412"/>
                    <a:pt x="1527999" y="73412"/>
                  </a:cubicBezTo>
                  <a:cubicBezTo>
                    <a:pt x="1281309" y="73412"/>
                    <a:pt x="1035174" y="73412"/>
                    <a:pt x="789040" y="72856"/>
                  </a:cubicBezTo>
                  <a:cubicBezTo>
                    <a:pt x="784595" y="72856"/>
                    <a:pt x="762927" y="86746"/>
                    <a:pt x="771817" y="60633"/>
                  </a:cubicBezTo>
                  <a:cubicBezTo>
                    <a:pt x="774039" y="55077"/>
                    <a:pt x="764039" y="57855"/>
                    <a:pt x="760705" y="60077"/>
                  </a:cubicBezTo>
                  <a:cubicBezTo>
                    <a:pt x="746815" y="67856"/>
                    <a:pt x="741814" y="60633"/>
                    <a:pt x="737924" y="49521"/>
                  </a:cubicBezTo>
                  <a:cubicBezTo>
                    <a:pt x="731812" y="38409"/>
                    <a:pt x="738480" y="34520"/>
                    <a:pt x="742369" y="25074"/>
                  </a:cubicBezTo>
                  <a:cubicBezTo>
                    <a:pt x="749870" y="7017"/>
                    <a:pt x="760844" y="1600"/>
                    <a:pt x="772789" y="627"/>
                  </a:cubicBezTo>
                  <a:close/>
                  <a:moveTo>
                    <a:pt x="303995" y="627"/>
                  </a:moveTo>
                  <a:cubicBezTo>
                    <a:pt x="367334" y="1738"/>
                    <a:pt x="430673" y="2294"/>
                    <a:pt x="494012" y="2294"/>
                  </a:cubicBezTo>
                  <a:cubicBezTo>
                    <a:pt x="549573" y="2294"/>
                    <a:pt x="605134" y="2294"/>
                    <a:pt x="660695" y="627"/>
                  </a:cubicBezTo>
                  <a:cubicBezTo>
                    <a:pt x="678474" y="72"/>
                    <a:pt x="687364" y="3406"/>
                    <a:pt x="687364" y="23407"/>
                  </a:cubicBezTo>
                  <a:cubicBezTo>
                    <a:pt x="686809" y="42854"/>
                    <a:pt x="695698" y="58966"/>
                    <a:pt x="714589" y="68967"/>
                  </a:cubicBezTo>
                  <a:cubicBezTo>
                    <a:pt x="708477" y="76190"/>
                    <a:pt x="701254" y="72857"/>
                    <a:pt x="695698" y="72857"/>
                  </a:cubicBezTo>
                  <a:cubicBezTo>
                    <a:pt x="590133" y="73412"/>
                    <a:pt x="484567" y="73412"/>
                    <a:pt x="379001" y="73412"/>
                  </a:cubicBezTo>
                  <a:cubicBezTo>
                    <a:pt x="369001" y="73412"/>
                    <a:pt x="360111" y="73968"/>
                    <a:pt x="352888" y="63966"/>
                  </a:cubicBezTo>
                  <a:cubicBezTo>
                    <a:pt x="350110" y="60077"/>
                    <a:pt x="340109" y="56189"/>
                    <a:pt x="337331" y="57855"/>
                  </a:cubicBezTo>
                  <a:cubicBezTo>
                    <a:pt x="323440" y="67301"/>
                    <a:pt x="316218" y="56189"/>
                    <a:pt x="306772" y="47854"/>
                  </a:cubicBezTo>
                  <a:cubicBezTo>
                    <a:pt x="303995" y="57855"/>
                    <a:pt x="307328" y="67301"/>
                    <a:pt x="300661" y="73412"/>
                  </a:cubicBezTo>
                  <a:cubicBezTo>
                    <a:pt x="290104" y="73412"/>
                    <a:pt x="279548" y="73412"/>
                    <a:pt x="268436" y="73412"/>
                  </a:cubicBezTo>
                  <a:cubicBezTo>
                    <a:pt x="267880" y="65078"/>
                    <a:pt x="280104" y="61745"/>
                    <a:pt x="276769" y="52854"/>
                  </a:cubicBezTo>
                  <a:cubicBezTo>
                    <a:pt x="295660" y="47298"/>
                    <a:pt x="288993" y="31186"/>
                    <a:pt x="287326" y="21185"/>
                  </a:cubicBezTo>
                  <a:cubicBezTo>
                    <a:pt x="283993" y="4517"/>
                    <a:pt x="287882" y="72"/>
                    <a:pt x="303995" y="627"/>
                  </a:cubicBezTo>
                  <a:close/>
                  <a:moveTo>
                    <a:pt x="90433" y="2"/>
                  </a:moveTo>
                  <a:cubicBezTo>
                    <a:pt x="94114" y="72"/>
                    <a:pt x="98420" y="1739"/>
                    <a:pt x="101198" y="1739"/>
                  </a:cubicBezTo>
                  <a:cubicBezTo>
                    <a:pt x="147314" y="1183"/>
                    <a:pt x="193985" y="1183"/>
                    <a:pt x="240100" y="1739"/>
                  </a:cubicBezTo>
                  <a:cubicBezTo>
                    <a:pt x="247323" y="1739"/>
                    <a:pt x="258436" y="-4373"/>
                    <a:pt x="261213" y="8406"/>
                  </a:cubicBezTo>
                  <a:cubicBezTo>
                    <a:pt x="263992" y="21185"/>
                    <a:pt x="254545" y="23407"/>
                    <a:pt x="245101" y="25630"/>
                  </a:cubicBezTo>
                  <a:cubicBezTo>
                    <a:pt x="241212" y="26186"/>
                    <a:pt x="237877" y="30075"/>
                    <a:pt x="234544" y="32297"/>
                  </a:cubicBezTo>
                  <a:cubicBezTo>
                    <a:pt x="227877" y="33964"/>
                    <a:pt x="228432" y="41742"/>
                    <a:pt x="225654" y="46187"/>
                  </a:cubicBezTo>
                  <a:cubicBezTo>
                    <a:pt x="214542" y="65634"/>
                    <a:pt x="200652" y="76746"/>
                    <a:pt x="175649" y="74523"/>
                  </a:cubicBezTo>
                  <a:cubicBezTo>
                    <a:pt x="145647" y="71746"/>
                    <a:pt x="115088" y="73413"/>
                    <a:pt x="85085" y="73968"/>
                  </a:cubicBezTo>
                  <a:cubicBezTo>
                    <a:pt x="73418" y="73968"/>
                    <a:pt x="63417" y="73413"/>
                    <a:pt x="60639" y="58966"/>
                  </a:cubicBezTo>
                  <a:cubicBezTo>
                    <a:pt x="55638" y="46743"/>
                    <a:pt x="55083" y="38964"/>
                    <a:pt x="72862" y="42298"/>
                  </a:cubicBezTo>
                  <a:cubicBezTo>
                    <a:pt x="81197" y="43965"/>
                    <a:pt x="91198" y="40075"/>
                    <a:pt x="100087" y="41187"/>
                  </a:cubicBezTo>
                  <a:cubicBezTo>
                    <a:pt x="113422" y="43410"/>
                    <a:pt x="113977" y="31186"/>
                    <a:pt x="115088" y="25630"/>
                  </a:cubicBezTo>
                  <a:cubicBezTo>
                    <a:pt x="116756" y="17851"/>
                    <a:pt x="104532" y="16740"/>
                    <a:pt x="100643" y="17851"/>
                  </a:cubicBezTo>
                  <a:cubicBezTo>
                    <a:pt x="90086" y="21185"/>
                    <a:pt x="83419" y="17295"/>
                    <a:pt x="83419" y="7850"/>
                  </a:cubicBezTo>
                  <a:cubicBezTo>
                    <a:pt x="83697" y="1460"/>
                    <a:pt x="86752" y="-67"/>
                    <a:pt x="90433" y="2"/>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2" name="Freeform: Shape 11">
              <a:extLst>
                <a:ext uri="{FF2B5EF4-FFF2-40B4-BE49-F238E27FC236}">
                  <a16:creationId xmlns:a16="http://schemas.microsoft.com/office/drawing/2014/main" id="{BB934370-44F9-4355-B964-347D22FCD181}"/>
                </a:ext>
              </a:extLst>
            </p:cNvPr>
            <p:cNvSpPr/>
            <p:nvPr/>
          </p:nvSpPr>
          <p:spPr>
            <a:xfrm>
              <a:off x="9311020" y="533609"/>
              <a:ext cx="2436185" cy="608575"/>
            </a:xfrm>
            <a:custGeom>
              <a:avLst/>
              <a:gdLst>
                <a:gd name="connsiteX0" fmla="*/ 140973 w 2436185"/>
                <a:gd name="connsiteY0" fmla="*/ 48058 h 608575"/>
                <a:gd name="connsiteX1" fmla="*/ 134306 w 2436185"/>
                <a:gd name="connsiteY1" fmla="*/ 56948 h 608575"/>
                <a:gd name="connsiteX2" fmla="*/ 143752 w 2436185"/>
                <a:gd name="connsiteY2" fmla="*/ 75839 h 608575"/>
                <a:gd name="connsiteX3" fmla="*/ 151530 w 2436185"/>
                <a:gd name="connsiteY3" fmla="*/ 65282 h 608575"/>
                <a:gd name="connsiteX4" fmla="*/ 140973 w 2436185"/>
                <a:gd name="connsiteY4" fmla="*/ 48058 h 608575"/>
                <a:gd name="connsiteX5" fmla="*/ 879384 w 2436185"/>
                <a:gd name="connsiteY5" fmla="*/ 12716 h 608575"/>
                <a:gd name="connsiteX6" fmla="*/ 865485 w 2436185"/>
                <a:gd name="connsiteY6" fmla="*/ 19166 h 608575"/>
                <a:gd name="connsiteX7" fmla="*/ 854373 w 2436185"/>
                <a:gd name="connsiteY7" fmla="*/ 36945 h 608575"/>
                <a:gd name="connsiteX8" fmla="*/ 881042 w 2436185"/>
                <a:gd name="connsiteY8" fmla="*/ 49169 h 608575"/>
                <a:gd name="connsiteX9" fmla="*/ 919935 w 2436185"/>
                <a:gd name="connsiteY9" fmla="*/ 21388 h 608575"/>
                <a:gd name="connsiteX10" fmla="*/ 879384 w 2436185"/>
                <a:gd name="connsiteY10" fmla="*/ 12716 h 608575"/>
                <a:gd name="connsiteX11" fmla="*/ 1254757 w 2436185"/>
                <a:gd name="connsiteY11" fmla="*/ 2428 h 608575"/>
                <a:gd name="connsiteX12" fmla="*/ 1257188 w 2436185"/>
                <a:gd name="connsiteY12" fmla="*/ 15277 h 608575"/>
                <a:gd name="connsiteX13" fmla="*/ 1277745 w 2436185"/>
                <a:gd name="connsiteY13" fmla="*/ 14721 h 608575"/>
                <a:gd name="connsiteX14" fmla="*/ 1274967 w 2436185"/>
                <a:gd name="connsiteY14" fmla="*/ 5275 h 608575"/>
                <a:gd name="connsiteX15" fmla="*/ 1287190 w 2436185"/>
                <a:gd name="connsiteY15" fmla="*/ 4165 h 608575"/>
                <a:gd name="connsiteX16" fmla="*/ 1732232 w 2436185"/>
                <a:gd name="connsiteY16" fmla="*/ 5831 h 608575"/>
                <a:gd name="connsiteX17" fmla="*/ 1745567 w 2436185"/>
                <a:gd name="connsiteY17" fmla="*/ 32501 h 608575"/>
                <a:gd name="connsiteX18" fmla="*/ 1758345 w 2436185"/>
                <a:gd name="connsiteY18" fmla="*/ 41946 h 608575"/>
                <a:gd name="connsiteX19" fmla="*/ 1780014 w 2436185"/>
                <a:gd name="connsiteY19" fmla="*/ 25833 h 608575"/>
                <a:gd name="connsiteX20" fmla="*/ 1798904 w 2436185"/>
                <a:gd name="connsiteY20" fmla="*/ 7498 h 608575"/>
                <a:gd name="connsiteX21" fmla="*/ 2276171 w 2436185"/>
                <a:gd name="connsiteY21" fmla="*/ 8609 h 608575"/>
                <a:gd name="connsiteX22" fmla="*/ 2278394 w 2436185"/>
                <a:gd name="connsiteY22" fmla="*/ 9165 h 608575"/>
                <a:gd name="connsiteX23" fmla="*/ 2415628 w 2436185"/>
                <a:gd name="connsiteY23" fmla="*/ 109174 h 608575"/>
                <a:gd name="connsiteX24" fmla="*/ 2436185 w 2436185"/>
                <a:gd name="connsiteY24" fmla="*/ 175848 h 608575"/>
                <a:gd name="connsiteX25" fmla="*/ 2435961 w 2436185"/>
                <a:gd name="connsiteY25" fmla="*/ 608575 h 608575"/>
                <a:gd name="connsiteX26" fmla="*/ 2349369 w 2436185"/>
                <a:gd name="connsiteY26" fmla="*/ 608575 h 608575"/>
                <a:gd name="connsiteX27" fmla="*/ 2348400 w 2436185"/>
                <a:gd name="connsiteY27" fmla="*/ 229185 h 608575"/>
                <a:gd name="connsiteX28" fmla="*/ 2348400 w 2436185"/>
                <a:gd name="connsiteY28" fmla="*/ 165846 h 608575"/>
                <a:gd name="connsiteX29" fmla="*/ 2219498 w 2436185"/>
                <a:gd name="connsiteY29" fmla="*/ 86394 h 608575"/>
                <a:gd name="connsiteX30" fmla="*/ 2108934 w 2436185"/>
                <a:gd name="connsiteY30" fmla="*/ 84728 h 608575"/>
                <a:gd name="connsiteX31" fmla="*/ 2020592 w 2436185"/>
                <a:gd name="connsiteY31" fmla="*/ 88061 h 608575"/>
                <a:gd name="connsiteX32" fmla="*/ 1870578 w 2436185"/>
                <a:gd name="connsiteY32" fmla="*/ 89173 h 608575"/>
                <a:gd name="connsiteX33" fmla="*/ 1841130 w 2436185"/>
                <a:gd name="connsiteY33" fmla="*/ 84728 h 608575"/>
                <a:gd name="connsiteX34" fmla="*/ 1782791 w 2436185"/>
                <a:gd name="connsiteY34" fmla="*/ 85283 h 608575"/>
                <a:gd name="connsiteX35" fmla="*/ 1694450 w 2436185"/>
                <a:gd name="connsiteY35" fmla="*/ 85283 h 608575"/>
                <a:gd name="connsiteX36" fmla="*/ 1472764 w 2436185"/>
                <a:gd name="connsiteY36" fmla="*/ 86950 h 608575"/>
                <a:gd name="connsiteX37" fmla="*/ 1461652 w 2436185"/>
                <a:gd name="connsiteY37" fmla="*/ 80838 h 608575"/>
                <a:gd name="connsiteX38" fmla="*/ 1470541 w 2436185"/>
                <a:gd name="connsiteY38" fmla="*/ 76393 h 608575"/>
                <a:gd name="connsiteX39" fmla="*/ 1480542 w 2436185"/>
                <a:gd name="connsiteY39" fmla="*/ 66948 h 608575"/>
                <a:gd name="connsiteX40" fmla="*/ 1470541 w 2436185"/>
                <a:gd name="connsiteY40" fmla="*/ 37501 h 608575"/>
                <a:gd name="connsiteX41" fmla="*/ 1451095 w 2436185"/>
                <a:gd name="connsiteY41" fmla="*/ 46946 h 608575"/>
                <a:gd name="connsiteX42" fmla="*/ 1423870 w 2436185"/>
                <a:gd name="connsiteY42" fmla="*/ 66948 h 608575"/>
                <a:gd name="connsiteX43" fmla="*/ 1398312 w 2436185"/>
                <a:gd name="connsiteY43" fmla="*/ 79171 h 608575"/>
                <a:gd name="connsiteX44" fmla="*/ 1380532 w 2436185"/>
                <a:gd name="connsiteY44" fmla="*/ 86950 h 608575"/>
                <a:gd name="connsiteX45" fmla="*/ 741585 w 2436185"/>
                <a:gd name="connsiteY45" fmla="*/ 87505 h 608575"/>
                <a:gd name="connsiteX46" fmla="*/ 718249 w 2436185"/>
                <a:gd name="connsiteY46" fmla="*/ 73060 h 608575"/>
                <a:gd name="connsiteX47" fmla="*/ 663799 w 2436185"/>
                <a:gd name="connsiteY47" fmla="*/ 86950 h 608575"/>
                <a:gd name="connsiteX48" fmla="*/ 659355 w 2436185"/>
                <a:gd name="connsiteY48" fmla="*/ 76393 h 608575"/>
                <a:gd name="connsiteX49" fmla="*/ 631575 w 2436185"/>
                <a:gd name="connsiteY49" fmla="*/ 49169 h 608575"/>
                <a:gd name="connsiteX50" fmla="*/ 609906 w 2436185"/>
                <a:gd name="connsiteY50" fmla="*/ 75838 h 608575"/>
                <a:gd name="connsiteX51" fmla="*/ 573791 w 2436185"/>
                <a:gd name="connsiteY51" fmla="*/ 81949 h 608575"/>
                <a:gd name="connsiteX52" fmla="*/ 549344 w 2436185"/>
                <a:gd name="connsiteY52" fmla="*/ 89728 h 608575"/>
                <a:gd name="connsiteX53" fmla="*/ 548234 w 2436185"/>
                <a:gd name="connsiteY53" fmla="*/ 89173 h 608575"/>
                <a:gd name="connsiteX54" fmla="*/ 547122 w 2436185"/>
                <a:gd name="connsiteY54" fmla="*/ 90284 h 608575"/>
                <a:gd name="connsiteX55" fmla="*/ 404887 w 2436185"/>
                <a:gd name="connsiteY55" fmla="*/ 90284 h 608575"/>
                <a:gd name="connsiteX56" fmla="*/ 416554 w 2436185"/>
                <a:gd name="connsiteY56" fmla="*/ 68059 h 608575"/>
                <a:gd name="connsiteX57" fmla="*/ 394330 w 2436185"/>
                <a:gd name="connsiteY57" fmla="*/ 62503 h 608575"/>
                <a:gd name="connsiteX58" fmla="*/ 382662 w 2436185"/>
                <a:gd name="connsiteY58" fmla="*/ 84728 h 608575"/>
                <a:gd name="connsiteX59" fmla="*/ 341547 w 2436185"/>
                <a:gd name="connsiteY59" fmla="*/ 86394 h 608575"/>
                <a:gd name="connsiteX60" fmla="*/ 341547 w 2436185"/>
                <a:gd name="connsiteY60" fmla="*/ 54169 h 608575"/>
                <a:gd name="connsiteX61" fmla="*/ 338770 w 2436185"/>
                <a:gd name="connsiteY61" fmla="*/ 40279 h 608575"/>
                <a:gd name="connsiteX62" fmla="*/ 342659 w 2436185"/>
                <a:gd name="connsiteY62" fmla="*/ 39168 h 608575"/>
                <a:gd name="connsiteX63" fmla="*/ 340436 w 2436185"/>
                <a:gd name="connsiteY63" fmla="*/ 30834 h 608575"/>
                <a:gd name="connsiteX64" fmla="*/ 364328 w 2436185"/>
                <a:gd name="connsiteY64" fmla="*/ 6942 h 608575"/>
                <a:gd name="connsiteX65" fmla="*/ 676578 w 2436185"/>
                <a:gd name="connsiteY65" fmla="*/ 6942 h 608575"/>
                <a:gd name="connsiteX66" fmla="*/ 719360 w 2436185"/>
                <a:gd name="connsiteY66" fmla="*/ 19722 h 608575"/>
                <a:gd name="connsiteX67" fmla="*/ 736029 w 2436185"/>
                <a:gd name="connsiteY67" fmla="*/ 9721 h 608575"/>
                <a:gd name="connsiteX68" fmla="*/ 758808 w 2436185"/>
                <a:gd name="connsiteY68" fmla="*/ 3609 h 608575"/>
                <a:gd name="connsiteX69" fmla="*/ 1242742 w 2436185"/>
                <a:gd name="connsiteY69" fmla="*/ 4165 h 608575"/>
                <a:gd name="connsiteX70" fmla="*/ 1254757 w 2436185"/>
                <a:gd name="connsiteY70" fmla="*/ 2428 h 608575"/>
                <a:gd name="connsiteX71" fmla="*/ 25963 w 2436185"/>
                <a:gd name="connsiteY71" fmla="*/ 276 h 608575"/>
                <a:gd name="connsiteX72" fmla="*/ 52632 w 2436185"/>
                <a:gd name="connsiteY72" fmla="*/ 4165 h 608575"/>
                <a:gd name="connsiteX73" fmla="*/ 212091 w 2436185"/>
                <a:gd name="connsiteY73" fmla="*/ 3054 h 608575"/>
                <a:gd name="connsiteX74" fmla="*/ 225426 w 2436185"/>
                <a:gd name="connsiteY74" fmla="*/ 8610 h 608575"/>
                <a:gd name="connsiteX75" fmla="*/ 243761 w 2436185"/>
                <a:gd name="connsiteY75" fmla="*/ 6388 h 608575"/>
                <a:gd name="connsiteX76" fmla="*/ 252095 w 2436185"/>
                <a:gd name="connsiteY76" fmla="*/ 3054 h 608575"/>
                <a:gd name="connsiteX77" fmla="*/ 285987 w 2436185"/>
                <a:gd name="connsiteY77" fmla="*/ 9721 h 608575"/>
                <a:gd name="connsiteX78" fmla="*/ 312101 w 2436185"/>
                <a:gd name="connsiteY78" fmla="*/ 49170 h 608575"/>
                <a:gd name="connsiteX79" fmla="*/ 329880 w 2436185"/>
                <a:gd name="connsiteY79" fmla="*/ 86395 h 608575"/>
                <a:gd name="connsiteX80" fmla="*/ 295988 w 2436185"/>
                <a:gd name="connsiteY80" fmla="*/ 90285 h 608575"/>
                <a:gd name="connsiteX81" fmla="*/ 169309 w 2436185"/>
                <a:gd name="connsiteY81" fmla="*/ 88618 h 608575"/>
                <a:gd name="connsiteX82" fmla="*/ 97637 w 2436185"/>
                <a:gd name="connsiteY82" fmla="*/ 81950 h 608575"/>
                <a:gd name="connsiteX83" fmla="*/ 28186 w 2436185"/>
                <a:gd name="connsiteY83" fmla="*/ 90285 h 608575"/>
                <a:gd name="connsiteX84" fmla="*/ 961 w 2436185"/>
                <a:gd name="connsiteY84" fmla="*/ 63060 h 608575"/>
                <a:gd name="connsiteX85" fmla="*/ 4294 w 2436185"/>
                <a:gd name="connsiteY85" fmla="*/ 9721 h 608575"/>
                <a:gd name="connsiteX86" fmla="*/ 25963 w 2436185"/>
                <a:gd name="connsiteY86" fmla="*/ 276 h 60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36185" h="608575">
                  <a:moveTo>
                    <a:pt x="140973" y="48058"/>
                  </a:moveTo>
                  <a:cubicBezTo>
                    <a:pt x="137085" y="48058"/>
                    <a:pt x="128750" y="49725"/>
                    <a:pt x="134306" y="56948"/>
                  </a:cubicBezTo>
                  <a:cubicBezTo>
                    <a:pt x="138751" y="63060"/>
                    <a:pt x="130973" y="75283"/>
                    <a:pt x="143752" y="75839"/>
                  </a:cubicBezTo>
                  <a:cubicBezTo>
                    <a:pt x="150974" y="76394"/>
                    <a:pt x="153753" y="71950"/>
                    <a:pt x="151530" y="65282"/>
                  </a:cubicBezTo>
                  <a:cubicBezTo>
                    <a:pt x="148197" y="58615"/>
                    <a:pt x="153197" y="47503"/>
                    <a:pt x="140973" y="48058"/>
                  </a:cubicBezTo>
                  <a:close/>
                  <a:moveTo>
                    <a:pt x="879384" y="12716"/>
                  </a:moveTo>
                  <a:cubicBezTo>
                    <a:pt x="874826" y="13471"/>
                    <a:pt x="870208" y="15416"/>
                    <a:pt x="865485" y="19166"/>
                  </a:cubicBezTo>
                  <a:cubicBezTo>
                    <a:pt x="861040" y="24722"/>
                    <a:pt x="847149" y="24722"/>
                    <a:pt x="854373" y="36945"/>
                  </a:cubicBezTo>
                  <a:cubicBezTo>
                    <a:pt x="860485" y="46946"/>
                    <a:pt x="869374" y="54725"/>
                    <a:pt x="881042" y="49169"/>
                  </a:cubicBezTo>
                  <a:cubicBezTo>
                    <a:pt x="895488" y="42501"/>
                    <a:pt x="912711" y="38612"/>
                    <a:pt x="919935" y="21388"/>
                  </a:cubicBezTo>
                  <a:cubicBezTo>
                    <a:pt x="906183" y="18888"/>
                    <a:pt x="893057" y="10450"/>
                    <a:pt x="879384" y="12716"/>
                  </a:cubicBezTo>
                  <a:close/>
                  <a:moveTo>
                    <a:pt x="1254757" y="2428"/>
                  </a:moveTo>
                  <a:cubicBezTo>
                    <a:pt x="1258577" y="2775"/>
                    <a:pt x="1260800" y="5553"/>
                    <a:pt x="1257188" y="15277"/>
                  </a:cubicBezTo>
                  <a:cubicBezTo>
                    <a:pt x="1264411" y="30834"/>
                    <a:pt x="1271078" y="29722"/>
                    <a:pt x="1277745" y="14721"/>
                  </a:cubicBezTo>
                  <a:cubicBezTo>
                    <a:pt x="1272745" y="12498"/>
                    <a:pt x="1271078" y="8054"/>
                    <a:pt x="1274967" y="5275"/>
                  </a:cubicBezTo>
                  <a:cubicBezTo>
                    <a:pt x="1277745" y="3053"/>
                    <a:pt x="1282745" y="4165"/>
                    <a:pt x="1287190" y="4165"/>
                  </a:cubicBezTo>
                  <a:cubicBezTo>
                    <a:pt x="1435537" y="4720"/>
                    <a:pt x="1583885" y="5275"/>
                    <a:pt x="1732232" y="5831"/>
                  </a:cubicBezTo>
                  <a:cubicBezTo>
                    <a:pt x="1758901" y="5831"/>
                    <a:pt x="1758901" y="6942"/>
                    <a:pt x="1745567" y="32501"/>
                  </a:cubicBezTo>
                  <a:cubicBezTo>
                    <a:pt x="1743344" y="44724"/>
                    <a:pt x="1750011" y="45279"/>
                    <a:pt x="1758345" y="41946"/>
                  </a:cubicBezTo>
                  <a:cubicBezTo>
                    <a:pt x="1767235" y="38612"/>
                    <a:pt x="1775013" y="33611"/>
                    <a:pt x="1780014" y="25833"/>
                  </a:cubicBezTo>
                  <a:cubicBezTo>
                    <a:pt x="1782236" y="15277"/>
                    <a:pt x="1784459" y="7498"/>
                    <a:pt x="1798904" y="7498"/>
                  </a:cubicBezTo>
                  <a:cubicBezTo>
                    <a:pt x="1957808" y="8609"/>
                    <a:pt x="2117267" y="6387"/>
                    <a:pt x="2276171" y="8609"/>
                  </a:cubicBezTo>
                  <a:cubicBezTo>
                    <a:pt x="2279505" y="8609"/>
                    <a:pt x="2275060" y="8609"/>
                    <a:pt x="2278394" y="9165"/>
                  </a:cubicBezTo>
                  <a:cubicBezTo>
                    <a:pt x="2342288" y="18054"/>
                    <a:pt x="2383959" y="56947"/>
                    <a:pt x="2415628" y="109174"/>
                  </a:cubicBezTo>
                  <a:cubicBezTo>
                    <a:pt x="2429518" y="129176"/>
                    <a:pt x="2436185" y="151401"/>
                    <a:pt x="2436185" y="175848"/>
                  </a:cubicBezTo>
                  <a:lnTo>
                    <a:pt x="2435961" y="608575"/>
                  </a:lnTo>
                  <a:lnTo>
                    <a:pt x="2349369" y="608575"/>
                  </a:lnTo>
                  <a:lnTo>
                    <a:pt x="2348400" y="229185"/>
                  </a:lnTo>
                  <a:cubicBezTo>
                    <a:pt x="2348400" y="208072"/>
                    <a:pt x="2348400" y="186960"/>
                    <a:pt x="2348400" y="165846"/>
                  </a:cubicBezTo>
                  <a:cubicBezTo>
                    <a:pt x="2324509" y="108618"/>
                    <a:pt x="2280616" y="84728"/>
                    <a:pt x="2219498" y="86394"/>
                  </a:cubicBezTo>
                  <a:cubicBezTo>
                    <a:pt x="2182829" y="87505"/>
                    <a:pt x="2145603" y="89728"/>
                    <a:pt x="2108934" y="84728"/>
                  </a:cubicBezTo>
                  <a:cubicBezTo>
                    <a:pt x="2080042" y="93617"/>
                    <a:pt x="2050038" y="86950"/>
                    <a:pt x="2020592" y="88061"/>
                  </a:cubicBezTo>
                  <a:cubicBezTo>
                    <a:pt x="1970587" y="90284"/>
                    <a:pt x="1920583" y="88061"/>
                    <a:pt x="1870578" y="89173"/>
                  </a:cubicBezTo>
                  <a:cubicBezTo>
                    <a:pt x="1860022" y="89173"/>
                    <a:pt x="1850576" y="86950"/>
                    <a:pt x="1841130" y="84728"/>
                  </a:cubicBezTo>
                  <a:cubicBezTo>
                    <a:pt x="1821684" y="88617"/>
                    <a:pt x="1802238" y="88061"/>
                    <a:pt x="1782791" y="85283"/>
                  </a:cubicBezTo>
                  <a:cubicBezTo>
                    <a:pt x="1753345" y="86394"/>
                    <a:pt x="1723898" y="91950"/>
                    <a:pt x="1694450" y="85283"/>
                  </a:cubicBezTo>
                  <a:cubicBezTo>
                    <a:pt x="1620555" y="85838"/>
                    <a:pt x="1546659" y="86394"/>
                    <a:pt x="1472764" y="86950"/>
                  </a:cubicBezTo>
                  <a:cubicBezTo>
                    <a:pt x="1468318" y="86950"/>
                    <a:pt x="1461652" y="88061"/>
                    <a:pt x="1461652" y="80838"/>
                  </a:cubicBezTo>
                  <a:cubicBezTo>
                    <a:pt x="1461652" y="75838"/>
                    <a:pt x="1466096" y="74171"/>
                    <a:pt x="1470541" y="76393"/>
                  </a:cubicBezTo>
                  <a:cubicBezTo>
                    <a:pt x="1483319" y="83061"/>
                    <a:pt x="1479986" y="71949"/>
                    <a:pt x="1480542" y="66948"/>
                  </a:cubicBezTo>
                  <a:cubicBezTo>
                    <a:pt x="1482764" y="55281"/>
                    <a:pt x="1480542" y="43613"/>
                    <a:pt x="1470541" y="37501"/>
                  </a:cubicBezTo>
                  <a:cubicBezTo>
                    <a:pt x="1461652" y="31389"/>
                    <a:pt x="1460540" y="49725"/>
                    <a:pt x="1451095" y="46946"/>
                  </a:cubicBezTo>
                  <a:cubicBezTo>
                    <a:pt x="1455539" y="71393"/>
                    <a:pt x="1433871" y="61948"/>
                    <a:pt x="1423870" y="66948"/>
                  </a:cubicBezTo>
                  <a:cubicBezTo>
                    <a:pt x="1415536" y="70837"/>
                    <a:pt x="1403313" y="68059"/>
                    <a:pt x="1398312" y="79171"/>
                  </a:cubicBezTo>
                  <a:cubicBezTo>
                    <a:pt x="1396645" y="91394"/>
                    <a:pt x="1386645" y="86950"/>
                    <a:pt x="1380532" y="86950"/>
                  </a:cubicBezTo>
                  <a:cubicBezTo>
                    <a:pt x="1167735" y="86950"/>
                    <a:pt x="954382" y="86394"/>
                    <a:pt x="741585" y="87505"/>
                  </a:cubicBezTo>
                  <a:cubicBezTo>
                    <a:pt x="728250" y="87505"/>
                    <a:pt x="724916" y="79171"/>
                    <a:pt x="718249" y="73060"/>
                  </a:cubicBezTo>
                  <a:cubicBezTo>
                    <a:pt x="703248" y="89728"/>
                    <a:pt x="682690" y="86394"/>
                    <a:pt x="663799" y="86950"/>
                  </a:cubicBezTo>
                  <a:cubicBezTo>
                    <a:pt x="656022" y="87505"/>
                    <a:pt x="660466" y="80282"/>
                    <a:pt x="659355" y="76393"/>
                  </a:cubicBezTo>
                  <a:cubicBezTo>
                    <a:pt x="655465" y="62503"/>
                    <a:pt x="649909" y="49725"/>
                    <a:pt x="631575" y="49169"/>
                  </a:cubicBezTo>
                  <a:cubicBezTo>
                    <a:pt x="612128" y="48613"/>
                    <a:pt x="611572" y="61392"/>
                    <a:pt x="609906" y="75838"/>
                  </a:cubicBezTo>
                  <a:cubicBezTo>
                    <a:pt x="608238" y="89728"/>
                    <a:pt x="585459" y="94173"/>
                    <a:pt x="573791" y="81949"/>
                  </a:cubicBezTo>
                  <a:cubicBezTo>
                    <a:pt x="558234" y="65281"/>
                    <a:pt x="551011" y="68059"/>
                    <a:pt x="549344" y="89728"/>
                  </a:cubicBezTo>
                  <a:lnTo>
                    <a:pt x="548234" y="89173"/>
                  </a:lnTo>
                  <a:cubicBezTo>
                    <a:pt x="548234" y="89173"/>
                    <a:pt x="547122" y="90284"/>
                    <a:pt x="547122" y="90284"/>
                  </a:cubicBezTo>
                  <a:cubicBezTo>
                    <a:pt x="500451" y="90284"/>
                    <a:pt x="453780" y="90284"/>
                    <a:pt x="404887" y="90284"/>
                  </a:cubicBezTo>
                  <a:cubicBezTo>
                    <a:pt x="408776" y="79727"/>
                    <a:pt x="424333" y="78061"/>
                    <a:pt x="416554" y="68059"/>
                  </a:cubicBezTo>
                  <a:cubicBezTo>
                    <a:pt x="412110" y="61948"/>
                    <a:pt x="399886" y="61948"/>
                    <a:pt x="394330" y="62503"/>
                  </a:cubicBezTo>
                  <a:cubicBezTo>
                    <a:pt x="386552" y="63059"/>
                    <a:pt x="378773" y="73060"/>
                    <a:pt x="382662" y="84728"/>
                  </a:cubicBezTo>
                  <a:cubicBezTo>
                    <a:pt x="369327" y="94729"/>
                    <a:pt x="352659" y="93617"/>
                    <a:pt x="341547" y="86394"/>
                  </a:cubicBezTo>
                  <a:cubicBezTo>
                    <a:pt x="333214" y="80838"/>
                    <a:pt x="337103" y="65281"/>
                    <a:pt x="341547" y="54169"/>
                  </a:cubicBezTo>
                  <a:cubicBezTo>
                    <a:pt x="343770" y="49169"/>
                    <a:pt x="340436" y="44724"/>
                    <a:pt x="338770" y="40279"/>
                  </a:cubicBezTo>
                  <a:cubicBezTo>
                    <a:pt x="339881" y="39723"/>
                    <a:pt x="341547" y="39723"/>
                    <a:pt x="342659" y="39168"/>
                  </a:cubicBezTo>
                  <a:cubicBezTo>
                    <a:pt x="341547" y="36390"/>
                    <a:pt x="340992" y="33611"/>
                    <a:pt x="340436" y="30834"/>
                  </a:cubicBezTo>
                  <a:cubicBezTo>
                    <a:pt x="337103" y="11943"/>
                    <a:pt x="345437" y="6942"/>
                    <a:pt x="364328" y="6942"/>
                  </a:cubicBezTo>
                  <a:cubicBezTo>
                    <a:pt x="468226" y="8054"/>
                    <a:pt x="572680" y="8054"/>
                    <a:pt x="676578" y="6942"/>
                  </a:cubicBezTo>
                  <a:cubicBezTo>
                    <a:pt x="693247" y="6942"/>
                    <a:pt x="704914" y="16388"/>
                    <a:pt x="719360" y="19722"/>
                  </a:cubicBezTo>
                  <a:cubicBezTo>
                    <a:pt x="727694" y="21388"/>
                    <a:pt x="727694" y="8609"/>
                    <a:pt x="736029" y="9721"/>
                  </a:cubicBezTo>
                  <a:cubicBezTo>
                    <a:pt x="741585" y="275"/>
                    <a:pt x="751030" y="3609"/>
                    <a:pt x="758808" y="3609"/>
                  </a:cubicBezTo>
                  <a:cubicBezTo>
                    <a:pt x="920490" y="3609"/>
                    <a:pt x="1081616" y="3609"/>
                    <a:pt x="1242742" y="4165"/>
                  </a:cubicBezTo>
                  <a:cubicBezTo>
                    <a:pt x="1245520" y="4165"/>
                    <a:pt x="1250937" y="2081"/>
                    <a:pt x="1254757" y="2428"/>
                  </a:cubicBezTo>
                  <a:close/>
                  <a:moveTo>
                    <a:pt x="25963" y="276"/>
                  </a:moveTo>
                  <a:cubicBezTo>
                    <a:pt x="34853" y="1248"/>
                    <a:pt x="44576" y="4443"/>
                    <a:pt x="52632" y="4165"/>
                  </a:cubicBezTo>
                  <a:cubicBezTo>
                    <a:pt x="105415" y="1943"/>
                    <a:pt x="158753" y="3054"/>
                    <a:pt x="212091" y="3054"/>
                  </a:cubicBezTo>
                  <a:cubicBezTo>
                    <a:pt x="217092" y="3054"/>
                    <a:pt x="221536" y="4165"/>
                    <a:pt x="225426" y="8610"/>
                  </a:cubicBezTo>
                  <a:cubicBezTo>
                    <a:pt x="232093" y="15833"/>
                    <a:pt x="239317" y="26390"/>
                    <a:pt x="243761" y="6388"/>
                  </a:cubicBezTo>
                  <a:cubicBezTo>
                    <a:pt x="243761" y="4720"/>
                    <a:pt x="249872" y="1943"/>
                    <a:pt x="252095" y="3054"/>
                  </a:cubicBezTo>
                  <a:cubicBezTo>
                    <a:pt x="262652" y="8610"/>
                    <a:pt x="274319" y="8055"/>
                    <a:pt x="285987" y="9721"/>
                  </a:cubicBezTo>
                  <a:cubicBezTo>
                    <a:pt x="306545" y="13055"/>
                    <a:pt x="304322" y="35279"/>
                    <a:pt x="312101" y="49170"/>
                  </a:cubicBezTo>
                  <a:cubicBezTo>
                    <a:pt x="296544" y="71394"/>
                    <a:pt x="325435" y="71950"/>
                    <a:pt x="329880" y="86395"/>
                  </a:cubicBezTo>
                  <a:cubicBezTo>
                    <a:pt x="318212" y="88062"/>
                    <a:pt x="307100" y="89174"/>
                    <a:pt x="295988" y="90285"/>
                  </a:cubicBezTo>
                  <a:cubicBezTo>
                    <a:pt x="253762" y="89729"/>
                    <a:pt x="211536" y="89729"/>
                    <a:pt x="169309" y="88618"/>
                  </a:cubicBezTo>
                  <a:cubicBezTo>
                    <a:pt x="145418" y="88062"/>
                    <a:pt x="121528" y="90841"/>
                    <a:pt x="97637" y="81950"/>
                  </a:cubicBezTo>
                  <a:cubicBezTo>
                    <a:pt x="74856" y="74172"/>
                    <a:pt x="52632" y="92507"/>
                    <a:pt x="28186" y="90285"/>
                  </a:cubicBezTo>
                  <a:cubicBezTo>
                    <a:pt x="7628" y="88618"/>
                    <a:pt x="-1262" y="84173"/>
                    <a:pt x="961" y="63060"/>
                  </a:cubicBezTo>
                  <a:cubicBezTo>
                    <a:pt x="2628" y="45280"/>
                    <a:pt x="-4040" y="24723"/>
                    <a:pt x="4294" y="9721"/>
                  </a:cubicBezTo>
                  <a:cubicBezTo>
                    <a:pt x="9017" y="554"/>
                    <a:pt x="17074" y="-697"/>
                    <a:pt x="25963" y="276"/>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3" name="Freeform: Shape 12">
              <a:extLst>
                <a:ext uri="{FF2B5EF4-FFF2-40B4-BE49-F238E27FC236}">
                  <a16:creationId xmlns:a16="http://schemas.microsoft.com/office/drawing/2014/main" id="{7CA4202D-208E-468A-8D3A-23EF25675240}"/>
                </a:ext>
              </a:extLst>
            </p:cNvPr>
            <p:cNvSpPr/>
            <p:nvPr/>
          </p:nvSpPr>
          <p:spPr>
            <a:xfrm>
              <a:off x="6216244" y="6453479"/>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grpSp>
          <p:nvGrpSpPr>
            <p:cNvPr id="14" name="Group 13">
              <a:extLst>
                <a:ext uri="{FF2B5EF4-FFF2-40B4-BE49-F238E27FC236}">
                  <a16:creationId xmlns:a16="http://schemas.microsoft.com/office/drawing/2014/main" id="{6705C204-4E3F-4CF3-89CE-2D10854CB31C}"/>
                </a:ext>
              </a:extLst>
            </p:cNvPr>
            <p:cNvGrpSpPr/>
            <p:nvPr/>
          </p:nvGrpSpPr>
          <p:grpSpPr>
            <a:xfrm>
              <a:off x="2923579" y="533609"/>
              <a:ext cx="6387472" cy="90960"/>
              <a:chOff x="2923579" y="529887"/>
              <a:chExt cx="6387472" cy="90960"/>
            </a:xfrm>
          </p:grpSpPr>
          <p:sp>
            <p:nvSpPr>
              <p:cNvPr id="31" name="Freeform: Shape 30">
                <a:extLst>
                  <a:ext uri="{FF2B5EF4-FFF2-40B4-BE49-F238E27FC236}">
                    <a16:creationId xmlns:a16="http://schemas.microsoft.com/office/drawing/2014/main" id="{078DDEE5-519A-4E12-97C8-E361D32D260E}"/>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32" name="Freeform: Shape 31">
                <a:extLst>
                  <a:ext uri="{FF2B5EF4-FFF2-40B4-BE49-F238E27FC236}">
                    <a16:creationId xmlns:a16="http://schemas.microsoft.com/office/drawing/2014/main" id="{C02E572A-1B71-49F2-AE4B-DBB9A8E1DC85}"/>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grpSp>
        <p:sp>
          <p:nvSpPr>
            <p:cNvPr id="15" name="Freeform: Shape 14">
              <a:extLst>
                <a:ext uri="{FF2B5EF4-FFF2-40B4-BE49-F238E27FC236}">
                  <a16:creationId xmlns:a16="http://schemas.microsoft.com/office/drawing/2014/main" id="{B81F38B0-0555-4368-9084-B3EFD3449D67}"/>
                </a:ext>
              </a:extLst>
            </p:cNvPr>
            <p:cNvSpPr/>
            <p:nvPr/>
          </p:nvSpPr>
          <p:spPr>
            <a:xfrm>
              <a:off x="2927190" y="6329712"/>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6" name="Freeform: Shape 15">
              <a:extLst>
                <a:ext uri="{FF2B5EF4-FFF2-40B4-BE49-F238E27FC236}">
                  <a16:creationId xmlns:a16="http://schemas.microsoft.com/office/drawing/2014/main" id="{6FAB5AA4-5C87-4AC9-A65E-AED92AFF16F0}"/>
                </a:ext>
              </a:extLst>
            </p:cNvPr>
            <p:cNvSpPr/>
            <p:nvPr/>
          </p:nvSpPr>
          <p:spPr>
            <a:xfrm rot="10800000">
              <a:off x="6050127" y="6341642"/>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7" name="Freeform: Shape 16">
              <a:extLst>
                <a:ext uri="{FF2B5EF4-FFF2-40B4-BE49-F238E27FC236}">
                  <a16:creationId xmlns:a16="http://schemas.microsoft.com/office/drawing/2014/main" id="{1693B034-2C01-42CB-B891-7B60156CCA32}"/>
                </a:ext>
              </a:extLst>
            </p:cNvPr>
            <p:cNvSpPr/>
            <p:nvPr/>
          </p:nvSpPr>
          <p:spPr>
            <a:xfrm>
              <a:off x="2923579" y="417483"/>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18" name="Freeform: Shape 17">
              <a:extLst>
                <a:ext uri="{FF2B5EF4-FFF2-40B4-BE49-F238E27FC236}">
                  <a16:creationId xmlns:a16="http://schemas.microsoft.com/office/drawing/2014/main" id="{8C3027BC-B56D-4021-A501-9A904F5327DB}"/>
                </a:ext>
              </a:extLst>
            </p:cNvPr>
            <p:cNvSpPr/>
            <p:nvPr/>
          </p:nvSpPr>
          <p:spPr>
            <a:xfrm>
              <a:off x="6223195" y="417483"/>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grpSp>
          <p:nvGrpSpPr>
            <p:cNvPr id="19" name="Group 18">
              <a:extLst>
                <a:ext uri="{FF2B5EF4-FFF2-40B4-BE49-F238E27FC236}">
                  <a16:creationId xmlns:a16="http://schemas.microsoft.com/office/drawing/2014/main" id="{68870CF9-C1A3-43D0-9D9B-9B2BC328EB26}"/>
                </a:ext>
              </a:extLst>
            </p:cNvPr>
            <p:cNvGrpSpPr/>
            <p:nvPr/>
          </p:nvGrpSpPr>
          <p:grpSpPr>
            <a:xfrm rot="5400000">
              <a:off x="-2037637" y="3578070"/>
              <a:ext cx="4937760" cy="90960"/>
              <a:chOff x="2923579" y="529887"/>
              <a:chExt cx="6387472" cy="90960"/>
            </a:xfrm>
          </p:grpSpPr>
          <p:sp>
            <p:nvSpPr>
              <p:cNvPr id="29" name="Freeform: Shape 28">
                <a:extLst>
                  <a:ext uri="{FF2B5EF4-FFF2-40B4-BE49-F238E27FC236}">
                    <a16:creationId xmlns:a16="http://schemas.microsoft.com/office/drawing/2014/main" id="{63D57F73-73EE-49FE-A41D-3A07CEF54445}"/>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30" name="Freeform: Shape 29">
                <a:extLst>
                  <a:ext uri="{FF2B5EF4-FFF2-40B4-BE49-F238E27FC236}">
                    <a16:creationId xmlns:a16="http://schemas.microsoft.com/office/drawing/2014/main" id="{2F1CCBE3-A7F5-430E-AA82-B48D05F08B4C}"/>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grpSp>
        <p:grpSp>
          <p:nvGrpSpPr>
            <p:cNvPr id="20" name="Group 19">
              <a:extLst>
                <a:ext uri="{FF2B5EF4-FFF2-40B4-BE49-F238E27FC236}">
                  <a16:creationId xmlns:a16="http://schemas.microsoft.com/office/drawing/2014/main" id="{2A2D7C65-55AA-4669-A90A-5D7EAFC457F0}"/>
                </a:ext>
              </a:extLst>
            </p:cNvPr>
            <p:cNvGrpSpPr/>
            <p:nvPr/>
          </p:nvGrpSpPr>
          <p:grpSpPr>
            <a:xfrm rot="16200000">
              <a:off x="-1915726" y="3578070"/>
              <a:ext cx="4937760" cy="90960"/>
              <a:chOff x="2923579" y="529887"/>
              <a:chExt cx="6387472" cy="90960"/>
            </a:xfrm>
          </p:grpSpPr>
          <p:sp>
            <p:nvSpPr>
              <p:cNvPr id="27" name="Freeform: Shape 26">
                <a:extLst>
                  <a:ext uri="{FF2B5EF4-FFF2-40B4-BE49-F238E27FC236}">
                    <a16:creationId xmlns:a16="http://schemas.microsoft.com/office/drawing/2014/main" id="{887B540B-3544-4CAC-BAD5-1885B27897F2}"/>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28" name="Freeform: Shape 27">
                <a:extLst>
                  <a:ext uri="{FF2B5EF4-FFF2-40B4-BE49-F238E27FC236}">
                    <a16:creationId xmlns:a16="http://schemas.microsoft.com/office/drawing/2014/main" id="{3BD79187-8E78-4684-B560-A02363FAE95A}"/>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grpSp>
        <p:grpSp>
          <p:nvGrpSpPr>
            <p:cNvPr id="21" name="Group 20">
              <a:extLst>
                <a:ext uri="{FF2B5EF4-FFF2-40B4-BE49-F238E27FC236}">
                  <a16:creationId xmlns:a16="http://schemas.microsoft.com/office/drawing/2014/main" id="{A2D10865-DA1E-41A9-A031-3C18B10AB9A6}"/>
                </a:ext>
              </a:extLst>
            </p:cNvPr>
            <p:cNvGrpSpPr/>
            <p:nvPr/>
          </p:nvGrpSpPr>
          <p:grpSpPr>
            <a:xfrm rot="5400000">
              <a:off x="9354837" y="3479161"/>
              <a:ext cx="4937760" cy="90960"/>
              <a:chOff x="2923579" y="529887"/>
              <a:chExt cx="6387472" cy="90960"/>
            </a:xfrm>
          </p:grpSpPr>
          <p:sp>
            <p:nvSpPr>
              <p:cNvPr id="25" name="Freeform: Shape 24">
                <a:extLst>
                  <a:ext uri="{FF2B5EF4-FFF2-40B4-BE49-F238E27FC236}">
                    <a16:creationId xmlns:a16="http://schemas.microsoft.com/office/drawing/2014/main" id="{EC54E5B7-2518-497A-B02F-CE7A59B0BB91}"/>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26" name="Freeform: Shape 25">
                <a:extLst>
                  <a:ext uri="{FF2B5EF4-FFF2-40B4-BE49-F238E27FC236}">
                    <a16:creationId xmlns:a16="http://schemas.microsoft.com/office/drawing/2014/main" id="{6DB9C28C-BEDB-45BB-8645-5FB190CC2FBC}"/>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grpSp>
        <p:grpSp>
          <p:nvGrpSpPr>
            <p:cNvPr id="22" name="Group 21">
              <a:extLst>
                <a:ext uri="{FF2B5EF4-FFF2-40B4-BE49-F238E27FC236}">
                  <a16:creationId xmlns:a16="http://schemas.microsoft.com/office/drawing/2014/main" id="{4CD239F4-93B9-4334-8AE3-924E7C334DA8}"/>
                </a:ext>
              </a:extLst>
            </p:cNvPr>
            <p:cNvGrpSpPr/>
            <p:nvPr/>
          </p:nvGrpSpPr>
          <p:grpSpPr>
            <a:xfrm rot="16200000">
              <a:off x="9232845" y="3479161"/>
              <a:ext cx="4937760" cy="90960"/>
              <a:chOff x="2923579" y="529887"/>
              <a:chExt cx="6387472" cy="90960"/>
            </a:xfrm>
          </p:grpSpPr>
          <p:sp>
            <p:nvSpPr>
              <p:cNvPr id="23" name="Freeform: Shape 22">
                <a:extLst>
                  <a:ext uri="{FF2B5EF4-FFF2-40B4-BE49-F238E27FC236}">
                    <a16:creationId xmlns:a16="http://schemas.microsoft.com/office/drawing/2014/main" id="{1D82C4A9-75B2-4DF4-B8BC-8FC4EDC985B3}"/>
                  </a:ext>
                </a:extLst>
              </p:cNvPr>
              <p:cNvSpPr/>
              <p:nvPr/>
            </p:nvSpPr>
            <p:spPr>
              <a:xfrm>
                <a:off x="2923579" y="529887"/>
                <a:ext cx="3121205" cy="87950"/>
              </a:xfrm>
              <a:custGeom>
                <a:avLst/>
                <a:gdLst>
                  <a:gd name="connsiteX0" fmla="*/ 934228 w 1546130"/>
                  <a:gd name="connsiteY0" fmla="*/ 26457 h 43567"/>
                  <a:gd name="connsiteX1" fmla="*/ 929274 w 1546130"/>
                  <a:gd name="connsiteY1" fmla="*/ 30586 h 43567"/>
                  <a:gd name="connsiteX2" fmla="*/ 939182 w 1546130"/>
                  <a:gd name="connsiteY2" fmla="*/ 40494 h 43567"/>
                  <a:gd name="connsiteX3" fmla="*/ 941935 w 1546130"/>
                  <a:gd name="connsiteY3" fmla="*/ 35540 h 43567"/>
                  <a:gd name="connsiteX4" fmla="*/ 934228 w 1546130"/>
                  <a:gd name="connsiteY4" fmla="*/ 26457 h 43567"/>
                  <a:gd name="connsiteX5" fmla="*/ 1074600 w 1546130"/>
                  <a:gd name="connsiteY5" fmla="*/ 5885 h 43567"/>
                  <a:gd name="connsiteX6" fmla="*/ 1074325 w 1546130"/>
                  <a:gd name="connsiteY6" fmla="*/ 6160 h 43567"/>
                  <a:gd name="connsiteX7" fmla="*/ 1074325 w 1546130"/>
                  <a:gd name="connsiteY7" fmla="*/ 6435 h 43567"/>
                  <a:gd name="connsiteX8" fmla="*/ 1074049 w 1546130"/>
                  <a:gd name="connsiteY8" fmla="*/ 6435 h 43567"/>
                  <a:gd name="connsiteX9" fmla="*/ 1074049 w 1546130"/>
                  <a:gd name="connsiteY9" fmla="*/ 6160 h 43567"/>
                  <a:gd name="connsiteX10" fmla="*/ 1073774 w 1546130"/>
                  <a:gd name="connsiteY10" fmla="*/ 6435 h 43567"/>
                  <a:gd name="connsiteX11" fmla="*/ 1075976 w 1546130"/>
                  <a:gd name="connsiteY11" fmla="*/ 29004 h 43567"/>
                  <a:gd name="connsiteX12" fmla="*/ 1078728 w 1546130"/>
                  <a:gd name="connsiteY12" fmla="*/ 30655 h 43567"/>
                  <a:gd name="connsiteX13" fmla="*/ 1094416 w 1546130"/>
                  <a:gd name="connsiteY13" fmla="*/ 24876 h 43567"/>
                  <a:gd name="connsiteX14" fmla="*/ 1084783 w 1546130"/>
                  <a:gd name="connsiteY14" fmla="*/ 9738 h 43567"/>
                  <a:gd name="connsiteX15" fmla="*/ 1075150 w 1546130"/>
                  <a:gd name="connsiteY15" fmla="*/ 6435 h 43567"/>
                  <a:gd name="connsiteX16" fmla="*/ 1074600 w 1546130"/>
                  <a:gd name="connsiteY16" fmla="*/ 5885 h 43567"/>
                  <a:gd name="connsiteX17" fmla="*/ 22951 w 1546130"/>
                  <a:gd name="connsiteY17" fmla="*/ 5815 h 43567"/>
                  <a:gd name="connsiteX18" fmla="*/ 22676 w 1546130"/>
                  <a:gd name="connsiteY18" fmla="*/ 6090 h 43567"/>
                  <a:gd name="connsiteX19" fmla="*/ 22676 w 1546130"/>
                  <a:gd name="connsiteY19" fmla="*/ 6365 h 43567"/>
                  <a:gd name="connsiteX20" fmla="*/ 22400 w 1546130"/>
                  <a:gd name="connsiteY20" fmla="*/ 6365 h 43567"/>
                  <a:gd name="connsiteX21" fmla="*/ 22400 w 1546130"/>
                  <a:gd name="connsiteY21" fmla="*/ 6090 h 43567"/>
                  <a:gd name="connsiteX22" fmla="*/ 22125 w 1546130"/>
                  <a:gd name="connsiteY22" fmla="*/ 6365 h 43567"/>
                  <a:gd name="connsiteX23" fmla="*/ 24327 w 1546130"/>
                  <a:gd name="connsiteY23" fmla="*/ 28934 h 43567"/>
                  <a:gd name="connsiteX24" fmla="*/ 27079 w 1546130"/>
                  <a:gd name="connsiteY24" fmla="*/ 30585 h 43567"/>
                  <a:gd name="connsiteX25" fmla="*/ 42767 w 1546130"/>
                  <a:gd name="connsiteY25" fmla="*/ 24806 h 43567"/>
                  <a:gd name="connsiteX26" fmla="*/ 33134 w 1546130"/>
                  <a:gd name="connsiteY26" fmla="*/ 9668 h 43567"/>
                  <a:gd name="connsiteX27" fmla="*/ 23501 w 1546130"/>
                  <a:gd name="connsiteY27" fmla="*/ 6365 h 43567"/>
                  <a:gd name="connsiteX28" fmla="*/ 22951 w 1546130"/>
                  <a:gd name="connsiteY28" fmla="*/ 5815 h 43567"/>
                  <a:gd name="connsiteX29" fmla="*/ 1440377 w 1546130"/>
                  <a:gd name="connsiteY29" fmla="*/ 380 h 43567"/>
                  <a:gd name="connsiteX30" fmla="*/ 1453313 w 1546130"/>
                  <a:gd name="connsiteY30" fmla="*/ 11940 h 43567"/>
                  <a:gd name="connsiteX31" fmla="*/ 1470652 w 1546130"/>
                  <a:gd name="connsiteY31" fmla="*/ 656 h 43567"/>
                  <a:gd name="connsiteX32" fmla="*/ 1546130 w 1546130"/>
                  <a:gd name="connsiteY32" fmla="*/ 656 h 43567"/>
                  <a:gd name="connsiteX33" fmla="*/ 1546130 w 1546130"/>
                  <a:gd name="connsiteY33" fmla="*/ 42765 h 43567"/>
                  <a:gd name="connsiteX34" fmla="*/ 1509184 w 1546130"/>
                  <a:gd name="connsiteY34" fmla="*/ 42765 h 43567"/>
                  <a:gd name="connsiteX35" fmla="*/ 1500101 w 1546130"/>
                  <a:gd name="connsiteY35" fmla="*/ 38637 h 43567"/>
                  <a:gd name="connsiteX36" fmla="*/ 1492670 w 1546130"/>
                  <a:gd name="connsiteY36" fmla="*/ 38086 h 43567"/>
                  <a:gd name="connsiteX37" fmla="*/ 1473129 w 1546130"/>
                  <a:gd name="connsiteY37" fmla="*/ 42765 h 43567"/>
                  <a:gd name="connsiteX38" fmla="*/ 1288176 w 1546130"/>
                  <a:gd name="connsiteY38" fmla="*/ 43040 h 43567"/>
                  <a:gd name="connsiteX39" fmla="*/ 1274965 w 1546130"/>
                  <a:gd name="connsiteY39" fmla="*/ 34233 h 43567"/>
                  <a:gd name="connsiteX40" fmla="*/ 1285699 w 1546130"/>
                  <a:gd name="connsiteY40" fmla="*/ 24876 h 43567"/>
                  <a:gd name="connsiteX41" fmla="*/ 1304690 w 1546130"/>
                  <a:gd name="connsiteY41" fmla="*/ 10013 h 43567"/>
                  <a:gd name="connsiteX42" fmla="*/ 1322580 w 1546130"/>
                  <a:gd name="connsiteY42" fmla="*/ 15793 h 43567"/>
                  <a:gd name="connsiteX43" fmla="*/ 1328910 w 1546130"/>
                  <a:gd name="connsiteY43" fmla="*/ 13316 h 43567"/>
                  <a:gd name="connsiteX44" fmla="*/ 1353680 w 1546130"/>
                  <a:gd name="connsiteY44" fmla="*/ 656 h 43567"/>
                  <a:gd name="connsiteX45" fmla="*/ 1440377 w 1546130"/>
                  <a:gd name="connsiteY45" fmla="*/ 380 h 43567"/>
                  <a:gd name="connsiteX46" fmla="*/ 388728 w 1546130"/>
                  <a:gd name="connsiteY46" fmla="*/ 310 h 43567"/>
                  <a:gd name="connsiteX47" fmla="*/ 401664 w 1546130"/>
                  <a:gd name="connsiteY47" fmla="*/ 11870 h 43567"/>
                  <a:gd name="connsiteX48" fmla="*/ 419003 w 1546130"/>
                  <a:gd name="connsiteY48" fmla="*/ 586 h 43567"/>
                  <a:gd name="connsiteX49" fmla="*/ 566250 w 1546130"/>
                  <a:gd name="connsiteY49" fmla="*/ 586 h 43567"/>
                  <a:gd name="connsiteX50" fmla="*/ 580011 w 1546130"/>
                  <a:gd name="connsiteY50" fmla="*/ 8017 h 43567"/>
                  <a:gd name="connsiteX51" fmla="*/ 553314 w 1546130"/>
                  <a:gd name="connsiteY51" fmla="*/ 20677 h 43567"/>
                  <a:gd name="connsiteX52" fmla="*/ 560194 w 1546130"/>
                  <a:gd name="connsiteY52" fmla="*/ 24531 h 43567"/>
                  <a:gd name="connsiteX53" fmla="*/ 583864 w 1546130"/>
                  <a:gd name="connsiteY53" fmla="*/ 28934 h 43567"/>
                  <a:gd name="connsiteX54" fmla="*/ 588818 w 1546130"/>
                  <a:gd name="connsiteY54" fmla="*/ 38842 h 43567"/>
                  <a:gd name="connsiteX55" fmla="*/ 580836 w 1546130"/>
                  <a:gd name="connsiteY55" fmla="*/ 42695 h 43567"/>
                  <a:gd name="connsiteX56" fmla="*/ 457535 w 1546130"/>
                  <a:gd name="connsiteY56" fmla="*/ 42695 h 43567"/>
                  <a:gd name="connsiteX57" fmla="*/ 448452 w 1546130"/>
                  <a:gd name="connsiteY57" fmla="*/ 38567 h 43567"/>
                  <a:gd name="connsiteX58" fmla="*/ 441021 w 1546130"/>
                  <a:gd name="connsiteY58" fmla="*/ 38016 h 43567"/>
                  <a:gd name="connsiteX59" fmla="*/ 421480 w 1546130"/>
                  <a:gd name="connsiteY59" fmla="*/ 42695 h 43567"/>
                  <a:gd name="connsiteX60" fmla="*/ 236527 w 1546130"/>
                  <a:gd name="connsiteY60" fmla="*/ 42970 h 43567"/>
                  <a:gd name="connsiteX61" fmla="*/ 223316 w 1546130"/>
                  <a:gd name="connsiteY61" fmla="*/ 34163 h 43567"/>
                  <a:gd name="connsiteX62" fmla="*/ 234050 w 1546130"/>
                  <a:gd name="connsiteY62" fmla="*/ 24806 h 43567"/>
                  <a:gd name="connsiteX63" fmla="*/ 253041 w 1546130"/>
                  <a:gd name="connsiteY63" fmla="*/ 9943 h 43567"/>
                  <a:gd name="connsiteX64" fmla="*/ 270931 w 1546130"/>
                  <a:gd name="connsiteY64" fmla="*/ 15723 h 43567"/>
                  <a:gd name="connsiteX65" fmla="*/ 277261 w 1546130"/>
                  <a:gd name="connsiteY65" fmla="*/ 13246 h 43567"/>
                  <a:gd name="connsiteX66" fmla="*/ 302031 w 1546130"/>
                  <a:gd name="connsiteY66" fmla="*/ 586 h 43567"/>
                  <a:gd name="connsiteX67" fmla="*/ 388728 w 1546130"/>
                  <a:gd name="connsiteY67" fmla="*/ 310 h 43567"/>
                  <a:gd name="connsiteX68" fmla="*/ 1066309 w 1546130"/>
                  <a:gd name="connsiteY68" fmla="*/ 71 h 43567"/>
                  <a:gd name="connsiteX69" fmla="*/ 1080930 w 1546130"/>
                  <a:gd name="connsiteY69" fmla="*/ 381 h 43567"/>
                  <a:gd name="connsiteX70" fmla="*/ 1116710 w 1546130"/>
                  <a:gd name="connsiteY70" fmla="*/ 381 h 43567"/>
                  <a:gd name="connsiteX71" fmla="*/ 1196250 w 1546130"/>
                  <a:gd name="connsiteY71" fmla="*/ 655 h 43567"/>
                  <a:gd name="connsiteX72" fmla="*/ 1208911 w 1546130"/>
                  <a:gd name="connsiteY72" fmla="*/ 8637 h 43567"/>
                  <a:gd name="connsiteX73" fmla="*/ 1232580 w 1546130"/>
                  <a:gd name="connsiteY73" fmla="*/ 2582 h 43567"/>
                  <a:gd name="connsiteX74" fmla="*/ 1245516 w 1546130"/>
                  <a:gd name="connsiteY74" fmla="*/ 931 h 43567"/>
                  <a:gd name="connsiteX75" fmla="*/ 1265332 w 1546130"/>
                  <a:gd name="connsiteY75" fmla="*/ 931 h 43567"/>
                  <a:gd name="connsiteX76" fmla="*/ 1238360 w 1546130"/>
                  <a:gd name="connsiteY76" fmla="*/ 33683 h 43567"/>
                  <a:gd name="connsiteX77" fmla="*/ 1219369 w 1546130"/>
                  <a:gd name="connsiteY77" fmla="*/ 43316 h 43567"/>
                  <a:gd name="connsiteX78" fmla="*/ 1205333 w 1546130"/>
                  <a:gd name="connsiteY78" fmla="*/ 25976 h 43567"/>
                  <a:gd name="connsiteX79" fmla="*/ 1200104 w 1546130"/>
                  <a:gd name="connsiteY79" fmla="*/ 29279 h 43567"/>
                  <a:gd name="connsiteX80" fmla="*/ 1173682 w 1546130"/>
                  <a:gd name="connsiteY80" fmla="*/ 43316 h 43567"/>
                  <a:gd name="connsiteX81" fmla="*/ 1068584 w 1546130"/>
                  <a:gd name="connsiteY81" fmla="*/ 43066 h 43567"/>
                  <a:gd name="connsiteX82" fmla="*/ 1068814 w 1546130"/>
                  <a:gd name="connsiteY82" fmla="*/ 43246 h 43567"/>
                  <a:gd name="connsiteX83" fmla="*/ 1041842 w 1546130"/>
                  <a:gd name="connsiteY83" fmla="*/ 43246 h 43567"/>
                  <a:gd name="connsiteX84" fmla="*/ 837072 w 1546130"/>
                  <a:gd name="connsiteY84" fmla="*/ 43246 h 43567"/>
                  <a:gd name="connsiteX85" fmla="*/ 823862 w 1546130"/>
                  <a:gd name="connsiteY85" fmla="*/ 41044 h 43567"/>
                  <a:gd name="connsiteX86" fmla="*/ 815054 w 1546130"/>
                  <a:gd name="connsiteY86" fmla="*/ 42145 h 43567"/>
                  <a:gd name="connsiteX87" fmla="*/ 808449 w 1546130"/>
                  <a:gd name="connsiteY87" fmla="*/ 43246 h 43567"/>
                  <a:gd name="connsiteX88" fmla="*/ 768541 w 1546130"/>
                  <a:gd name="connsiteY88" fmla="*/ 42420 h 43567"/>
                  <a:gd name="connsiteX89" fmla="*/ 719000 w 1546130"/>
                  <a:gd name="connsiteY89" fmla="*/ 42971 h 43567"/>
                  <a:gd name="connsiteX90" fmla="*/ 615790 w 1546130"/>
                  <a:gd name="connsiteY90" fmla="*/ 42696 h 43567"/>
                  <a:gd name="connsiteX91" fmla="*/ 609185 w 1546130"/>
                  <a:gd name="connsiteY91" fmla="*/ 33888 h 43567"/>
                  <a:gd name="connsiteX92" fmla="*/ 595699 w 1546130"/>
                  <a:gd name="connsiteY92" fmla="*/ 11045 h 43567"/>
                  <a:gd name="connsiteX93" fmla="*/ 581662 w 1546130"/>
                  <a:gd name="connsiteY93" fmla="*/ 586 h 43567"/>
                  <a:gd name="connsiteX94" fmla="*/ 604781 w 1546130"/>
                  <a:gd name="connsiteY94" fmla="*/ 586 h 43567"/>
                  <a:gd name="connsiteX95" fmla="*/ 958448 w 1546130"/>
                  <a:gd name="connsiteY95" fmla="*/ 586 h 43567"/>
                  <a:gd name="connsiteX96" fmla="*/ 1003310 w 1546130"/>
                  <a:gd name="connsiteY96" fmla="*/ 311 h 43567"/>
                  <a:gd name="connsiteX97" fmla="*/ 1025603 w 1546130"/>
                  <a:gd name="connsiteY97" fmla="*/ 6090 h 43567"/>
                  <a:gd name="connsiteX98" fmla="*/ 1029181 w 1546130"/>
                  <a:gd name="connsiteY98" fmla="*/ 3889 h 43567"/>
                  <a:gd name="connsiteX99" fmla="*/ 1024778 w 1546130"/>
                  <a:gd name="connsiteY99" fmla="*/ 1136 h 43567"/>
                  <a:gd name="connsiteX100" fmla="*/ 1033310 w 1546130"/>
                  <a:gd name="connsiteY100" fmla="*/ 1962 h 43567"/>
                  <a:gd name="connsiteX101" fmla="*/ 1044044 w 1546130"/>
                  <a:gd name="connsiteY101" fmla="*/ 3614 h 43567"/>
                  <a:gd name="connsiteX102" fmla="*/ 1038814 w 1546130"/>
                  <a:gd name="connsiteY102" fmla="*/ 12145 h 43567"/>
                  <a:gd name="connsiteX103" fmla="*/ 1037163 w 1546130"/>
                  <a:gd name="connsiteY103" fmla="*/ 16274 h 43567"/>
                  <a:gd name="connsiteX104" fmla="*/ 1046383 w 1546130"/>
                  <a:gd name="connsiteY104" fmla="*/ 25081 h 43567"/>
                  <a:gd name="connsiteX105" fmla="*/ 1052857 w 1546130"/>
                  <a:gd name="connsiteY105" fmla="*/ 30600 h 43567"/>
                  <a:gd name="connsiteX106" fmla="*/ 1052857 w 1546130"/>
                  <a:gd name="connsiteY106" fmla="*/ 30105 h 43567"/>
                  <a:gd name="connsiteX107" fmla="*/ 1054783 w 1546130"/>
                  <a:gd name="connsiteY107" fmla="*/ 2857 h 43567"/>
                  <a:gd name="connsiteX108" fmla="*/ 1066309 w 1546130"/>
                  <a:gd name="connsiteY108" fmla="*/ 71 h 43567"/>
                  <a:gd name="connsiteX109" fmla="*/ 14660 w 1546130"/>
                  <a:gd name="connsiteY109" fmla="*/ 1 h 43567"/>
                  <a:gd name="connsiteX110" fmla="*/ 29281 w 1546130"/>
                  <a:gd name="connsiteY110" fmla="*/ 311 h 43567"/>
                  <a:gd name="connsiteX111" fmla="*/ 65061 w 1546130"/>
                  <a:gd name="connsiteY111" fmla="*/ 311 h 43567"/>
                  <a:gd name="connsiteX112" fmla="*/ 144601 w 1546130"/>
                  <a:gd name="connsiteY112" fmla="*/ 585 h 43567"/>
                  <a:gd name="connsiteX113" fmla="*/ 157262 w 1546130"/>
                  <a:gd name="connsiteY113" fmla="*/ 8567 h 43567"/>
                  <a:gd name="connsiteX114" fmla="*/ 180931 w 1546130"/>
                  <a:gd name="connsiteY114" fmla="*/ 2512 h 43567"/>
                  <a:gd name="connsiteX115" fmla="*/ 193867 w 1546130"/>
                  <a:gd name="connsiteY115" fmla="*/ 861 h 43567"/>
                  <a:gd name="connsiteX116" fmla="*/ 213683 w 1546130"/>
                  <a:gd name="connsiteY116" fmla="*/ 861 h 43567"/>
                  <a:gd name="connsiteX117" fmla="*/ 186711 w 1546130"/>
                  <a:gd name="connsiteY117" fmla="*/ 33613 h 43567"/>
                  <a:gd name="connsiteX118" fmla="*/ 167720 w 1546130"/>
                  <a:gd name="connsiteY118" fmla="*/ 43246 h 43567"/>
                  <a:gd name="connsiteX119" fmla="*/ 153684 w 1546130"/>
                  <a:gd name="connsiteY119" fmla="*/ 25906 h 43567"/>
                  <a:gd name="connsiteX120" fmla="*/ 148455 w 1546130"/>
                  <a:gd name="connsiteY120" fmla="*/ 29209 h 43567"/>
                  <a:gd name="connsiteX121" fmla="*/ 122033 w 1546130"/>
                  <a:gd name="connsiteY121" fmla="*/ 43246 h 43567"/>
                  <a:gd name="connsiteX122" fmla="*/ 6437 w 1546130"/>
                  <a:gd name="connsiteY122" fmla="*/ 42971 h 43567"/>
                  <a:gd name="connsiteX123" fmla="*/ 1208 w 1546130"/>
                  <a:gd name="connsiteY123" fmla="*/ 39943 h 43567"/>
                  <a:gd name="connsiteX124" fmla="*/ 1208 w 1546130"/>
                  <a:gd name="connsiteY124" fmla="*/ 30035 h 43567"/>
                  <a:gd name="connsiteX125" fmla="*/ 3134 w 1546130"/>
                  <a:gd name="connsiteY125" fmla="*/ 2787 h 43567"/>
                  <a:gd name="connsiteX126" fmla="*/ 14660 w 1546130"/>
                  <a:gd name="connsiteY126" fmla="*/ 1 h 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546130" h="43567">
                    <a:moveTo>
                      <a:pt x="934228" y="26457"/>
                    </a:moveTo>
                    <a:cubicBezTo>
                      <a:pt x="932026" y="26182"/>
                      <a:pt x="928448" y="28108"/>
                      <a:pt x="929274" y="30586"/>
                    </a:cubicBezTo>
                    <a:cubicBezTo>
                      <a:pt x="930650" y="35265"/>
                      <a:pt x="934778" y="38567"/>
                      <a:pt x="939182" y="40494"/>
                    </a:cubicBezTo>
                    <a:cubicBezTo>
                      <a:pt x="940834" y="41319"/>
                      <a:pt x="941659" y="38017"/>
                      <a:pt x="941935" y="35540"/>
                    </a:cubicBezTo>
                    <a:cubicBezTo>
                      <a:pt x="941109" y="31411"/>
                      <a:pt x="939733" y="27008"/>
                      <a:pt x="934228" y="26457"/>
                    </a:cubicBezTo>
                    <a:close/>
                    <a:moveTo>
                      <a:pt x="1074600" y="5885"/>
                    </a:moveTo>
                    <a:cubicBezTo>
                      <a:pt x="1074600" y="5885"/>
                      <a:pt x="1074325" y="6160"/>
                      <a:pt x="1074325" y="6160"/>
                    </a:cubicBezTo>
                    <a:cubicBezTo>
                      <a:pt x="1074325" y="6160"/>
                      <a:pt x="1074325" y="6435"/>
                      <a:pt x="1074325" y="6435"/>
                    </a:cubicBezTo>
                    <a:cubicBezTo>
                      <a:pt x="1074049" y="6435"/>
                      <a:pt x="1074049" y="6435"/>
                      <a:pt x="1074049" y="6435"/>
                    </a:cubicBezTo>
                    <a:cubicBezTo>
                      <a:pt x="1074049" y="6160"/>
                      <a:pt x="1074049" y="6160"/>
                      <a:pt x="1074049" y="6160"/>
                    </a:cubicBezTo>
                    <a:cubicBezTo>
                      <a:pt x="1074049" y="6160"/>
                      <a:pt x="1073774" y="6435"/>
                      <a:pt x="1073774" y="6435"/>
                    </a:cubicBezTo>
                    <a:cubicBezTo>
                      <a:pt x="1070196" y="14142"/>
                      <a:pt x="1077903" y="21298"/>
                      <a:pt x="1075976" y="29004"/>
                    </a:cubicBezTo>
                    <a:cubicBezTo>
                      <a:pt x="1075976" y="29554"/>
                      <a:pt x="1078453" y="30931"/>
                      <a:pt x="1078728" y="30655"/>
                    </a:cubicBezTo>
                    <a:cubicBezTo>
                      <a:pt x="1083407" y="26252"/>
                      <a:pt x="1093591" y="30931"/>
                      <a:pt x="1094416" y="24876"/>
                    </a:cubicBezTo>
                    <a:cubicBezTo>
                      <a:pt x="1094967" y="21573"/>
                      <a:pt x="1091939" y="12215"/>
                      <a:pt x="1084783" y="9738"/>
                    </a:cubicBezTo>
                    <a:cubicBezTo>
                      <a:pt x="1081481" y="8913"/>
                      <a:pt x="1078728" y="6160"/>
                      <a:pt x="1075150" y="6435"/>
                    </a:cubicBezTo>
                    <a:cubicBezTo>
                      <a:pt x="1074875" y="6160"/>
                      <a:pt x="1074600" y="6160"/>
                      <a:pt x="1074600" y="5885"/>
                    </a:cubicBezTo>
                    <a:close/>
                    <a:moveTo>
                      <a:pt x="22951" y="5815"/>
                    </a:moveTo>
                    <a:cubicBezTo>
                      <a:pt x="22951" y="5815"/>
                      <a:pt x="22676" y="6090"/>
                      <a:pt x="22676" y="6090"/>
                    </a:cubicBezTo>
                    <a:cubicBezTo>
                      <a:pt x="22676" y="6090"/>
                      <a:pt x="22676" y="6365"/>
                      <a:pt x="22676" y="6365"/>
                    </a:cubicBezTo>
                    <a:cubicBezTo>
                      <a:pt x="22400" y="6365"/>
                      <a:pt x="22400" y="6365"/>
                      <a:pt x="22400" y="6365"/>
                    </a:cubicBezTo>
                    <a:cubicBezTo>
                      <a:pt x="22400" y="6090"/>
                      <a:pt x="22400" y="6090"/>
                      <a:pt x="22400" y="6090"/>
                    </a:cubicBezTo>
                    <a:cubicBezTo>
                      <a:pt x="22400" y="6090"/>
                      <a:pt x="22125" y="6365"/>
                      <a:pt x="22125" y="6365"/>
                    </a:cubicBezTo>
                    <a:cubicBezTo>
                      <a:pt x="18547" y="14072"/>
                      <a:pt x="26254" y="21228"/>
                      <a:pt x="24327" y="28934"/>
                    </a:cubicBezTo>
                    <a:cubicBezTo>
                      <a:pt x="24327" y="29484"/>
                      <a:pt x="26804" y="30861"/>
                      <a:pt x="27079" y="30585"/>
                    </a:cubicBezTo>
                    <a:cubicBezTo>
                      <a:pt x="31758" y="26182"/>
                      <a:pt x="41942" y="30861"/>
                      <a:pt x="42767" y="24806"/>
                    </a:cubicBezTo>
                    <a:cubicBezTo>
                      <a:pt x="43318" y="21503"/>
                      <a:pt x="40290" y="12145"/>
                      <a:pt x="33134" y="9668"/>
                    </a:cubicBezTo>
                    <a:cubicBezTo>
                      <a:pt x="29832" y="8843"/>
                      <a:pt x="27079" y="6090"/>
                      <a:pt x="23501" y="6365"/>
                    </a:cubicBezTo>
                    <a:cubicBezTo>
                      <a:pt x="23226" y="6090"/>
                      <a:pt x="22951" y="6090"/>
                      <a:pt x="22951" y="5815"/>
                    </a:cubicBezTo>
                    <a:close/>
                    <a:moveTo>
                      <a:pt x="1440377" y="380"/>
                    </a:moveTo>
                    <a:cubicBezTo>
                      <a:pt x="1447808" y="380"/>
                      <a:pt x="1453863" y="105"/>
                      <a:pt x="1453313" y="11940"/>
                    </a:cubicBezTo>
                    <a:cubicBezTo>
                      <a:pt x="1454689" y="-1271"/>
                      <a:pt x="1463221" y="656"/>
                      <a:pt x="1470652" y="656"/>
                    </a:cubicBezTo>
                    <a:lnTo>
                      <a:pt x="1546130" y="656"/>
                    </a:lnTo>
                    <a:lnTo>
                      <a:pt x="1546130" y="42765"/>
                    </a:lnTo>
                    <a:lnTo>
                      <a:pt x="1509184" y="42765"/>
                    </a:lnTo>
                    <a:cubicBezTo>
                      <a:pt x="1505606" y="42765"/>
                      <a:pt x="1502027" y="43591"/>
                      <a:pt x="1500101" y="38637"/>
                    </a:cubicBezTo>
                    <a:cubicBezTo>
                      <a:pt x="1498725" y="35059"/>
                      <a:pt x="1494321" y="35885"/>
                      <a:pt x="1492670" y="38086"/>
                    </a:cubicBezTo>
                    <a:cubicBezTo>
                      <a:pt x="1487166" y="44692"/>
                      <a:pt x="1480009" y="42765"/>
                      <a:pt x="1473129" y="42765"/>
                    </a:cubicBezTo>
                    <a:cubicBezTo>
                      <a:pt x="1411478" y="43040"/>
                      <a:pt x="1349827" y="42765"/>
                      <a:pt x="1288176" y="43040"/>
                    </a:cubicBezTo>
                    <a:cubicBezTo>
                      <a:pt x="1281295" y="43040"/>
                      <a:pt x="1275516" y="42215"/>
                      <a:pt x="1274965" y="34233"/>
                    </a:cubicBezTo>
                    <a:cubicBezTo>
                      <a:pt x="1274415" y="26527"/>
                      <a:pt x="1281021" y="27353"/>
                      <a:pt x="1285699" y="24876"/>
                    </a:cubicBezTo>
                    <a:cubicBezTo>
                      <a:pt x="1292580" y="21022"/>
                      <a:pt x="1306892" y="27353"/>
                      <a:pt x="1304690" y="10013"/>
                    </a:cubicBezTo>
                    <a:cubicBezTo>
                      <a:pt x="1311020" y="13316"/>
                      <a:pt x="1316249" y="16069"/>
                      <a:pt x="1322580" y="15793"/>
                    </a:cubicBezTo>
                    <a:cubicBezTo>
                      <a:pt x="1325332" y="15793"/>
                      <a:pt x="1328359" y="15518"/>
                      <a:pt x="1328910" y="13316"/>
                    </a:cubicBezTo>
                    <a:cubicBezTo>
                      <a:pt x="1331937" y="-1271"/>
                      <a:pt x="1343772" y="931"/>
                      <a:pt x="1353680" y="656"/>
                    </a:cubicBezTo>
                    <a:cubicBezTo>
                      <a:pt x="1382579" y="380"/>
                      <a:pt x="1411478" y="656"/>
                      <a:pt x="1440377" y="380"/>
                    </a:cubicBezTo>
                    <a:close/>
                    <a:moveTo>
                      <a:pt x="388728" y="310"/>
                    </a:moveTo>
                    <a:cubicBezTo>
                      <a:pt x="396159" y="310"/>
                      <a:pt x="402214" y="35"/>
                      <a:pt x="401664" y="11870"/>
                    </a:cubicBezTo>
                    <a:cubicBezTo>
                      <a:pt x="403040" y="-1341"/>
                      <a:pt x="411572" y="586"/>
                      <a:pt x="419003" y="586"/>
                    </a:cubicBezTo>
                    <a:cubicBezTo>
                      <a:pt x="468268" y="586"/>
                      <a:pt x="517259" y="586"/>
                      <a:pt x="566250" y="586"/>
                    </a:cubicBezTo>
                    <a:cubicBezTo>
                      <a:pt x="572029" y="310"/>
                      <a:pt x="578084" y="-515"/>
                      <a:pt x="580011" y="8017"/>
                    </a:cubicBezTo>
                    <a:cubicBezTo>
                      <a:pt x="572029" y="3338"/>
                      <a:pt x="553589" y="12421"/>
                      <a:pt x="553314" y="20677"/>
                    </a:cubicBezTo>
                    <a:cubicBezTo>
                      <a:pt x="553039" y="25356"/>
                      <a:pt x="556892" y="26457"/>
                      <a:pt x="560194" y="24531"/>
                    </a:cubicBezTo>
                    <a:cubicBezTo>
                      <a:pt x="569552" y="19576"/>
                      <a:pt x="575882" y="28108"/>
                      <a:pt x="583864" y="28934"/>
                    </a:cubicBezTo>
                    <a:cubicBezTo>
                      <a:pt x="587717" y="29484"/>
                      <a:pt x="589919" y="34989"/>
                      <a:pt x="588818" y="38842"/>
                    </a:cubicBezTo>
                    <a:cubicBezTo>
                      <a:pt x="588268" y="43245"/>
                      <a:pt x="584139" y="42695"/>
                      <a:pt x="580836" y="42695"/>
                    </a:cubicBezTo>
                    <a:cubicBezTo>
                      <a:pt x="539827" y="42695"/>
                      <a:pt x="498543" y="42695"/>
                      <a:pt x="457535" y="42695"/>
                    </a:cubicBezTo>
                    <a:cubicBezTo>
                      <a:pt x="453957" y="42695"/>
                      <a:pt x="450378" y="43521"/>
                      <a:pt x="448452" y="38567"/>
                    </a:cubicBezTo>
                    <a:cubicBezTo>
                      <a:pt x="447076" y="34989"/>
                      <a:pt x="442672" y="35815"/>
                      <a:pt x="441021" y="38016"/>
                    </a:cubicBezTo>
                    <a:cubicBezTo>
                      <a:pt x="435517" y="44622"/>
                      <a:pt x="428360" y="42695"/>
                      <a:pt x="421480" y="42695"/>
                    </a:cubicBezTo>
                    <a:cubicBezTo>
                      <a:pt x="359829" y="42970"/>
                      <a:pt x="298178" y="42695"/>
                      <a:pt x="236527" y="42970"/>
                    </a:cubicBezTo>
                    <a:cubicBezTo>
                      <a:pt x="229646" y="42970"/>
                      <a:pt x="223867" y="42145"/>
                      <a:pt x="223316" y="34163"/>
                    </a:cubicBezTo>
                    <a:cubicBezTo>
                      <a:pt x="222766" y="26457"/>
                      <a:pt x="229372" y="27283"/>
                      <a:pt x="234050" y="24806"/>
                    </a:cubicBezTo>
                    <a:cubicBezTo>
                      <a:pt x="240931" y="20952"/>
                      <a:pt x="255243" y="27283"/>
                      <a:pt x="253041" y="9943"/>
                    </a:cubicBezTo>
                    <a:cubicBezTo>
                      <a:pt x="259371" y="13246"/>
                      <a:pt x="264600" y="15999"/>
                      <a:pt x="270931" y="15723"/>
                    </a:cubicBezTo>
                    <a:cubicBezTo>
                      <a:pt x="273683" y="15723"/>
                      <a:pt x="276710" y="15448"/>
                      <a:pt x="277261" y="13246"/>
                    </a:cubicBezTo>
                    <a:cubicBezTo>
                      <a:pt x="280288" y="-1341"/>
                      <a:pt x="292123" y="861"/>
                      <a:pt x="302031" y="586"/>
                    </a:cubicBezTo>
                    <a:cubicBezTo>
                      <a:pt x="330930" y="310"/>
                      <a:pt x="359829" y="586"/>
                      <a:pt x="388728" y="310"/>
                    </a:cubicBezTo>
                    <a:close/>
                    <a:moveTo>
                      <a:pt x="1066309" y="71"/>
                    </a:moveTo>
                    <a:cubicBezTo>
                      <a:pt x="1071091" y="105"/>
                      <a:pt x="1076389" y="656"/>
                      <a:pt x="1080930" y="381"/>
                    </a:cubicBezTo>
                    <a:cubicBezTo>
                      <a:pt x="1092765" y="381"/>
                      <a:pt x="1104875" y="381"/>
                      <a:pt x="1116710" y="381"/>
                    </a:cubicBezTo>
                    <a:cubicBezTo>
                      <a:pt x="1143132" y="381"/>
                      <a:pt x="1169828" y="655"/>
                      <a:pt x="1196250" y="655"/>
                    </a:cubicBezTo>
                    <a:cubicBezTo>
                      <a:pt x="1202306" y="655"/>
                      <a:pt x="1208085" y="655"/>
                      <a:pt x="1208911" y="8637"/>
                    </a:cubicBezTo>
                    <a:cubicBezTo>
                      <a:pt x="1217993" y="11114"/>
                      <a:pt x="1226800" y="14967"/>
                      <a:pt x="1232580" y="2582"/>
                    </a:cubicBezTo>
                    <a:cubicBezTo>
                      <a:pt x="1234782" y="-1822"/>
                      <a:pt x="1241112" y="1206"/>
                      <a:pt x="1245516" y="931"/>
                    </a:cubicBezTo>
                    <a:cubicBezTo>
                      <a:pt x="1251571" y="381"/>
                      <a:pt x="1257901" y="655"/>
                      <a:pt x="1265332" y="931"/>
                    </a:cubicBezTo>
                    <a:cubicBezTo>
                      <a:pt x="1254874" y="11665"/>
                      <a:pt x="1245241" y="22399"/>
                      <a:pt x="1238360" y="33683"/>
                    </a:cubicBezTo>
                    <a:cubicBezTo>
                      <a:pt x="1232580" y="43316"/>
                      <a:pt x="1227351" y="43866"/>
                      <a:pt x="1219369" y="43316"/>
                    </a:cubicBezTo>
                    <a:cubicBezTo>
                      <a:pt x="1212214" y="42765"/>
                      <a:pt x="1204507" y="33133"/>
                      <a:pt x="1205333" y="25976"/>
                    </a:cubicBezTo>
                    <a:cubicBezTo>
                      <a:pt x="1203406" y="27077"/>
                      <a:pt x="1200379" y="27903"/>
                      <a:pt x="1200104" y="29279"/>
                    </a:cubicBezTo>
                    <a:cubicBezTo>
                      <a:pt x="1197902" y="46618"/>
                      <a:pt x="1184691" y="43316"/>
                      <a:pt x="1173682" y="43316"/>
                    </a:cubicBezTo>
                    <a:lnTo>
                      <a:pt x="1068584" y="43066"/>
                    </a:lnTo>
                    <a:lnTo>
                      <a:pt x="1068814" y="43246"/>
                    </a:lnTo>
                    <a:cubicBezTo>
                      <a:pt x="1058080" y="43246"/>
                      <a:pt x="1050099" y="43246"/>
                      <a:pt x="1041842" y="43246"/>
                    </a:cubicBezTo>
                    <a:cubicBezTo>
                      <a:pt x="973586" y="43246"/>
                      <a:pt x="905329" y="43246"/>
                      <a:pt x="837072" y="43246"/>
                    </a:cubicBezTo>
                    <a:cubicBezTo>
                      <a:pt x="832669" y="43246"/>
                      <a:pt x="827990" y="44622"/>
                      <a:pt x="823862" y="41044"/>
                    </a:cubicBezTo>
                    <a:cubicBezTo>
                      <a:pt x="821935" y="39393"/>
                      <a:pt x="816155" y="26182"/>
                      <a:pt x="815054" y="42145"/>
                    </a:cubicBezTo>
                    <a:cubicBezTo>
                      <a:pt x="815054" y="42696"/>
                      <a:pt x="810651" y="43246"/>
                      <a:pt x="808449" y="43246"/>
                    </a:cubicBezTo>
                    <a:cubicBezTo>
                      <a:pt x="795238" y="42971"/>
                      <a:pt x="781752" y="42420"/>
                      <a:pt x="768541" y="42420"/>
                    </a:cubicBezTo>
                    <a:cubicBezTo>
                      <a:pt x="752028" y="42420"/>
                      <a:pt x="735514" y="42971"/>
                      <a:pt x="719000" y="42971"/>
                    </a:cubicBezTo>
                    <a:cubicBezTo>
                      <a:pt x="684597" y="42971"/>
                      <a:pt x="650194" y="42971"/>
                      <a:pt x="615790" y="42696"/>
                    </a:cubicBezTo>
                    <a:cubicBezTo>
                      <a:pt x="609735" y="42696"/>
                      <a:pt x="600928" y="44897"/>
                      <a:pt x="609185" y="33888"/>
                    </a:cubicBezTo>
                    <a:cubicBezTo>
                      <a:pt x="600653" y="28934"/>
                      <a:pt x="613588" y="11595"/>
                      <a:pt x="595699" y="11045"/>
                    </a:cubicBezTo>
                    <a:cubicBezTo>
                      <a:pt x="591570" y="10769"/>
                      <a:pt x="585240" y="7191"/>
                      <a:pt x="581662" y="586"/>
                    </a:cubicBezTo>
                    <a:cubicBezTo>
                      <a:pt x="589919" y="586"/>
                      <a:pt x="597350" y="586"/>
                      <a:pt x="604781" y="586"/>
                    </a:cubicBezTo>
                    <a:cubicBezTo>
                      <a:pt x="722853" y="586"/>
                      <a:pt x="840651" y="311"/>
                      <a:pt x="958448" y="586"/>
                    </a:cubicBezTo>
                    <a:cubicBezTo>
                      <a:pt x="973310" y="586"/>
                      <a:pt x="988448" y="2513"/>
                      <a:pt x="1003310" y="311"/>
                    </a:cubicBezTo>
                    <a:cubicBezTo>
                      <a:pt x="1011842" y="-791"/>
                      <a:pt x="1017897" y="4714"/>
                      <a:pt x="1025603" y="6090"/>
                    </a:cubicBezTo>
                    <a:cubicBezTo>
                      <a:pt x="1028080" y="6641"/>
                      <a:pt x="1029456" y="6366"/>
                      <a:pt x="1029181" y="3889"/>
                    </a:cubicBezTo>
                    <a:cubicBezTo>
                      <a:pt x="1028906" y="3338"/>
                      <a:pt x="1026154" y="3063"/>
                      <a:pt x="1024778" y="1136"/>
                    </a:cubicBezTo>
                    <a:cubicBezTo>
                      <a:pt x="1027530" y="1412"/>
                      <a:pt x="1030557" y="1136"/>
                      <a:pt x="1033310" y="1962"/>
                    </a:cubicBezTo>
                    <a:cubicBezTo>
                      <a:pt x="1036888" y="3063"/>
                      <a:pt x="1041567" y="-2442"/>
                      <a:pt x="1044044" y="3614"/>
                    </a:cubicBezTo>
                    <a:cubicBezTo>
                      <a:pt x="1046245" y="8843"/>
                      <a:pt x="1041016" y="9668"/>
                      <a:pt x="1038814" y="12145"/>
                    </a:cubicBezTo>
                    <a:cubicBezTo>
                      <a:pt x="1037989" y="13246"/>
                      <a:pt x="1037163" y="16274"/>
                      <a:pt x="1037163" y="16274"/>
                    </a:cubicBezTo>
                    <a:cubicBezTo>
                      <a:pt x="1040879" y="18201"/>
                      <a:pt x="1043700" y="21779"/>
                      <a:pt x="1046383" y="25081"/>
                    </a:cubicBezTo>
                    <a:lnTo>
                      <a:pt x="1052857" y="30600"/>
                    </a:lnTo>
                    <a:lnTo>
                      <a:pt x="1052857" y="30105"/>
                    </a:lnTo>
                    <a:cubicBezTo>
                      <a:pt x="1053407" y="20747"/>
                      <a:pt x="1048729" y="8362"/>
                      <a:pt x="1054783" y="2857"/>
                    </a:cubicBezTo>
                    <a:cubicBezTo>
                      <a:pt x="1057261" y="518"/>
                      <a:pt x="1061527" y="36"/>
                      <a:pt x="1066309" y="71"/>
                    </a:cubicBezTo>
                    <a:close/>
                    <a:moveTo>
                      <a:pt x="14660" y="1"/>
                    </a:moveTo>
                    <a:cubicBezTo>
                      <a:pt x="19442" y="35"/>
                      <a:pt x="24740" y="586"/>
                      <a:pt x="29281" y="311"/>
                    </a:cubicBezTo>
                    <a:cubicBezTo>
                      <a:pt x="41116" y="311"/>
                      <a:pt x="53226" y="311"/>
                      <a:pt x="65061" y="311"/>
                    </a:cubicBezTo>
                    <a:cubicBezTo>
                      <a:pt x="91483" y="311"/>
                      <a:pt x="118179" y="585"/>
                      <a:pt x="144601" y="585"/>
                    </a:cubicBezTo>
                    <a:cubicBezTo>
                      <a:pt x="150657" y="585"/>
                      <a:pt x="156436" y="585"/>
                      <a:pt x="157262" y="8567"/>
                    </a:cubicBezTo>
                    <a:cubicBezTo>
                      <a:pt x="166344" y="11044"/>
                      <a:pt x="175151" y="14897"/>
                      <a:pt x="180931" y="2512"/>
                    </a:cubicBezTo>
                    <a:cubicBezTo>
                      <a:pt x="183133" y="-1892"/>
                      <a:pt x="189463" y="1136"/>
                      <a:pt x="193867" y="861"/>
                    </a:cubicBezTo>
                    <a:cubicBezTo>
                      <a:pt x="199922" y="311"/>
                      <a:pt x="206252" y="585"/>
                      <a:pt x="213683" y="861"/>
                    </a:cubicBezTo>
                    <a:cubicBezTo>
                      <a:pt x="203225" y="11595"/>
                      <a:pt x="193592" y="22329"/>
                      <a:pt x="186711" y="33613"/>
                    </a:cubicBezTo>
                    <a:cubicBezTo>
                      <a:pt x="180931" y="43246"/>
                      <a:pt x="175702" y="43796"/>
                      <a:pt x="167720" y="43246"/>
                    </a:cubicBezTo>
                    <a:cubicBezTo>
                      <a:pt x="160565" y="42695"/>
                      <a:pt x="152858" y="33063"/>
                      <a:pt x="153684" y="25906"/>
                    </a:cubicBezTo>
                    <a:cubicBezTo>
                      <a:pt x="151757" y="27007"/>
                      <a:pt x="148730" y="27833"/>
                      <a:pt x="148455" y="29209"/>
                    </a:cubicBezTo>
                    <a:cubicBezTo>
                      <a:pt x="146253" y="46548"/>
                      <a:pt x="133042" y="43246"/>
                      <a:pt x="122033" y="43246"/>
                    </a:cubicBezTo>
                    <a:cubicBezTo>
                      <a:pt x="83501" y="43246"/>
                      <a:pt x="44969" y="42971"/>
                      <a:pt x="6437" y="42971"/>
                    </a:cubicBezTo>
                    <a:cubicBezTo>
                      <a:pt x="3685" y="43521"/>
                      <a:pt x="1483" y="43246"/>
                      <a:pt x="1208" y="39943"/>
                    </a:cubicBezTo>
                    <a:cubicBezTo>
                      <a:pt x="1208" y="36640"/>
                      <a:pt x="933" y="33338"/>
                      <a:pt x="1208" y="30035"/>
                    </a:cubicBezTo>
                    <a:cubicBezTo>
                      <a:pt x="1758" y="20677"/>
                      <a:pt x="-2920" y="8292"/>
                      <a:pt x="3134" y="2787"/>
                    </a:cubicBezTo>
                    <a:cubicBezTo>
                      <a:pt x="5612" y="448"/>
                      <a:pt x="9878" y="-34"/>
                      <a:pt x="14660" y="1"/>
                    </a:cubicBezTo>
                    <a:close/>
                  </a:path>
                </a:pathLst>
              </a:custGeom>
              <a:solidFill>
                <a:schemeClr val="accent3"/>
              </a:solidFill>
              <a:ln w="7407" cap="flat">
                <a:noFill/>
                <a:prstDash val="solid"/>
                <a:miter/>
              </a:ln>
            </p:spPr>
            <p:txBody>
              <a:bodyPr wrap="square" rtlCol="0" anchor="ctr">
                <a:noAutofit/>
              </a:bodyPr>
              <a:lstStyle/>
              <a:p>
                <a:endParaRPr lang="en-US" sz="1351"/>
              </a:p>
            </p:txBody>
          </p:sp>
          <p:sp>
            <p:nvSpPr>
              <p:cNvPr id="24" name="Freeform: Shape 23">
                <a:extLst>
                  <a:ext uri="{FF2B5EF4-FFF2-40B4-BE49-F238E27FC236}">
                    <a16:creationId xmlns:a16="http://schemas.microsoft.com/office/drawing/2014/main" id="{2DB8CB62-05C2-405A-9CB3-A3BBEC6D4835}"/>
                  </a:ext>
                </a:extLst>
              </p:cNvPr>
              <p:cNvSpPr/>
              <p:nvPr/>
            </p:nvSpPr>
            <p:spPr>
              <a:xfrm rot="10800000">
                <a:off x="5989366" y="544828"/>
                <a:ext cx="3321685" cy="76019"/>
              </a:xfrm>
              <a:custGeom>
                <a:avLst/>
                <a:gdLst>
                  <a:gd name="connsiteX0" fmla="*/ 1323163 w 1645441"/>
                  <a:gd name="connsiteY0" fmla="*/ 28780 h 37657"/>
                  <a:gd name="connsiteX1" fmla="*/ 1333347 w 1645441"/>
                  <a:gd name="connsiteY1" fmla="*/ 36796 h 37657"/>
                  <a:gd name="connsiteX2" fmla="*/ 1312980 w 1645441"/>
                  <a:gd name="connsiteY2" fmla="*/ 36245 h 37657"/>
                  <a:gd name="connsiteX3" fmla="*/ 1323163 w 1645441"/>
                  <a:gd name="connsiteY3" fmla="*/ 28780 h 37657"/>
                  <a:gd name="connsiteX4" fmla="*/ 502405 w 1645441"/>
                  <a:gd name="connsiteY4" fmla="*/ 28666 h 37657"/>
                  <a:gd name="connsiteX5" fmla="*/ 512589 w 1645441"/>
                  <a:gd name="connsiteY5" fmla="*/ 36682 h 37657"/>
                  <a:gd name="connsiteX6" fmla="*/ 492222 w 1645441"/>
                  <a:gd name="connsiteY6" fmla="*/ 36131 h 37657"/>
                  <a:gd name="connsiteX7" fmla="*/ 502405 w 1645441"/>
                  <a:gd name="connsiteY7" fmla="*/ 28666 h 37657"/>
                  <a:gd name="connsiteX8" fmla="*/ 1645441 w 1645441"/>
                  <a:gd name="connsiteY8" fmla="*/ 21503 h 37657"/>
                  <a:gd name="connsiteX9" fmla="*/ 1645441 w 1645441"/>
                  <a:gd name="connsiteY9" fmla="*/ 33701 h 37657"/>
                  <a:gd name="connsiteX10" fmla="*/ 1640157 w 1645441"/>
                  <a:gd name="connsiteY10" fmla="*/ 32461 h 37657"/>
                  <a:gd name="connsiteX11" fmla="*/ 1639950 w 1645441"/>
                  <a:gd name="connsiteY11" fmla="*/ 27438 h 37657"/>
                  <a:gd name="connsiteX12" fmla="*/ 833779 w 1645441"/>
                  <a:gd name="connsiteY12" fmla="*/ 19618 h 37657"/>
                  <a:gd name="connsiteX13" fmla="*/ 843962 w 1645441"/>
                  <a:gd name="connsiteY13" fmla="*/ 30627 h 37657"/>
                  <a:gd name="connsiteX14" fmla="*/ 824972 w 1645441"/>
                  <a:gd name="connsiteY14" fmla="*/ 33655 h 37657"/>
                  <a:gd name="connsiteX15" fmla="*/ 819192 w 1645441"/>
                  <a:gd name="connsiteY15" fmla="*/ 27324 h 37657"/>
                  <a:gd name="connsiteX16" fmla="*/ 833779 w 1645441"/>
                  <a:gd name="connsiteY16" fmla="*/ 19618 h 37657"/>
                  <a:gd name="connsiteX17" fmla="*/ 1645441 w 1645441"/>
                  <a:gd name="connsiteY17" fmla="*/ 5017 h 37657"/>
                  <a:gd name="connsiteX18" fmla="*/ 1645441 w 1645441"/>
                  <a:gd name="connsiteY18" fmla="*/ 6122 h 37657"/>
                  <a:gd name="connsiteX19" fmla="*/ 1644904 w 1645441"/>
                  <a:gd name="connsiteY19" fmla="*/ 5420 h 37657"/>
                  <a:gd name="connsiteX20" fmla="*/ 18831 w 1645441"/>
                  <a:gd name="connsiteY20" fmla="*/ 627 h 37657"/>
                  <a:gd name="connsiteX21" fmla="*/ 78005 w 1645441"/>
                  <a:gd name="connsiteY21" fmla="*/ 627 h 37657"/>
                  <a:gd name="connsiteX22" fmla="*/ 144609 w 1645441"/>
                  <a:gd name="connsiteY22" fmla="*/ 627 h 37657"/>
                  <a:gd name="connsiteX23" fmla="*/ 155894 w 1645441"/>
                  <a:gd name="connsiteY23" fmla="*/ 5580 h 37657"/>
                  <a:gd name="connsiteX24" fmla="*/ 154518 w 1645441"/>
                  <a:gd name="connsiteY24" fmla="*/ 19617 h 37657"/>
                  <a:gd name="connsiteX25" fmla="*/ 147362 w 1645441"/>
                  <a:gd name="connsiteY25" fmla="*/ 34754 h 37657"/>
                  <a:gd name="connsiteX26" fmla="*/ 143509 w 1645441"/>
                  <a:gd name="connsiteY26" fmla="*/ 36681 h 37657"/>
                  <a:gd name="connsiteX27" fmla="*/ 105252 w 1645441"/>
                  <a:gd name="connsiteY27" fmla="*/ 33653 h 37657"/>
                  <a:gd name="connsiteX28" fmla="*/ 99197 w 1645441"/>
                  <a:gd name="connsiteY28" fmla="*/ 33103 h 37657"/>
                  <a:gd name="connsiteX29" fmla="*/ 16904 w 1645441"/>
                  <a:gd name="connsiteY29" fmla="*/ 36406 h 37657"/>
                  <a:gd name="connsiteX30" fmla="*/ 115 w 1645441"/>
                  <a:gd name="connsiteY30" fmla="*/ 19066 h 37657"/>
                  <a:gd name="connsiteX31" fmla="*/ 18831 w 1645441"/>
                  <a:gd name="connsiteY31" fmla="*/ 627 h 37657"/>
                  <a:gd name="connsiteX32" fmla="*/ 168624 w 1645441"/>
                  <a:gd name="connsiteY32" fmla="*/ 524 h 37657"/>
                  <a:gd name="connsiteX33" fmla="*/ 175711 w 1645441"/>
                  <a:gd name="connsiteY33" fmla="*/ 4480 h 37657"/>
                  <a:gd name="connsiteX34" fmla="*/ 182591 w 1645441"/>
                  <a:gd name="connsiteY34" fmla="*/ 8609 h 37657"/>
                  <a:gd name="connsiteX35" fmla="*/ 177087 w 1645441"/>
                  <a:gd name="connsiteY35" fmla="*/ 11361 h 37657"/>
                  <a:gd name="connsiteX36" fmla="*/ 161123 w 1645441"/>
                  <a:gd name="connsiteY36" fmla="*/ 8334 h 37657"/>
                  <a:gd name="connsiteX37" fmla="*/ 161123 w 1645441"/>
                  <a:gd name="connsiteY37" fmla="*/ 2554 h 37657"/>
                  <a:gd name="connsiteX38" fmla="*/ 168624 w 1645441"/>
                  <a:gd name="connsiteY38" fmla="*/ 524 h 37657"/>
                  <a:gd name="connsiteX39" fmla="*/ 1260961 w 1645441"/>
                  <a:gd name="connsiteY39" fmla="*/ 465 h 37657"/>
                  <a:gd name="connsiteX40" fmla="*/ 1271420 w 1645441"/>
                  <a:gd name="connsiteY40" fmla="*/ 8447 h 37657"/>
                  <a:gd name="connsiteX41" fmla="*/ 1278575 w 1645441"/>
                  <a:gd name="connsiteY41" fmla="*/ 31566 h 37657"/>
                  <a:gd name="connsiteX42" fmla="*/ 1268392 w 1645441"/>
                  <a:gd name="connsiteY42" fmla="*/ 37071 h 37657"/>
                  <a:gd name="connsiteX43" fmla="*/ 1152797 w 1645441"/>
                  <a:gd name="connsiteY43" fmla="*/ 37071 h 37657"/>
                  <a:gd name="connsiteX44" fmla="*/ 1117568 w 1645441"/>
                  <a:gd name="connsiteY44" fmla="*/ 37071 h 37657"/>
                  <a:gd name="connsiteX45" fmla="*/ 1093176 w 1645441"/>
                  <a:gd name="connsiteY45" fmla="*/ 35557 h 37657"/>
                  <a:gd name="connsiteX46" fmla="*/ 1092403 w 1645441"/>
                  <a:gd name="connsiteY46" fmla="*/ 35283 h 37657"/>
                  <a:gd name="connsiteX47" fmla="*/ 1092403 w 1645441"/>
                  <a:gd name="connsiteY47" fmla="*/ 36682 h 37657"/>
                  <a:gd name="connsiteX48" fmla="*/ 1061686 w 1645441"/>
                  <a:gd name="connsiteY48" fmla="*/ 36682 h 37657"/>
                  <a:gd name="connsiteX49" fmla="*/ 1061696 w 1645441"/>
                  <a:gd name="connsiteY49" fmla="*/ 36795 h 37657"/>
                  <a:gd name="connsiteX50" fmla="*/ 1010880 w 1645441"/>
                  <a:gd name="connsiteY50" fmla="*/ 36795 h 37657"/>
                  <a:gd name="connsiteX51" fmla="*/ 1010880 w 1645441"/>
                  <a:gd name="connsiteY51" fmla="*/ 36682 h 37657"/>
                  <a:gd name="connsiteX52" fmla="*/ 973870 w 1645441"/>
                  <a:gd name="connsiteY52" fmla="*/ 36682 h 37657"/>
                  <a:gd name="connsiteX53" fmla="*/ 964787 w 1645441"/>
                  <a:gd name="connsiteY53" fmla="*/ 22920 h 37657"/>
                  <a:gd name="connsiteX54" fmla="*/ 955705 w 1645441"/>
                  <a:gd name="connsiteY54" fmla="*/ 15214 h 37657"/>
                  <a:gd name="connsiteX55" fmla="*/ 954054 w 1645441"/>
                  <a:gd name="connsiteY55" fmla="*/ 23196 h 37657"/>
                  <a:gd name="connsiteX56" fmla="*/ 948273 w 1645441"/>
                  <a:gd name="connsiteY56" fmla="*/ 27324 h 37657"/>
                  <a:gd name="connsiteX57" fmla="*/ 928732 w 1645441"/>
                  <a:gd name="connsiteY57" fmla="*/ 12187 h 37657"/>
                  <a:gd name="connsiteX58" fmla="*/ 907540 w 1645441"/>
                  <a:gd name="connsiteY58" fmla="*/ 9985 h 37657"/>
                  <a:gd name="connsiteX59" fmla="*/ 897907 w 1645441"/>
                  <a:gd name="connsiteY59" fmla="*/ 5306 h 37657"/>
                  <a:gd name="connsiteX60" fmla="*/ 894880 w 1645441"/>
                  <a:gd name="connsiteY60" fmla="*/ 18517 h 37657"/>
                  <a:gd name="connsiteX61" fmla="*/ 894329 w 1645441"/>
                  <a:gd name="connsiteY61" fmla="*/ 34205 h 37657"/>
                  <a:gd name="connsiteX62" fmla="*/ 889925 w 1645441"/>
                  <a:gd name="connsiteY62" fmla="*/ 36682 h 37657"/>
                  <a:gd name="connsiteX63" fmla="*/ 848916 w 1645441"/>
                  <a:gd name="connsiteY63" fmla="*/ 36682 h 37657"/>
                  <a:gd name="connsiteX64" fmla="*/ 844238 w 1645441"/>
                  <a:gd name="connsiteY64" fmla="*/ 30627 h 37657"/>
                  <a:gd name="connsiteX65" fmla="*/ 854421 w 1645441"/>
                  <a:gd name="connsiteY65" fmla="*/ 30352 h 37657"/>
                  <a:gd name="connsiteX66" fmla="*/ 849192 w 1645441"/>
                  <a:gd name="connsiteY66" fmla="*/ 19893 h 37657"/>
                  <a:gd name="connsiteX67" fmla="*/ 842311 w 1645441"/>
                  <a:gd name="connsiteY67" fmla="*/ 1453 h 37657"/>
                  <a:gd name="connsiteX68" fmla="*/ 1010880 w 1645441"/>
                  <a:gd name="connsiteY68" fmla="*/ 1453 h 37657"/>
                  <a:gd name="connsiteX69" fmla="*/ 1010880 w 1645441"/>
                  <a:gd name="connsiteY69" fmla="*/ 973 h 37657"/>
                  <a:gd name="connsiteX70" fmla="*/ 1012190 w 1645441"/>
                  <a:gd name="connsiteY70" fmla="*/ 1016 h 37657"/>
                  <a:gd name="connsiteX71" fmla="*/ 1012704 w 1645441"/>
                  <a:gd name="connsiteY71" fmla="*/ 1453 h 37657"/>
                  <a:gd name="connsiteX72" fmla="*/ 1060146 w 1645441"/>
                  <a:gd name="connsiteY72" fmla="*/ 1453 h 37657"/>
                  <a:gd name="connsiteX73" fmla="*/ 1060355 w 1645441"/>
                  <a:gd name="connsiteY73" fmla="*/ 1256 h 37657"/>
                  <a:gd name="connsiteX74" fmla="*/ 1066100 w 1645441"/>
                  <a:gd name="connsiteY74" fmla="*/ 740 h 37657"/>
                  <a:gd name="connsiteX75" fmla="*/ 1260961 w 1645441"/>
                  <a:gd name="connsiteY75" fmla="*/ 465 h 37657"/>
                  <a:gd name="connsiteX76" fmla="*/ 830751 w 1645441"/>
                  <a:gd name="connsiteY76" fmla="*/ 352 h 37657"/>
                  <a:gd name="connsiteX77" fmla="*/ 834330 w 1645441"/>
                  <a:gd name="connsiteY77" fmla="*/ 3654 h 37657"/>
                  <a:gd name="connsiteX78" fmla="*/ 827724 w 1645441"/>
                  <a:gd name="connsiteY78" fmla="*/ 9984 h 37657"/>
                  <a:gd name="connsiteX79" fmla="*/ 824146 w 1645441"/>
                  <a:gd name="connsiteY79" fmla="*/ 5306 h 37657"/>
                  <a:gd name="connsiteX80" fmla="*/ 830751 w 1645441"/>
                  <a:gd name="connsiteY80" fmla="*/ 352 h 37657"/>
                  <a:gd name="connsiteX81" fmla="*/ 440203 w 1645441"/>
                  <a:gd name="connsiteY81" fmla="*/ 351 h 37657"/>
                  <a:gd name="connsiteX82" fmla="*/ 450662 w 1645441"/>
                  <a:gd name="connsiteY82" fmla="*/ 8333 h 37657"/>
                  <a:gd name="connsiteX83" fmla="*/ 457817 w 1645441"/>
                  <a:gd name="connsiteY83" fmla="*/ 31452 h 37657"/>
                  <a:gd name="connsiteX84" fmla="*/ 447634 w 1645441"/>
                  <a:gd name="connsiteY84" fmla="*/ 36957 h 37657"/>
                  <a:gd name="connsiteX85" fmla="*/ 332039 w 1645441"/>
                  <a:gd name="connsiteY85" fmla="*/ 36957 h 37657"/>
                  <a:gd name="connsiteX86" fmla="*/ 296810 w 1645441"/>
                  <a:gd name="connsiteY86" fmla="*/ 36957 h 37657"/>
                  <a:gd name="connsiteX87" fmla="*/ 249471 w 1645441"/>
                  <a:gd name="connsiteY87" fmla="*/ 27324 h 37657"/>
                  <a:gd name="connsiteX88" fmla="*/ 240113 w 1645441"/>
                  <a:gd name="connsiteY88" fmla="*/ 27048 h 37657"/>
                  <a:gd name="connsiteX89" fmla="*/ 240938 w 1645441"/>
                  <a:gd name="connsiteY89" fmla="*/ 36681 h 37657"/>
                  <a:gd name="connsiteX90" fmla="*/ 158921 w 1645441"/>
                  <a:gd name="connsiteY90" fmla="*/ 36681 h 37657"/>
                  <a:gd name="connsiteX91" fmla="*/ 164426 w 1645441"/>
                  <a:gd name="connsiteY91" fmla="*/ 25122 h 37657"/>
                  <a:gd name="connsiteX92" fmla="*/ 169379 w 1645441"/>
                  <a:gd name="connsiteY92" fmla="*/ 20718 h 37657"/>
                  <a:gd name="connsiteX93" fmla="*/ 194701 w 1645441"/>
                  <a:gd name="connsiteY93" fmla="*/ 7507 h 37657"/>
                  <a:gd name="connsiteX94" fmla="*/ 182866 w 1645441"/>
                  <a:gd name="connsiteY94" fmla="*/ 626 h 37657"/>
                  <a:gd name="connsiteX95" fmla="*/ 198554 w 1645441"/>
                  <a:gd name="connsiteY95" fmla="*/ 6957 h 37657"/>
                  <a:gd name="connsiteX96" fmla="*/ 234883 w 1645441"/>
                  <a:gd name="connsiteY96" fmla="*/ 5580 h 37657"/>
                  <a:gd name="connsiteX97" fmla="*/ 245342 w 1645441"/>
                  <a:gd name="connsiteY97" fmla="*/ 626 h 37657"/>
                  <a:gd name="connsiteX98" fmla="*/ 440203 w 1645441"/>
                  <a:gd name="connsiteY98" fmla="*/ 351 h 37657"/>
                  <a:gd name="connsiteX99" fmla="*/ 1634867 w 1645441"/>
                  <a:gd name="connsiteY99" fmla="*/ 207 h 37657"/>
                  <a:gd name="connsiteX100" fmla="*/ 1640226 w 1645441"/>
                  <a:gd name="connsiteY100" fmla="*/ 1291 h 37657"/>
                  <a:gd name="connsiteX101" fmla="*/ 1637748 w 1645441"/>
                  <a:gd name="connsiteY101" fmla="*/ 9548 h 37657"/>
                  <a:gd name="connsiteX102" fmla="*/ 1612428 w 1645441"/>
                  <a:gd name="connsiteY102" fmla="*/ 34594 h 37657"/>
                  <a:gd name="connsiteX103" fmla="*/ 1613804 w 1645441"/>
                  <a:gd name="connsiteY103" fmla="*/ 22483 h 37657"/>
                  <a:gd name="connsiteX104" fmla="*/ 1602795 w 1645441"/>
                  <a:gd name="connsiteY104" fmla="*/ 17254 h 37657"/>
                  <a:gd name="connsiteX105" fmla="*/ 1604996 w 1645441"/>
                  <a:gd name="connsiteY105" fmla="*/ 28814 h 37657"/>
                  <a:gd name="connsiteX106" fmla="*/ 1585180 w 1645441"/>
                  <a:gd name="connsiteY106" fmla="*/ 25236 h 37657"/>
                  <a:gd name="connsiteX107" fmla="*/ 1587657 w 1645441"/>
                  <a:gd name="connsiteY107" fmla="*/ 36245 h 37657"/>
                  <a:gd name="connsiteX108" fmla="*/ 1506190 w 1645441"/>
                  <a:gd name="connsiteY108" fmla="*/ 36245 h 37657"/>
                  <a:gd name="connsiteX109" fmla="*/ 1481695 w 1645441"/>
                  <a:gd name="connsiteY109" fmla="*/ 12025 h 37657"/>
                  <a:gd name="connsiteX110" fmla="*/ 1465731 w 1645441"/>
                  <a:gd name="connsiteY110" fmla="*/ 22759 h 37657"/>
                  <a:gd name="connsiteX111" fmla="*/ 1467658 w 1645441"/>
                  <a:gd name="connsiteY111" fmla="*/ 33218 h 37657"/>
                  <a:gd name="connsiteX112" fmla="*/ 1467933 w 1645441"/>
                  <a:gd name="connsiteY112" fmla="*/ 34869 h 37657"/>
                  <a:gd name="connsiteX113" fmla="*/ 1439310 w 1645441"/>
                  <a:gd name="connsiteY113" fmla="*/ 36520 h 37657"/>
                  <a:gd name="connsiteX114" fmla="*/ 1363897 w 1645441"/>
                  <a:gd name="connsiteY114" fmla="*/ 36795 h 37657"/>
                  <a:gd name="connsiteX115" fmla="*/ 1349310 w 1645441"/>
                  <a:gd name="connsiteY115" fmla="*/ 26061 h 37657"/>
                  <a:gd name="connsiteX116" fmla="*/ 1346007 w 1645441"/>
                  <a:gd name="connsiteY116" fmla="*/ 19456 h 37657"/>
                  <a:gd name="connsiteX117" fmla="*/ 1354264 w 1645441"/>
                  <a:gd name="connsiteY117" fmla="*/ 11474 h 37657"/>
                  <a:gd name="connsiteX118" fmla="*/ 1341879 w 1645441"/>
                  <a:gd name="connsiteY118" fmla="*/ 3768 h 37657"/>
                  <a:gd name="connsiteX119" fmla="*/ 1335824 w 1645441"/>
                  <a:gd name="connsiteY119" fmla="*/ 14502 h 37657"/>
                  <a:gd name="connsiteX120" fmla="*/ 1326741 w 1645441"/>
                  <a:gd name="connsiteY120" fmla="*/ 19181 h 37657"/>
                  <a:gd name="connsiteX121" fmla="*/ 1307200 w 1645441"/>
                  <a:gd name="connsiteY121" fmla="*/ 16704 h 37657"/>
                  <a:gd name="connsiteX122" fmla="*/ 1291237 w 1645441"/>
                  <a:gd name="connsiteY122" fmla="*/ 465 h 37657"/>
                  <a:gd name="connsiteX123" fmla="*/ 1373255 w 1645441"/>
                  <a:gd name="connsiteY123" fmla="*/ 465 h 37657"/>
                  <a:gd name="connsiteX124" fmla="*/ 1406007 w 1645441"/>
                  <a:gd name="connsiteY124" fmla="*/ 465 h 37657"/>
                  <a:gd name="connsiteX125" fmla="*/ 1414539 w 1645441"/>
                  <a:gd name="connsiteY125" fmla="*/ 328 h 37657"/>
                  <a:gd name="connsiteX126" fmla="*/ 1420594 w 1645441"/>
                  <a:gd name="connsiteY126" fmla="*/ 7621 h 37657"/>
                  <a:gd name="connsiteX127" fmla="*/ 1438209 w 1645441"/>
                  <a:gd name="connsiteY127" fmla="*/ 12025 h 37657"/>
                  <a:gd name="connsiteX128" fmla="*/ 1449768 w 1645441"/>
                  <a:gd name="connsiteY128" fmla="*/ 13126 h 37657"/>
                  <a:gd name="connsiteX129" fmla="*/ 1446190 w 1645441"/>
                  <a:gd name="connsiteY129" fmla="*/ 465 h 37657"/>
                  <a:gd name="connsiteX130" fmla="*/ 1473988 w 1645441"/>
                  <a:gd name="connsiteY130" fmla="*/ 465 h 37657"/>
                  <a:gd name="connsiteX131" fmla="*/ 1588483 w 1645441"/>
                  <a:gd name="connsiteY131" fmla="*/ 465 h 37657"/>
                  <a:gd name="connsiteX132" fmla="*/ 1595914 w 1645441"/>
                  <a:gd name="connsiteY132" fmla="*/ 741 h 37657"/>
                  <a:gd name="connsiteX133" fmla="*/ 1599767 w 1645441"/>
                  <a:gd name="connsiteY133" fmla="*/ 5694 h 37657"/>
                  <a:gd name="connsiteX134" fmla="*/ 1594813 w 1645441"/>
                  <a:gd name="connsiteY134" fmla="*/ 6795 h 37657"/>
                  <a:gd name="connsiteX135" fmla="*/ 1587932 w 1645441"/>
                  <a:gd name="connsiteY135" fmla="*/ 4869 h 37657"/>
                  <a:gd name="connsiteX136" fmla="*/ 1582703 w 1645441"/>
                  <a:gd name="connsiteY136" fmla="*/ 9548 h 37657"/>
                  <a:gd name="connsiteX137" fmla="*/ 1588208 w 1645441"/>
                  <a:gd name="connsiteY137" fmla="*/ 13126 h 37657"/>
                  <a:gd name="connsiteX138" fmla="*/ 1609400 w 1645441"/>
                  <a:gd name="connsiteY138" fmla="*/ 3768 h 37657"/>
                  <a:gd name="connsiteX139" fmla="*/ 1634867 w 1645441"/>
                  <a:gd name="connsiteY139" fmla="*/ 207 h 37657"/>
                  <a:gd name="connsiteX140" fmla="*/ 814109 w 1645441"/>
                  <a:gd name="connsiteY140" fmla="*/ 93 h 37657"/>
                  <a:gd name="connsiteX141" fmla="*/ 819468 w 1645441"/>
                  <a:gd name="connsiteY141" fmla="*/ 1177 h 37657"/>
                  <a:gd name="connsiteX142" fmla="*/ 816990 w 1645441"/>
                  <a:gd name="connsiteY142" fmla="*/ 9434 h 37657"/>
                  <a:gd name="connsiteX143" fmla="*/ 791670 w 1645441"/>
                  <a:gd name="connsiteY143" fmla="*/ 34480 h 37657"/>
                  <a:gd name="connsiteX144" fmla="*/ 793046 w 1645441"/>
                  <a:gd name="connsiteY144" fmla="*/ 22369 h 37657"/>
                  <a:gd name="connsiteX145" fmla="*/ 782037 w 1645441"/>
                  <a:gd name="connsiteY145" fmla="*/ 17140 h 37657"/>
                  <a:gd name="connsiteX146" fmla="*/ 784238 w 1645441"/>
                  <a:gd name="connsiteY146" fmla="*/ 28700 h 37657"/>
                  <a:gd name="connsiteX147" fmla="*/ 764422 w 1645441"/>
                  <a:gd name="connsiteY147" fmla="*/ 25122 h 37657"/>
                  <a:gd name="connsiteX148" fmla="*/ 766899 w 1645441"/>
                  <a:gd name="connsiteY148" fmla="*/ 36131 h 37657"/>
                  <a:gd name="connsiteX149" fmla="*/ 685432 w 1645441"/>
                  <a:gd name="connsiteY149" fmla="*/ 36131 h 37657"/>
                  <a:gd name="connsiteX150" fmla="*/ 660937 w 1645441"/>
                  <a:gd name="connsiteY150" fmla="*/ 11911 h 37657"/>
                  <a:gd name="connsiteX151" fmla="*/ 644973 w 1645441"/>
                  <a:gd name="connsiteY151" fmla="*/ 22645 h 37657"/>
                  <a:gd name="connsiteX152" fmla="*/ 646900 w 1645441"/>
                  <a:gd name="connsiteY152" fmla="*/ 33104 h 37657"/>
                  <a:gd name="connsiteX153" fmla="*/ 647175 w 1645441"/>
                  <a:gd name="connsiteY153" fmla="*/ 34755 h 37657"/>
                  <a:gd name="connsiteX154" fmla="*/ 618552 w 1645441"/>
                  <a:gd name="connsiteY154" fmla="*/ 36406 h 37657"/>
                  <a:gd name="connsiteX155" fmla="*/ 543139 w 1645441"/>
                  <a:gd name="connsiteY155" fmla="*/ 36681 h 37657"/>
                  <a:gd name="connsiteX156" fmla="*/ 528552 w 1645441"/>
                  <a:gd name="connsiteY156" fmla="*/ 25947 h 37657"/>
                  <a:gd name="connsiteX157" fmla="*/ 525249 w 1645441"/>
                  <a:gd name="connsiteY157" fmla="*/ 19342 h 37657"/>
                  <a:gd name="connsiteX158" fmla="*/ 533506 w 1645441"/>
                  <a:gd name="connsiteY158" fmla="*/ 11360 h 37657"/>
                  <a:gd name="connsiteX159" fmla="*/ 521121 w 1645441"/>
                  <a:gd name="connsiteY159" fmla="*/ 3654 h 37657"/>
                  <a:gd name="connsiteX160" fmla="*/ 515066 w 1645441"/>
                  <a:gd name="connsiteY160" fmla="*/ 14388 h 37657"/>
                  <a:gd name="connsiteX161" fmla="*/ 505983 w 1645441"/>
                  <a:gd name="connsiteY161" fmla="*/ 19067 h 37657"/>
                  <a:gd name="connsiteX162" fmla="*/ 486442 w 1645441"/>
                  <a:gd name="connsiteY162" fmla="*/ 16590 h 37657"/>
                  <a:gd name="connsiteX163" fmla="*/ 470479 w 1645441"/>
                  <a:gd name="connsiteY163" fmla="*/ 351 h 37657"/>
                  <a:gd name="connsiteX164" fmla="*/ 552497 w 1645441"/>
                  <a:gd name="connsiteY164" fmla="*/ 351 h 37657"/>
                  <a:gd name="connsiteX165" fmla="*/ 585249 w 1645441"/>
                  <a:gd name="connsiteY165" fmla="*/ 351 h 37657"/>
                  <a:gd name="connsiteX166" fmla="*/ 593781 w 1645441"/>
                  <a:gd name="connsiteY166" fmla="*/ 214 h 37657"/>
                  <a:gd name="connsiteX167" fmla="*/ 599836 w 1645441"/>
                  <a:gd name="connsiteY167" fmla="*/ 7507 h 37657"/>
                  <a:gd name="connsiteX168" fmla="*/ 617451 w 1645441"/>
                  <a:gd name="connsiteY168" fmla="*/ 11911 h 37657"/>
                  <a:gd name="connsiteX169" fmla="*/ 629010 w 1645441"/>
                  <a:gd name="connsiteY169" fmla="*/ 13012 h 37657"/>
                  <a:gd name="connsiteX170" fmla="*/ 625432 w 1645441"/>
                  <a:gd name="connsiteY170" fmla="*/ 351 h 37657"/>
                  <a:gd name="connsiteX171" fmla="*/ 653230 w 1645441"/>
                  <a:gd name="connsiteY171" fmla="*/ 351 h 37657"/>
                  <a:gd name="connsiteX172" fmla="*/ 767725 w 1645441"/>
                  <a:gd name="connsiteY172" fmla="*/ 351 h 37657"/>
                  <a:gd name="connsiteX173" fmla="*/ 775156 w 1645441"/>
                  <a:gd name="connsiteY173" fmla="*/ 627 h 37657"/>
                  <a:gd name="connsiteX174" fmla="*/ 779009 w 1645441"/>
                  <a:gd name="connsiteY174" fmla="*/ 5580 h 37657"/>
                  <a:gd name="connsiteX175" fmla="*/ 774055 w 1645441"/>
                  <a:gd name="connsiteY175" fmla="*/ 6681 h 37657"/>
                  <a:gd name="connsiteX176" fmla="*/ 767174 w 1645441"/>
                  <a:gd name="connsiteY176" fmla="*/ 4755 h 37657"/>
                  <a:gd name="connsiteX177" fmla="*/ 761945 w 1645441"/>
                  <a:gd name="connsiteY177" fmla="*/ 9434 h 37657"/>
                  <a:gd name="connsiteX178" fmla="*/ 767450 w 1645441"/>
                  <a:gd name="connsiteY178" fmla="*/ 13012 h 37657"/>
                  <a:gd name="connsiteX179" fmla="*/ 788642 w 1645441"/>
                  <a:gd name="connsiteY179" fmla="*/ 3654 h 37657"/>
                  <a:gd name="connsiteX180" fmla="*/ 814109 w 1645441"/>
                  <a:gd name="connsiteY180" fmla="*/ 93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645441" h="37657">
                    <a:moveTo>
                      <a:pt x="1323163" y="28780"/>
                    </a:moveTo>
                    <a:cubicBezTo>
                      <a:pt x="1326466" y="28539"/>
                      <a:pt x="1329769" y="30878"/>
                      <a:pt x="1333347" y="36796"/>
                    </a:cubicBezTo>
                    <a:cubicBezTo>
                      <a:pt x="1325916" y="37621"/>
                      <a:pt x="1319861" y="38447"/>
                      <a:pt x="1312980" y="36245"/>
                    </a:cubicBezTo>
                    <a:cubicBezTo>
                      <a:pt x="1316558" y="31842"/>
                      <a:pt x="1319861" y="29021"/>
                      <a:pt x="1323163" y="28780"/>
                    </a:cubicBezTo>
                    <a:close/>
                    <a:moveTo>
                      <a:pt x="502405" y="28666"/>
                    </a:moveTo>
                    <a:cubicBezTo>
                      <a:pt x="505708" y="28425"/>
                      <a:pt x="509011" y="30764"/>
                      <a:pt x="512589" y="36682"/>
                    </a:cubicBezTo>
                    <a:cubicBezTo>
                      <a:pt x="505158" y="37507"/>
                      <a:pt x="499103" y="38333"/>
                      <a:pt x="492222" y="36131"/>
                    </a:cubicBezTo>
                    <a:cubicBezTo>
                      <a:pt x="495800" y="31728"/>
                      <a:pt x="499103" y="28907"/>
                      <a:pt x="502405" y="28666"/>
                    </a:cubicBezTo>
                    <a:close/>
                    <a:moveTo>
                      <a:pt x="1645441" y="21503"/>
                    </a:moveTo>
                    <a:lnTo>
                      <a:pt x="1645441" y="33701"/>
                    </a:lnTo>
                    <a:lnTo>
                      <a:pt x="1640157" y="32461"/>
                    </a:lnTo>
                    <a:cubicBezTo>
                      <a:pt x="1638299" y="32048"/>
                      <a:pt x="1637336" y="31016"/>
                      <a:pt x="1639950" y="27438"/>
                    </a:cubicBezTo>
                    <a:close/>
                    <a:moveTo>
                      <a:pt x="833779" y="19618"/>
                    </a:moveTo>
                    <a:cubicBezTo>
                      <a:pt x="838182" y="21269"/>
                      <a:pt x="843962" y="24022"/>
                      <a:pt x="843962" y="30627"/>
                    </a:cubicBezTo>
                    <a:cubicBezTo>
                      <a:pt x="838182" y="34755"/>
                      <a:pt x="832953" y="42187"/>
                      <a:pt x="824972" y="33655"/>
                    </a:cubicBezTo>
                    <a:cubicBezTo>
                      <a:pt x="823045" y="31453"/>
                      <a:pt x="813963" y="34480"/>
                      <a:pt x="819192" y="27324"/>
                    </a:cubicBezTo>
                    <a:cubicBezTo>
                      <a:pt x="822219" y="23196"/>
                      <a:pt x="827173" y="16866"/>
                      <a:pt x="833779" y="19618"/>
                    </a:cubicBezTo>
                    <a:close/>
                    <a:moveTo>
                      <a:pt x="1645441" y="5017"/>
                    </a:moveTo>
                    <a:lnTo>
                      <a:pt x="1645441" y="6122"/>
                    </a:lnTo>
                    <a:lnTo>
                      <a:pt x="1644904" y="5420"/>
                    </a:lnTo>
                    <a:close/>
                    <a:moveTo>
                      <a:pt x="18831" y="627"/>
                    </a:moveTo>
                    <a:cubicBezTo>
                      <a:pt x="38647" y="627"/>
                      <a:pt x="58188" y="627"/>
                      <a:pt x="78005" y="627"/>
                    </a:cubicBezTo>
                    <a:cubicBezTo>
                      <a:pt x="100298" y="627"/>
                      <a:pt x="122316" y="627"/>
                      <a:pt x="144609" y="627"/>
                    </a:cubicBezTo>
                    <a:cubicBezTo>
                      <a:pt x="149013" y="627"/>
                      <a:pt x="153417" y="-475"/>
                      <a:pt x="155894" y="5580"/>
                    </a:cubicBezTo>
                    <a:cubicBezTo>
                      <a:pt x="157820" y="11085"/>
                      <a:pt x="157270" y="14663"/>
                      <a:pt x="154518" y="19617"/>
                    </a:cubicBezTo>
                    <a:cubicBezTo>
                      <a:pt x="151765" y="24296"/>
                      <a:pt x="142132" y="26222"/>
                      <a:pt x="147362" y="34754"/>
                    </a:cubicBezTo>
                    <a:cubicBezTo>
                      <a:pt x="147912" y="35580"/>
                      <a:pt x="145435" y="36956"/>
                      <a:pt x="143509" y="36681"/>
                    </a:cubicBezTo>
                    <a:cubicBezTo>
                      <a:pt x="130848" y="35305"/>
                      <a:pt x="117637" y="39708"/>
                      <a:pt x="105252" y="33653"/>
                    </a:cubicBezTo>
                    <a:cubicBezTo>
                      <a:pt x="103601" y="32828"/>
                      <a:pt x="101124" y="32552"/>
                      <a:pt x="99197" y="33103"/>
                    </a:cubicBezTo>
                    <a:cubicBezTo>
                      <a:pt x="71950" y="40809"/>
                      <a:pt x="44427" y="35030"/>
                      <a:pt x="16904" y="36406"/>
                    </a:cubicBezTo>
                    <a:cubicBezTo>
                      <a:pt x="5895" y="36956"/>
                      <a:pt x="-985" y="33103"/>
                      <a:pt x="115" y="19066"/>
                    </a:cubicBezTo>
                    <a:cubicBezTo>
                      <a:pt x="1767" y="627"/>
                      <a:pt x="666" y="627"/>
                      <a:pt x="18831" y="627"/>
                    </a:cubicBezTo>
                    <a:close/>
                    <a:moveTo>
                      <a:pt x="168624" y="524"/>
                    </a:moveTo>
                    <a:cubicBezTo>
                      <a:pt x="171032" y="1178"/>
                      <a:pt x="173372" y="2829"/>
                      <a:pt x="175711" y="4480"/>
                    </a:cubicBezTo>
                    <a:cubicBezTo>
                      <a:pt x="177637" y="5857"/>
                      <a:pt x="180940" y="3655"/>
                      <a:pt x="182591" y="8609"/>
                    </a:cubicBezTo>
                    <a:cubicBezTo>
                      <a:pt x="180665" y="9710"/>
                      <a:pt x="179013" y="10811"/>
                      <a:pt x="177087" y="11361"/>
                    </a:cubicBezTo>
                    <a:cubicBezTo>
                      <a:pt x="171307" y="13288"/>
                      <a:pt x="165803" y="12462"/>
                      <a:pt x="161123" y="8334"/>
                    </a:cubicBezTo>
                    <a:cubicBezTo>
                      <a:pt x="159472" y="6682"/>
                      <a:pt x="159472" y="3930"/>
                      <a:pt x="161123" y="2554"/>
                    </a:cubicBezTo>
                    <a:cubicBezTo>
                      <a:pt x="163738" y="214"/>
                      <a:pt x="166215" y="-130"/>
                      <a:pt x="168624" y="524"/>
                    </a:cubicBezTo>
                    <a:close/>
                    <a:moveTo>
                      <a:pt x="1260961" y="465"/>
                    </a:moveTo>
                    <a:cubicBezTo>
                      <a:pt x="1268392" y="465"/>
                      <a:pt x="1267842" y="6245"/>
                      <a:pt x="1271420" y="8447"/>
                    </a:cubicBezTo>
                    <a:cubicBezTo>
                      <a:pt x="1280502" y="13951"/>
                      <a:pt x="1272521" y="23860"/>
                      <a:pt x="1278575" y="31566"/>
                    </a:cubicBezTo>
                    <a:cubicBezTo>
                      <a:pt x="1282429" y="35970"/>
                      <a:pt x="1273071" y="37071"/>
                      <a:pt x="1268392" y="37071"/>
                    </a:cubicBezTo>
                    <a:cubicBezTo>
                      <a:pt x="1229861" y="37071"/>
                      <a:pt x="1191329" y="37071"/>
                      <a:pt x="1152797" y="37071"/>
                    </a:cubicBezTo>
                    <a:cubicBezTo>
                      <a:pt x="1140962" y="37071"/>
                      <a:pt x="1129127" y="36520"/>
                      <a:pt x="1117568" y="37071"/>
                    </a:cubicBezTo>
                    <a:cubicBezTo>
                      <a:pt x="1109174" y="37484"/>
                      <a:pt x="1101054" y="37071"/>
                      <a:pt x="1093176" y="35557"/>
                    </a:cubicBezTo>
                    <a:lnTo>
                      <a:pt x="1092403" y="35283"/>
                    </a:lnTo>
                    <a:lnTo>
                      <a:pt x="1092403" y="36682"/>
                    </a:lnTo>
                    <a:lnTo>
                      <a:pt x="1061686" y="36682"/>
                    </a:lnTo>
                    <a:lnTo>
                      <a:pt x="1061696" y="36795"/>
                    </a:lnTo>
                    <a:lnTo>
                      <a:pt x="1010880" y="36795"/>
                    </a:lnTo>
                    <a:lnTo>
                      <a:pt x="1010880" y="36682"/>
                    </a:lnTo>
                    <a:lnTo>
                      <a:pt x="973870" y="36682"/>
                    </a:lnTo>
                    <a:cubicBezTo>
                      <a:pt x="963136" y="36682"/>
                      <a:pt x="965063" y="27599"/>
                      <a:pt x="964787" y="22920"/>
                    </a:cubicBezTo>
                    <a:cubicBezTo>
                      <a:pt x="964787" y="15214"/>
                      <a:pt x="960659" y="14663"/>
                      <a:pt x="955705" y="15214"/>
                    </a:cubicBezTo>
                    <a:cubicBezTo>
                      <a:pt x="947998" y="16040"/>
                      <a:pt x="953503" y="20168"/>
                      <a:pt x="954054" y="23196"/>
                    </a:cubicBezTo>
                    <a:cubicBezTo>
                      <a:pt x="955154" y="28700"/>
                      <a:pt x="951852" y="27599"/>
                      <a:pt x="948273" y="27324"/>
                    </a:cubicBezTo>
                    <a:cubicBezTo>
                      <a:pt x="938365" y="26774"/>
                      <a:pt x="935338" y="16865"/>
                      <a:pt x="928732" y="12187"/>
                    </a:cubicBezTo>
                    <a:cubicBezTo>
                      <a:pt x="920751" y="6682"/>
                      <a:pt x="914971" y="7232"/>
                      <a:pt x="907540" y="9985"/>
                    </a:cubicBezTo>
                    <a:cubicBezTo>
                      <a:pt x="905063" y="6682"/>
                      <a:pt x="901485" y="6407"/>
                      <a:pt x="897907" y="5306"/>
                    </a:cubicBezTo>
                    <a:cubicBezTo>
                      <a:pt x="899008" y="10260"/>
                      <a:pt x="891852" y="14113"/>
                      <a:pt x="894880" y="18517"/>
                    </a:cubicBezTo>
                    <a:cubicBezTo>
                      <a:pt x="899008" y="24297"/>
                      <a:pt x="890201" y="28425"/>
                      <a:pt x="894329" y="34205"/>
                    </a:cubicBezTo>
                    <a:cubicBezTo>
                      <a:pt x="895705" y="35856"/>
                      <a:pt x="891852" y="36682"/>
                      <a:pt x="889925" y="36682"/>
                    </a:cubicBezTo>
                    <a:cubicBezTo>
                      <a:pt x="876439" y="36682"/>
                      <a:pt x="862678" y="36407"/>
                      <a:pt x="848916" y="36682"/>
                    </a:cubicBezTo>
                    <a:cubicBezTo>
                      <a:pt x="843963" y="36957"/>
                      <a:pt x="843687" y="34205"/>
                      <a:pt x="844238" y="30627"/>
                    </a:cubicBezTo>
                    <a:cubicBezTo>
                      <a:pt x="847541" y="28150"/>
                      <a:pt x="852219" y="36131"/>
                      <a:pt x="854421" y="30352"/>
                    </a:cubicBezTo>
                    <a:cubicBezTo>
                      <a:pt x="856072" y="26223"/>
                      <a:pt x="853045" y="22370"/>
                      <a:pt x="849192" y="19893"/>
                    </a:cubicBezTo>
                    <a:cubicBezTo>
                      <a:pt x="842311" y="15489"/>
                      <a:pt x="850017" y="6407"/>
                      <a:pt x="842311" y="1453"/>
                    </a:cubicBezTo>
                    <a:lnTo>
                      <a:pt x="1010880" y="1453"/>
                    </a:lnTo>
                    <a:lnTo>
                      <a:pt x="1010880" y="973"/>
                    </a:lnTo>
                    <a:lnTo>
                      <a:pt x="1012190" y="1016"/>
                    </a:lnTo>
                    <a:lnTo>
                      <a:pt x="1012704" y="1453"/>
                    </a:lnTo>
                    <a:lnTo>
                      <a:pt x="1060146" y="1453"/>
                    </a:lnTo>
                    <a:lnTo>
                      <a:pt x="1060355" y="1256"/>
                    </a:lnTo>
                    <a:cubicBezTo>
                      <a:pt x="1062109" y="671"/>
                      <a:pt x="1064036" y="740"/>
                      <a:pt x="1066100" y="740"/>
                    </a:cubicBezTo>
                    <a:cubicBezTo>
                      <a:pt x="1131054" y="740"/>
                      <a:pt x="1196008" y="1015"/>
                      <a:pt x="1260961" y="465"/>
                    </a:cubicBezTo>
                    <a:close/>
                    <a:moveTo>
                      <a:pt x="830751" y="352"/>
                    </a:moveTo>
                    <a:cubicBezTo>
                      <a:pt x="832953" y="352"/>
                      <a:pt x="835706" y="1453"/>
                      <a:pt x="834330" y="3654"/>
                    </a:cubicBezTo>
                    <a:cubicBezTo>
                      <a:pt x="832953" y="6406"/>
                      <a:pt x="829926" y="8058"/>
                      <a:pt x="827724" y="9984"/>
                    </a:cubicBezTo>
                    <a:cubicBezTo>
                      <a:pt x="824421" y="9159"/>
                      <a:pt x="823871" y="7783"/>
                      <a:pt x="824146" y="5306"/>
                    </a:cubicBezTo>
                    <a:cubicBezTo>
                      <a:pt x="824696" y="1177"/>
                      <a:pt x="827449" y="77"/>
                      <a:pt x="830751" y="352"/>
                    </a:cubicBezTo>
                    <a:close/>
                    <a:moveTo>
                      <a:pt x="440203" y="351"/>
                    </a:moveTo>
                    <a:cubicBezTo>
                      <a:pt x="447634" y="351"/>
                      <a:pt x="447084" y="6131"/>
                      <a:pt x="450662" y="8333"/>
                    </a:cubicBezTo>
                    <a:cubicBezTo>
                      <a:pt x="459744" y="13837"/>
                      <a:pt x="451763" y="23746"/>
                      <a:pt x="457817" y="31452"/>
                    </a:cubicBezTo>
                    <a:cubicBezTo>
                      <a:pt x="461671" y="35856"/>
                      <a:pt x="452313" y="36957"/>
                      <a:pt x="447634" y="36957"/>
                    </a:cubicBezTo>
                    <a:cubicBezTo>
                      <a:pt x="409103" y="36957"/>
                      <a:pt x="370571" y="36957"/>
                      <a:pt x="332039" y="36957"/>
                    </a:cubicBezTo>
                    <a:cubicBezTo>
                      <a:pt x="320204" y="36957"/>
                      <a:pt x="308369" y="36406"/>
                      <a:pt x="296810" y="36957"/>
                    </a:cubicBezTo>
                    <a:cubicBezTo>
                      <a:pt x="280021" y="37782"/>
                      <a:pt x="264333" y="35305"/>
                      <a:pt x="249471" y="27324"/>
                    </a:cubicBezTo>
                    <a:cubicBezTo>
                      <a:pt x="246719" y="25947"/>
                      <a:pt x="243140" y="24847"/>
                      <a:pt x="240113" y="27048"/>
                    </a:cubicBezTo>
                    <a:cubicBezTo>
                      <a:pt x="234883" y="30626"/>
                      <a:pt x="242865" y="33103"/>
                      <a:pt x="240938" y="36681"/>
                    </a:cubicBezTo>
                    <a:cubicBezTo>
                      <a:pt x="213691" y="36681"/>
                      <a:pt x="186444" y="36681"/>
                      <a:pt x="158921" y="36681"/>
                    </a:cubicBezTo>
                    <a:cubicBezTo>
                      <a:pt x="160848" y="32828"/>
                      <a:pt x="162774" y="28975"/>
                      <a:pt x="164426" y="25122"/>
                    </a:cubicBezTo>
                    <a:cubicBezTo>
                      <a:pt x="165526" y="22645"/>
                      <a:pt x="166627" y="19342"/>
                      <a:pt x="169379" y="20718"/>
                    </a:cubicBezTo>
                    <a:cubicBezTo>
                      <a:pt x="183967" y="28149"/>
                      <a:pt x="189196" y="18241"/>
                      <a:pt x="194701" y="7507"/>
                    </a:cubicBezTo>
                    <a:cubicBezTo>
                      <a:pt x="192223" y="3379"/>
                      <a:pt x="185343" y="7782"/>
                      <a:pt x="182866" y="626"/>
                    </a:cubicBezTo>
                    <a:cubicBezTo>
                      <a:pt x="189196" y="1452"/>
                      <a:pt x="194150" y="-1576"/>
                      <a:pt x="198554" y="6957"/>
                    </a:cubicBezTo>
                    <a:cubicBezTo>
                      <a:pt x="204058" y="17690"/>
                      <a:pt x="229654" y="16039"/>
                      <a:pt x="234883" y="5580"/>
                    </a:cubicBezTo>
                    <a:cubicBezTo>
                      <a:pt x="237636" y="351"/>
                      <a:pt x="241214" y="626"/>
                      <a:pt x="245342" y="626"/>
                    </a:cubicBezTo>
                    <a:cubicBezTo>
                      <a:pt x="310296" y="626"/>
                      <a:pt x="375250" y="901"/>
                      <a:pt x="440203" y="351"/>
                    </a:cubicBezTo>
                    <a:close/>
                    <a:moveTo>
                      <a:pt x="1634867" y="207"/>
                    </a:moveTo>
                    <a:cubicBezTo>
                      <a:pt x="1637749" y="328"/>
                      <a:pt x="1639813" y="672"/>
                      <a:pt x="1640226" y="1291"/>
                    </a:cubicBezTo>
                    <a:cubicBezTo>
                      <a:pt x="1642703" y="4593"/>
                      <a:pt x="1641051" y="8447"/>
                      <a:pt x="1637748" y="9548"/>
                    </a:cubicBezTo>
                    <a:cubicBezTo>
                      <a:pt x="1627015" y="15603"/>
                      <a:pt x="1619309" y="24135"/>
                      <a:pt x="1612428" y="34594"/>
                    </a:cubicBezTo>
                    <a:cubicBezTo>
                      <a:pt x="1612978" y="30465"/>
                      <a:pt x="1615455" y="25236"/>
                      <a:pt x="1613804" y="22483"/>
                    </a:cubicBezTo>
                    <a:cubicBezTo>
                      <a:pt x="1612152" y="19456"/>
                      <a:pt x="1606373" y="18906"/>
                      <a:pt x="1602795" y="17254"/>
                    </a:cubicBezTo>
                    <a:cubicBezTo>
                      <a:pt x="1598666" y="23034"/>
                      <a:pt x="1610776" y="24685"/>
                      <a:pt x="1604996" y="28814"/>
                    </a:cubicBezTo>
                    <a:cubicBezTo>
                      <a:pt x="1598666" y="33493"/>
                      <a:pt x="1592336" y="28263"/>
                      <a:pt x="1585180" y="25236"/>
                    </a:cubicBezTo>
                    <a:cubicBezTo>
                      <a:pt x="1586006" y="29089"/>
                      <a:pt x="1586831" y="32392"/>
                      <a:pt x="1587657" y="36245"/>
                    </a:cubicBezTo>
                    <a:cubicBezTo>
                      <a:pt x="1560134" y="36245"/>
                      <a:pt x="1533162" y="36245"/>
                      <a:pt x="1506190" y="36245"/>
                    </a:cubicBezTo>
                    <a:cubicBezTo>
                      <a:pt x="1506190" y="25511"/>
                      <a:pt x="1493254" y="12025"/>
                      <a:pt x="1481695" y="12025"/>
                    </a:cubicBezTo>
                    <a:cubicBezTo>
                      <a:pt x="1474538" y="12025"/>
                      <a:pt x="1470410" y="18630"/>
                      <a:pt x="1465731" y="22759"/>
                    </a:cubicBezTo>
                    <a:cubicBezTo>
                      <a:pt x="1461052" y="26887"/>
                      <a:pt x="1466007" y="29915"/>
                      <a:pt x="1467658" y="33218"/>
                    </a:cubicBezTo>
                    <a:cubicBezTo>
                      <a:pt x="1467383" y="33768"/>
                      <a:pt x="1467383" y="34318"/>
                      <a:pt x="1467933" y="34869"/>
                    </a:cubicBezTo>
                    <a:cubicBezTo>
                      <a:pt x="1458576" y="38447"/>
                      <a:pt x="1448942" y="36520"/>
                      <a:pt x="1439310" y="36520"/>
                    </a:cubicBezTo>
                    <a:cubicBezTo>
                      <a:pt x="1414264" y="36795"/>
                      <a:pt x="1388943" y="36520"/>
                      <a:pt x="1363897" y="36795"/>
                    </a:cubicBezTo>
                    <a:cubicBezTo>
                      <a:pt x="1355640" y="36795"/>
                      <a:pt x="1348759" y="37346"/>
                      <a:pt x="1349310" y="26061"/>
                    </a:cubicBezTo>
                    <a:cubicBezTo>
                      <a:pt x="1349310" y="23860"/>
                      <a:pt x="1347108" y="21658"/>
                      <a:pt x="1346007" y="19456"/>
                    </a:cubicBezTo>
                    <a:cubicBezTo>
                      <a:pt x="1349035" y="16153"/>
                      <a:pt x="1357842" y="16704"/>
                      <a:pt x="1354264" y="11474"/>
                    </a:cubicBezTo>
                    <a:cubicBezTo>
                      <a:pt x="1352613" y="8997"/>
                      <a:pt x="1348484" y="1291"/>
                      <a:pt x="1341879" y="3768"/>
                    </a:cubicBezTo>
                    <a:cubicBezTo>
                      <a:pt x="1337200" y="5694"/>
                      <a:pt x="1334173" y="8722"/>
                      <a:pt x="1335824" y="14502"/>
                    </a:cubicBezTo>
                    <a:cubicBezTo>
                      <a:pt x="1336925" y="18355"/>
                      <a:pt x="1331145" y="21382"/>
                      <a:pt x="1326741" y="19181"/>
                    </a:cubicBezTo>
                    <a:cubicBezTo>
                      <a:pt x="1320411" y="15878"/>
                      <a:pt x="1314906" y="14777"/>
                      <a:pt x="1307200" y="16704"/>
                    </a:cubicBezTo>
                    <a:cubicBezTo>
                      <a:pt x="1298118" y="18906"/>
                      <a:pt x="1298669" y="5144"/>
                      <a:pt x="1291237" y="465"/>
                    </a:cubicBezTo>
                    <a:cubicBezTo>
                      <a:pt x="1318485" y="465"/>
                      <a:pt x="1346007" y="465"/>
                      <a:pt x="1373255" y="465"/>
                    </a:cubicBezTo>
                    <a:cubicBezTo>
                      <a:pt x="1384264" y="465"/>
                      <a:pt x="1394998" y="190"/>
                      <a:pt x="1406007" y="465"/>
                    </a:cubicBezTo>
                    <a:cubicBezTo>
                      <a:pt x="1408897" y="465"/>
                      <a:pt x="1411925" y="-223"/>
                      <a:pt x="1414539" y="328"/>
                    </a:cubicBezTo>
                    <a:cubicBezTo>
                      <a:pt x="1417154" y="878"/>
                      <a:pt x="1419355" y="2667"/>
                      <a:pt x="1420594" y="7621"/>
                    </a:cubicBezTo>
                    <a:cubicBezTo>
                      <a:pt x="1421420" y="10649"/>
                      <a:pt x="1434355" y="14502"/>
                      <a:pt x="1438209" y="12025"/>
                    </a:cubicBezTo>
                    <a:cubicBezTo>
                      <a:pt x="1443988" y="8722"/>
                      <a:pt x="1445915" y="14502"/>
                      <a:pt x="1449768" y="13126"/>
                    </a:cubicBezTo>
                    <a:cubicBezTo>
                      <a:pt x="1452796" y="8171"/>
                      <a:pt x="1446190" y="6245"/>
                      <a:pt x="1446190" y="465"/>
                    </a:cubicBezTo>
                    <a:cubicBezTo>
                      <a:pt x="1455273" y="465"/>
                      <a:pt x="1464630" y="465"/>
                      <a:pt x="1473988" y="465"/>
                    </a:cubicBezTo>
                    <a:cubicBezTo>
                      <a:pt x="1512245" y="465"/>
                      <a:pt x="1550226" y="465"/>
                      <a:pt x="1588483" y="465"/>
                    </a:cubicBezTo>
                    <a:cubicBezTo>
                      <a:pt x="1590960" y="465"/>
                      <a:pt x="1593437" y="465"/>
                      <a:pt x="1595914" y="741"/>
                    </a:cubicBezTo>
                    <a:cubicBezTo>
                      <a:pt x="1599217" y="741"/>
                      <a:pt x="1600593" y="2942"/>
                      <a:pt x="1599767" y="5694"/>
                    </a:cubicBezTo>
                    <a:cubicBezTo>
                      <a:pt x="1598941" y="8447"/>
                      <a:pt x="1596739" y="7896"/>
                      <a:pt x="1594813" y="6795"/>
                    </a:cubicBezTo>
                    <a:cubicBezTo>
                      <a:pt x="1592886" y="5419"/>
                      <a:pt x="1590685" y="4043"/>
                      <a:pt x="1587932" y="4869"/>
                    </a:cubicBezTo>
                    <a:cubicBezTo>
                      <a:pt x="1585455" y="5694"/>
                      <a:pt x="1582703" y="6795"/>
                      <a:pt x="1582703" y="9548"/>
                    </a:cubicBezTo>
                    <a:cubicBezTo>
                      <a:pt x="1582703" y="12850"/>
                      <a:pt x="1585455" y="13676"/>
                      <a:pt x="1588208" y="13126"/>
                    </a:cubicBezTo>
                    <a:cubicBezTo>
                      <a:pt x="1595914" y="11750"/>
                      <a:pt x="1605272" y="13951"/>
                      <a:pt x="1609400" y="3768"/>
                    </a:cubicBezTo>
                    <a:cubicBezTo>
                      <a:pt x="1610226" y="1497"/>
                      <a:pt x="1626223" y="-154"/>
                      <a:pt x="1634867" y="207"/>
                    </a:cubicBezTo>
                    <a:close/>
                    <a:moveTo>
                      <a:pt x="814109" y="93"/>
                    </a:moveTo>
                    <a:cubicBezTo>
                      <a:pt x="816991" y="214"/>
                      <a:pt x="819055" y="558"/>
                      <a:pt x="819468" y="1177"/>
                    </a:cubicBezTo>
                    <a:cubicBezTo>
                      <a:pt x="821945" y="4479"/>
                      <a:pt x="820293" y="8333"/>
                      <a:pt x="816990" y="9434"/>
                    </a:cubicBezTo>
                    <a:cubicBezTo>
                      <a:pt x="806257" y="15489"/>
                      <a:pt x="798551" y="24021"/>
                      <a:pt x="791670" y="34480"/>
                    </a:cubicBezTo>
                    <a:cubicBezTo>
                      <a:pt x="792220" y="30351"/>
                      <a:pt x="794697" y="25122"/>
                      <a:pt x="793046" y="22369"/>
                    </a:cubicBezTo>
                    <a:cubicBezTo>
                      <a:pt x="791394" y="19342"/>
                      <a:pt x="785615" y="18792"/>
                      <a:pt x="782037" y="17140"/>
                    </a:cubicBezTo>
                    <a:cubicBezTo>
                      <a:pt x="777908" y="22920"/>
                      <a:pt x="790018" y="24571"/>
                      <a:pt x="784238" y="28700"/>
                    </a:cubicBezTo>
                    <a:cubicBezTo>
                      <a:pt x="777908" y="33379"/>
                      <a:pt x="771578" y="28149"/>
                      <a:pt x="764422" y="25122"/>
                    </a:cubicBezTo>
                    <a:cubicBezTo>
                      <a:pt x="765248" y="28975"/>
                      <a:pt x="766073" y="32278"/>
                      <a:pt x="766899" y="36131"/>
                    </a:cubicBezTo>
                    <a:cubicBezTo>
                      <a:pt x="739376" y="36131"/>
                      <a:pt x="712404" y="36131"/>
                      <a:pt x="685432" y="36131"/>
                    </a:cubicBezTo>
                    <a:cubicBezTo>
                      <a:pt x="685432" y="25397"/>
                      <a:pt x="672496" y="11911"/>
                      <a:pt x="660937" y="11911"/>
                    </a:cubicBezTo>
                    <a:cubicBezTo>
                      <a:pt x="653780" y="11911"/>
                      <a:pt x="649652" y="18516"/>
                      <a:pt x="644973" y="22645"/>
                    </a:cubicBezTo>
                    <a:cubicBezTo>
                      <a:pt x="640294" y="26773"/>
                      <a:pt x="645249" y="29801"/>
                      <a:pt x="646900" y="33104"/>
                    </a:cubicBezTo>
                    <a:cubicBezTo>
                      <a:pt x="646625" y="33654"/>
                      <a:pt x="646625" y="34204"/>
                      <a:pt x="647175" y="34755"/>
                    </a:cubicBezTo>
                    <a:cubicBezTo>
                      <a:pt x="637818" y="38333"/>
                      <a:pt x="628184" y="36406"/>
                      <a:pt x="618552" y="36406"/>
                    </a:cubicBezTo>
                    <a:cubicBezTo>
                      <a:pt x="593506" y="36681"/>
                      <a:pt x="568185" y="36406"/>
                      <a:pt x="543139" y="36681"/>
                    </a:cubicBezTo>
                    <a:cubicBezTo>
                      <a:pt x="534882" y="36681"/>
                      <a:pt x="528001" y="37232"/>
                      <a:pt x="528552" y="25947"/>
                    </a:cubicBezTo>
                    <a:cubicBezTo>
                      <a:pt x="528552" y="23746"/>
                      <a:pt x="526350" y="21544"/>
                      <a:pt x="525249" y="19342"/>
                    </a:cubicBezTo>
                    <a:cubicBezTo>
                      <a:pt x="528277" y="16039"/>
                      <a:pt x="537084" y="16590"/>
                      <a:pt x="533506" y="11360"/>
                    </a:cubicBezTo>
                    <a:cubicBezTo>
                      <a:pt x="531855" y="8883"/>
                      <a:pt x="527726" y="1177"/>
                      <a:pt x="521121" y="3654"/>
                    </a:cubicBezTo>
                    <a:cubicBezTo>
                      <a:pt x="516442" y="5580"/>
                      <a:pt x="513415" y="8608"/>
                      <a:pt x="515066" y="14388"/>
                    </a:cubicBezTo>
                    <a:cubicBezTo>
                      <a:pt x="516167" y="18241"/>
                      <a:pt x="510387" y="21268"/>
                      <a:pt x="505983" y="19067"/>
                    </a:cubicBezTo>
                    <a:cubicBezTo>
                      <a:pt x="499653" y="15764"/>
                      <a:pt x="494148" y="14663"/>
                      <a:pt x="486442" y="16590"/>
                    </a:cubicBezTo>
                    <a:cubicBezTo>
                      <a:pt x="477360" y="18792"/>
                      <a:pt x="477911" y="5030"/>
                      <a:pt x="470479" y="351"/>
                    </a:cubicBezTo>
                    <a:cubicBezTo>
                      <a:pt x="497727" y="351"/>
                      <a:pt x="525249" y="351"/>
                      <a:pt x="552497" y="351"/>
                    </a:cubicBezTo>
                    <a:cubicBezTo>
                      <a:pt x="563506" y="351"/>
                      <a:pt x="574240" y="76"/>
                      <a:pt x="585249" y="351"/>
                    </a:cubicBezTo>
                    <a:cubicBezTo>
                      <a:pt x="588139" y="351"/>
                      <a:pt x="591167" y="-337"/>
                      <a:pt x="593781" y="214"/>
                    </a:cubicBezTo>
                    <a:cubicBezTo>
                      <a:pt x="596396" y="764"/>
                      <a:pt x="598597" y="2553"/>
                      <a:pt x="599836" y="7507"/>
                    </a:cubicBezTo>
                    <a:cubicBezTo>
                      <a:pt x="600662" y="10535"/>
                      <a:pt x="613597" y="14388"/>
                      <a:pt x="617451" y="11911"/>
                    </a:cubicBezTo>
                    <a:cubicBezTo>
                      <a:pt x="623230" y="8608"/>
                      <a:pt x="625157" y="14388"/>
                      <a:pt x="629010" y="13012"/>
                    </a:cubicBezTo>
                    <a:cubicBezTo>
                      <a:pt x="632038" y="8057"/>
                      <a:pt x="625432" y="6131"/>
                      <a:pt x="625432" y="351"/>
                    </a:cubicBezTo>
                    <a:cubicBezTo>
                      <a:pt x="634515" y="351"/>
                      <a:pt x="643872" y="351"/>
                      <a:pt x="653230" y="351"/>
                    </a:cubicBezTo>
                    <a:cubicBezTo>
                      <a:pt x="691487" y="351"/>
                      <a:pt x="729468" y="351"/>
                      <a:pt x="767725" y="351"/>
                    </a:cubicBezTo>
                    <a:cubicBezTo>
                      <a:pt x="770202" y="351"/>
                      <a:pt x="772679" y="351"/>
                      <a:pt x="775156" y="627"/>
                    </a:cubicBezTo>
                    <a:cubicBezTo>
                      <a:pt x="778459" y="627"/>
                      <a:pt x="779835" y="2828"/>
                      <a:pt x="779009" y="5580"/>
                    </a:cubicBezTo>
                    <a:cubicBezTo>
                      <a:pt x="778183" y="8333"/>
                      <a:pt x="775981" y="7782"/>
                      <a:pt x="774055" y="6681"/>
                    </a:cubicBezTo>
                    <a:cubicBezTo>
                      <a:pt x="772128" y="5305"/>
                      <a:pt x="769927" y="3929"/>
                      <a:pt x="767174" y="4755"/>
                    </a:cubicBezTo>
                    <a:cubicBezTo>
                      <a:pt x="764697" y="5580"/>
                      <a:pt x="761945" y="6681"/>
                      <a:pt x="761945" y="9434"/>
                    </a:cubicBezTo>
                    <a:cubicBezTo>
                      <a:pt x="761945" y="12736"/>
                      <a:pt x="764697" y="13562"/>
                      <a:pt x="767450" y="13012"/>
                    </a:cubicBezTo>
                    <a:cubicBezTo>
                      <a:pt x="775156" y="11636"/>
                      <a:pt x="784514" y="13837"/>
                      <a:pt x="788642" y="3654"/>
                    </a:cubicBezTo>
                    <a:cubicBezTo>
                      <a:pt x="789468" y="1383"/>
                      <a:pt x="805465" y="-268"/>
                      <a:pt x="814109" y="93"/>
                    </a:cubicBezTo>
                    <a:close/>
                  </a:path>
                </a:pathLst>
              </a:custGeom>
              <a:solidFill>
                <a:schemeClr val="accent3"/>
              </a:solidFill>
              <a:ln w="7407" cap="flat">
                <a:noFill/>
                <a:prstDash val="solid"/>
                <a:miter/>
              </a:ln>
            </p:spPr>
            <p:txBody>
              <a:bodyPr wrap="square" rtlCol="0" anchor="ctr">
                <a:noAutofit/>
              </a:bodyPr>
              <a:lstStyle/>
              <a:p>
                <a:endParaRPr lang="en-US" sz="1351"/>
              </a:p>
            </p:txBody>
          </p:sp>
        </p:grpSp>
      </p:grpSp>
      <p:sp>
        <p:nvSpPr>
          <p:cNvPr id="33" name="Rectangle 32">
            <a:extLst>
              <a:ext uri="{FF2B5EF4-FFF2-40B4-BE49-F238E27FC236}">
                <a16:creationId xmlns:a16="http://schemas.microsoft.com/office/drawing/2014/main" id="{65ED8F84-D030-4918-95F8-54A1655E933A}"/>
              </a:ext>
            </a:extLst>
          </p:cNvPr>
          <p:cNvSpPr/>
          <p:nvPr userDrawn="1"/>
        </p:nvSpPr>
        <p:spPr>
          <a:xfrm>
            <a:off x="4571833" y="6041974"/>
            <a:ext cx="3231363" cy="643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Freeform: Shape 33">
            <a:extLst>
              <a:ext uri="{FF2B5EF4-FFF2-40B4-BE49-F238E27FC236}">
                <a16:creationId xmlns:a16="http://schemas.microsoft.com/office/drawing/2014/main" id="{2B779178-7BD9-4011-B2BC-FEF421E7788F}"/>
              </a:ext>
            </a:extLst>
          </p:cNvPr>
          <p:cNvSpPr/>
          <p:nvPr userDrawn="1"/>
        </p:nvSpPr>
        <p:spPr>
          <a:xfrm>
            <a:off x="4734528" y="6156521"/>
            <a:ext cx="2958511" cy="421370"/>
          </a:xfrm>
          <a:custGeom>
            <a:avLst/>
            <a:gdLst>
              <a:gd name="connsiteX0" fmla="*/ 95530 w 1806696"/>
              <a:gd name="connsiteY0" fmla="*/ 240641 h 257321"/>
              <a:gd name="connsiteX1" fmla="*/ 87507 w 1806696"/>
              <a:gd name="connsiteY1" fmla="*/ 240895 h 257321"/>
              <a:gd name="connsiteX2" fmla="*/ 73922 w 1806696"/>
              <a:gd name="connsiteY2" fmla="*/ 246829 h 257321"/>
              <a:gd name="connsiteX3" fmla="*/ 97501 w 1806696"/>
              <a:gd name="connsiteY3" fmla="*/ 250264 h 257321"/>
              <a:gd name="connsiteX4" fmla="*/ 100624 w 1806696"/>
              <a:gd name="connsiteY4" fmla="*/ 247766 h 257321"/>
              <a:gd name="connsiteX5" fmla="*/ 95530 w 1806696"/>
              <a:gd name="connsiteY5" fmla="*/ 240641 h 257321"/>
              <a:gd name="connsiteX6" fmla="*/ 136696 w 1806696"/>
              <a:gd name="connsiteY6" fmla="*/ 230120 h 257321"/>
              <a:gd name="connsiteX7" fmla="*/ 135291 w 1806696"/>
              <a:gd name="connsiteY7" fmla="*/ 234180 h 257321"/>
              <a:gd name="connsiteX8" fmla="*/ 132324 w 1806696"/>
              <a:gd name="connsiteY8" fmla="*/ 244955 h 257321"/>
              <a:gd name="connsiteX9" fmla="*/ 136228 w 1806696"/>
              <a:gd name="connsiteY9" fmla="*/ 251358 h 257321"/>
              <a:gd name="connsiteX10" fmla="*/ 141849 w 1806696"/>
              <a:gd name="connsiteY10" fmla="*/ 250576 h 257321"/>
              <a:gd name="connsiteX11" fmla="*/ 152312 w 1806696"/>
              <a:gd name="connsiteY11" fmla="*/ 249328 h 257321"/>
              <a:gd name="connsiteX12" fmla="*/ 152156 w 1806696"/>
              <a:gd name="connsiteY12" fmla="*/ 239021 h 257321"/>
              <a:gd name="connsiteX13" fmla="*/ 150282 w 1806696"/>
              <a:gd name="connsiteY13" fmla="*/ 234336 h 257321"/>
              <a:gd name="connsiteX14" fmla="*/ 146846 w 1806696"/>
              <a:gd name="connsiteY14" fmla="*/ 238240 h 257321"/>
              <a:gd name="connsiteX15" fmla="*/ 145910 w 1806696"/>
              <a:gd name="connsiteY15" fmla="*/ 242300 h 257321"/>
              <a:gd name="connsiteX16" fmla="*/ 141538 w 1806696"/>
              <a:gd name="connsiteY16" fmla="*/ 243862 h 257321"/>
              <a:gd name="connsiteX17" fmla="*/ 141225 w 1806696"/>
              <a:gd name="connsiteY17" fmla="*/ 239958 h 257321"/>
              <a:gd name="connsiteX18" fmla="*/ 143098 w 1806696"/>
              <a:gd name="connsiteY18" fmla="*/ 237772 h 257321"/>
              <a:gd name="connsiteX19" fmla="*/ 142318 w 1806696"/>
              <a:gd name="connsiteY19" fmla="*/ 232619 h 257321"/>
              <a:gd name="connsiteX20" fmla="*/ 136696 w 1806696"/>
              <a:gd name="connsiteY20" fmla="*/ 230120 h 257321"/>
              <a:gd name="connsiteX21" fmla="*/ 224671 w 1806696"/>
              <a:gd name="connsiteY21" fmla="*/ 199162 h 257321"/>
              <a:gd name="connsiteX22" fmla="*/ 218991 w 1806696"/>
              <a:gd name="connsiteY22" fmla="*/ 200294 h 257321"/>
              <a:gd name="connsiteX23" fmla="*/ 218991 w 1806696"/>
              <a:gd name="connsiteY23" fmla="*/ 211381 h 257321"/>
              <a:gd name="connsiteX24" fmla="*/ 227892 w 1806696"/>
              <a:gd name="connsiteY24" fmla="*/ 211069 h 257321"/>
              <a:gd name="connsiteX25" fmla="*/ 229297 w 1806696"/>
              <a:gd name="connsiteY25" fmla="*/ 200607 h 257321"/>
              <a:gd name="connsiteX26" fmla="*/ 224671 w 1806696"/>
              <a:gd name="connsiteY26" fmla="*/ 199162 h 257321"/>
              <a:gd name="connsiteX27" fmla="*/ 321395 w 1806696"/>
              <a:gd name="connsiteY27" fmla="*/ 212186 h 257321"/>
              <a:gd name="connsiteX28" fmla="*/ 308912 w 1806696"/>
              <a:gd name="connsiteY28" fmla="*/ 212002 h 257321"/>
              <a:gd name="connsiteX29" fmla="*/ 302120 w 1806696"/>
              <a:gd name="connsiteY29" fmla="*/ 212002 h 257321"/>
              <a:gd name="connsiteX30" fmla="*/ 300835 w 1806696"/>
              <a:gd name="connsiteY30" fmla="*/ 219712 h 257321"/>
              <a:gd name="connsiteX31" fmla="*/ 312584 w 1806696"/>
              <a:gd name="connsiteY31" fmla="*/ 229258 h 257321"/>
              <a:gd name="connsiteX32" fmla="*/ 329839 w 1806696"/>
              <a:gd name="connsiteY32" fmla="*/ 226137 h 257321"/>
              <a:gd name="connsiteX33" fmla="*/ 332960 w 1806696"/>
              <a:gd name="connsiteY33" fmla="*/ 215306 h 257321"/>
              <a:gd name="connsiteX34" fmla="*/ 321395 w 1806696"/>
              <a:gd name="connsiteY34" fmla="*/ 212186 h 257321"/>
              <a:gd name="connsiteX35" fmla="*/ 72672 w 1806696"/>
              <a:gd name="connsiteY35" fmla="*/ 171874 h 257321"/>
              <a:gd name="connsiteX36" fmla="*/ 67363 w 1806696"/>
              <a:gd name="connsiteY36" fmla="*/ 177339 h 257321"/>
              <a:gd name="connsiteX37" fmla="*/ 74858 w 1806696"/>
              <a:gd name="connsiteY37" fmla="*/ 183273 h 257321"/>
              <a:gd name="connsiteX38" fmla="*/ 80636 w 1806696"/>
              <a:gd name="connsiteY38" fmla="*/ 179525 h 257321"/>
              <a:gd name="connsiteX39" fmla="*/ 72672 w 1806696"/>
              <a:gd name="connsiteY39" fmla="*/ 171874 h 257321"/>
              <a:gd name="connsiteX40" fmla="*/ 225861 w 1806696"/>
              <a:gd name="connsiteY40" fmla="*/ 186552 h 257321"/>
              <a:gd name="connsiteX41" fmla="*/ 208059 w 1806696"/>
              <a:gd name="connsiteY41" fmla="*/ 184366 h 257321"/>
              <a:gd name="connsiteX42" fmla="*/ 206343 w 1806696"/>
              <a:gd name="connsiteY42" fmla="*/ 188895 h 257321"/>
              <a:gd name="connsiteX43" fmla="*/ 219303 w 1806696"/>
              <a:gd name="connsiteY43" fmla="*/ 197483 h 257321"/>
              <a:gd name="connsiteX44" fmla="*/ 233358 w 1806696"/>
              <a:gd name="connsiteY44" fmla="*/ 194985 h 257321"/>
              <a:gd name="connsiteX45" fmla="*/ 225861 w 1806696"/>
              <a:gd name="connsiteY45" fmla="*/ 186552 h 257321"/>
              <a:gd name="connsiteX46" fmla="*/ 442853 w 1806696"/>
              <a:gd name="connsiteY46" fmla="*/ 212209 h 257321"/>
              <a:gd name="connsiteX47" fmla="*/ 433192 w 1806696"/>
              <a:gd name="connsiteY47" fmla="*/ 219345 h 257321"/>
              <a:gd name="connsiteX48" fmla="*/ 452101 w 1806696"/>
              <a:gd name="connsiteY48" fmla="*/ 218427 h 257321"/>
              <a:gd name="connsiteX49" fmla="*/ 442853 w 1806696"/>
              <a:gd name="connsiteY49" fmla="*/ 212209 h 257321"/>
              <a:gd name="connsiteX50" fmla="*/ 385096 w 1806696"/>
              <a:gd name="connsiteY50" fmla="*/ 177490 h 257321"/>
              <a:gd name="connsiteX51" fmla="*/ 378671 w 1806696"/>
              <a:gd name="connsiteY51" fmla="*/ 187587 h 257321"/>
              <a:gd name="connsiteX52" fmla="*/ 381424 w 1806696"/>
              <a:gd name="connsiteY52" fmla="*/ 186852 h 257321"/>
              <a:gd name="connsiteX53" fmla="*/ 385096 w 1806696"/>
              <a:gd name="connsiteY53" fmla="*/ 177490 h 257321"/>
              <a:gd name="connsiteX54" fmla="*/ 428787 w 1806696"/>
              <a:gd name="connsiteY54" fmla="*/ 176870 h 257321"/>
              <a:gd name="connsiteX55" fmla="*/ 423278 w 1806696"/>
              <a:gd name="connsiteY55" fmla="*/ 188504 h 257321"/>
              <a:gd name="connsiteX56" fmla="*/ 431357 w 1806696"/>
              <a:gd name="connsiteY56" fmla="*/ 197867 h 257321"/>
              <a:gd name="connsiteX57" fmla="*/ 446043 w 1806696"/>
              <a:gd name="connsiteY57" fmla="*/ 192543 h 257321"/>
              <a:gd name="connsiteX58" fmla="*/ 452284 w 1806696"/>
              <a:gd name="connsiteY58" fmla="*/ 186485 h 257321"/>
              <a:gd name="connsiteX59" fmla="*/ 444206 w 1806696"/>
              <a:gd name="connsiteY59" fmla="*/ 179142 h 257321"/>
              <a:gd name="connsiteX60" fmla="*/ 428787 w 1806696"/>
              <a:gd name="connsiteY60" fmla="*/ 176870 h 257321"/>
              <a:gd name="connsiteX61" fmla="*/ 646390 w 1806696"/>
              <a:gd name="connsiteY61" fmla="*/ 198420 h 257321"/>
              <a:gd name="connsiteX62" fmla="*/ 643326 w 1806696"/>
              <a:gd name="connsiteY62" fmla="*/ 204081 h 257321"/>
              <a:gd name="connsiteX63" fmla="*/ 639735 w 1806696"/>
              <a:gd name="connsiteY63" fmla="*/ 209234 h 257321"/>
              <a:gd name="connsiteX64" fmla="*/ 640827 w 1806696"/>
              <a:gd name="connsiteY64" fmla="*/ 222820 h 257321"/>
              <a:gd name="connsiteX65" fmla="*/ 644106 w 1806696"/>
              <a:gd name="connsiteY65" fmla="*/ 229690 h 257321"/>
              <a:gd name="connsiteX66" fmla="*/ 650822 w 1806696"/>
              <a:gd name="connsiteY66" fmla="*/ 233751 h 257321"/>
              <a:gd name="connsiteX67" fmla="*/ 654569 w 1806696"/>
              <a:gd name="connsiteY67" fmla="*/ 219384 h 257321"/>
              <a:gd name="connsiteX68" fmla="*/ 650821 w 1806696"/>
              <a:gd name="connsiteY68" fmla="*/ 215012 h 257321"/>
              <a:gd name="connsiteX69" fmla="*/ 659722 w 1806696"/>
              <a:gd name="connsiteY69" fmla="*/ 205955 h 257321"/>
              <a:gd name="connsiteX70" fmla="*/ 652852 w 1806696"/>
              <a:gd name="connsiteY70" fmla="*/ 199552 h 257321"/>
              <a:gd name="connsiteX71" fmla="*/ 646390 w 1806696"/>
              <a:gd name="connsiteY71" fmla="*/ 198420 h 257321"/>
              <a:gd name="connsiteX72" fmla="*/ 283165 w 1806696"/>
              <a:gd name="connsiteY72" fmla="*/ 143092 h 257321"/>
              <a:gd name="connsiteX73" fmla="*/ 280458 w 1806696"/>
              <a:gd name="connsiteY73" fmla="*/ 144813 h 257321"/>
              <a:gd name="connsiteX74" fmla="*/ 279907 w 1806696"/>
              <a:gd name="connsiteY74" fmla="*/ 153992 h 257321"/>
              <a:gd name="connsiteX75" fmla="*/ 284496 w 1806696"/>
              <a:gd name="connsiteY75" fmla="*/ 149403 h 257321"/>
              <a:gd name="connsiteX76" fmla="*/ 285598 w 1806696"/>
              <a:gd name="connsiteY76" fmla="*/ 148301 h 257321"/>
              <a:gd name="connsiteX77" fmla="*/ 285598 w 1806696"/>
              <a:gd name="connsiteY77" fmla="*/ 145364 h 257321"/>
              <a:gd name="connsiteX78" fmla="*/ 283165 w 1806696"/>
              <a:gd name="connsiteY78" fmla="*/ 143092 h 257321"/>
              <a:gd name="connsiteX79" fmla="*/ 723434 w 1806696"/>
              <a:gd name="connsiteY79" fmla="*/ 205642 h 257321"/>
              <a:gd name="connsiteX80" fmla="*/ 720780 w 1806696"/>
              <a:gd name="connsiteY80" fmla="*/ 212357 h 257321"/>
              <a:gd name="connsiteX81" fmla="*/ 723903 w 1806696"/>
              <a:gd name="connsiteY81" fmla="*/ 212826 h 257321"/>
              <a:gd name="connsiteX82" fmla="*/ 723434 w 1806696"/>
              <a:gd name="connsiteY82" fmla="*/ 205642 h 257321"/>
              <a:gd name="connsiteX83" fmla="*/ 613187 w 1806696"/>
              <a:gd name="connsiteY83" fmla="*/ 188309 h 257321"/>
              <a:gd name="connsiteX84" fmla="*/ 612095 w 1806696"/>
              <a:gd name="connsiteY84" fmla="*/ 188934 h 257321"/>
              <a:gd name="connsiteX85" fmla="*/ 613500 w 1806696"/>
              <a:gd name="connsiteY85" fmla="*/ 195492 h 257321"/>
              <a:gd name="connsiteX86" fmla="*/ 617091 w 1806696"/>
              <a:gd name="connsiteY86" fmla="*/ 197678 h 257321"/>
              <a:gd name="connsiteX87" fmla="*/ 617092 w 1806696"/>
              <a:gd name="connsiteY87" fmla="*/ 193774 h 257321"/>
              <a:gd name="connsiteX88" fmla="*/ 613187 w 1806696"/>
              <a:gd name="connsiteY88" fmla="*/ 188309 h 257321"/>
              <a:gd name="connsiteX89" fmla="*/ 889336 w 1806696"/>
              <a:gd name="connsiteY89" fmla="*/ 203961 h 257321"/>
              <a:gd name="connsiteX90" fmla="*/ 881603 w 1806696"/>
              <a:gd name="connsiteY90" fmla="*/ 203574 h 257321"/>
              <a:gd name="connsiteX91" fmla="*/ 880830 w 1806696"/>
              <a:gd name="connsiteY91" fmla="*/ 211695 h 257321"/>
              <a:gd name="connsiteX92" fmla="*/ 890303 w 1806696"/>
              <a:gd name="connsiteY92" fmla="*/ 223487 h 257321"/>
              <a:gd name="connsiteX93" fmla="*/ 899004 w 1806696"/>
              <a:gd name="connsiteY93" fmla="*/ 226775 h 257321"/>
              <a:gd name="connsiteX94" fmla="*/ 911183 w 1806696"/>
              <a:gd name="connsiteY94" fmla="*/ 220394 h 257321"/>
              <a:gd name="connsiteX95" fmla="*/ 901516 w 1806696"/>
              <a:gd name="connsiteY95" fmla="*/ 207441 h 257321"/>
              <a:gd name="connsiteX96" fmla="*/ 889336 w 1806696"/>
              <a:gd name="connsiteY96" fmla="*/ 203961 h 257321"/>
              <a:gd name="connsiteX97" fmla="*/ 710629 w 1806696"/>
              <a:gd name="connsiteY97" fmla="*/ 175192 h 257321"/>
              <a:gd name="connsiteX98" fmla="*/ 704695 w 1806696"/>
              <a:gd name="connsiteY98" fmla="*/ 182844 h 257321"/>
              <a:gd name="connsiteX99" fmla="*/ 699542 w 1806696"/>
              <a:gd name="connsiteY99" fmla="*/ 191432 h 257321"/>
              <a:gd name="connsiteX100" fmla="*/ 696106 w 1806696"/>
              <a:gd name="connsiteY100" fmla="*/ 196741 h 257321"/>
              <a:gd name="connsiteX101" fmla="*/ 703134 w 1806696"/>
              <a:gd name="connsiteY101" fmla="*/ 208141 h 257321"/>
              <a:gd name="connsiteX102" fmla="*/ 708287 w 1806696"/>
              <a:gd name="connsiteY102" fmla="*/ 212201 h 257321"/>
              <a:gd name="connsiteX103" fmla="*/ 712035 w 1806696"/>
              <a:gd name="connsiteY103" fmla="*/ 204549 h 257321"/>
              <a:gd name="connsiteX104" fmla="*/ 719061 w 1806696"/>
              <a:gd name="connsiteY104" fmla="*/ 196429 h 257321"/>
              <a:gd name="connsiteX105" fmla="*/ 724527 w 1806696"/>
              <a:gd name="connsiteY105" fmla="*/ 193774 h 257321"/>
              <a:gd name="connsiteX106" fmla="*/ 727806 w 1806696"/>
              <a:gd name="connsiteY106" fmla="*/ 184249 h 257321"/>
              <a:gd name="connsiteX107" fmla="*/ 722810 w 1806696"/>
              <a:gd name="connsiteY107" fmla="*/ 190964 h 257321"/>
              <a:gd name="connsiteX108" fmla="*/ 719530 w 1806696"/>
              <a:gd name="connsiteY108" fmla="*/ 182063 h 257321"/>
              <a:gd name="connsiteX109" fmla="*/ 710629 w 1806696"/>
              <a:gd name="connsiteY109" fmla="*/ 175192 h 257321"/>
              <a:gd name="connsiteX110" fmla="*/ 742485 w 1806696"/>
              <a:gd name="connsiteY110" fmla="*/ 173162 h 257321"/>
              <a:gd name="connsiteX111" fmla="*/ 739362 w 1806696"/>
              <a:gd name="connsiteY111" fmla="*/ 172850 h 257321"/>
              <a:gd name="connsiteX112" fmla="*/ 732804 w 1806696"/>
              <a:gd name="connsiteY112" fmla="*/ 179096 h 257321"/>
              <a:gd name="connsiteX113" fmla="*/ 734052 w 1806696"/>
              <a:gd name="connsiteY113" fmla="*/ 180969 h 257321"/>
              <a:gd name="connsiteX114" fmla="*/ 738894 w 1806696"/>
              <a:gd name="connsiteY114" fmla="*/ 184093 h 257321"/>
              <a:gd name="connsiteX115" fmla="*/ 751854 w 1806696"/>
              <a:gd name="connsiteY115" fmla="*/ 188153 h 257321"/>
              <a:gd name="connsiteX116" fmla="*/ 758257 w 1806696"/>
              <a:gd name="connsiteY116" fmla="*/ 185342 h 257321"/>
              <a:gd name="connsiteX117" fmla="*/ 762317 w 1806696"/>
              <a:gd name="connsiteY117" fmla="*/ 183156 h 257321"/>
              <a:gd name="connsiteX118" fmla="*/ 759975 w 1806696"/>
              <a:gd name="connsiteY118" fmla="*/ 179252 h 257321"/>
              <a:gd name="connsiteX119" fmla="*/ 742485 w 1806696"/>
              <a:gd name="connsiteY119" fmla="*/ 173162 h 257321"/>
              <a:gd name="connsiteX120" fmla="*/ 84384 w 1806696"/>
              <a:gd name="connsiteY120" fmla="*/ 69279 h 257321"/>
              <a:gd name="connsiteX121" fmla="*/ 81261 w 1806696"/>
              <a:gd name="connsiteY121" fmla="*/ 70372 h 257321"/>
              <a:gd name="connsiteX122" fmla="*/ 69236 w 1806696"/>
              <a:gd name="connsiteY122" fmla="*/ 81928 h 257321"/>
              <a:gd name="connsiteX123" fmla="*/ 63928 w 1806696"/>
              <a:gd name="connsiteY123" fmla="*/ 89892 h 257321"/>
              <a:gd name="connsiteX124" fmla="*/ 73921 w 1806696"/>
              <a:gd name="connsiteY124" fmla="*/ 95826 h 257321"/>
              <a:gd name="connsiteX125" fmla="*/ 80792 w 1806696"/>
              <a:gd name="connsiteY125" fmla="*/ 90985 h 257321"/>
              <a:gd name="connsiteX126" fmla="*/ 93441 w 1806696"/>
              <a:gd name="connsiteY126" fmla="*/ 84114 h 257321"/>
              <a:gd name="connsiteX127" fmla="*/ 99531 w 1806696"/>
              <a:gd name="connsiteY127" fmla="*/ 79273 h 257321"/>
              <a:gd name="connsiteX128" fmla="*/ 92660 w 1806696"/>
              <a:gd name="connsiteY128" fmla="*/ 71934 h 257321"/>
              <a:gd name="connsiteX129" fmla="*/ 92036 w 1806696"/>
              <a:gd name="connsiteY129" fmla="*/ 73183 h 257321"/>
              <a:gd name="connsiteX130" fmla="*/ 88131 w 1806696"/>
              <a:gd name="connsiteY130" fmla="*/ 78336 h 257321"/>
              <a:gd name="connsiteX131" fmla="*/ 85946 w 1806696"/>
              <a:gd name="connsiteY131" fmla="*/ 72558 h 257321"/>
              <a:gd name="connsiteX132" fmla="*/ 84384 w 1806696"/>
              <a:gd name="connsiteY132" fmla="*/ 69279 h 257321"/>
              <a:gd name="connsiteX133" fmla="*/ 997660 w 1806696"/>
              <a:gd name="connsiteY133" fmla="*/ 194420 h 257321"/>
              <a:gd name="connsiteX134" fmla="*/ 989815 w 1806696"/>
              <a:gd name="connsiteY134" fmla="*/ 213662 h 257321"/>
              <a:gd name="connsiteX135" fmla="*/ 994858 w 1806696"/>
              <a:gd name="connsiteY135" fmla="*/ 231410 h 257321"/>
              <a:gd name="connsiteX136" fmla="*/ 997660 w 1806696"/>
              <a:gd name="connsiteY136" fmla="*/ 232904 h 257321"/>
              <a:gd name="connsiteX137" fmla="*/ 1009430 w 1806696"/>
              <a:gd name="connsiteY137" fmla="*/ 222629 h 257321"/>
              <a:gd name="connsiteX138" fmla="*/ 1018771 w 1806696"/>
              <a:gd name="connsiteY138" fmla="*/ 216838 h 257321"/>
              <a:gd name="connsiteX139" fmla="*/ 1008309 w 1806696"/>
              <a:gd name="connsiteY139" fmla="*/ 212168 h 257321"/>
              <a:gd name="connsiteX140" fmla="*/ 1015782 w 1806696"/>
              <a:gd name="connsiteY140" fmla="*/ 199464 h 257321"/>
              <a:gd name="connsiteX141" fmla="*/ 997660 w 1806696"/>
              <a:gd name="connsiteY141" fmla="*/ 194420 h 257321"/>
              <a:gd name="connsiteX142" fmla="*/ 215087 w 1806696"/>
              <a:gd name="connsiteY142" fmla="*/ 81928 h 257321"/>
              <a:gd name="connsiteX143" fmla="*/ 209934 w 1806696"/>
              <a:gd name="connsiteY143" fmla="*/ 92390 h 257321"/>
              <a:gd name="connsiteX144" fmla="*/ 215868 w 1806696"/>
              <a:gd name="connsiteY144" fmla="*/ 96919 h 257321"/>
              <a:gd name="connsiteX145" fmla="*/ 221958 w 1806696"/>
              <a:gd name="connsiteY145" fmla="*/ 88955 h 257321"/>
              <a:gd name="connsiteX146" fmla="*/ 215087 w 1806696"/>
              <a:gd name="connsiteY146" fmla="*/ 81928 h 257321"/>
              <a:gd name="connsiteX147" fmla="*/ 633644 w 1806696"/>
              <a:gd name="connsiteY147" fmla="*/ 133966 h 257321"/>
              <a:gd name="connsiteX148" fmla="*/ 633020 w 1806696"/>
              <a:gd name="connsiteY148" fmla="*/ 133966 h 257321"/>
              <a:gd name="connsiteX149" fmla="*/ 624431 w 1806696"/>
              <a:gd name="connsiteY149" fmla="*/ 149114 h 257321"/>
              <a:gd name="connsiteX150" fmla="*/ 629428 w 1806696"/>
              <a:gd name="connsiteY150" fmla="*/ 151300 h 257321"/>
              <a:gd name="connsiteX151" fmla="*/ 632239 w 1806696"/>
              <a:gd name="connsiteY151" fmla="*/ 154267 h 257321"/>
              <a:gd name="connsiteX152" fmla="*/ 637548 w 1806696"/>
              <a:gd name="connsiteY152" fmla="*/ 156453 h 257321"/>
              <a:gd name="connsiteX153" fmla="*/ 638641 w 1806696"/>
              <a:gd name="connsiteY153" fmla="*/ 150207 h 257321"/>
              <a:gd name="connsiteX154" fmla="*/ 638017 w 1806696"/>
              <a:gd name="connsiteY154" fmla="*/ 143492 h 257321"/>
              <a:gd name="connsiteX155" fmla="*/ 633644 w 1806696"/>
              <a:gd name="connsiteY155" fmla="*/ 133966 h 257321"/>
              <a:gd name="connsiteX156" fmla="*/ 437966 w 1806696"/>
              <a:gd name="connsiteY156" fmla="*/ 102407 h 257321"/>
              <a:gd name="connsiteX157" fmla="*/ 431173 w 1806696"/>
              <a:gd name="connsiteY157" fmla="*/ 109383 h 257321"/>
              <a:gd name="connsiteX158" fmla="*/ 437047 w 1806696"/>
              <a:gd name="connsiteY158" fmla="*/ 114523 h 257321"/>
              <a:gd name="connsiteX159" fmla="*/ 443472 w 1806696"/>
              <a:gd name="connsiteY159" fmla="*/ 119296 h 257321"/>
              <a:gd name="connsiteX160" fmla="*/ 443106 w 1806696"/>
              <a:gd name="connsiteY160" fmla="*/ 110852 h 257321"/>
              <a:gd name="connsiteX161" fmla="*/ 437966 w 1806696"/>
              <a:gd name="connsiteY161" fmla="*/ 102407 h 257321"/>
              <a:gd name="connsiteX162" fmla="*/ 451182 w 1806696"/>
              <a:gd name="connsiteY162" fmla="*/ 103692 h 257321"/>
              <a:gd name="connsiteX163" fmla="*/ 448796 w 1806696"/>
              <a:gd name="connsiteY163" fmla="*/ 107547 h 257321"/>
              <a:gd name="connsiteX164" fmla="*/ 453018 w 1806696"/>
              <a:gd name="connsiteY164" fmla="*/ 111402 h 257321"/>
              <a:gd name="connsiteX165" fmla="*/ 454854 w 1806696"/>
              <a:gd name="connsiteY165" fmla="*/ 107547 h 257321"/>
              <a:gd name="connsiteX166" fmla="*/ 451182 w 1806696"/>
              <a:gd name="connsiteY166" fmla="*/ 103692 h 257321"/>
              <a:gd name="connsiteX167" fmla="*/ 756696 w 1806696"/>
              <a:gd name="connsiteY167" fmla="*/ 146303 h 257321"/>
              <a:gd name="connsiteX168" fmla="*/ 755290 w 1806696"/>
              <a:gd name="connsiteY168" fmla="*/ 158795 h 257321"/>
              <a:gd name="connsiteX169" fmla="*/ 762161 w 1806696"/>
              <a:gd name="connsiteY169" fmla="*/ 160045 h 257321"/>
              <a:gd name="connsiteX170" fmla="*/ 756696 w 1806696"/>
              <a:gd name="connsiteY170" fmla="*/ 146303 h 257321"/>
              <a:gd name="connsiteX171" fmla="*/ 768759 w 1806696"/>
              <a:gd name="connsiteY171" fmla="*/ 142672 h 257321"/>
              <a:gd name="connsiteX172" fmla="*/ 763098 w 1806696"/>
              <a:gd name="connsiteY172" fmla="*/ 145210 h 257321"/>
              <a:gd name="connsiteX173" fmla="*/ 763879 w 1806696"/>
              <a:gd name="connsiteY173" fmla="*/ 153798 h 257321"/>
              <a:gd name="connsiteX174" fmla="*/ 768719 w 1806696"/>
              <a:gd name="connsiteY174" fmla="*/ 157078 h 257321"/>
              <a:gd name="connsiteX175" fmla="*/ 778245 w 1806696"/>
              <a:gd name="connsiteY175" fmla="*/ 165042 h 257321"/>
              <a:gd name="connsiteX176" fmla="*/ 784491 w 1806696"/>
              <a:gd name="connsiteY176" fmla="*/ 167540 h 257321"/>
              <a:gd name="connsiteX177" fmla="*/ 791050 w 1806696"/>
              <a:gd name="connsiteY177" fmla="*/ 152393 h 257321"/>
              <a:gd name="connsiteX178" fmla="*/ 774653 w 1806696"/>
              <a:gd name="connsiteY178" fmla="*/ 146459 h 257321"/>
              <a:gd name="connsiteX179" fmla="*/ 768759 w 1806696"/>
              <a:gd name="connsiteY179" fmla="*/ 142672 h 257321"/>
              <a:gd name="connsiteX180" fmla="*/ 82509 w 1806696"/>
              <a:gd name="connsiteY180" fmla="*/ 44138 h 257321"/>
              <a:gd name="connsiteX181" fmla="*/ 76420 w 1806696"/>
              <a:gd name="connsiteY181" fmla="*/ 51789 h 257321"/>
              <a:gd name="connsiteX182" fmla="*/ 81573 w 1806696"/>
              <a:gd name="connsiteY182" fmla="*/ 57099 h 257321"/>
              <a:gd name="connsiteX183" fmla="*/ 85477 w 1806696"/>
              <a:gd name="connsiteY183" fmla="*/ 46636 h 257321"/>
              <a:gd name="connsiteX184" fmla="*/ 82509 w 1806696"/>
              <a:gd name="connsiteY184" fmla="*/ 44138 h 257321"/>
              <a:gd name="connsiteX185" fmla="*/ 37381 w 1806696"/>
              <a:gd name="connsiteY185" fmla="*/ 31020 h 257321"/>
              <a:gd name="connsiteX186" fmla="*/ 29729 w 1806696"/>
              <a:gd name="connsiteY186" fmla="*/ 38048 h 257321"/>
              <a:gd name="connsiteX187" fmla="*/ 26293 w 1806696"/>
              <a:gd name="connsiteY187" fmla="*/ 51321 h 257321"/>
              <a:gd name="connsiteX188" fmla="*/ 26606 w 1806696"/>
              <a:gd name="connsiteY188" fmla="*/ 57723 h 257321"/>
              <a:gd name="connsiteX189" fmla="*/ 37068 w 1806696"/>
              <a:gd name="connsiteY189" fmla="*/ 64594 h 257321"/>
              <a:gd name="connsiteX190" fmla="*/ 44408 w 1806696"/>
              <a:gd name="connsiteY190" fmla="*/ 51165 h 257321"/>
              <a:gd name="connsiteX191" fmla="*/ 43315 w 1806696"/>
              <a:gd name="connsiteY191" fmla="*/ 45075 h 257321"/>
              <a:gd name="connsiteX192" fmla="*/ 40035 w 1806696"/>
              <a:gd name="connsiteY192" fmla="*/ 37735 h 257321"/>
              <a:gd name="connsiteX193" fmla="*/ 37381 w 1806696"/>
              <a:gd name="connsiteY193" fmla="*/ 31020 h 257321"/>
              <a:gd name="connsiteX194" fmla="*/ 198690 w 1806696"/>
              <a:gd name="connsiteY194" fmla="*/ 44918 h 257321"/>
              <a:gd name="connsiteX195" fmla="*/ 196505 w 1806696"/>
              <a:gd name="connsiteY195" fmla="*/ 47105 h 257321"/>
              <a:gd name="connsiteX196" fmla="*/ 198378 w 1806696"/>
              <a:gd name="connsiteY196" fmla="*/ 50540 h 257321"/>
              <a:gd name="connsiteX197" fmla="*/ 200408 w 1806696"/>
              <a:gd name="connsiteY197" fmla="*/ 48978 h 257321"/>
              <a:gd name="connsiteX198" fmla="*/ 198690 w 1806696"/>
              <a:gd name="connsiteY198" fmla="*/ 44918 h 257321"/>
              <a:gd name="connsiteX199" fmla="*/ 45189 w 1806696"/>
              <a:gd name="connsiteY199" fmla="*/ 18372 h 257321"/>
              <a:gd name="connsiteX200" fmla="*/ 35820 w 1806696"/>
              <a:gd name="connsiteY200" fmla="*/ 21963 h 257321"/>
              <a:gd name="connsiteX201" fmla="*/ 34727 w 1806696"/>
              <a:gd name="connsiteY201" fmla="*/ 24462 h 257321"/>
              <a:gd name="connsiteX202" fmla="*/ 37850 w 1806696"/>
              <a:gd name="connsiteY202" fmla="*/ 25087 h 257321"/>
              <a:gd name="connsiteX203" fmla="*/ 45189 w 1806696"/>
              <a:gd name="connsiteY203" fmla="*/ 18372 h 257321"/>
              <a:gd name="connsiteX204" fmla="*/ 384912 w 1806696"/>
              <a:gd name="connsiteY204" fmla="*/ 66794 h 257321"/>
              <a:gd name="connsiteX205" fmla="*/ 364719 w 1806696"/>
              <a:gd name="connsiteY205" fmla="*/ 73953 h 257321"/>
              <a:gd name="connsiteX206" fmla="*/ 363984 w 1806696"/>
              <a:gd name="connsiteY206" fmla="*/ 76340 h 257321"/>
              <a:gd name="connsiteX207" fmla="*/ 376651 w 1806696"/>
              <a:gd name="connsiteY207" fmla="*/ 85885 h 257321"/>
              <a:gd name="connsiteX208" fmla="*/ 380506 w 1806696"/>
              <a:gd name="connsiteY208" fmla="*/ 93963 h 257321"/>
              <a:gd name="connsiteX209" fmla="*/ 381424 w 1806696"/>
              <a:gd name="connsiteY209" fmla="*/ 91943 h 257321"/>
              <a:gd name="connsiteX210" fmla="*/ 384728 w 1806696"/>
              <a:gd name="connsiteY210" fmla="*/ 91760 h 257321"/>
              <a:gd name="connsiteX211" fmla="*/ 384912 w 1806696"/>
              <a:gd name="connsiteY211" fmla="*/ 66794 h 257321"/>
              <a:gd name="connsiteX212" fmla="*/ 299549 w 1806696"/>
              <a:gd name="connsiteY212" fmla="*/ 51740 h 257321"/>
              <a:gd name="connsiteX213" fmla="*/ 294410 w 1806696"/>
              <a:gd name="connsiteY213" fmla="*/ 58900 h 257321"/>
              <a:gd name="connsiteX214" fmla="*/ 295878 w 1806696"/>
              <a:gd name="connsiteY214" fmla="*/ 65325 h 257321"/>
              <a:gd name="connsiteX215" fmla="*/ 290371 w 1806696"/>
              <a:gd name="connsiteY215" fmla="*/ 71750 h 257321"/>
              <a:gd name="connsiteX216" fmla="*/ 279724 w 1806696"/>
              <a:gd name="connsiteY216" fmla="*/ 82398 h 257321"/>
              <a:gd name="connsiteX217" fmla="*/ 279356 w 1806696"/>
              <a:gd name="connsiteY217" fmla="*/ 102407 h 257321"/>
              <a:gd name="connsiteX218" fmla="*/ 280642 w 1806696"/>
              <a:gd name="connsiteY218" fmla="*/ 108282 h 257321"/>
              <a:gd name="connsiteX219" fmla="*/ 285965 w 1806696"/>
              <a:gd name="connsiteY219" fmla="*/ 104977 h 257321"/>
              <a:gd name="connsiteX220" fmla="*/ 294409 w 1806696"/>
              <a:gd name="connsiteY220" fmla="*/ 97451 h 257321"/>
              <a:gd name="connsiteX221" fmla="*/ 301201 w 1806696"/>
              <a:gd name="connsiteY221" fmla="*/ 99654 h 257321"/>
              <a:gd name="connsiteX222" fmla="*/ 311298 w 1806696"/>
              <a:gd name="connsiteY222" fmla="*/ 101306 h 257321"/>
              <a:gd name="connsiteX223" fmla="*/ 318274 w 1806696"/>
              <a:gd name="connsiteY223" fmla="*/ 95432 h 257321"/>
              <a:gd name="connsiteX224" fmla="*/ 326352 w 1806696"/>
              <a:gd name="connsiteY224" fmla="*/ 94147 h 257321"/>
              <a:gd name="connsiteX225" fmla="*/ 330574 w 1806696"/>
              <a:gd name="connsiteY225" fmla="*/ 91393 h 257321"/>
              <a:gd name="connsiteX226" fmla="*/ 325801 w 1806696"/>
              <a:gd name="connsiteY226" fmla="*/ 87354 h 257321"/>
              <a:gd name="connsiteX227" fmla="*/ 320110 w 1806696"/>
              <a:gd name="connsiteY227" fmla="*/ 89924 h 257321"/>
              <a:gd name="connsiteX228" fmla="*/ 313685 w 1806696"/>
              <a:gd name="connsiteY228" fmla="*/ 84233 h 257321"/>
              <a:gd name="connsiteX229" fmla="*/ 310197 w 1806696"/>
              <a:gd name="connsiteY229" fmla="*/ 77257 h 257321"/>
              <a:gd name="connsiteX230" fmla="*/ 316989 w 1806696"/>
              <a:gd name="connsiteY230" fmla="*/ 79460 h 257321"/>
              <a:gd name="connsiteX231" fmla="*/ 314419 w 1806696"/>
              <a:gd name="connsiteY231" fmla="*/ 73402 h 257321"/>
              <a:gd name="connsiteX232" fmla="*/ 313685 w 1806696"/>
              <a:gd name="connsiteY232" fmla="*/ 70098 h 257321"/>
              <a:gd name="connsiteX233" fmla="*/ 299549 w 1806696"/>
              <a:gd name="connsiteY233" fmla="*/ 51740 h 257321"/>
              <a:gd name="connsiteX234" fmla="*/ 1662852 w 1806696"/>
              <a:gd name="connsiteY234" fmla="*/ 244162 h 257321"/>
              <a:gd name="connsiteX235" fmla="*/ 1661447 w 1806696"/>
              <a:gd name="connsiteY235" fmla="*/ 247754 h 257321"/>
              <a:gd name="connsiteX236" fmla="*/ 1669879 w 1806696"/>
              <a:gd name="connsiteY236" fmla="*/ 250252 h 257321"/>
              <a:gd name="connsiteX237" fmla="*/ 1662852 w 1806696"/>
              <a:gd name="connsiteY237" fmla="*/ 244162 h 257321"/>
              <a:gd name="connsiteX238" fmla="*/ 527183 w 1806696"/>
              <a:gd name="connsiteY238" fmla="*/ 78910 h 257321"/>
              <a:gd name="connsiteX239" fmla="*/ 516902 w 1806696"/>
              <a:gd name="connsiteY239" fmla="*/ 85151 h 257321"/>
              <a:gd name="connsiteX240" fmla="*/ 512129 w 1806696"/>
              <a:gd name="connsiteY240" fmla="*/ 92311 h 257321"/>
              <a:gd name="connsiteX241" fmla="*/ 518921 w 1806696"/>
              <a:gd name="connsiteY241" fmla="*/ 98002 h 257321"/>
              <a:gd name="connsiteX242" fmla="*/ 527917 w 1806696"/>
              <a:gd name="connsiteY242" fmla="*/ 91760 h 257321"/>
              <a:gd name="connsiteX243" fmla="*/ 527183 w 1806696"/>
              <a:gd name="connsiteY243" fmla="*/ 78910 h 257321"/>
              <a:gd name="connsiteX244" fmla="*/ 133105 w 1806696"/>
              <a:gd name="connsiteY244" fmla="*/ 21651 h 257321"/>
              <a:gd name="connsiteX245" fmla="*/ 130137 w 1806696"/>
              <a:gd name="connsiteY245" fmla="*/ 25087 h 257321"/>
              <a:gd name="connsiteX246" fmla="*/ 138882 w 1806696"/>
              <a:gd name="connsiteY246" fmla="*/ 33363 h 257321"/>
              <a:gd name="connsiteX247" fmla="*/ 140913 w 1806696"/>
              <a:gd name="connsiteY247" fmla="*/ 30708 h 257321"/>
              <a:gd name="connsiteX248" fmla="*/ 133105 w 1806696"/>
              <a:gd name="connsiteY248" fmla="*/ 21651 h 257321"/>
              <a:gd name="connsiteX249" fmla="*/ 177766 w 1806696"/>
              <a:gd name="connsiteY249" fmla="*/ 26961 h 257321"/>
              <a:gd name="connsiteX250" fmla="*/ 163243 w 1806696"/>
              <a:gd name="connsiteY250" fmla="*/ 40390 h 257321"/>
              <a:gd name="connsiteX251" fmla="*/ 164023 w 1806696"/>
              <a:gd name="connsiteY251" fmla="*/ 43825 h 257321"/>
              <a:gd name="connsiteX252" fmla="*/ 168083 w 1806696"/>
              <a:gd name="connsiteY252" fmla="*/ 50696 h 257321"/>
              <a:gd name="connsiteX253" fmla="*/ 178234 w 1806696"/>
              <a:gd name="connsiteY253" fmla="*/ 46324 h 257321"/>
              <a:gd name="connsiteX254" fmla="*/ 180733 w 1806696"/>
              <a:gd name="connsiteY254" fmla="*/ 44450 h 257321"/>
              <a:gd name="connsiteX255" fmla="*/ 181669 w 1806696"/>
              <a:gd name="connsiteY255" fmla="*/ 32582 h 257321"/>
              <a:gd name="connsiteX256" fmla="*/ 180888 w 1806696"/>
              <a:gd name="connsiteY256" fmla="*/ 29147 h 257321"/>
              <a:gd name="connsiteX257" fmla="*/ 177766 w 1806696"/>
              <a:gd name="connsiteY257" fmla="*/ 26961 h 257321"/>
              <a:gd name="connsiteX258" fmla="*/ 1647081 w 1806696"/>
              <a:gd name="connsiteY258" fmla="*/ 231435 h 257321"/>
              <a:gd name="connsiteX259" fmla="*/ 1638804 w 1806696"/>
              <a:gd name="connsiteY259" fmla="*/ 232606 h 257321"/>
              <a:gd name="connsiteX260" fmla="*/ 1631465 w 1806696"/>
              <a:gd name="connsiteY260" fmla="*/ 234168 h 257321"/>
              <a:gd name="connsiteX261" fmla="*/ 1628499 w 1806696"/>
              <a:gd name="connsiteY261" fmla="*/ 233856 h 257321"/>
              <a:gd name="connsiteX262" fmla="*/ 1627874 w 1806696"/>
              <a:gd name="connsiteY262" fmla="*/ 235886 h 257321"/>
              <a:gd name="connsiteX263" fmla="*/ 1630216 w 1806696"/>
              <a:gd name="connsiteY263" fmla="*/ 237447 h 257321"/>
              <a:gd name="connsiteX264" fmla="*/ 1639585 w 1806696"/>
              <a:gd name="connsiteY264" fmla="*/ 244943 h 257321"/>
              <a:gd name="connsiteX265" fmla="*/ 1643177 w 1806696"/>
              <a:gd name="connsiteY265" fmla="*/ 247441 h 257321"/>
              <a:gd name="connsiteX266" fmla="*/ 1655201 w 1806696"/>
              <a:gd name="connsiteY266" fmla="*/ 237760 h 257321"/>
              <a:gd name="connsiteX267" fmla="*/ 1656606 w 1806696"/>
              <a:gd name="connsiteY267" fmla="*/ 236042 h 257321"/>
              <a:gd name="connsiteX268" fmla="*/ 1655825 w 1806696"/>
              <a:gd name="connsiteY268" fmla="*/ 234012 h 257321"/>
              <a:gd name="connsiteX269" fmla="*/ 1647081 w 1806696"/>
              <a:gd name="connsiteY269" fmla="*/ 231435 h 257321"/>
              <a:gd name="connsiteX270" fmla="*/ 1150289 w 1806696"/>
              <a:gd name="connsiteY270" fmla="*/ 159298 h 257321"/>
              <a:gd name="connsiteX271" fmla="*/ 1127498 w 1806696"/>
              <a:gd name="connsiteY271" fmla="*/ 168826 h 257321"/>
              <a:gd name="connsiteX272" fmla="*/ 1133102 w 1806696"/>
              <a:gd name="connsiteY272" fmla="*/ 175738 h 257321"/>
              <a:gd name="connsiteX273" fmla="*/ 1147674 w 1806696"/>
              <a:gd name="connsiteY273" fmla="*/ 171815 h 257321"/>
              <a:gd name="connsiteX274" fmla="*/ 1153465 w 1806696"/>
              <a:gd name="connsiteY274" fmla="*/ 160046 h 257321"/>
              <a:gd name="connsiteX275" fmla="*/ 1150289 w 1806696"/>
              <a:gd name="connsiteY275" fmla="*/ 159298 h 257321"/>
              <a:gd name="connsiteX276" fmla="*/ 92036 w 1806696"/>
              <a:gd name="connsiteY276" fmla="*/ 5879 h 257321"/>
              <a:gd name="connsiteX277" fmla="*/ 84541 w 1806696"/>
              <a:gd name="connsiteY277" fmla="*/ 8846 h 257321"/>
              <a:gd name="connsiteX278" fmla="*/ 88287 w 1806696"/>
              <a:gd name="connsiteY278" fmla="*/ 11657 h 257321"/>
              <a:gd name="connsiteX279" fmla="*/ 96408 w 1806696"/>
              <a:gd name="connsiteY279" fmla="*/ 8534 h 257321"/>
              <a:gd name="connsiteX280" fmla="*/ 92036 w 1806696"/>
              <a:gd name="connsiteY280" fmla="*/ 5879 h 257321"/>
              <a:gd name="connsiteX281" fmla="*/ 408410 w 1806696"/>
              <a:gd name="connsiteY281" fmla="*/ 49354 h 257321"/>
              <a:gd name="connsiteX282" fmla="*/ 388767 w 1806696"/>
              <a:gd name="connsiteY282" fmla="*/ 60001 h 257321"/>
              <a:gd name="connsiteX283" fmla="*/ 389134 w 1806696"/>
              <a:gd name="connsiteY283" fmla="*/ 197132 h 257321"/>
              <a:gd name="connsiteX284" fmla="*/ 408042 w 1806696"/>
              <a:gd name="connsiteY284" fmla="*/ 207780 h 257321"/>
              <a:gd name="connsiteX285" fmla="*/ 419975 w 1806696"/>
              <a:gd name="connsiteY285" fmla="*/ 193278 h 257321"/>
              <a:gd name="connsiteX286" fmla="*/ 420341 w 1806696"/>
              <a:gd name="connsiteY286" fmla="*/ 131963 h 257321"/>
              <a:gd name="connsiteX287" fmla="*/ 419791 w 1806696"/>
              <a:gd name="connsiteY287" fmla="*/ 64040 h 257321"/>
              <a:gd name="connsiteX288" fmla="*/ 408410 w 1806696"/>
              <a:gd name="connsiteY288" fmla="*/ 49354 h 257321"/>
              <a:gd name="connsiteX289" fmla="*/ 594761 w 1806696"/>
              <a:gd name="connsiteY289" fmla="*/ 74783 h 257321"/>
              <a:gd name="connsiteX290" fmla="*/ 586953 w 1806696"/>
              <a:gd name="connsiteY290" fmla="*/ 79780 h 257321"/>
              <a:gd name="connsiteX291" fmla="*/ 593200 w 1806696"/>
              <a:gd name="connsiteY291" fmla="*/ 86963 h 257321"/>
              <a:gd name="connsiteX292" fmla="*/ 601320 w 1806696"/>
              <a:gd name="connsiteY292" fmla="*/ 79311 h 257321"/>
              <a:gd name="connsiteX293" fmla="*/ 594761 w 1806696"/>
              <a:gd name="connsiteY293" fmla="*/ 74783 h 257321"/>
              <a:gd name="connsiteX294" fmla="*/ 181201 w 1806696"/>
              <a:gd name="connsiteY294" fmla="*/ 14624 h 257321"/>
              <a:gd name="connsiteX295" fmla="*/ 176516 w 1806696"/>
              <a:gd name="connsiteY295" fmla="*/ 18060 h 257321"/>
              <a:gd name="connsiteX296" fmla="*/ 180576 w 1806696"/>
              <a:gd name="connsiteY296" fmla="*/ 20402 h 257321"/>
              <a:gd name="connsiteX297" fmla="*/ 183699 w 1806696"/>
              <a:gd name="connsiteY297" fmla="*/ 17903 h 257321"/>
              <a:gd name="connsiteX298" fmla="*/ 181201 w 1806696"/>
              <a:gd name="connsiteY298" fmla="*/ 14624 h 257321"/>
              <a:gd name="connsiteX299" fmla="*/ 141733 w 1806696"/>
              <a:gd name="connsiteY299" fmla="*/ 3459 h 257321"/>
              <a:gd name="connsiteX300" fmla="*/ 182294 w 1806696"/>
              <a:gd name="connsiteY300" fmla="*/ 10564 h 257321"/>
              <a:gd name="connsiteX301" fmla="*/ 200252 w 1806696"/>
              <a:gd name="connsiteY301" fmla="*/ 17123 h 257321"/>
              <a:gd name="connsiteX302" fmla="*/ 234450 w 1806696"/>
              <a:gd name="connsiteY302" fmla="*/ 56006 h 257321"/>
              <a:gd name="connsiteX303" fmla="*/ 237417 w 1806696"/>
              <a:gd name="connsiteY303" fmla="*/ 80054 h 257321"/>
              <a:gd name="connsiteX304" fmla="*/ 237886 w 1806696"/>
              <a:gd name="connsiteY304" fmla="*/ 108630 h 257321"/>
              <a:gd name="connsiteX305" fmla="*/ 232889 w 1806696"/>
              <a:gd name="connsiteY305" fmla="*/ 113315 h 257321"/>
              <a:gd name="connsiteX306" fmla="*/ 142943 w 1806696"/>
              <a:gd name="connsiteY306" fmla="*/ 113315 h 257321"/>
              <a:gd name="connsiteX307" fmla="*/ 137790 w 1806696"/>
              <a:gd name="connsiteY307" fmla="*/ 108006 h 257321"/>
              <a:gd name="connsiteX308" fmla="*/ 136853 w 1806696"/>
              <a:gd name="connsiteY308" fmla="*/ 55225 h 257321"/>
              <a:gd name="connsiteX309" fmla="*/ 126703 w 1806696"/>
              <a:gd name="connsiteY309" fmla="*/ 44762 h 257321"/>
              <a:gd name="connsiteX310" fmla="*/ 106246 w 1806696"/>
              <a:gd name="connsiteY310" fmla="*/ 48666 h 257321"/>
              <a:gd name="connsiteX311" fmla="*/ 102654 w 1806696"/>
              <a:gd name="connsiteY311" fmla="*/ 60534 h 257321"/>
              <a:gd name="connsiteX312" fmla="*/ 102654 w 1806696"/>
              <a:gd name="connsiteY312" fmla="*/ 155946 h 257321"/>
              <a:gd name="connsiteX313" fmla="*/ 103435 w 1806696"/>
              <a:gd name="connsiteY313" fmla="*/ 201231 h 257321"/>
              <a:gd name="connsiteX314" fmla="*/ 121705 w 1806696"/>
              <a:gd name="connsiteY314" fmla="*/ 213099 h 257321"/>
              <a:gd name="connsiteX315" fmla="*/ 136696 w 1806696"/>
              <a:gd name="connsiteY315" fmla="*/ 200450 h 257321"/>
              <a:gd name="connsiteX316" fmla="*/ 137634 w 1806696"/>
              <a:gd name="connsiteY316" fmla="*/ 161411 h 257321"/>
              <a:gd name="connsiteX317" fmla="*/ 147940 w 1806696"/>
              <a:gd name="connsiteY317" fmla="*/ 152042 h 257321"/>
              <a:gd name="connsiteX318" fmla="*/ 231483 w 1806696"/>
              <a:gd name="connsiteY318" fmla="*/ 151886 h 257321"/>
              <a:gd name="connsiteX319" fmla="*/ 237729 w 1806696"/>
              <a:gd name="connsiteY319" fmla="*/ 158132 h 257321"/>
              <a:gd name="connsiteX320" fmla="*/ 237886 w 1806696"/>
              <a:gd name="connsiteY320" fmla="*/ 173435 h 257321"/>
              <a:gd name="connsiteX321" fmla="*/ 230858 w 1806696"/>
              <a:gd name="connsiteY321" fmla="*/ 213255 h 257321"/>
              <a:gd name="connsiteX322" fmla="*/ 186198 w 1806696"/>
              <a:gd name="connsiteY322" fmla="*/ 245111 h 257321"/>
              <a:gd name="connsiteX323" fmla="*/ 100468 w 1806696"/>
              <a:gd name="connsiteY323" fmla="*/ 253856 h 257321"/>
              <a:gd name="connsiteX324" fmla="*/ 46126 w 1806696"/>
              <a:gd name="connsiteY324" fmla="*/ 243550 h 257321"/>
              <a:gd name="connsiteX325" fmla="*/ 3495 w 1806696"/>
              <a:gd name="connsiteY325" fmla="*/ 187333 h 257321"/>
              <a:gd name="connsiteX326" fmla="*/ 1933 w 1806696"/>
              <a:gd name="connsiteY326" fmla="*/ 133303 h 257321"/>
              <a:gd name="connsiteX327" fmla="*/ 59 w 1806696"/>
              <a:gd name="connsiteY327" fmla="*/ 124558 h 257321"/>
              <a:gd name="connsiteX328" fmla="*/ 1464 w 1806696"/>
              <a:gd name="connsiteY328" fmla="*/ 63657 h 257321"/>
              <a:gd name="connsiteX329" fmla="*/ 4744 w 1806696"/>
              <a:gd name="connsiteY329" fmla="*/ 54600 h 257321"/>
              <a:gd name="connsiteX330" fmla="*/ 45033 w 1806696"/>
              <a:gd name="connsiteY330" fmla="*/ 15249 h 257321"/>
              <a:gd name="connsiteX331" fmla="*/ 100468 w 1806696"/>
              <a:gd name="connsiteY331" fmla="*/ 3381 h 257321"/>
              <a:gd name="connsiteX332" fmla="*/ 141733 w 1806696"/>
              <a:gd name="connsiteY332" fmla="*/ 3459 h 257321"/>
              <a:gd name="connsiteX333" fmla="*/ 1682587 w 1806696"/>
              <a:gd name="connsiteY333" fmla="*/ 221402 h 257321"/>
              <a:gd name="connsiteX334" fmla="*/ 1675033 w 1806696"/>
              <a:gd name="connsiteY334" fmla="*/ 226360 h 257321"/>
              <a:gd name="connsiteX335" fmla="*/ 1660823 w 1806696"/>
              <a:gd name="connsiteY335" fmla="*/ 238853 h 257321"/>
              <a:gd name="connsiteX336" fmla="*/ 1672377 w 1806696"/>
              <a:gd name="connsiteY336" fmla="*/ 240727 h 257321"/>
              <a:gd name="connsiteX337" fmla="*/ 1690024 w 1806696"/>
              <a:gd name="connsiteY337" fmla="*/ 243694 h 257321"/>
              <a:gd name="connsiteX338" fmla="*/ 1700798 w 1806696"/>
              <a:gd name="connsiteY338" fmla="*/ 244630 h 257321"/>
              <a:gd name="connsiteX339" fmla="*/ 1697363 w 1806696"/>
              <a:gd name="connsiteY339" fmla="*/ 240258 h 257321"/>
              <a:gd name="connsiteX340" fmla="*/ 1696738 w 1806696"/>
              <a:gd name="connsiteY340" fmla="*/ 238228 h 257321"/>
              <a:gd name="connsiteX341" fmla="*/ 1690649 w 1806696"/>
              <a:gd name="connsiteY341" fmla="*/ 228703 h 257321"/>
              <a:gd name="connsiteX342" fmla="*/ 1689087 w 1806696"/>
              <a:gd name="connsiteY342" fmla="*/ 227453 h 257321"/>
              <a:gd name="connsiteX343" fmla="*/ 1682587 w 1806696"/>
              <a:gd name="connsiteY343" fmla="*/ 221402 h 257321"/>
              <a:gd name="connsiteX344" fmla="*/ 1707357 w 1806696"/>
              <a:gd name="connsiteY344" fmla="*/ 222300 h 257321"/>
              <a:gd name="connsiteX345" fmla="*/ 1699861 w 1806696"/>
              <a:gd name="connsiteY345" fmla="*/ 227453 h 257321"/>
              <a:gd name="connsiteX346" fmla="*/ 1704390 w 1806696"/>
              <a:gd name="connsiteY346" fmla="*/ 233075 h 257321"/>
              <a:gd name="connsiteX347" fmla="*/ 1708607 w 1806696"/>
              <a:gd name="connsiteY347" fmla="*/ 231357 h 257321"/>
              <a:gd name="connsiteX348" fmla="*/ 1708450 w 1806696"/>
              <a:gd name="connsiteY348" fmla="*/ 228234 h 257321"/>
              <a:gd name="connsiteX349" fmla="*/ 1707357 w 1806696"/>
              <a:gd name="connsiteY349" fmla="*/ 222300 h 257321"/>
              <a:gd name="connsiteX350" fmla="*/ 462748 w 1806696"/>
              <a:gd name="connsiteY350" fmla="*/ 42745 h 257321"/>
              <a:gd name="connsiteX351" fmla="*/ 459076 w 1806696"/>
              <a:gd name="connsiteY351" fmla="*/ 42745 h 257321"/>
              <a:gd name="connsiteX352" fmla="*/ 454854 w 1806696"/>
              <a:gd name="connsiteY352" fmla="*/ 52658 h 257321"/>
              <a:gd name="connsiteX353" fmla="*/ 450448 w 1806696"/>
              <a:gd name="connsiteY353" fmla="*/ 57798 h 257321"/>
              <a:gd name="connsiteX354" fmla="*/ 432641 w 1806696"/>
              <a:gd name="connsiteY354" fmla="*/ 64224 h 257321"/>
              <a:gd name="connsiteX355" fmla="*/ 428052 w 1806696"/>
              <a:gd name="connsiteY355" fmla="*/ 83866 h 257321"/>
              <a:gd name="connsiteX356" fmla="*/ 444023 w 1806696"/>
              <a:gd name="connsiteY356" fmla="*/ 94146 h 257321"/>
              <a:gd name="connsiteX357" fmla="*/ 449162 w 1806696"/>
              <a:gd name="connsiteY357" fmla="*/ 89741 h 257321"/>
              <a:gd name="connsiteX358" fmla="*/ 458893 w 1806696"/>
              <a:gd name="connsiteY358" fmla="*/ 70282 h 257321"/>
              <a:gd name="connsiteX359" fmla="*/ 460728 w 1806696"/>
              <a:gd name="connsiteY359" fmla="*/ 68813 h 257321"/>
              <a:gd name="connsiteX360" fmla="*/ 464584 w 1806696"/>
              <a:gd name="connsiteY360" fmla="*/ 60552 h 257321"/>
              <a:gd name="connsiteX361" fmla="*/ 465685 w 1806696"/>
              <a:gd name="connsiteY361" fmla="*/ 54310 h 257321"/>
              <a:gd name="connsiteX362" fmla="*/ 462748 w 1806696"/>
              <a:gd name="connsiteY362" fmla="*/ 42745 h 257321"/>
              <a:gd name="connsiteX363" fmla="*/ 1775441 w 1806696"/>
              <a:gd name="connsiteY363" fmla="*/ 228078 h 257321"/>
              <a:gd name="connsiteX364" fmla="*/ 1767790 w 1806696"/>
              <a:gd name="connsiteY364" fmla="*/ 233075 h 257321"/>
              <a:gd name="connsiteX365" fmla="*/ 1768258 w 1806696"/>
              <a:gd name="connsiteY365" fmla="*/ 236042 h 257321"/>
              <a:gd name="connsiteX366" fmla="*/ 1772786 w 1806696"/>
              <a:gd name="connsiteY366" fmla="*/ 231201 h 257321"/>
              <a:gd name="connsiteX367" fmla="*/ 1775441 w 1806696"/>
              <a:gd name="connsiteY367" fmla="*/ 228078 h 257321"/>
              <a:gd name="connsiteX368" fmla="*/ 787614 w 1806696"/>
              <a:gd name="connsiteY368" fmla="*/ 82591 h 257321"/>
              <a:gd name="connsiteX369" fmla="*/ 779338 w 1806696"/>
              <a:gd name="connsiteY369" fmla="*/ 89774 h 257321"/>
              <a:gd name="connsiteX370" fmla="*/ 787614 w 1806696"/>
              <a:gd name="connsiteY370" fmla="*/ 82591 h 257321"/>
              <a:gd name="connsiteX371" fmla="*/ 1507225 w 1806696"/>
              <a:gd name="connsiteY371" fmla="*/ 176944 h 257321"/>
              <a:gd name="connsiteX372" fmla="*/ 1504414 w 1806696"/>
              <a:gd name="connsiteY372" fmla="*/ 180224 h 257321"/>
              <a:gd name="connsiteX373" fmla="*/ 1506132 w 1806696"/>
              <a:gd name="connsiteY373" fmla="*/ 181941 h 257321"/>
              <a:gd name="connsiteX374" fmla="*/ 1508943 w 1806696"/>
              <a:gd name="connsiteY374" fmla="*/ 178506 h 257321"/>
              <a:gd name="connsiteX375" fmla="*/ 1507225 w 1806696"/>
              <a:gd name="connsiteY375" fmla="*/ 176944 h 257321"/>
              <a:gd name="connsiteX376" fmla="*/ 1777841 w 1806696"/>
              <a:gd name="connsiteY376" fmla="*/ 215234 h 257321"/>
              <a:gd name="connsiteX377" fmla="*/ 1766853 w 1806696"/>
              <a:gd name="connsiteY377" fmla="*/ 220270 h 257321"/>
              <a:gd name="connsiteX378" fmla="*/ 1784498 w 1806696"/>
              <a:gd name="connsiteY378" fmla="*/ 225892 h 257321"/>
              <a:gd name="connsiteX379" fmla="*/ 1787309 w 1806696"/>
              <a:gd name="connsiteY379" fmla="*/ 225736 h 257321"/>
              <a:gd name="connsiteX380" fmla="*/ 1787309 w 1806696"/>
              <a:gd name="connsiteY380" fmla="*/ 223081 h 257321"/>
              <a:gd name="connsiteX381" fmla="*/ 1777841 w 1806696"/>
              <a:gd name="connsiteY381" fmla="*/ 215234 h 257321"/>
              <a:gd name="connsiteX382" fmla="*/ 1630996 w 1806696"/>
              <a:gd name="connsiteY382" fmla="*/ 193411 h 257321"/>
              <a:gd name="connsiteX383" fmla="*/ 1629435 w 1806696"/>
              <a:gd name="connsiteY383" fmla="*/ 193724 h 257321"/>
              <a:gd name="connsiteX384" fmla="*/ 1628342 w 1806696"/>
              <a:gd name="connsiteY384" fmla="*/ 197471 h 257321"/>
              <a:gd name="connsiteX385" fmla="*/ 1625063 w 1806696"/>
              <a:gd name="connsiteY385" fmla="*/ 199033 h 257321"/>
              <a:gd name="connsiteX386" fmla="*/ 1619285 w 1806696"/>
              <a:gd name="connsiteY386" fmla="*/ 200126 h 257321"/>
              <a:gd name="connsiteX387" fmla="*/ 1607574 w 1806696"/>
              <a:gd name="connsiteY387" fmla="*/ 207465 h 257321"/>
              <a:gd name="connsiteX388" fmla="*/ 1607417 w 1806696"/>
              <a:gd name="connsiteY388" fmla="*/ 207465 h 257321"/>
              <a:gd name="connsiteX389" fmla="*/ 1601795 w 1806696"/>
              <a:gd name="connsiteY389" fmla="*/ 197627 h 257321"/>
              <a:gd name="connsiteX390" fmla="*/ 1597110 w 1806696"/>
              <a:gd name="connsiteY390" fmla="*/ 211057 h 257321"/>
              <a:gd name="connsiteX391" fmla="*/ 1600390 w 1806696"/>
              <a:gd name="connsiteY391" fmla="*/ 211681 h 257321"/>
              <a:gd name="connsiteX392" fmla="*/ 1607574 w 1806696"/>
              <a:gd name="connsiteY392" fmla="*/ 207465 h 257321"/>
              <a:gd name="connsiteX393" fmla="*/ 1607574 w 1806696"/>
              <a:gd name="connsiteY393" fmla="*/ 207621 h 257321"/>
              <a:gd name="connsiteX394" fmla="*/ 1607729 w 1806696"/>
              <a:gd name="connsiteY394" fmla="*/ 207621 h 257321"/>
              <a:gd name="connsiteX395" fmla="*/ 1613039 w 1806696"/>
              <a:gd name="connsiteY395" fmla="*/ 213087 h 257321"/>
              <a:gd name="connsiteX396" fmla="*/ 1625375 w 1806696"/>
              <a:gd name="connsiteY396" fmla="*/ 215117 h 257321"/>
              <a:gd name="connsiteX397" fmla="*/ 1631778 w 1806696"/>
              <a:gd name="connsiteY397" fmla="*/ 201844 h 257321"/>
              <a:gd name="connsiteX398" fmla="*/ 1633963 w 1806696"/>
              <a:gd name="connsiteY398" fmla="*/ 194192 h 257321"/>
              <a:gd name="connsiteX399" fmla="*/ 1630996 w 1806696"/>
              <a:gd name="connsiteY399" fmla="*/ 193411 h 257321"/>
              <a:gd name="connsiteX400" fmla="*/ 461462 w 1806696"/>
              <a:gd name="connsiteY400" fmla="*/ 24938 h 257321"/>
              <a:gd name="connsiteX401" fmla="*/ 457057 w 1806696"/>
              <a:gd name="connsiteY401" fmla="*/ 30813 h 257321"/>
              <a:gd name="connsiteX402" fmla="*/ 460177 w 1806696"/>
              <a:gd name="connsiteY402" fmla="*/ 34301 h 257321"/>
              <a:gd name="connsiteX403" fmla="*/ 463666 w 1806696"/>
              <a:gd name="connsiteY403" fmla="*/ 29711 h 257321"/>
              <a:gd name="connsiteX404" fmla="*/ 461462 w 1806696"/>
              <a:gd name="connsiteY404" fmla="*/ 24938 h 257321"/>
              <a:gd name="connsiteX405" fmla="*/ 1258445 w 1806696"/>
              <a:gd name="connsiteY405" fmla="*/ 137867 h 257321"/>
              <a:gd name="connsiteX406" fmla="*/ 1254854 w 1806696"/>
              <a:gd name="connsiteY406" fmla="*/ 141147 h 257321"/>
              <a:gd name="connsiteX407" fmla="*/ 1260476 w 1806696"/>
              <a:gd name="connsiteY407" fmla="*/ 146768 h 257321"/>
              <a:gd name="connsiteX408" fmla="*/ 1262193 w 1806696"/>
              <a:gd name="connsiteY408" fmla="*/ 143957 h 257321"/>
              <a:gd name="connsiteX409" fmla="*/ 1258445 w 1806696"/>
              <a:gd name="connsiteY409" fmla="*/ 137867 h 257321"/>
              <a:gd name="connsiteX410" fmla="*/ 386748 w 1806696"/>
              <a:gd name="connsiteY410" fmla="*/ 11904 h 257321"/>
              <a:gd name="connsiteX411" fmla="*/ 380139 w 1806696"/>
              <a:gd name="connsiteY411" fmla="*/ 19247 h 257321"/>
              <a:gd name="connsiteX412" fmla="*/ 390787 w 1806696"/>
              <a:gd name="connsiteY412" fmla="*/ 24571 h 257321"/>
              <a:gd name="connsiteX413" fmla="*/ 393172 w 1806696"/>
              <a:gd name="connsiteY413" fmla="*/ 21634 h 257321"/>
              <a:gd name="connsiteX414" fmla="*/ 386748 w 1806696"/>
              <a:gd name="connsiteY414" fmla="*/ 11904 h 257321"/>
              <a:gd name="connsiteX415" fmla="*/ 714689 w 1806696"/>
              <a:gd name="connsiteY415" fmla="*/ 58855 h 257321"/>
              <a:gd name="connsiteX416" fmla="*/ 715158 w 1806696"/>
              <a:gd name="connsiteY416" fmla="*/ 66507 h 257321"/>
              <a:gd name="connsiteX417" fmla="*/ 721092 w 1806696"/>
              <a:gd name="connsiteY417" fmla="*/ 70254 h 257321"/>
              <a:gd name="connsiteX418" fmla="*/ 725776 w 1806696"/>
              <a:gd name="connsiteY418" fmla="*/ 70567 h 257321"/>
              <a:gd name="connsiteX419" fmla="*/ 726869 w 1806696"/>
              <a:gd name="connsiteY419" fmla="*/ 63539 h 257321"/>
              <a:gd name="connsiteX420" fmla="*/ 721560 w 1806696"/>
              <a:gd name="connsiteY420" fmla="*/ 61041 h 257321"/>
              <a:gd name="connsiteX421" fmla="*/ 714689 w 1806696"/>
              <a:gd name="connsiteY421" fmla="*/ 58855 h 257321"/>
              <a:gd name="connsiteX422" fmla="*/ 480371 w 1806696"/>
              <a:gd name="connsiteY422" fmla="*/ 23286 h 257321"/>
              <a:gd name="connsiteX423" fmla="*/ 487530 w 1806696"/>
              <a:gd name="connsiteY423" fmla="*/ 29895 h 257321"/>
              <a:gd name="connsiteX424" fmla="*/ 489734 w 1806696"/>
              <a:gd name="connsiteY424" fmla="*/ 27876 h 257321"/>
              <a:gd name="connsiteX425" fmla="*/ 480371 w 1806696"/>
              <a:gd name="connsiteY425" fmla="*/ 23286 h 257321"/>
              <a:gd name="connsiteX426" fmla="*/ 808071 w 1806696"/>
              <a:gd name="connsiteY426" fmla="*/ 70254 h 257321"/>
              <a:gd name="connsiteX427" fmla="*/ 804947 w 1806696"/>
              <a:gd name="connsiteY427" fmla="*/ 71972 h 257321"/>
              <a:gd name="connsiteX428" fmla="*/ 797140 w 1806696"/>
              <a:gd name="connsiteY428" fmla="*/ 78999 h 257321"/>
              <a:gd name="connsiteX429" fmla="*/ 799794 w 1806696"/>
              <a:gd name="connsiteY429" fmla="*/ 88056 h 257321"/>
              <a:gd name="connsiteX430" fmla="*/ 806821 w 1806696"/>
              <a:gd name="connsiteY430" fmla="*/ 84152 h 257321"/>
              <a:gd name="connsiteX431" fmla="*/ 808852 w 1806696"/>
              <a:gd name="connsiteY431" fmla="*/ 73690 h 257321"/>
              <a:gd name="connsiteX432" fmla="*/ 808071 w 1806696"/>
              <a:gd name="connsiteY432" fmla="*/ 70254 h 257321"/>
              <a:gd name="connsiteX433" fmla="*/ 1222373 w 1806696"/>
              <a:gd name="connsiteY433" fmla="*/ 129435 h 257321"/>
              <a:gd name="connsiteX434" fmla="*/ 1219094 w 1806696"/>
              <a:gd name="connsiteY434" fmla="*/ 133807 h 257321"/>
              <a:gd name="connsiteX435" fmla="*/ 1220656 w 1806696"/>
              <a:gd name="connsiteY435" fmla="*/ 144426 h 257321"/>
              <a:gd name="connsiteX436" fmla="*/ 1226589 w 1806696"/>
              <a:gd name="connsiteY436" fmla="*/ 135369 h 257321"/>
              <a:gd name="connsiteX437" fmla="*/ 1222373 w 1806696"/>
              <a:gd name="connsiteY437" fmla="*/ 129435 h 257321"/>
              <a:gd name="connsiteX438" fmla="*/ 1769819 w 1806696"/>
              <a:gd name="connsiteY438" fmla="*/ 205435 h 257321"/>
              <a:gd name="connsiteX439" fmla="*/ 1766384 w 1806696"/>
              <a:gd name="connsiteY439" fmla="*/ 208246 h 257321"/>
              <a:gd name="connsiteX440" fmla="*/ 1770288 w 1806696"/>
              <a:gd name="connsiteY440" fmla="*/ 210276 h 257321"/>
              <a:gd name="connsiteX441" fmla="*/ 1772942 w 1806696"/>
              <a:gd name="connsiteY441" fmla="*/ 207465 h 257321"/>
              <a:gd name="connsiteX442" fmla="*/ 1769819 w 1806696"/>
              <a:gd name="connsiteY442" fmla="*/ 205435 h 257321"/>
              <a:gd name="connsiteX443" fmla="*/ 1714852 w 1806696"/>
              <a:gd name="connsiteY443" fmla="*/ 196847 h 257321"/>
              <a:gd name="connsiteX444" fmla="*/ 1712979 w 1806696"/>
              <a:gd name="connsiteY444" fmla="*/ 207778 h 257321"/>
              <a:gd name="connsiteX445" fmla="*/ 1720943 w 1806696"/>
              <a:gd name="connsiteY445" fmla="*/ 223237 h 257321"/>
              <a:gd name="connsiteX446" fmla="*/ 1729531 w 1806696"/>
              <a:gd name="connsiteY446" fmla="*/ 219489 h 257321"/>
              <a:gd name="connsiteX447" fmla="*/ 1726408 w 1806696"/>
              <a:gd name="connsiteY447" fmla="*/ 210432 h 257321"/>
              <a:gd name="connsiteX448" fmla="*/ 1722504 w 1806696"/>
              <a:gd name="connsiteY448" fmla="*/ 207153 h 257321"/>
              <a:gd name="connsiteX449" fmla="*/ 1726565 w 1806696"/>
              <a:gd name="connsiteY449" fmla="*/ 206060 h 257321"/>
              <a:gd name="connsiteX450" fmla="*/ 1729063 w 1806696"/>
              <a:gd name="connsiteY450" fmla="*/ 204498 h 257321"/>
              <a:gd name="connsiteX451" fmla="*/ 1727033 w 1806696"/>
              <a:gd name="connsiteY451" fmla="*/ 202156 h 257321"/>
              <a:gd name="connsiteX452" fmla="*/ 1714852 w 1806696"/>
              <a:gd name="connsiteY452" fmla="*/ 196847 h 257321"/>
              <a:gd name="connsiteX453" fmla="*/ 441820 w 1806696"/>
              <a:gd name="connsiteY453" fmla="*/ 10436 h 257321"/>
              <a:gd name="connsiteX454" fmla="*/ 493772 w 1806696"/>
              <a:gd name="connsiteY454" fmla="*/ 25306 h 257321"/>
              <a:gd name="connsiteX455" fmla="*/ 531221 w 1806696"/>
              <a:gd name="connsiteY455" fmla="*/ 74504 h 257321"/>
              <a:gd name="connsiteX456" fmla="*/ 532322 w 1806696"/>
              <a:gd name="connsiteY456" fmla="*/ 85885 h 257321"/>
              <a:gd name="connsiteX457" fmla="*/ 532139 w 1806696"/>
              <a:gd name="connsiteY457" fmla="*/ 166292 h 257321"/>
              <a:gd name="connsiteX458" fmla="*/ 530670 w 1806696"/>
              <a:gd name="connsiteY458" fmla="*/ 177857 h 257321"/>
              <a:gd name="connsiteX459" fmla="*/ 530670 w 1806696"/>
              <a:gd name="connsiteY459" fmla="*/ 178958 h 257321"/>
              <a:gd name="connsiteX460" fmla="*/ 527366 w 1806696"/>
              <a:gd name="connsiteY460" fmla="*/ 196031 h 257321"/>
              <a:gd name="connsiteX461" fmla="*/ 511579 w 1806696"/>
              <a:gd name="connsiteY461" fmla="*/ 220079 h 257321"/>
              <a:gd name="connsiteX462" fmla="*/ 456690 w 1806696"/>
              <a:gd name="connsiteY462" fmla="*/ 244862 h 257321"/>
              <a:gd name="connsiteX463" fmla="*/ 335898 w 1806696"/>
              <a:gd name="connsiteY463" fmla="*/ 242843 h 257321"/>
              <a:gd name="connsiteX464" fmla="*/ 286883 w 1806696"/>
              <a:gd name="connsiteY464" fmla="*/ 214389 h 257321"/>
              <a:gd name="connsiteX465" fmla="*/ 281192 w 1806696"/>
              <a:gd name="connsiteY465" fmla="*/ 208331 h 257321"/>
              <a:gd name="connsiteX466" fmla="*/ 274400 w 1806696"/>
              <a:gd name="connsiteY466" fmla="*/ 159499 h 257321"/>
              <a:gd name="connsiteX467" fmla="*/ 275684 w 1806696"/>
              <a:gd name="connsiteY467" fmla="*/ 158581 h 257321"/>
              <a:gd name="connsiteX468" fmla="*/ 275318 w 1806696"/>
              <a:gd name="connsiteY468" fmla="*/ 155828 h 257321"/>
              <a:gd name="connsiteX469" fmla="*/ 275501 w 1806696"/>
              <a:gd name="connsiteY469" fmla="*/ 93963 h 257321"/>
              <a:gd name="connsiteX470" fmla="*/ 289086 w 1806696"/>
              <a:gd name="connsiteY470" fmla="*/ 44948 h 257321"/>
              <a:gd name="connsiteX471" fmla="*/ 329289 w 1806696"/>
              <a:gd name="connsiteY471" fmla="*/ 17963 h 257321"/>
              <a:gd name="connsiteX472" fmla="*/ 441820 w 1806696"/>
              <a:gd name="connsiteY472" fmla="*/ 10436 h 257321"/>
              <a:gd name="connsiteX473" fmla="*/ 1149916 w 1806696"/>
              <a:gd name="connsiteY473" fmla="*/ 106804 h 257321"/>
              <a:gd name="connsiteX474" fmla="*/ 1128432 w 1806696"/>
              <a:gd name="connsiteY474" fmla="*/ 116517 h 257321"/>
              <a:gd name="connsiteX475" fmla="*/ 1129366 w 1806696"/>
              <a:gd name="connsiteY475" fmla="*/ 105869 h 257321"/>
              <a:gd name="connsiteX476" fmla="*/ 1118905 w 1806696"/>
              <a:gd name="connsiteY476" fmla="*/ 112034 h 257321"/>
              <a:gd name="connsiteX477" fmla="*/ 1130860 w 1806696"/>
              <a:gd name="connsiteY477" fmla="*/ 131650 h 257321"/>
              <a:gd name="connsiteX478" fmla="*/ 1134783 w 1806696"/>
              <a:gd name="connsiteY478" fmla="*/ 119880 h 257321"/>
              <a:gd name="connsiteX479" fmla="*/ 1149916 w 1806696"/>
              <a:gd name="connsiteY479" fmla="*/ 106804 h 257321"/>
              <a:gd name="connsiteX480" fmla="*/ 1725939 w 1806696"/>
              <a:gd name="connsiteY480" fmla="*/ 185037 h 257321"/>
              <a:gd name="connsiteX481" fmla="*/ 1721723 w 1806696"/>
              <a:gd name="connsiteY481" fmla="*/ 187165 h 257321"/>
              <a:gd name="connsiteX482" fmla="*/ 1717039 w 1806696"/>
              <a:gd name="connsiteY482" fmla="*/ 192474 h 257321"/>
              <a:gd name="connsiteX483" fmla="*/ 1723754 w 1806696"/>
              <a:gd name="connsiteY483" fmla="*/ 195129 h 257321"/>
              <a:gd name="connsiteX484" fmla="*/ 1728282 w 1806696"/>
              <a:gd name="connsiteY484" fmla="*/ 191693 h 257321"/>
              <a:gd name="connsiteX485" fmla="*/ 1730624 w 1806696"/>
              <a:gd name="connsiteY485" fmla="*/ 186072 h 257321"/>
              <a:gd name="connsiteX486" fmla="*/ 1725939 w 1806696"/>
              <a:gd name="connsiteY486" fmla="*/ 185037 h 257321"/>
              <a:gd name="connsiteX487" fmla="*/ 794095 w 1806696"/>
              <a:gd name="connsiteY487" fmla="*/ 46382 h 257321"/>
              <a:gd name="connsiteX488" fmla="*/ 787146 w 1806696"/>
              <a:gd name="connsiteY488" fmla="*/ 45581 h 257321"/>
              <a:gd name="connsiteX489" fmla="*/ 777932 w 1806696"/>
              <a:gd name="connsiteY489" fmla="*/ 54639 h 257321"/>
              <a:gd name="connsiteX490" fmla="*/ 775903 w 1806696"/>
              <a:gd name="connsiteY490" fmla="*/ 58074 h 257321"/>
              <a:gd name="connsiteX491" fmla="*/ 773560 w 1806696"/>
              <a:gd name="connsiteY491" fmla="*/ 61666 h 257321"/>
              <a:gd name="connsiteX492" fmla="*/ 779806 w 1806696"/>
              <a:gd name="connsiteY492" fmla="*/ 62446 h 257321"/>
              <a:gd name="connsiteX493" fmla="*/ 791362 w 1806696"/>
              <a:gd name="connsiteY493" fmla="*/ 57606 h 257321"/>
              <a:gd name="connsiteX494" fmla="*/ 796827 w 1806696"/>
              <a:gd name="connsiteY494" fmla="*/ 53389 h 257321"/>
              <a:gd name="connsiteX495" fmla="*/ 794095 w 1806696"/>
              <a:gd name="connsiteY495" fmla="*/ 46382 h 257321"/>
              <a:gd name="connsiteX496" fmla="*/ 1463814 w 1806696"/>
              <a:gd name="connsiteY496" fmla="*/ 138217 h 257321"/>
              <a:gd name="connsiteX497" fmla="*/ 1462877 w 1806696"/>
              <a:gd name="connsiteY497" fmla="*/ 142277 h 257321"/>
              <a:gd name="connsiteX498" fmla="*/ 1452102 w 1806696"/>
              <a:gd name="connsiteY498" fmla="*/ 144620 h 257321"/>
              <a:gd name="connsiteX499" fmla="*/ 1449760 w 1806696"/>
              <a:gd name="connsiteY499" fmla="*/ 144464 h 257321"/>
              <a:gd name="connsiteX500" fmla="*/ 1449135 w 1806696"/>
              <a:gd name="connsiteY500" fmla="*/ 146181 h 257321"/>
              <a:gd name="connsiteX501" fmla="*/ 1448823 w 1806696"/>
              <a:gd name="connsiteY501" fmla="*/ 166170 h 257321"/>
              <a:gd name="connsiteX502" fmla="*/ 1451946 w 1806696"/>
              <a:gd name="connsiteY502" fmla="*/ 173197 h 257321"/>
              <a:gd name="connsiteX503" fmla="*/ 1457724 w 1806696"/>
              <a:gd name="connsiteY503" fmla="*/ 174758 h 257321"/>
              <a:gd name="connsiteX504" fmla="*/ 1457880 w 1806696"/>
              <a:gd name="connsiteY504" fmla="*/ 168200 h 257321"/>
              <a:gd name="connsiteX505" fmla="*/ 1457411 w 1806696"/>
              <a:gd name="connsiteY505" fmla="*/ 164764 h 257321"/>
              <a:gd name="connsiteX506" fmla="*/ 1458036 w 1806696"/>
              <a:gd name="connsiteY506" fmla="*/ 159767 h 257321"/>
              <a:gd name="connsiteX507" fmla="*/ 1460691 w 1806696"/>
              <a:gd name="connsiteY507" fmla="*/ 163515 h 257321"/>
              <a:gd name="connsiteX508" fmla="*/ 1462252 w 1806696"/>
              <a:gd name="connsiteY508" fmla="*/ 165389 h 257321"/>
              <a:gd name="connsiteX509" fmla="*/ 1471153 w 1806696"/>
              <a:gd name="connsiteY509" fmla="*/ 164608 h 257321"/>
              <a:gd name="connsiteX510" fmla="*/ 1473651 w 1806696"/>
              <a:gd name="connsiteY510" fmla="*/ 159142 h 257321"/>
              <a:gd name="connsiteX511" fmla="*/ 1471778 w 1806696"/>
              <a:gd name="connsiteY511" fmla="*/ 149929 h 257321"/>
              <a:gd name="connsiteX512" fmla="*/ 1471309 w 1806696"/>
              <a:gd name="connsiteY512" fmla="*/ 141965 h 257321"/>
              <a:gd name="connsiteX513" fmla="*/ 1463814 w 1806696"/>
              <a:gd name="connsiteY513" fmla="*/ 138217 h 257321"/>
              <a:gd name="connsiteX514" fmla="*/ 721873 w 1806696"/>
              <a:gd name="connsiteY514" fmla="*/ 24969 h 257321"/>
              <a:gd name="connsiteX515" fmla="*/ 718280 w 1806696"/>
              <a:gd name="connsiteY515" fmla="*/ 38086 h 257321"/>
              <a:gd name="connsiteX516" fmla="*/ 724371 w 1806696"/>
              <a:gd name="connsiteY516" fmla="*/ 42771 h 257321"/>
              <a:gd name="connsiteX517" fmla="*/ 735302 w 1806696"/>
              <a:gd name="connsiteY517" fmla="*/ 34963 h 257321"/>
              <a:gd name="connsiteX518" fmla="*/ 721873 w 1806696"/>
              <a:gd name="connsiteY518" fmla="*/ 24969 h 257321"/>
              <a:gd name="connsiteX519" fmla="*/ 634581 w 1806696"/>
              <a:gd name="connsiteY519" fmla="*/ 10915 h 257321"/>
              <a:gd name="connsiteX520" fmla="*/ 608659 w 1806696"/>
              <a:gd name="connsiteY520" fmla="*/ 10915 h 257321"/>
              <a:gd name="connsiteX521" fmla="*/ 622870 w 1806696"/>
              <a:gd name="connsiteY521" fmla="*/ 28717 h 257321"/>
              <a:gd name="connsiteX522" fmla="*/ 628647 w 1806696"/>
              <a:gd name="connsiteY522" fmla="*/ 25750 h 257321"/>
              <a:gd name="connsiteX523" fmla="*/ 634581 w 1806696"/>
              <a:gd name="connsiteY523" fmla="*/ 10915 h 257321"/>
              <a:gd name="connsiteX524" fmla="*/ 1335587 w 1806696"/>
              <a:gd name="connsiteY524" fmla="*/ 107573 h 257321"/>
              <a:gd name="connsiteX525" fmla="*/ 1342146 w 1806696"/>
              <a:gd name="connsiteY525" fmla="*/ 113663 h 257321"/>
              <a:gd name="connsiteX526" fmla="*/ 1342145 w 1806696"/>
              <a:gd name="connsiteY526" fmla="*/ 144426 h 257321"/>
              <a:gd name="connsiteX527" fmla="*/ 1337305 w 1806696"/>
              <a:gd name="connsiteY527" fmla="*/ 149423 h 257321"/>
              <a:gd name="connsiteX528" fmla="*/ 1265941 w 1806696"/>
              <a:gd name="connsiteY528" fmla="*/ 149579 h 257321"/>
              <a:gd name="connsiteX529" fmla="*/ 1222373 w 1806696"/>
              <a:gd name="connsiteY529" fmla="*/ 149735 h 257321"/>
              <a:gd name="connsiteX530" fmla="*/ 1216283 w 1806696"/>
              <a:gd name="connsiteY530" fmla="*/ 143801 h 257321"/>
              <a:gd name="connsiteX531" fmla="*/ 1216284 w 1806696"/>
              <a:gd name="connsiteY531" fmla="*/ 113819 h 257321"/>
              <a:gd name="connsiteX532" fmla="*/ 1222842 w 1806696"/>
              <a:gd name="connsiteY532" fmla="*/ 107573 h 257321"/>
              <a:gd name="connsiteX533" fmla="*/ 1279215 w 1806696"/>
              <a:gd name="connsiteY533" fmla="*/ 107729 h 257321"/>
              <a:gd name="connsiteX534" fmla="*/ 1335587 w 1806696"/>
              <a:gd name="connsiteY534" fmla="*/ 107573 h 257321"/>
              <a:gd name="connsiteX535" fmla="*/ 916210 w 1806696"/>
              <a:gd name="connsiteY535" fmla="*/ 46781 h 257321"/>
              <a:gd name="connsiteX536" fmla="*/ 914857 w 1806696"/>
              <a:gd name="connsiteY536" fmla="*/ 65921 h 257321"/>
              <a:gd name="connsiteX537" fmla="*/ 891270 w 1806696"/>
              <a:gd name="connsiteY537" fmla="*/ 66694 h 257321"/>
              <a:gd name="connsiteX538" fmla="*/ 880637 w 1806696"/>
              <a:gd name="connsiteY538" fmla="*/ 67661 h 257321"/>
              <a:gd name="connsiteX539" fmla="*/ 865556 w 1806696"/>
              <a:gd name="connsiteY539" fmla="*/ 86221 h 257321"/>
              <a:gd name="connsiteX540" fmla="*/ 910217 w 1806696"/>
              <a:gd name="connsiteY540" fmla="*/ 90667 h 257321"/>
              <a:gd name="connsiteX541" fmla="*/ 914470 w 1806696"/>
              <a:gd name="connsiteY541" fmla="*/ 101881 h 257321"/>
              <a:gd name="connsiteX542" fmla="*/ 941731 w 1806696"/>
              <a:gd name="connsiteY542" fmla="*/ 94728 h 257321"/>
              <a:gd name="connsiteX543" fmla="*/ 925877 w 1806696"/>
              <a:gd name="connsiteY543" fmla="*/ 76748 h 257321"/>
              <a:gd name="connsiteX544" fmla="*/ 934189 w 1806696"/>
              <a:gd name="connsiteY544" fmla="*/ 82934 h 257321"/>
              <a:gd name="connsiteX545" fmla="*/ 929743 w 1806696"/>
              <a:gd name="connsiteY545" fmla="*/ 59347 h 257321"/>
              <a:gd name="connsiteX546" fmla="*/ 916210 w 1806696"/>
              <a:gd name="connsiteY546" fmla="*/ 46781 h 257321"/>
              <a:gd name="connsiteX547" fmla="*/ 1147674 w 1806696"/>
              <a:gd name="connsiteY547" fmla="*/ 65330 h 257321"/>
              <a:gd name="connsiteX548" fmla="*/ 1145058 w 1806696"/>
              <a:gd name="connsiteY548" fmla="*/ 66077 h 257321"/>
              <a:gd name="connsiteX549" fmla="*/ 1148047 w 1806696"/>
              <a:gd name="connsiteY549" fmla="*/ 78594 h 257321"/>
              <a:gd name="connsiteX550" fmla="*/ 1138893 w 1806696"/>
              <a:gd name="connsiteY550" fmla="*/ 85319 h 257321"/>
              <a:gd name="connsiteX551" fmla="*/ 1140202 w 1806696"/>
              <a:gd name="connsiteY551" fmla="*/ 88682 h 257321"/>
              <a:gd name="connsiteX552" fmla="*/ 1163927 w 1806696"/>
              <a:gd name="connsiteY552" fmla="*/ 86441 h 257321"/>
              <a:gd name="connsiteX553" fmla="*/ 1147674 w 1806696"/>
              <a:gd name="connsiteY553" fmla="*/ 65330 h 257321"/>
              <a:gd name="connsiteX554" fmla="*/ 821500 w 1806696"/>
              <a:gd name="connsiteY554" fmla="*/ 10758 h 257321"/>
              <a:gd name="connsiteX555" fmla="*/ 806353 w 1806696"/>
              <a:gd name="connsiteY555" fmla="*/ 13257 h 257321"/>
              <a:gd name="connsiteX556" fmla="*/ 797140 w 1806696"/>
              <a:gd name="connsiteY556" fmla="*/ 15131 h 257321"/>
              <a:gd name="connsiteX557" fmla="*/ 798545 w 1806696"/>
              <a:gd name="connsiteY557" fmla="*/ 18254 h 257321"/>
              <a:gd name="connsiteX558" fmla="*/ 806977 w 1806696"/>
              <a:gd name="connsiteY558" fmla="*/ 39179 h 257321"/>
              <a:gd name="connsiteX559" fmla="*/ 814005 w 1806696"/>
              <a:gd name="connsiteY559" fmla="*/ 47768 h 257321"/>
              <a:gd name="connsiteX560" fmla="*/ 821500 w 1806696"/>
              <a:gd name="connsiteY560" fmla="*/ 10758 h 257321"/>
              <a:gd name="connsiteX561" fmla="*/ 904416 w 1806696"/>
              <a:gd name="connsiteY561" fmla="*/ 21647 h 257321"/>
              <a:gd name="connsiteX562" fmla="*/ 900936 w 1806696"/>
              <a:gd name="connsiteY562" fmla="*/ 24934 h 257321"/>
              <a:gd name="connsiteX563" fmla="*/ 910990 w 1806696"/>
              <a:gd name="connsiteY563" fmla="*/ 40208 h 257321"/>
              <a:gd name="connsiteX564" fmla="*/ 914276 w 1806696"/>
              <a:gd name="connsiteY564" fmla="*/ 39628 h 257321"/>
              <a:gd name="connsiteX565" fmla="*/ 913310 w 1806696"/>
              <a:gd name="connsiteY565" fmla="*/ 28221 h 257321"/>
              <a:gd name="connsiteX566" fmla="*/ 904416 w 1806696"/>
              <a:gd name="connsiteY566" fmla="*/ 21647 h 257321"/>
              <a:gd name="connsiteX567" fmla="*/ 821187 w 1806696"/>
              <a:gd name="connsiteY567" fmla="*/ 7792 h 257321"/>
              <a:gd name="connsiteX568" fmla="*/ 824780 w 1806696"/>
              <a:gd name="connsiteY568" fmla="*/ 11539 h 257321"/>
              <a:gd name="connsiteX569" fmla="*/ 814785 w 1806696"/>
              <a:gd name="connsiteY569" fmla="*/ 57137 h 257321"/>
              <a:gd name="connsiteX570" fmla="*/ 814473 w 1806696"/>
              <a:gd name="connsiteY570" fmla="*/ 58543 h 257321"/>
              <a:gd name="connsiteX571" fmla="*/ 801356 w 1806696"/>
              <a:gd name="connsiteY571" fmla="*/ 123348 h 257321"/>
              <a:gd name="connsiteX572" fmla="*/ 776995 w 1806696"/>
              <a:gd name="connsiteY572" fmla="*/ 239684 h 257321"/>
              <a:gd name="connsiteX573" fmla="*/ 776059 w 1806696"/>
              <a:gd name="connsiteY573" fmla="*/ 242339 h 257321"/>
              <a:gd name="connsiteX574" fmla="*/ 768094 w 1806696"/>
              <a:gd name="connsiteY574" fmla="*/ 249679 h 257321"/>
              <a:gd name="connsiteX575" fmla="*/ 630521 w 1806696"/>
              <a:gd name="connsiteY575" fmla="*/ 249678 h 257321"/>
              <a:gd name="connsiteX576" fmla="*/ 622557 w 1806696"/>
              <a:gd name="connsiteY576" fmla="*/ 242027 h 257321"/>
              <a:gd name="connsiteX577" fmla="*/ 600540 w 1806696"/>
              <a:gd name="connsiteY577" fmla="*/ 151456 h 257321"/>
              <a:gd name="connsiteX578" fmla="*/ 567902 w 1806696"/>
              <a:gd name="connsiteY578" fmla="*/ 14350 h 257321"/>
              <a:gd name="connsiteX579" fmla="*/ 573056 w 1806696"/>
              <a:gd name="connsiteY579" fmla="*/ 7635 h 257321"/>
              <a:gd name="connsiteX580" fmla="*/ 665032 w 1806696"/>
              <a:gd name="connsiteY580" fmla="*/ 7635 h 257321"/>
              <a:gd name="connsiteX581" fmla="*/ 672995 w 1806696"/>
              <a:gd name="connsiteY581" fmla="*/ 14506 h 257321"/>
              <a:gd name="connsiteX582" fmla="*/ 696263 w 1806696"/>
              <a:gd name="connsiteY582" fmla="*/ 168009 h 257321"/>
              <a:gd name="connsiteX583" fmla="*/ 697669 w 1806696"/>
              <a:gd name="connsiteY583" fmla="*/ 172069 h 257321"/>
              <a:gd name="connsiteX584" fmla="*/ 704383 w 1806696"/>
              <a:gd name="connsiteY584" fmla="*/ 118194 h 257321"/>
              <a:gd name="connsiteX585" fmla="*/ 713753 w 1806696"/>
              <a:gd name="connsiteY585" fmla="*/ 52609 h 257321"/>
              <a:gd name="connsiteX586" fmla="*/ 718593 w 1806696"/>
              <a:gd name="connsiteY586" fmla="*/ 13257 h 257321"/>
              <a:gd name="connsiteX587" fmla="*/ 724214 w 1806696"/>
              <a:gd name="connsiteY587" fmla="*/ 7792 h 257321"/>
              <a:gd name="connsiteX588" fmla="*/ 792767 w 1806696"/>
              <a:gd name="connsiteY588" fmla="*/ 8104 h 257321"/>
              <a:gd name="connsiteX589" fmla="*/ 821187 w 1806696"/>
              <a:gd name="connsiteY589" fmla="*/ 7792 h 257321"/>
              <a:gd name="connsiteX590" fmla="*/ 1490048 w 1806696"/>
              <a:gd name="connsiteY590" fmla="*/ 101677 h 257321"/>
              <a:gd name="connsiteX591" fmla="*/ 1487705 w 1806696"/>
              <a:gd name="connsiteY591" fmla="*/ 106361 h 257321"/>
              <a:gd name="connsiteX592" fmla="*/ 1490204 w 1806696"/>
              <a:gd name="connsiteY592" fmla="*/ 108391 h 257321"/>
              <a:gd name="connsiteX593" fmla="*/ 1493640 w 1806696"/>
              <a:gd name="connsiteY593" fmla="*/ 105424 h 257321"/>
              <a:gd name="connsiteX594" fmla="*/ 1490048 w 1806696"/>
              <a:gd name="connsiteY594" fmla="*/ 101677 h 257321"/>
              <a:gd name="connsiteX595" fmla="*/ 1008870 w 1806696"/>
              <a:gd name="connsiteY595" fmla="*/ 23670 h 257321"/>
              <a:gd name="connsiteX596" fmla="*/ 993364 w 1806696"/>
              <a:gd name="connsiteY596" fmla="*/ 31516 h 257321"/>
              <a:gd name="connsiteX597" fmla="*/ 1009056 w 1806696"/>
              <a:gd name="connsiteY597" fmla="*/ 37121 h 257321"/>
              <a:gd name="connsiteX598" fmla="*/ 1008870 w 1806696"/>
              <a:gd name="connsiteY598" fmla="*/ 23670 h 257321"/>
              <a:gd name="connsiteX599" fmla="*/ 1139454 w 1806696"/>
              <a:gd name="connsiteY599" fmla="*/ 35066 h 257321"/>
              <a:gd name="connsiteX600" fmla="*/ 1130487 w 1806696"/>
              <a:gd name="connsiteY600" fmla="*/ 41231 h 257321"/>
              <a:gd name="connsiteX601" fmla="*/ 1129739 w 1806696"/>
              <a:gd name="connsiteY601" fmla="*/ 74671 h 257321"/>
              <a:gd name="connsiteX602" fmla="*/ 1132356 w 1806696"/>
              <a:gd name="connsiteY602" fmla="*/ 74857 h 257321"/>
              <a:gd name="connsiteX603" fmla="*/ 1142256 w 1806696"/>
              <a:gd name="connsiteY603" fmla="*/ 55055 h 257321"/>
              <a:gd name="connsiteX604" fmla="*/ 1144311 w 1806696"/>
              <a:gd name="connsiteY604" fmla="*/ 43846 h 257321"/>
              <a:gd name="connsiteX605" fmla="*/ 1139454 w 1806696"/>
              <a:gd name="connsiteY605" fmla="*/ 35066 h 257321"/>
              <a:gd name="connsiteX606" fmla="*/ 1082102 w 1806696"/>
              <a:gd name="connsiteY606" fmla="*/ 24231 h 257321"/>
              <a:gd name="connsiteX607" fmla="*/ 1056134 w 1806696"/>
              <a:gd name="connsiteY607" fmla="*/ 31516 h 257321"/>
              <a:gd name="connsiteX608" fmla="*/ 1076497 w 1806696"/>
              <a:gd name="connsiteY608" fmla="*/ 36373 h 257321"/>
              <a:gd name="connsiteX609" fmla="*/ 1082102 w 1806696"/>
              <a:gd name="connsiteY609" fmla="*/ 24231 h 257321"/>
              <a:gd name="connsiteX610" fmla="*/ 948304 w 1806696"/>
              <a:gd name="connsiteY610" fmla="*/ 1154 h 257321"/>
              <a:gd name="connsiteX611" fmla="*/ 947724 w 1806696"/>
              <a:gd name="connsiteY611" fmla="*/ 257321 h 257321"/>
              <a:gd name="connsiteX612" fmla="*/ 874063 w 1806696"/>
              <a:gd name="connsiteY612" fmla="*/ 255001 h 257321"/>
              <a:gd name="connsiteX613" fmla="*/ 872516 w 1806696"/>
              <a:gd name="connsiteY613" fmla="*/ 241854 h 257321"/>
              <a:gd name="connsiteX614" fmla="*/ 859563 w 1806696"/>
              <a:gd name="connsiteY614" fmla="*/ 227354 h 257321"/>
              <a:gd name="connsiteX615" fmla="*/ 860337 w 1806696"/>
              <a:gd name="connsiteY615" fmla="*/ 45041 h 257321"/>
              <a:gd name="connsiteX616" fmla="*/ 860337 w 1806696"/>
              <a:gd name="connsiteY616" fmla="*/ 7534 h 257321"/>
              <a:gd name="connsiteX617" fmla="*/ 866910 w 1806696"/>
              <a:gd name="connsiteY617" fmla="*/ 767 h 257321"/>
              <a:gd name="connsiteX618" fmla="*/ 902290 w 1806696"/>
              <a:gd name="connsiteY618" fmla="*/ 1734 h 257321"/>
              <a:gd name="connsiteX619" fmla="*/ 928776 w 1806696"/>
              <a:gd name="connsiteY619" fmla="*/ 961 h 257321"/>
              <a:gd name="connsiteX620" fmla="*/ 948304 w 1806696"/>
              <a:gd name="connsiteY620" fmla="*/ 1154 h 257321"/>
              <a:gd name="connsiteX621" fmla="*/ 1439044 w 1806696"/>
              <a:gd name="connsiteY621" fmla="*/ 69118 h 257321"/>
              <a:gd name="connsiteX622" fmla="*/ 1436174 w 1806696"/>
              <a:gd name="connsiteY622" fmla="*/ 69821 h 257321"/>
              <a:gd name="connsiteX623" fmla="*/ 1429459 w 1806696"/>
              <a:gd name="connsiteY623" fmla="*/ 74818 h 257321"/>
              <a:gd name="connsiteX624" fmla="*/ 1449916 w 1806696"/>
              <a:gd name="connsiteY624" fmla="*/ 83562 h 257321"/>
              <a:gd name="connsiteX625" fmla="*/ 1455226 w 1806696"/>
              <a:gd name="connsiteY625" fmla="*/ 86842 h 257321"/>
              <a:gd name="connsiteX626" fmla="*/ 1465063 w 1806696"/>
              <a:gd name="connsiteY626" fmla="*/ 91370 h 257321"/>
              <a:gd name="connsiteX627" fmla="*/ 1469748 w 1806696"/>
              <a:gd name="connsiteY627" fmla="*/ 94806 h 257321"/>
              <a:gd name="connsiteX628" fmla="*/ 1481303 w 1806696"/>
              <a:gd name="connsiteY628" fmla="*/ 104019 h 257321"/>
              <a:gd name="connsiteX629" fmla="*/ 1473808 w 1806696"/>
              <a:gd name="connsiteY629" fmla="*/ 92151 h 257321"/>
              <a:gd name="connsiteX630" fmla="*/ 1470997 w 1806696"/>
              <a:gd name="connsiteY630" fmla="*/ 89028 h 257321"/>
              <a:gd name="connsiteX631" fmla="*/ 1467093 w 1806696"/>
              <a:gd name="connsiteY631" fmla="*/ 82782 h 257321"/>
              <a:gd name="connsiteX632" fmla="*/ 1459441 w 1806696"/>
              <a:gd name="connsiteY632" fmla="*/ 81845 h 257321"/>
              <a:gd name="connsiteX633" fmla="*/ 1441796 w 1806696"/>
              <a:gd name="connsiteY633" fmla="*/ 71694 h 257321"/>
              <a:gd name="connsiteX634" fmla="*/ 1439044 w 1806696"/>
              <a:gd name="connsiteY634" fmla="*/ 69118 h 257321"/>
              <a:gd name="connsiteX635" fmla="*/ 1145805 w 1806696"/>
              <a:gd name="connsiteY635" fmla="*/ 24978 h 257321"/>
              <a:gd name="connsiteX636" fmla="*/ 1143565 w 1806696"/>
              <a:gd name="connsiteY636" fmla="*/ 28527 h 257321"/>
              <a:gd name="connsiteX637" fmla="*/ 1153839 w 1806696"/>
              <a:gd name="connsiteY637" fmla="*/ 43846 h 257321"/>
              <a:gd name="connsiteX638" fmla="*/ 1158323 w 1806696"/>
              <a:gd name="connsiteY638" fmla="*/ 42725 h 257321"/>
              <a:gd name="connsiteX639" fmla="*/ 1160751 w 1806696"/>
              <a:gd name="connsiteY639" fmla="*/ 29835 h 257321"/>
              <a:gd name="connsiteX640" fmla="*/ 1145805 w 1806696"/>
              <a:gd name="connsiteY640" fmla="*/ 24978 h 257321"/>
              <a:gd name="connsiteX641" fmla="*/ 1138893 w 1806696"/>
              <a:gd name="connsiteY641" fmla="*/ 10780 h 257321"/>
              <a:gd name="connsiteX642" fmla="*/ 1135532 w 1806696"/>
              <a:gd name="connsiteY642" fmla="*/ 25912 h 257321"/>
              <a:gd name="connsiteX643" fmla="*/ 1152904 w 1806696"/>
              <a:gd name="connsiteY643" fmla="*/ 16945 h 257321"/>
              <a:gd name="connsiteX644" fmla="*/ 1181674 w 1806696"/>
              <a:gd name="connsiteY644" fmla="*/ 58791 h 257321"/>
              <a:gd name="connsiteX645" fmla="*/ 1180180 w 1806696"/>
              <a:gd name="connsiteY645" fmla="*/ 213662 h 257321"/>
              <a:gd name="connsiteX646" fmla="*/ 1160937 w 1806696"/>
              <a:gd name="connsiteY646" fmla="*/ 242431 h 257321"/>
              <a:gd name="connsiteX647" fmla="*/ 1151784 w 1806696"/>
              <a:gd name="connsiteY647" fmla="*/ 243366 h 257321"/>
              <a:gd name="connsiteX648" fmla="*/ 1144125 w 1806696"/>
              <a:gd name="connsiteY648" fmla="*/ 244860 h 257321"/>
              <a:gd name="connsiteX649" fmla="*/ 1116289 w 1806696"/>
              <a:gd name="connsiteY649" fmla="*/ 251585 h 257321"/>
              <a:gd name="connsiteX650" fmla="*/ 1084530 w 1806696"/>
              <a:gd name="connsiteY650" fmla="*/ 248597 h 257321"/>
              <a:gd name="connsiteX651" fmla="*/ 1076684 w 1806696"/>
              <a:gd name="connsiteY651" fmla="*/ 244299 h 257321"/>
              <a:gd name="connsiteX652" fmla="*/ 1059310 w 1806696"/>
              <a:gd name="connsiteY652" fmla="*/ 250465 h 257321"/>
              <a:gd name="connsiteX653" fmla="*/ 1074442 w 1806696"/>
              <a:gd name="connsiteY653" fmla="*/ 229354 h 257321"/>
              <a:gd name="connsiteX654" fmla="*/ 1074069 w 1806696"/>
              <a:gd name="connsiteY654" fmla="*/ 224124 h 257321"/>
              <a:gd name="connsiteX655" fmla="*/ 1080421 w 1806696"/>
              <a:gd name="connsiteY655" fmla="*/ 211047 h 257321"/>
              <a:gd name="connsiteX656" fmla="*/ 1087706 w 1806696"/>
              <a:gd name="connsiteY656" fmla="*/ 225057 h 257321"/>
              <a:gd name="connsiteX657" fmla="*/ 1099289 w 1806696"/>
              <a:gd name="connsiteY657" fmla="*/ 199464 h 257321"/>
              <a:gd name="connsiteX658" fmla="*/ 1096487 w 1806696"/>
              <a:gd name="connsiteY658" fmla="*/ 191805 h 257321"/>
              <a:gd name="connsiteX659" fmla="*/ 1096860 w 1806696"/>
              <a:gd name="connsiteY659" fmla="*/ 64023 h 257321"/>
              <a:gd name="connsiteX660" fmla="*/ 1071826 w 1806696"/>
              <a:gd name="connsiteY660" fmla="*/ 47022 h 257321"/>
              <a:gd name="connsiteX661" fmla="*/ 1068651 w 1806696"/>
              <a:gd name="connsiteY661" fmla="*/ 54308 h 257321"/>
              <a:gd name="connsiteX662" fmla="*/ 1068276 w 1806696"/>
              <a:gd name="connsiteY662" fmla="*/ 118759 h 257321"/>
              <a:gd name="connsiteX663" fmla="*/ 1067343 w 1806696"/>
              <a:gd name="connsiteY663" fmla="*/ 128847 h 257321"/>
              <a:gd name="connsiteX664" fmla="*/ 1067156 w 1806696"/>
              <a:gd name="connsiteY664" fmla="*/ 128847 h 257321"/>
              <a:gd name="connsiteX665" fmla="*/ 1056134 w 1806696"/>
              <a:gd name="connsiteY665" fmla="*/ 139496 h 257321"/>
              <a:gd name="connsiteX666" fmla="*/ 1067156 w 1806696"/>
              <a:gd name="connsiteY666" fmla="*/ 128847 h 257321"/>
              <a:gd name="connsiteX667" fmla="*/ 1067904 w 1806696"/>
              <a:gd name="connsiteY667" fmla="*/ 190870 h 257321"/>
              <a:gd name="connsiteX668" fmla="*/ 1063793 w 1806696"/>
              <a:gd name="connsiteY668" fmla="*/ 218706 h 257321"/>
              <a:gd name="connsiteX669" fmla="*/ 1065101 w 1806696"/>
              <a:gd name="connsiteY669" fmla="*/ 223002 h 257321"/>
              <a:gd name="connsiteX670" fmla="*/ 1061178 w 1806696"/>
              <a:gd name="connsiteY670" fmla="*/ 230102 h 257321"/>
              <a:gd name="connsiteX671" fmla="*/ 1041562 w 1806696"/>
              <a:gd name="connsiteY671" fmla="*/ 242805 h 257321"/>
              <a:gd name="connsiteX672" fmla="*/ 1054826 w 1806696"/>
              <a:gd name="connsiteY672" fmla="*/ 252333 h 257321"/>
              <a:gd name="connsiteX673" fmla="*/ 982902 w 1806696"/>
              <a:gd name="connsiteY673" fmla="*/ 252146 h 257321"/>
              <a:gd name="connsiteX674" fmla="*/ 983463 w 1806696"/>
              <a:gd name="connsiteY674" fmla="*/ 63836 h 257321"/>
              <a:gd name="connsiteX675" fmla="*/ 993364 w 1806696"/>
              <a:gd name="connsiteY675" fmla="*/ 62154 h 257321"/>
              <a:gd name="connsiteX676" fmla="*/ 999156 w 1806696"/>
              <a:gd name="connsiteY676" fmla="*/ 55803 h 257321"/>
              <a:gd name="connsiteX677" fmla="*/ 997100 w 1806696"/>
              <a:gd name="connsiteY677" fmla="*/ 51132 h 257321"/>
              <a:gd name="connsiteX678" fmla="*/ 990935 w 1806696"/>
              <a:gd name="connsiteY678" fmla="*/ 56550 h 257321"/>
              <a:gd name="connsiteX679" fmla="*/ 985144 w 1806696"/>
              <a:gd name="connsiteY679" fmla="*/ 61033 h 257321"/>
              <a:gd name="connsiteX680" fmla="*/ 983276 w 1806696"/>
              <a:gd name="connsiteY680" fmla="*/ 4989 h 257321"/>
              <a:gd name="connsiteX681" fmla="*/ 1138893 w 1806696"/>
              <a:gd name="connsiteY681" fmla="*/ 10780 h 257321"/>
              <a:gd name="connsiteX682" fmla="*/ 1419309 w 1806696"/>
              <a:gd name="connsiteY682" fmla="*/ 43899 h 257321"/>
              <a:gd name="connsiteX683" fmla="*/ 1407285 w 1806696"/>
              <a:gd name="connsiteY683" fmla="*/ 53424 h 257321"/>
              <a:gd name="connsiteX684" fmla="*/ 1404943 w 1806696"/>
              <a:gd name="connsiteY684" fmla="*/ 57484 h 257321"/>
              <a:gd name="connsiteX685" fmla="*/ 1402288 w 1806696"/>
              <a:gd name="connsiteY685" fmla="*/ 62325 h 257321"/>
              <a:gd name="connsiteX686" fmla="*/ 1409159 w 1806696"/>
              <a:gd name="connsiteY686" fmla="*/ 61857 h 257321"/>
              <a:gd name="connsiteX687" fmla="*/ 1418685 w 1806696"/>
              <a:gd name="connsiteY687" fmla="*/ 57796 h 257321"/>
              <a:gd name="connsiteX688" fmla="*/ 1424618 w 1806696"/>
              <a:gd name="connsiteY688" fmla="*/ 51082 h 257321"/>
              <a:gd name="connsiteX689" fmla="*/ 1419309 w 1806696"/>
              <a:gd name="connsiteY689" fmla="*/ 43899 h 257321"/>
              <a:gd name="connsiteX690" fmla="*/ 1447886 w 1806696"/>
              <a:gd name="connsiteY690" fmla="*/ 32031 h 257321"/>
              <a:gd name="connsiteX691" fmla="*/ 1435549 w 1806696"/>
              <a:gd name="connsiteY691" fmla="*/ 39526 h 257321"/>
              <a:gd name="connsiteX692" fmla="*/ 1443358 w 1806696"/>
              <a:gd name="connsiteY692" fmla="*/ 48115 h 257321"/>
              <a:gd name="connsiteX693" fmla="*/ 1453663 w 1806696"/>
              <a:gd name="connsiteY693" fmla="*/ 41868 h 257321"/>
              <a:gd name="connsiteX694" fmla="*/ 1447886 w 1806696"/>
              <a:gd name="connsiteY694" fmla="*/ 32031 h 257321"/>
              <a:gd name="connsiteX695" fmla="*/ 1657543 w 1806696"/>
              <a:gd name="connsiteY695" fmla="*/ 59272 h 257321"/>
              <a:gd name="connsiteX696" fmla="*/ 1654577 w 1806696"/>
              <a:gd name="connsiteY696" fmla="*/ 62552 h 257321"/>
              <a:gd name="connsiteX697" fmla="*/ 1663790 w 1806696"/>
              <a:gd name="connsiteY697" fmla="*/ 71609 h 257321"/>
              <a:gd name="connsiteX698" fmla="*/ 1666132 w 1806696"/>
              <a:gd name="connsiteY698" fmla="*/ 67861 h 257321"/>
              <a:gd name="connsiteX699" fmla="*/ 1657543 w 1806696"/>
              <a:gd name="connsiteY699" fmla="*/ 59272 h 257321"/>
              <a:gd name="connsiteX700" fmla="*/ 1759045 w 1806696"/>
              <a:gd name="connsiteY700" fmla="*/ 65050 h 257321"/>
              <a:gd name="connsiteX701" fmla="*/ 1757327 w 1806696"/>
              <a:gd name="connsiteY701" fmla="*/ 66456 h 257321"/>
              <a:gd name="connsiteX702" fmla="*/ 1759982 w 1806696"/>
              <a:gd name="connsiteY702" fmla="*/ 70047 h 257321"/>
              <a:gd name="connsiteX703" fmla="*/ 1762636 w 1806696"/>
              <a:gd name="connsiteY703" fmla="*/ 68329 h 257321"/>
              <a:gd name="connsiteX704" fmla="*/ 1759045 w 1806696"/>
              <a:gd name="connsiteY704" fmla="*/ 65050 h 257321"/>
              <a:gd name="connsiteX705" fmla="*/ 1778720 w 1806696"/>
              <a:gd name="connsiteY705" fmla="*/ 67236 h 257321"/>
              <a:gd name="connsiteX706" fmla="*/ 1770913 w 1806696"/>
              <a:gd name="connsiteY706" fmla="*/ 68954 h 257321"/>
              <a:gd name="connsiteX707" fmla="*/ 1765291 w 1806696"/>
              <a:gd name="connsiteY707" fmla="*/ 73795 h 257321"/>
              <a:gd name="connsiteX708" fmla="*/ 1767164 w 1806696"/>
              <a:gd name="connsiteY708" fmla="*/ 78011 h 257321"/>
              <a:gd name="connsiteX709" fmla="*/ 1777003 w 1806696"/>
              <a:gd name="connsiteY709" fmla="*/ 91441 h 257321"/>
              <a:gd name="connsiteX710" fmla="*/ 1775909 w 1806696"/>
              <a:gd name="connsiteY710" fmla="*/ 94564 h 257321"/>
              <a:gd name="connsiteX711" fmla="*/ 1759357 w 1806696"/>
              <a:gd name="connsiteY711" fmla="*/ 95813 h 257321"/>
              <a:gd name="connsiteX712" fmla="*/ 1746240 w 1806696"/>
              <a:gd name="connsiteY712" fmla="*/ 95813 h 257321"/>
              <a:gd name="connsiteX713" fmla="*/ 1739994 w 1806696"/>
              <a:gd name="connsiteY713" fmla="*/ 98936 h 257321"/>
              <a:gd name="connsiteX714" fmla="*/ 1735933 w 1806696"/>
              <a:gd name="connsiteY714" fmla="*/ 92221 h 257321"/>
              <a:gd name="connsiteX715" fmla="*/ 1732186 w 1806696"/>
              <a:gd name="connsiteY715" fmla="*/ 87381 h 257321"/>
              <a:gd name="connsiteX716" fmla="*/ 1727345 w 1806696"/>
              <a:gd name="connsiteY716" fmla="*/ 93002 h 257321"/>
              <a:gd name="connsiteX717" fmla="*/ 1727970 w 1806696"/>
              <a:gd name="connsiteY717" fmla="*/ 100810 h 257321"/>
              <a:gd name="connsiteX718" fmla="*/ 1733592 w 1806696"/>
              <a:gd name="connsiteY718" fmla="*/ 100029 h 257321"/>
              <a:gd name="connsiteX719" fmla="*/ 1736558 w 1806696"/>
              <a:gd name="connsiteY719" fmla="*/ 102059 h 257321"/>
              <a:gd name="connsiteX720" fmla="*/ 1745146 w 1806696"/>
              <a:gd name="connsiteY720" fmla="*/ 113459 h 257321"/>
              <a:gd name="connsiteX721" fmla="*/ 1760137 w 1806696"/>
              <a:gd name="connsiteY721" fmla="*/ 105495 h 257321"/>
              <a:gd name="connsiteX722" fmla="*/ 1767321 w 1806696"/>
              <a:gd name="connsiteY722" fmla="*/ 107525 h 257321"/>
              <a:gd name="connsiteX723" fmla="*/ 1769507 w 1806696"/>
              <a:gd name="connsiteY723" fmla="*/ 113303 h 257321"/>
              <a:gd name="connsiteX724" fmla="*/ 1766853 w 1806696"/>
              <a:gd name="connsiteY724" fmla="*/ 117675 h 257321"/>
              <a:gd name="connsiteX725" fmla="*/ 1760762 w 1806696"/>
              <a:gd name="connsiteY725" fmla="*/ 116426 h 257321"/>
              <a:gd name="connsiteX726" fmla="*/ 1769195 w 1806696"/>
              <a:gd name="connsiteY726" fmla="*/ 122360 h 257321"/>
              <a:gd name="connsiteX727" fmla="*/ 1774660 w 1806696"/>
              <a:gd name="connsiteY727" fmla="*/ 112366 h 257321"/>
              <a:gd name="connsiteX728" fmla="*/ 1776847 w 1806696"/>
              <a:gd name="connsiteY728" fmla="*/ 107525 h 257321"/>
              <a:gd name="connsiteX729" fmla="*/ 1782936 w 1806696"/>
              <a:gd name="connsiteY729" fmla="*/ 104089 h 257321"/>
              <a:gd name="connsiteX730" fmla="*/ 1792775 w 1806696"/>
              <a:gd name="connsiteY730" fmla="*/ 106119 h 257321"/>
              <a:gd name="connsiteX731" fmla="*/ 1796990 w 1806696"/>
              <a:gd name="connsiteY731" fmla="*/ 108930 h 257321"/>
              <a:gd name="connsiteX732" fmla="*/ 1800426 w 1806696"/>
              <a:gd name="connsiteY732" fmla="*/ 104714 h 257321"/>
              <a:gd name="connsiteX733" fmla="*/ 1799958 w 1806696"/>
              <a:gd name="connsiteY733" fmla="*/ 97062 h 257321"/>
              <a:gd name="connsiteX734" fmla="*/ 1795429 w 1806696"/>
              <a:gd name="connsiteY734" fmla="*/ 92065 h 257321"/>
              <a:gd name="connsiteX735" fmla="*/ 1791056 w 1806696"/>
              <a:gd name="connsiteY735" fmla="*/ 95657 h 257321"/>
              <a:gd name="connsiteX736" fmla="*/ 1786372 w 1806696"/>
              <a:gd name="connsiteY736" fmla="*/ 100029 h 257321"/>
              <a:gd name="connsiteX737" fmla="*/ 1782780 w 1806696"/>
              <a:gd name="connsiteY737" fmla="*/ 99249 h 257321"/>
              <a:gd name="connsiteX738" fmla="*/ 1781844 w 1806696"/>
              <a:gd name="connsiteY738" fmla="*/ 94876 h 257321"/>
              <a:gd name="connsiteX739" fmla="*/ 1787153 w 1806696"/>
              <a:gd name="connsiteY739" fmla="*/ 86600 h 257321"/>
              <a:gd name="connsiteX740" fmla="*/ 1786997 w 1806696"/>
              <a:gd name="connsiteY740" fmla="*/ 69891 h 257321"/>
              <a:gd name="connsiteX741" fmla="*/ 1778720 w 1806696"/>
              <a:gd name="connsiteY741" fmla="*/ 67236 h 257321"/>
              <a:gd name="connsiteX742" fmla="*/ 1598985 w 1806696"/>
              <a:gd name="connsiteY742" fmla="*/ 33038 h 257321"/>
              <a:gd name="connsiteX743" fmla="*/ 1591958 w 1806696"/>
              <a:gd name="connsiteY743" fmla="*/ 37879 h 257321"/>
              <a:gd name="connsiteX744" fmla="*/ 1596017 w 1806696"/>
              <a:gd name="connsiteY744" fmla="*/ 40534 h 257321"/>
              <a:gd name="connsiteX745" fmla="*/ 1601796 w 1806696"/>
              <a:gd name="connsiteY745" fmla="*/ 35536 h 257321"/>
              <a:gd name="connsiteX746" fmla="*/ 1598985 w 1806696"/>
              <a:gd name="connsiteY746" fmla="*/ 33038 h 257321"/>
              <a:gd name="connsiteX747" fmla="*/ 1746239 w 1806696"/>
              <a:gd name="connsiteY747" fmla="*/ 50684 h 257321"/>
              <a:gd name="connsiteX748" fmla="*/ 1743585 w 1806696"/>
              <a:gd name="connsiteY748" fmla="*/ 51777 h 257321"/>
              <a:gd name="connsiteX749" fmla="*/ 1747021 w 1806696"/>
              <a:gd name="connsiteY749" fmla="*/ 55525 h 257321"/>
              <a:gd name="connsiteX750" fmla="*/ 1749832 w 1806696"/>
              <a:gd name="connsiteY750" fmla="*/ 53495 h 257321"/>
              <a:gd name="connsiteX751" fmla="*/ 1746239 w 1806696"/>
              <a:gd name="connsiteY751" fmla="*/ 50684 h 257321"/>
              <a:gd name="connsiteX752" fmla="*/ 1757951 w 1806696"/>
              <a:gd name="connsiteY752" fmla="*/ 49903 h 257321"/>
              <a:gd name="connsiteX753" fmla="*/ 1754984 w 1806696"/>
              <a:gd name="connsiteY753" fmla="*/ 56618 h 257321"/>
              <a:gd name="connsiteX754" fmla="*/ 1758107 w 1806696"/>
              <a:gd name="connsiteY754" fmla="*/ 57242 h 257321"/>
              <a:gd name="connsiteX755" fmla="*/ 1757951 w 1806696"/>
              <a:gd name="connsiteY755" fmla="*/ 49903 h 257321"/>
              <a:gd name="connsiteX756" fmla="*/ 1698613 w 1806696"/>
              <a:gd name="connsiteY756" fmla="*/ 41002 h 257321"/>
              <a:gd name="connsiteX757" fmla="*/ 1673315 w 1806696"/>
              <a:gd name="connsiteY757" fmla="*/ 59897 h 257321"/>
              <a:gd name="connsiteX758" fmla="*/ 1673315 w 1806696"/>
              <a:gd name="connsiteY758" fmla="*/ 90191 h 257321"/>
              <a:gd name="connsiteX759" fmla="*/ 1674408 w 1806696"/>
              <a:gd name="connsiteY759" fmla="*/ 120330 h 257321"/>
              <a:gd name="connsiteX760" fmla="*/ 1695802 w 1806696"/>
              <a:gd name="connsiteY760" fmla="*/ 132198 h 257321"/>
              <a:gd name="connsiteX761" fmla="*/ 1710324 w 1806696"/>
              <a:gd name="connsiteY761" fmla="*/ 117831 h 257321"/>
              <a:gd name="connsiteX762" fmla="*/ 1710324 w 1806696"/>
              <a:gd name="connsiteY762" fmla="*/ 55212 h 257321"/>
              <a:gd name="connsiteX763" fmla="*/ 1698613 w 1806696"/>
              <a:gd name="connsiteY763" fmla="*/ 41002 h 257321"/>
              <a:gd name="connsiteX764" fmla="*/ 1732673 w 1806696"/>
              <a:gd name="connsiteY764" fmla="*/ 37332 h 257321"/>
              <a:gd name="connsiteX765" fmla="*/ 1729688 w 1806696"/>
              <a:gd name="connsiteY765" fmla="*/ 42876 h 257321"/>
              <a:gd name="connsiteX766" fmla="*/ 1727345 w 1806696"/>
              <a:gd name="connsiteY766" fmla="*/ 45531 h 257321"/>
              <a:gd name="connsiteX767" fmla="*/ 1727969 w 1806696"/>
              <a:gd name="connsiteY767" fmla="*/ 53182 h 257321"/>
              <a:gd name="connsiteX768" fmla="*/ 1734060 w 1806696"/>
              <a:gd name="connsiteY768" fmla="*/ 51465 h 257321"/>
              <a:gd name="connsiteX769" fmla="*/ 1741711 w 1806696"/>
              <a:gd name="connsiteY769" fmla="*/ 46780 h 257321"/>
              <a:gd name="connsiteX770" fmla="*/ 1737651 w 1806696"/>
              <a:gd name="connsiteY770" fmla="*/ 41627 h 257321"/>
              <a:gd name="connsiteX771" fmla="*/ 1732673 w 1806696"/>
              <a:gd name="connsiteY771" fmla="*/ 37332 h 257321"/>
              <a:gd name="connsiteX772" fmla="*/ 1529711 w 1806696"/>
              <a:gd name="connsiteY772" fmla="*/ 7826 h 257321"/>
              <a:gd name="connsiteX773" fmla="*/ 1538769 w 1806696"/>
              <a:gd name="connsiteY773" fmla="*/ 16259 h 257321"/>
              <a:gd name="connsiteX774" fmla="*/ 1540799 w 1806696"/>
              <a:gd name="connsiteY774" fmla="*/ 36872 h 257321"/>
              <a:gd name="connsiteX775" fmla="*/ 1540798 w 1806696"/>
              <a:gd name="connsiteY775" fmla="*/ 64043 h 257321"/>
              <a:gd name="connsiteX776" fmla="*/ 1540798 w 1806696"/>
              <a:gd name="connsiteY776" fmla="*/ 102457 h 257321"/>
              <a:gd name="connsiteX777" fmla="*/ 1540798 w 1806696"/>
              <a:gd name="connsiteY777" fmla="*/ 138217 h 257321"/>
              <a:gd name="connsiteX778" fmla="*/ 1540799 w 1806696"/>
              <a:gd name="connsiteY778" fmla="*/ 169917 h 257321"/>
              <a:gd name="connsiteX779" fmla="*/ 1540955 w 1806696"/>
              <a:gd name="connsiteY779" fmla="*/ 229413 h 257321"/>
              <a:gd name="connsiteX780" fmla="*/ 1538925 w 1806696"/>
              <a:gd name="connsiteY780" fmla="*/ 236752 h 257321"/>
              <a:gd name="connsiteX781" fmla="*/ 1538456 w 1806696"/>
              <a:gd name="connsiteY781" fmla="*/ 239563 h 257321"/>
              <a:gd name="connsiteX782" fmla="*/ 1538456 w 1806696"/>
              <a:gd name="connsiteY782" fmla="*/ 247527 h 257321"/>
              <a:gd name="connsiteX783" fmla="*/ 1535177 w 1806696"/>
              <a:gd name="connsiteY783" fmla="*/ 249870 h 257321"/>
              <a:gd name="connsiteX784" fmla="*/ 1446636 w 1806696"/>
              <a:gd name="connsiteY784" fmla="*/ 249869 h 257321"/>
              <a:gd name="connsiteX785" fmla="*/ 1442733 w 1806696"/>
              <a:gd name="connsiteY785" fmla="*/ 245653 h 257321"/>
              <a:gd name="connsiteX786" fmla="*/ 1442420 w 1806696"/>
              <a:gd name="connsiteY786" fmla="*/ 233473 h 257321"/>
              <a:gd name="connsiteX787" fmla="*/ 1442576 w 1806696"/>
              <a:gd name="connsiteY787" fmla="*/ 228945 h 257321"/>
              <a:gd name="connsiteX788" fmla="*/ 1442421 w 1806696"/>
              <a:gd name="connsiteY788" fmla="*/ 213329 h 257321"/>
              <a:gd name="connsiteX789" fmla="*/ 1442420 w 1806696"/>
              <a:gd name="connsiteY789" fmla="*/ 193653 h 257321"/>
              <a:gd name="connsiteX790" fmla="*/ 1440703 w 1806696"/>
              <a:gd name="connsiteY790" fmla="*/ 186470 h 257321"/>
              <a:gd name="connsiteX791" fmla="*/ 1440703 w 1806696"/>
              <a:gd name="connsiteY791" fmla="*/ 152428 h 257321"/>
              <a:gd name="connsiteX792" fmla="*/ 1442421 w 1806696"/>
              <a:gd name="connsiteY792" fmla="*/ 145245 h 257321"/>
              <a:gd name="connsiteX793" fmla="*/ 1442421 w 1806696"/>
              <a:gd name="connsiteY793" fmla="*/ 124319 h 257321"/>
              <a:gd name="connsiteX794" fmla="*/ 1442576 w 1806696"/>
              <a:gd name="connsiteY794" fmla="*/ 114794 h 257321"/>
              <a:gd name="connsiteX795" fmla="*/ 1442576 w 1806696"/>
              <a:gd name="connsiteY795" fmla="*/ 108079 h 257321"/>
              <a:gd name="connsiteX796" fmla="*/ 1442108 w 1806696"/>
              <a:gd name="connsiteY796" fmla="*/ 94806 h 257321"/>
              <a:gd name="connsiteX797" fmla="*/ 1426024 w 1806696"/>
              <a:gd name="connsiteY797" fmla="*/ 77160 h 257321"/>
              <a:gd name="connsiteX798" fmla="*/ 1416967 w 1806696"/>
              <a:gd name="connsiteY798" fmla="*/ 75755 h 257321"/>
              <a:gd name="connsiteX799" fmla="*/ 1381363 w 1806696"/>
              <a:gd name="connsiteY799" fmla="*/ 75130 h 257321"/>
              <a:gd name="connsiteX800" fmla="*/ 1376835 w 1806696"/>
              <a:gd name="connsiteY800" fmla="*/ 69977 h 257321"/>
              <a:gd name="connsiteX801" fmla="*/ 1376835 w 1806696"/>
              <a:gd name="connsiteY801" fmla="*/ 52956 h 257321"/>
              <a:gd name="connsiteX802" fmla="*/ 1384018 w 1806696"/>
              <a:gd name="connsiteY802" fmla="*/ 45929 h 257321"/>
              <a:gd name="connsiteX803" fmla="*/ 1401195 w 1806696"/>
              <a:gd name="connsiteY803" fmla="*/ 42025 h 257321"/>
              <a:gd name="connsiteX804" fmla="*/ 1413063 w 1806696"/>
              <a:gd name="connsiteY804" fmla="*/ 37809 h 257321"/>
              <a:gd name="connsiteX805" fmla="*/ 1449135 w 1806696"/>
              <a:gd name="connsiteY805" fmla="*/ 25472 h 257321"/>
              <a:gd name="connsiteX806" fmla="*/ 1458661 w 1806696"/>
              <a:gd name="connsiteY806" fmla="*/ 22818 h 257321"/>
              <a:gd name="connsiteX807" fmla="*/ 1468499 w 1806696"/>
              <a:gd name="connsiteY807" fmla="*/ 17508 h 257321"/>
              <a:gd name="connsiteX808" fmla="*/ 1502228 w 1806696"/>
              <a:gd name="connsiteY808" fmla="*/ 7826 h 257321"/>
              <a:gd name="connsiteX809" fmla="*/ 1508630 w 1806696"/>
              <a:gd name="connsiteY809" fmla="*/ 7670 h 257321"/>
              <a:gd name="connsiteX810" fmla="*/ 1529711 w 1806696"/>
              <a:gd name="connsiteY810" fmla="*/ 7826 h 257321"/>
              <a:gd name="connsiteX811" fmla="*/ 1772162 w 1806696"/>
              <a:gd name="connsiteY811" fmla="*/ 40534 h 257321"/>
              <a:gd name="connsiteX812" fmla="*/ 1769039 w 1806696"/>
              <a:gd name="connsiteY812" fmla="*/ 45999 h 257321"/>
              <a:gd name="connsiteX813" fmla="*/ 1771381 w 1806696"/>
              <a:gd name="connsiteY813" fmla="*/ 50059 h 257321"/>
              <a:gd name="connsiteX814" fmla="*/ 1776690 w 1806696"/>
              <a:gd name="connsiteY814" fmla="*/ 45218 h 257321"/>
              <a:gd name="connsiteX815" fmla="*/ 1772162 w 1806696"/>
              <a:gd name="connsiteY815" fmla="*/ 40534 h 257321"/>
              <a:gd name="connsiteX816" fmla="*/ 1670816 w 1806696"/>
              <a:gd name="connsiteY816" fmla="*/ 13675 h 257321"/>
              <a:gd name="connsiteX817" fmla="*/ 1665508 w 1806696"/>
              <a:gd name="connsiteY817" fmla="*/ 19765 h 257321"/>
              <a:gd name="connsiteX818" fmla="*/ 1677687 w 1806696"/>
              <a:gd name="connsiteY818" fmla="*/ 37723 h 257321"/>
              <a:gd name="connsiteX819" fmla="*/ 1682840 w 1806696"/>
              <a:gd name="connsiteY819" fmla="*/ 38035 h 257321"/>
              <a:gd name="connsiteX820" fmla="*/ 1682529 w 1806696"/>
              <a:gd name="connsiteY820" fmla="*/ 34131 h 257321"/>
              <a:gd name="connsiteX821" fmla="*/ 1682685 w 1806696"/>
              <a:gd name="connsiteY821" fmla="*/ 27572 h 257321"/>
              <a:gd name="connsiteX822" fmla="*/ 1682684 w 1806696"/>
              <a:gd name="connsiteY822" fmla="*/ 19296 h 257321"/>
              <a:gd name="connsiteX823" fmla="*/ 1676282 w 1806696"/>
              <a:gd name="connsiteY823" fmla="*/ 22263 h 257321"/>
              <a:gd name="connsiteX824" fmla="*/ 1673627 w 1806696"/>
              <a:gd name="connsiteY824" fmla="*/ 17735 h 257321"/>
              <a:gd name="connsiteX825" fmla="*/ 1670816 w 1806696"/>
              <a:gd name="connsiteY825" fmla="*/ 13675 h 257321"/>
              <a:gd name="connsiteX826" fmla="*/ 1714598 w 1806696"/>
              <a:gd name="connsiteY826" fmla="*/ 3661 h 257321"/>
              <a:gd name="connsiteX827" fmla="*/ 1753891 w 1806696"/>
              <a:gd name="connsiteY827" fmla="*/ 10395 h 257321"/>
              <a:gd name="connsiteX828" fmla="*/ 1761856 w 1806696"/>
              <a:gd name="connsiteY828" fmla="*/ 13206 h 257321"/>
              <a:gd name="connsiteX829" fmla="*/ 1771537 w 1806696"/>
              <a:gd name="connsiteY829" fmla="*/ 20389 h 257321"/>
              <a:gd name="connsiteX830" fmla="*/ 1773410 w 1806696"/>
              <a:gd name="connsiteY830" fmla="*/ 21482 h 257321"/>
              <a:gd name="connsiteX831" fmla="*/ 1770912 w 1806696"/>
              <a:gd name="connsiteY831" fmla="*/ 21639 h 257321"/>
              <a:gd name="connsiteX832" fmla="*/ 1778565 w 1806696"/>
              <a:gd name="connsiteY832" fmla="*/ 29447 h 257321"/>
              <a:gd name="connsiteX833" fmla="*/ 1781688 w 1806696"/>
              <a:gd name="connsiteY833" fmla="*/ 27416 h 257321"/>
              <a:gd name="connsiteX834" fmla="*/ 1780907 w 1806696"/>
              <a:gd name="connsiteY834" fmla="*/ 26636 h 257321"/>
              <a:gd name="connsiteX835" fmla="*/ 1782468 w 1806696"/>
              <a:gd name="connsiteY835" fmla="*/ 26480 h 257321"/>
              <a:gd name="connsiteX836" fmla="*/ 1791212 w 1806696"/>
              <a:gd name="connsiteY836" fmla="*/ 47404 h 257321"/>
              <a:gd name="connsiteX837" fmla="*/ 1790588 w 1806696"/>
              <a:gd name="connsiteY837" fmla="*/ 54275 h 257321"/>
              <a:gd name="connsiteX838" fmla="*/ 1790276 w 1806696"/>
              <a:gd name="connsiteY838" fmla="*/ 55993 h 257321"/>
              <a:gd name="connsiteX839" fmla="*/ 1801676 w 1806696"/>
              <a:gd name="connsiteY839" fmla="*/ 64426 h 257321"/>
              <a:gd name="connsiteX840" fmla="*/ 1801675 w 1806696"/>
              <a:gd name="connsiteY840" fmla="*/ 63801 h 257321"/>
              <a:gd name="connsiteX841" fmla="*/ 1804486 w 1806696"/>
              <a:gd name="connsiteY841" fmla="*/ 64113 h 257321"/>
              <a:gd name="connsiteX842" fmla="*/ 1806204 w 1806696"/>
              <a:gd name="connsiteY842" fmla="*/ 105026 h 257321"/>
              <a:gd name="connsiteX843" fmla="*/ 1804642 w 1806696"/>
              <a:gd name="connsiteY843" fmla="*/ 114708 h 257321"/>
              <a:gd name="connsiteX844" fmla="*/ 1803237 w 1806696"/>
              <a:gd name="connsiteY844" fmla="*/ 117207 h 257321"/>
              <a:gd name="connsiteX845" fmla="*/ 1801988 w 1806696"/>
              <a:gd name="connsiteY845" fmla="*/ 116113 h 257321"/>
              <a:gd name="connsiteX846" fmla="*/ 1794648 w 1806696"/>
              <a:gd name="connsiteY846" fmla="*/ 118768 h 257321"/>
              <a:gd name="connsiteX847" fmla="*/ 1789495 w 1806696"/>
              <a:gd name="connsiteY847" fmla="*/ 119549 h 257321"/>
              <a:gd name="connsiteX848" fmla="*/ 1788870 w 1806696"/>
              <a:gd name="connsiteY848" fmla="*/ 124078 h 257321"/>
              <a:gd name="connsiteX849" fmla="*/ 1791994 w 1806696"/>
              <a:gd name="connsiteY849" fmla="*/ 128606 h 257321"/>
              <a:gd name="connsiteX850" fmla="*/ 1794961 w 1806696"/>
              <a:gd name="connsiteY850" fmla="*/ 127981 h 257321"/>
              <a:gd name="connsiteX851" fmla="*/ 1795586 w 1806696"/>
              <a:gd name="connsiteY851" fmla="*/ 128294 h 257321"/>
              <a:gd name="connsiteX852" fmla="*/ 1806672 w 1806696"/>
              <a:gd name="connsiteY852" fmla="*/ 139849 h 257321"/>
              <a:gd name="connsiteX853" fmla="*/ 1805423 w 1806696"/>
              <a:gd name="connsiteY853" fmla="*/ 197940 h 257321"/>
              <a:gd name="connsiteX854" fmla="*/ 1786372 w 1806696"/>
              <a:gd name="connsiteY854" fmla="*/ 230576 h 257321"/>
              <a:gd name="connsiteX855" fmla="*/ 1729688 w 1806696"/>
              <a:gd name="connsiteY855" fmla="*/ 251814 h 257321"/>
              <a:gd name="connsiteX856" fmla="*/ 1642396 w 1806696"/>
              <a:gd name="connsiteY856" fmla="*/ 250565 h 257321"/>
              <a:gd name="connsiteX857" fmla="*/ 1615538 w 1806696"/>
              <a:gd name="connsiteY857" fmla="*/ 242132 h 257321"/>
              <a:gd name="connsiteX858" fmla="*/ 1588991 w 1806696"/>
              <a:gd name="connsiteY858" fmla="*/ 222768 h 257321"/>
              <a:gd name="connsiteX859" fmla="*/ 1586805 w 1806696"/>
              <a:gd name="connsiteY859" fmla="*/ 219333 h 257321"/>
              <a:gd name="connsiteX860" fmla="*/ 1586805 w 1806696"/>
              <a:gd name="connsiteY860" fmla="*/ 219021 h 257321"/>
              <a:gd name="connsiteX861" fmla="*/ 1577904 w 1806696"/>
              <a:gd name="connsiteY861" fmla="*/ 189351 h 257321"/>
              <a:gd name="connsiteX862" fmla="*/ 1582276 w 1806696"/>
              <a:gd name="connsiteY862" fmla="*/ 184667 h 257321"/>
              <a:gd name="connsiteX863" fmla="*/ 1589616 w 1806696"/>
              <a:gd name="connsiteY863" fmla="*/ 184666 h 257321"/>
              <a:gd name="connsiteX864" fmla="*/ 1590084 w 1806696"/>
              <a:gd name="connsiteY864" fmla="*/ 184510 h 257321"/>
              <a:gd name="connsiteX865" fmla="*/ 1597111 w 1806696"/>
              <a:gd name="connsiteY865" fmla="*/ 184042 h 257321"/>
              <a:gd name="connsiteX866" fmla="*/ 1660978 w 1806696"/>
              <a:gd name="connsiteY866" fmla="*/ 183886 h 257321"/>
              <a:gd name="connsiteX867" fmla="*/ 1667225 w 1806696"/>
              <a:gd name="connsiteY867" fmla="*/ 184510 h 257321"/>
              <a:gd name="connsiteX868" fmla="*/ 1669254 w 1806696"/>
              <a:gd name="connsiteY868" fmla="*/ 184510 h 257321"/>
              <a:gd name="connsiteX869" fmla="*/ 1673627 w 1806696"/>
              <a:gd name="connsiteY869" fmla="*/ 190444 h 257321"/>
              <a:gd name="connsiteX870" fmla="*/ 1674252 w 1806696"/>
              <a:gd name="connsiteY870" fmla="*/ 192318 h 257321"/>
              <a:gd name="connsiteX871" fmla="*/ 1675501 w 1806696"/>
              <a:gd name="connsiteY871" fmla="*/ 200438 h 257321"/>
              <a:gd name="connsiteX872" fmla="*/ 1688774 w 1806696"/>
              <a:gd name="connsiteY872" fmla="*/ 214024 h 257321"/>
              <a:gd name="connsiteX873" fmla="*/ 1708919 w 1806696"/>
              <a:gd name="connsiteY873" fmla="*/ 191381 h 257321"/>
              <a:gd name="connsiteX874" fmla="*/ 1708919 w 1806696"/>
              <a:gd name="connsiteY874" fmla="*/ 157964 h 257321"/>
              <a:gd name="connsiteX875" fmla="*/ 1601015 w 1806696"/>
              <a:gd name="connsiteY875" fmla="*/ 159057 h 257321"/>
              <a:gd name="connsiteX876" fmla="*/ 1580089 w 1806696"/>
              <a:gd name="connsiteY876" fmla="*/ 136570 h 257321"/>
              <a:gd name="connsiteX877" fmla="*/ 1575873 w 1806696"/>
              <a:gd name="connsiteY877" fmla="*/ 98468 h 257321"/>
              <a:gd name="connsiteX878" fmla="*/ 1576030 w 1806696"/>
              <a:gd name="connsiteY878" fmla="*/ 67549 h 257321"/>
              <a:gd name="connsiteX879" fmla="*/ 1582901 w 1806696"/>
              <a:gd name="connsiteY879" fmla="*/ 39284 h 257321"/>
              <a:gd name="connsiteX880" fmla="*/ 1593675 w 1806696"/>
              <a:gd name="connsiteY880" fmla="*/ 27729 h 257321"/>
              <a:gd name="connsiteX881" fmla="*/ 1674721 w 1806696"/>
              <a:gd name="connsiteY881" fmla="*/ 3368 h 257321"/>
              <a:gd name="connsiteX882" fmla="*/ 1714598 w 1806696"/>
              <a:gd name="connsiteY882" fmla="*/ 3661 h 25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Lst>
            <a:rect l="l" t="t" r="r" b="b"/>
            <a:pathLst>
              <a:path w="1806696" h="257321">
                <a:moveTo>
                  <a:pt x="95530" y="240641"/>
                </a:moveTo>
                <a:cubicBezTo>
                  <a:pt x="92817" y="239138"/>
                  <a:pt x="89616" y="238865"/>
                  <a:pt x="87507" y="240895"/>
                </a:cubicBezTo>
                <a:cubicBezTo>
                  <a:pt x="83291" y="244799"/>
                  <a:pt x="78762" y="245424"/>
                  <a:pt x="73922" y="246829"/>
                </a:cubicBezTo>
                <a:cubicBezTo>
                  <a:pt x="81729" y="249171"/>
                  <a:pt x="89537" y="250264"/>
                  <a:pt x="97501" y="250264"/>
                </a:cubicBezTo>
                <a:cubicBezTo>
                  <a:pt x="99219" y="250265"/>
                  <a:pt x="100937" y="250264"/>
                  <a:pt x="100624" y="247766"/>
                </a:cubicBezTo>
                <a:cubicBezTo>
                  <a:pt x="100468" y="244877"/>
                  <a:pt x="98243" y="242144"/>
                  <a:pt x="95530" y="240641"/>
                </a:cubicBezTo>
                <a:close/>
                <a:moveTo>
                  <a:pt x="136696" y="230120"/>
                </a:moveTo>
                <a:cubicBezTo>
                  <a:pt x="134198" y="230432"/>
                  <a:pt x="136072" y="233087"/>
                  <a:pt x="135291" y="234180"/>
                </a:cubicBezTo>
                <a:cubicBezTo>
                  <a:pt x="132949" y="237616"/>
                  <a:pt x="134511" y="241832"/>
                  <a:pt x="132324" y="244955"/>
                </a:cubicBezTo>
                <a:cubicBezTo>
                  <a:pt x="128264" y="250577"/>
                  <a:pt x="130294" y="251982"/>
                  <a:pt x="136228" y="251358"/>
                </a:cubicBezTo>
                <a:cubicBezTo>
                  <a:pt x="138102" y="251045"/>
                  <a:pt x="139976" y="250733"/>
                  <a:pt x="141849" y="250576"/>
                </a:cubicBezTo>
                <a:cubicBezTo>
                  <a:pt x="145441" y="250264"/>
                  <a:pt x="149501" y="250889"/>
                  <a:pt x="152312" y="249328"/>
                </a:cubicBezTo>
                <a:cubicBezTo>
                  <a:pt x="156840" y="246673"/>
                  <a:pt x="150126" y="242925"/>
                  <a:pt x="152156" y="239021"/>
                </a:cubicBezTo>
                <a:cubicBezTo>
                  <a:pt x="153093" y="237460"/>
                  <a:pt x="152468" y="234805"/>
                  <a:pt x="150282" y="234336"/>
                </a:cubicBezTo>
                <a:cubicBezTo>
                  <a:pt x="147940" y="233868"/>
                  <a:pt x="147471" y="236523"/>
                  <a:pt x="146846" y="238240"/>
                </a:cubicBezTo>
                <a:cubicBezTo>
                  <a:pt x="146222" y="239489"/>
                  <a:pt x="146534" y="241051"/>
                  <a:pt x="145910" y="242300"/>
                </a:cubicBezTo>
                <a:cubicBezTo>
                  <a:pt x="144972" y="244018"/>
                  <a:pt x="143255" y="244487"/>
                  <a:pt x="141538" y="243862"/>
                </a:cubicBezTo>
                <a:cubicBezTo>
                  <a:pt x="139195" y="242925"/>
                  <a:pt x="140288" y="241364"/>
                  <a:pt x="141225" y="239958"/>
                </a:cubicBezTo>
                <a:cubicBezTo>
                  <a:pt x="141694" y="239177"/>
                  <a:pt x="142630" y="238552"/>
                  <a:pt x="143098" y="237772"/>
                </a:cubicBezTo>
                <a:cubicBezTo>
                  <a:pt x="144348" y="235898"/>
                  <a:pt x="143255" y="234180"/>
                  <a:pt x="142318" y="232619"/>
                </a:cubicBezTo>
                <a:cubicBezTo>
                  <a:pt x="141069" y="230745"/>
                  <a:pt x="138726" y="229808"/>
                  <a:pt x="136696" y="230120"/>
                </a:cubicBezTo>
                <a:close/>
                <a:moveTo>
                  <a:pt x="224671" y="199162"/>
                </a:moveTo>
                <a:cubicBezTo>
                  <a:pt x="222895" y="199475"/>
                  <a:pt x="220943" y="200216"/>
                  <a:pt x="218991" y="200294"/>
                </a:cubicBezTo>
                <a:cubicBezTo>
                  <a:pt x="226486" y="206853"/>
                  <a:pt x="226330" y="207946"/>
                  <a:pt x="218991" y="211381"/>
                </a:cubicBezTo>
                <a:cubicBezTo>
                  <a:pt x="221958" y="209664"/>
                  <a:pt x="225237" y="216222"/>
                  <a:pt x="227892" y="211069"/>
                </a:cubicBezTo>
                <a:cubicBezTo>
                  <a:pt x="229609" y="207790"/>
                  <a:pt x="231951" y="203730"/>
                  <a:pt x="229297" y="200607"/>
                </a:cubicBezTo>
                <a:cubicBezTo>
                  <a:pt x="228048" y="198967"/>
                  <a:pt x="226448" y="198850"/>
                  <a:pt x="224671" y="199162"/>
                </a:cubicBezTo>
                <a:close/>
                <a:moveTo>
                  <a:pt x="321395" y="212186"/>
                </a:moveTo>
                <a:cubicBezTo>
                  <a:pt x="316438" y="216224"/>
                  <a:pt x="313134" y="214939"/>
                  <a:pt x="308912" y="212002"/>
                </a:cubicBezTo>
                <a:cubicBezTo>
                  <a:pt x="306893" y="210534"/>
                  <a:pt x="303955" y="209983"/>
                  <a:pt x="302120" y="212002"/>
                </a:cubicBezTo>
                <a:cubicBezTo>
                  <a:pt x="300283" y="214021"/>
                  <a:pt x="297530" y="216591"/>
                  <a:pt x="300835" y="219712"/>
                </a:cubicBezTo>
                <a:cubicBezTo>
                  <a:pt x="303772" y="224118"/>
                  <a:pt x="308728" y="225954"/>
                  <a:pt x="312584" y="229258"/>
                </a:cubicBezTo>
                <a:cubicBezTo>
                  <a:pt x="320110" y="235683"/>
                  <a:pt x="323047" y="234582"/>
                  <a:pt x="329839" y="226137"/>
                </a:cubicBezTo>
                <a:cubicBezTo>
                  <a:pt x="334979" y="223751"/>
                  <a:pt x="335897" y="219712"/>
                  <a:pt x="332960" y="215306"/>
                </a:cubicBezTo>
                <a:cubicBezTo>
                  <a:pt x="330207" y="211084"/>
                  <a:pt x="325066" y="209248"/>
                  <a:pt x="321395" y="212186"/>
                </a:cubicBezTo>
                <a:close/>
                <a:moveTo>
                  <a:pt x="72672" y="171874"/>
                </a:moveTo>
                <a:cubicBezTo>
                  <a:pt x="69706" y="171249"/>
                  <a:pt x="67363" y="174997"/>
                  <a:pt x="67363" y="177339"/>
                </a:cubicBezTo>
                <a:cubicBezTo>
                  <a:pt x="67206" y="180931"/>
                  <a:pt x="70174" y="182961"/>
                  <a:pt x="74858" y="183273"/>
                </a:cubicBezTo>
                <a:cubicBezTo>
                  <a:pt x="76732" y="182649"/>
                  <a:pt x="81105" y="182336"/>
                  <a:pt x="80636" y="179525"/>
                </a:cubicBezTo>
                <a:cubicBezTo>
                  <a:pt x="80167" y="175934"/>
                  <a:pt x="76420" y="172655"/>
                  <a:pt x="72672" y="171874"/>
                </a:cubicBezTo>
                <a:close/>
                <a:moveTo>
                  <a:pt x="225861" y="186552"/>
                </a:moveTo>
                <a:cubicBezTo>
                  <a:pt x="225393" y="185303"/>
                  <a:pt x="208840" y="183273"/>
                  <a:pt x="208059" y="184366"/>
                </a:cubicBezTo>
                <a:cubicBezTo>
                  <a:pt x="207123" y="185772"/>
                  <a:pt x="206342" y="187490"/>
                  <a:pt x="206343" y="188895"/>
                </a:cubicBezTo>
                <a:cubicBezTo>
                  <a:pt x="206498" y="192643"/>
                  <a:pt x="216024" y="199201"/>
                  <a:pt x="219303" y="197483"/>
                </a:cubicBezTo>
                <a:cubicBezTo>
                  <a:pt x="223363" y="195141"/>
                  <a:pt x="227423" y="196078"/>
                  <a:pt x="233358" y="194985"/>
                </a:cubicBezTo>
                <a:cubicBezTo>
                  <a:pt x="230078" y="191862"/>
                  <a:pt x="226799" y="190144"/>
                  <a:pt x="225861" y="186552"/>
                </a:cubicBezTo>
                <a:close/>
                <a:moveTo>
                  <a:pt x="442853" y="212209"/>
                </a:moveTo>
                <a:cubicBezTo>
                  <a:pt x="439572" y="212323"/>
                  <a:pt x="436221" y="214664"/>
                  <a:pt x="433192" y="219345"/>
                </a:cubicBezTo>
                <a:cubicBezTo>
                  <a:pt x="439984" y="217142"/>
                  <a:pt x="446043" y="222466"/>
                  <a:pt x="452101" y="218427"/>
                </a:cubicBezTo>
                <a:cubicBezTo>
                  <a:pt x="449347" y="214205"/>
                  <a:pt x="446135" y="212094"/>
                  <a:pt x="442853" y="212209"/>
                </a:cubicBezTo>
                <a:close/>
                <a:moveTo>
                  <a:pt x="385096" y="177490"/>
                </a:moveTo>
                <a:cubicBezTo>
                  <a:pt x="378487" y="178040"/>
                  <a:pt x="378303" y="182997"/>
                  <a:pt x="378671" y="187587"/>
                </a:cubicBezTo>
                <a:cubicBezTo>
                  <a:pt x="378854" y="189789"/>
                  <a:pt x="380506" y="187219"/>
                  <a:pt x="381424" y="186852"/>
                </a:cubicBezTo>
                <a:cubicBezTo>
                  <a:pt x="383076" y="184098"/>
                  <a:pt x="386197" y="181712"/>
                  <a:pt x="385096" y="177490"/>
                </a:cubicBezTo>
                <a:close/>
                <a:moveTo>
                  <a:pt x="428787" y="176870"/>
                </a:moveTo>
                <a:cubicBezTo>
                  <a:pt x="425344" y="178408"/>
                  <a:pt x="423555" y="182263"/>
                  <a:pt x="423278" y="188504"/>
                </a:cubicBezTo>
                <a:cubicBezTo>
                  <a:pt x="420893" y="195297"/>
                  <a:pt x="426033" y="196582"/>
                  <a:pt x="431357" y="197867"/>
                </a:cubicBezTo>
                <a:cubicBezTo>
                  <a:pt x="437598" y="199335"/>
                  <a:pt x="442004" y="197316"/>
                  <a:pt x="446043" y="192543"/>
                </a:cubicBezTo>
                <a:cubicBezTo>
                  <a:pt x="447878" y="190340"/>
                  <a:pt x="453019" y="191809"/>
                  <a:pt x="452284" y="186485"/>
                </a:cubicBezTo>
                <a:cubicBezTo>
                  <a:pt x="451733" y="181528"/>
                  <a:pt x="447327" y="180611"/>
                  <a:pt x="444206" y="179142"/>
                </a:cubicBezTo>
                <a:cubicBezTo>
                  <a:pt x="437323" y="176113"/>
                  <a:pt x="432228" y="175333"/>
                  <a:pt x="428787" y="176870"/>
                </a:cubicBezTo>
                <a:close/>
                <a:moveTo>
                  <a:pt x="646390" y="198420"/>
                </a:moveTo>
                <a:cubicBezTo>
                  <a:pt x="644731" y="198928"/>
                  <a:pt x="643638" y="200567"/>
                  <a:pt x="643326" y="204081"/>
                </a:cubicBezTo>
                <a:cubicBezTo>
                  <a:pt x="643170" y="206423"/>
                  <a:pt x="641140" y="207672"/>
                  <a:pt x="639735" y="209234"/>
                </a:cubicBezTo>
                <a:cubicBezTo>
                  <a:pt x="635206" y="214543"/>
                  <a:pt x="635518" y="217823"/>
                  <a:pt x="640827" y="222820"/>
                </a:cubicBezTo>
                <a:cubicBezTo>
                  <a:pt x="642701" y="224693"/>
                  <a:pt x="643326" y="227192"/>
                  <a:pt x="644106" y="229690"/>
                </a:cubicBezTo>
                <a:cubicBezTo>
                  <a:pt x="645044" y="232501"/>
                  <a:pt x="646450" y="235468"/>
                  <a:pt x="650822" y="233751"/>
                </a:cubicBezTo>
                <a:cubicBezTo>
                  <a:pt x="656599" y="231408"/>
                  <a:pt x="658629" y="224225"/>
                  <a:pt x="654569" y="219384"/>
                </a:cubicBezTo>
                <a:cubicBezTo>
                  <a:pt x="653632" y="218291"/>
                  <a:pt x="652851" y="217198"/>
                  <a:pt x="650821" y="215012"/>
                </a:cubicBezTo>
                <a:cubicBezTo>
                  <a:pt x="658785" y="215949"/>
                  <a:pt x="659254" y="210639"/>
                  <a:pt x="659722" y="205955"/>
                </a:cubicBezTo>
                <a:cubicBezTo>
                  <a:pt x="660347" y="200958"/>
                  <a:pt x="655975" y="200958"/>
                  <a:pt x="652852" y="199552"/>
                </a:cubicBezTo>
                <a:cubicBezTo>
                  <a:pt x="650275" y="198537"/>
                  <a:pt x="648050" y="197913"/>
                  <a:pt x="646390" y="198420"/>
                </a:cubicBezTo>
                <a:close/>
                <a:moveTo>
                  <a:pt x="283165" y="143092"/>
                </a:moveTo>
                <a:cubicBezTo>
                  <a:pt x="282340" y="142381"/>
                  <a:pt x="281467" y="142335"/>
                  <a:pt x="280458" y="144813"/>
                </a:cubicBezTo>
                <a:cubicBezTo>
                  <a:pt x="279356" y="147751"/>
                  <a:pt x="276970" y="152156"/>
                  <a:pt x="279907" y="153992"/>
                </a:cubicBezTo>
                <a:cubicBezTo>
                  <a:pt x="282844" y="156011"/>
                  <a:pt x="284129" y="152340"/>
                  <a:pt x="284496" y="149403"/>
                </a:cubicBezTo>
                <a:cubicBezTo>
                  <a:pt x="284680" y="149036"/>
                  <a:pt x="285231" y="148668"/>
                  <a:pt x="285598" y="148301"/>
                </a:cubicBezTo>
                <a:cubicBezTo>
                  <a:pt x="285597" y="147383"/>
                  <a:pt x="285781" y="146466"/>
                  <a:pt x="285598" y="145364"/>
                </a:cubicBezTo>
                <a:cubicBezTo>
                  <a:pt x="284772" y="145180"/>
                  <a:pt x="283991" y="143804"/>
                  <a:pt x="283165" y="143092"/>
                </a:cubicBezTo>
                <a:close/>
                <a:moveTo>
                  <a:pt x="723434" y="205642"/>
                </a:moveTo>
                <a:cubicBezTo>
                  <a:pt x="722341" y="208141"/>
                  <a:pt x="718750" y="209078"/>
                  <a:pt x="720780" y="212357"/>
                </a:cubicBezTo>
                <a:cubicBezTo>
                  <a:pt x="721560" y="213450"/>
                  <a:pt x="722809" y="213450"/>
                  <a:pt x="723903" y="212826"/>
                </a:cubicBezTo>
                <a:cubicBezTo>
                  <a:pt x="727182" y="210639"/>
                  <a:pt x="724684" y="208609"/>
                  <a:pt x="723434" y="205642"/>
                </a:cubicBezTo>
                <a:close/>
                <a:moveTo>
                  <a:pt x="613187" y="188309"/>
                </a:moveTo>
                <a:cubicBezTo>
                  <a:pt x="612876" y="188621"/>
                  <a:pt x="612407" y="188778"/>
                  <a:pt x="612095" y="188934"/>
                </a:cubicBezTo>
                <a:cubicBezTo>
                  <a:pt x="612563" y="191120"/>
                  <a:pt x="612876" y="193306"/>
                  <a:pt x="613500" y="195492"/>
                </a:cubicBezTo>
                <a:cubicBezTo>
                  <a:pt x="613968" y="197054"/>
                  <a:pt x="615062" y="198615"/>
                  <a:pt x="617091" y="197678"/>
                </a:cubicBezTo>
                <a:cubicBezTo>
                  <a:pt x="619278" y="196585"/>
                  <a:pt x="618184" y="195024"/>
                  <a:pt x="617092" y="193774"/>
                </a:cubicBezTo>
                <a:cubicBezTo>
                  <a:pt x="615687" y="191901"/>
                  <a:pt x="614437" y="190183"/>
                  <a:pt x="613187" y="188309"/>
                </a:cubicBezTo>
                <a:close/>
                <a:moveTo>
                  <a:pt x="889336" y="203961"/>
                </a:moveTo>
                <a:cubicBezTo>
                  <a:pt x="887789" y="202608"/>
                  <a:pt x="882763" y="202221"/>
                  <a:pt x="881603" y="203574"/>
                </a:cubicBezTo>
                <a:cubicBezTo>
                  <a:pt x="880056" y="205121"/>
                  <a:pt x="879670" y="209568"/>
                  <a:pt x="880830" y="211695"/>
                </a:cubicBezTo>
                <a:cubicBezTo>
                  <a:pt x="883343" y="216141"/>
                  <a:pt x="886630" y="220201"/>
                  <a:pt x="890303" y="223487"/>
                </a:cubicBezTo>
                <a:cubicBezTo>
                  <a:pt x="892430" y="225421"/>
                  <a:pt x="896490" y="227548"/>
                  <a:pt x="899004" y="226775"/>
                </a:cubicBezTo>
                <a:cubicBezTo>
                  <a:pt x="903837" y="225421"/>
                  <a:pt x="908283" y="222134"/>
                  <a:pt x="911183" y="220394"/>
                </a:cubicBezTo>
                <a:cubicBezTo>
                  <a:pt x="913117" y="212468"/>
                  <a:pt x="906930" y="205314"/>
                  <a:pt x="901516" y="207441"/>
                </a:cubicBezTo>
                <a:cubicBezTo>
                  <a:pt x="895523" y="209955"/>
                  <a:pt x="893010" y="207441"/>
                  <a:pt x="889336" y="203961"/>
                </a:cubicBezTo>
                <a:close/>
                <a:moveTo>
                  <a:pt x="710629" y="175192"/>
                </a:moveTo>
                <a:cubicBezTo>
                  <a:pt x="705788" y="175192"/>
                  <a:pt x="703602" y="178627"/>
                  <a:pt x="704695" y="182844"/>
                </a:cubicBezTo>
                <a:cubicBezTo>
                  <a:pt x="705944" y="187997"/>
                  <a:pt x="705632" y="190963"/>
                  <a:pt x="699542" y="191432"/>
                </a:cubicBezTo>
                <a:cubicBezTo>
                  <a:pt x="696731" y="191744"/>
                  <a:pt x="696420" y="194087"/>
                  <a:pt x="696106" y="196741"/>
                </a:cubicBezTo>
                <a:cubicBezTo>
                  <a:pt x="695638" y="202519"/>
                  <a:pt x="699543" y="205174"/>
                  <a:pt x="703134" y="208141"/>
                </a:cubicBezTo>
                <a:cubicBezTo>
                  <a:pt x="704851" y="209702"/>
                  <a:pt x="704851" y="214075"/>
                  <a:pt x="708287" y="212201"/>
                </a:cubicBezTo>
                <a:cubicBezTo>
                  <a:pt x="710785" y="210795"/>
                  <a:pt x="713128" y="208453"/>
                  <a:pt x="712035" y="204549"/>
                </a:cubicBezTo>
                <a:cubicBezTo>
                  <a:pt x="710473" y="198771"/>
                  <a:pt x="714689" y="197054"/>
                  <a:pt x="719061" y="196429"/>
                </a:cubicBezTo>
                <a:cubicBezTo>
                  <a:pt x="721404" y="196117"/>
                  <a:pt x="723903" y="197210"/>
                  <a:pt x="724527" y="193774"/>
                </a:cubicBezTo>
                <a:cubicBezTo>
                  <a:pt x="728274" y="191588"/>
                  <a:pt x="729524" y="188465"/>
                  <a:pt x="727806" y="184249"/>
                </a:cubicBezTo>
                <a:cubicBezTo>
                  <a:pt x="724059" y="185342"/>
                  <a:pt x="727494" y="190964"/>
                  <a:pt x="722810" y="190964"/>
                </a:cubicBezTo>
                <a:cubicBezTo>
                  <a:pt x="720779" y="188309"/>
                  <a:pt x="719374" y="185967"/>
                  <a:pt x="719530" y="182063"/>
                </a:cubicBezTo>
                <a:cubicBezTo>
                  <a:pt x="719687" y="176597"/>
                  <a:pt x="715157" y="175192"/>
                  <a:pt x="710629" y="175192"/>
                </a:cubicBezTo>
                <a:close/>
                <a:moveTo>
                  <a:pt x="742485" y="173162"/>
                </a:moveTo>
                <a:cubicBezTo>
                  <a:pt x="740767" y="173006"/>
                  <a:pt x="739830" y="172537"/>
                  <a:pt x="739362" y="172850"/>
                </a:cubicBezTo>
                <a:cubicBezTo>
                  <a:pt x="736708" y="174411"/>
                  <a:pt x="734365" y="176441"/>
                  <a:pt x="732804" y="179096"/>
                </a:cubicBezTo>
                <a:cubicBezTo>
                  <a:pt x="732178" y="179877"/>
                  <a:pt x="732960" y="181126"/>
                  <a:pt x="734052" y="180969"/>
                </a:cubicBezTo>
                <a:cubicBezTo>
                  <a:pt x="737020" y="180345"/>
                  <a:pt x="737332" y="183468"/>
                  <a:pt x="738894" y="184093"/>
                </a:cubicBezTo>
                <a:cubicBezTo>
                  <a:pt x="743109" y="185810"/>
                  <a:pt x="747170" y="190651"/>
                  <a:pt x="751854" y="188153"/>
                </a:cubicBezTo>
                <a:cubicBezTo>
                  <a:pt x="754041" y="187060"/>
                  <a:pt x="755445" y="185030"/>
                  <a:pt x="758257" y="185342"/>
                </a:cubicBezTo>
                <a:cubicBezTo>
                  <a:pt x="759975" y="185498"/>
                  <a:pt x="761693" y="185030"/>
                  <a:pt x="762317" y="183156"/>
                </a:cubicBezTo>
                <a:cubicBezTo>
                  <a:pt x="762942" y="181282"/>
                  <a:pt x="761380" y="180033"/>
                  <a:pt x="759975" y="179252"/>
                </a:cubicBezTo>
                <a:cubicBezTo>
                  <a:pt x="754509" y="175348"/>
                  <a:pt x="747013" y="176753"/>
                  <a:pt x="742485" y="173162"/>
                </a:cubicBezTo>
                <a:close/>
                <a:moveTo>
                  <a:pt x="84384" y="69279"/>
                </a:moveTo>
                <a:cubicBezTo>
                  <a:pt x="82823" y="67717"/>
                  <a:pt x="82041" y="69123"/>
                  <a:pt x="81261" y="70372"/>
                </a:cubicBezTo>
                <a:cubicBezTo>
                  <a:pt x="78137" y="75213"/>
                  <a:pt x="74390" y="78961"/>
                  <a:pt x="69236" y="81928"/>
                </a:cubicBezTo>
                <a:cubicBezTo>
                  <a:pt x="66739" y="83333"/>
                  <a:pt x="63303" y="86925"/>
                  <a:pt x="63928" y="89892"/>
                </a:cubicBezTo>
                <a:cubicBezTo>
                  <a:pt x="64864" y="94108"/>
                  <a:pt x="70486" y="93952"/>
                  <a:pt x="73921" y="95826"/>
                </a:cubicBezTo>
                <a:cubicBezTo>
                  <a:pt x="75014" y="96450"/>
                  <a:pt x="80167" y="94108"/>
                  <a:pt x="80792" y="90985"/>
                </a:cubicBezTo>
                <a:cubicBezTo>
                  <a:pt x="82198" y="83021"/>
                  <a:pt x="87038" y="82396"/>
                  <a:pt x="93441" y="84114"/>
                </a:cubicBezTo>
                <a:cubicBezTo>
                  <a:pt x="97501" y="85207"/>
                  <a:pt x="99375" y="83957"/>
                  <a:pt x="99531" y="79273"/>
                </a:cubicBezTo>
                <a:cubicBezTo>
                  <a:pt x="99843" y="73807"/>
                  <a:pt x="97189" y="72246"/>
                  <a:pt x="92660" y="71934"/>
                </a:cubicBezTo>
                <a:cubicBezTo>
                  <a:pt x="92348" y="72402"/>
                  <a:pt x="92035" y="72714"/>
                  <a:pt x="92036" y="73183"/>
                </a:cubicBezTo>
                <a:cubicBezTo>
                  <a:pt x="91567" y="75681"/>
                  <a:pt x="93285" y="79898"/>
                  <a:pt x="88131" y="78336"/>
                </a:cubicBezTo>
                <a:cubicBezTo>
                  <a:pt x="85789" y="77555"/>
                  <a:pt x="81260" y="76774"/>
                  <a:pt x="85946" y="72558"/>
                </a:cubicBezTo>
                <a:cubicBezTo>
                  <a:pt x="87351" y="71153"/>
                  <a:pt x="85321" y="70216"/>
                  <a:pt x="84384" y="69279"/>
                </a:cubicBezTo>
                <a:close/>
                <a:moveTo>
                  <a:pt x="997660" y="194420"/>
                </a:moveTo>
                <a:cubicBezTo>
                  <a:pt x="994858" y="200959"/>
                  <a:pt x="990375" y="207123"/>
                  <a:pt x="989815" y="213662"/>
                </a:cubicBezTo>
                <a:cubicBezTo>
                  <a:pt x="989254" y="219453"/>
                  <a:pt x="992990" y="225431"/>
                  <a:pt x="994858" y="231410"/>
                </a:cubicBezTo>
                <a:cubicBezTo>
                  <a:pt x="995793" y="231970"/>
                  <a:pt x="996726" y="232344"/>
                  <a:pt x="997660" y="232904"/>
                </a:cubicBezTo>
                <a:cubicBezTo>
                  <a:pt x="996166" y="220948"/>
                  <a:pt x="1002517" y="220014"/>
                  <a:pt x="1009430" y="222629"/>
                </a:cubicBezTo>
                <a:cubicBezTo>
                  <a:pt x="1015782" y="225057"/>
                  <a:pt x="1016529" y="221135"/>
                  <a:pt x="1018771" y="216838"/>
                </a:cubicBezTo>
                <a:cubicBezTo>
                  <a:pt x="1015222" y="215343"/>
                  <a:pt x="1012232" y="214035"/>
                  <a:pt x="1008309" y="212168"/>
                </a:cubicBezTo>
                <a:cubicBezTo>
                  <a:pt x="1010737" y="207871"/>
                  <a:pt x="1012792" y="204321"/>
                  <a:pt x="1015782" y="199464"/>
                </a:cubicBezTo>
                <a:cubicBezTo>
                  <a:pt x="1009617" y="197783"/>
                  <a:pt x="1004012" y="196288"/>
                  <a:pt x="997660" y="194420"/>
                </a:cubicBezTo>
                <a:close/>
                <a:moveTo>
                  <a:pt x="215087" y="81928"/>
                </a:moveTo>
                <a:cubicBezTo>
                  <a:pt x="202282" y="80210"/>
                  <a:pt x="211651" y="89111"/>
                  <a:pt x="209934" y="92390"/>
                </a:cubicBezTo>
                <a:cubicBezTo>
                  <a:pt x="208215" y="95826"/>
                  <a:pt x="212588" y="96606"/>
                  <a:pt x="215868" y="96919"/>
                </a:cubicBezTo>
                <a:cubicBezTo>
                  <a:pt x="222427" y="97543"/>
                  <a:pt x="221802" y="92546"/>
                  <a:pt x="221958" y="88955"/>
                </a:cubicBezTo>
                <a:cubicBezTo>
                  <a:pt x="222114" y="84270"/>
                  <a:pt x="218054" y="83177"/>
                  <a:pt x="215087" y="81928"/>
                </a:cubicBezTo>
                <a:close/>
                <a:moveTo>
                  <a:pt x="633644" y="133966"/>
                </a:moveTo>
                <a:cubicBezTo>
                  <a:pt x="633488" y="133966"/>
                  <a:pt x="633176" y="133966"/>
                  <a:pt x="633020" y="133966"/>
                </a:cubicBezTo>
                <a:cubicBezTo>
                  <a:pt x="625993" y="136465"/>
                  <a:pt x="626305" y="143804"/>
                  <a:pt x="624431" y="149114"/>
                </a:cubicBezTo>
                <a:cubicBezTo>
                  <a:pt x="622869" y="153642"/>
                  <a:pt x="627710" y="150519"/>
                  <a:pt x="629428" y="151300"/>
                </a:cubicBezTo>
                <a:cubicBezTo>
                  <a:pt x="630521" y="151768"/>
                  <a:pt x="631301" y="153174"/>
                  <a:pt x="632239" y="154267"/>
                </a:cubicBezTo>
                <a:cubicBezTo>
                  <a:pt x="633644" y="155985"/>
                  <a:pt x="636142" y="157546"/>
                  <a:pt x="637548" y="156453"/>
                </a:cubicBezTo>
                <a:cubicBezTo>
                  <a:pt x="639266" y="155360"/>
                  <a:pt x="639735" y="152549"/>
                  <a:pt x="638641" y="150207"/>
                </a:cubicBezTo>
                <a:cubicBezTo>
                  <a:pt x="637548" y="148020"/>
                  <a:pt x="636767" y="145678"/>
                  <a:pt x="638017" y="143492"/>
                </a:cubicBezTo>
                <a:cubicBezTo>
                  <a:pt x="640203" y="139588"/>
                  <a:pt x="637861" y="134279"/>
                  <a:pt x="633644" y="133966"/>
                </a:cubicBezTo>
                <a:close/>
                <a:moveTo>
                  <a:pt x="437966" y="102407"/>
                </a:moveTo>
                <a:cubicBezTo>
                  <a:pt x="436451" y="102224"/>
                  <a:pt x="434661" y="104610"/>
                  <a:pt x="431173" y="109383"/>
                </a:cubicBezTo>
                <a:cubicBezTo>
                  <a:pt x="431907" y="112321"/>
                  <a:pt x="436313" y="110852"/>
                  <a:pt x="437047" y="114523"/>
                </a:cubicBezTo>
                <a:cubicBezTo>
                  <a:pt x="437598" y="117093"/>
                  <a:pt x="440168" y="120949"/>
                  <a:pt x="443472" y="119296"/>
                </a:cubicBezTo>
                <a:cubicBezTo>
                  <a:pt x="448061" y="117093"/>
                  <a:pt x="444390" y="113606"/>
                  <a:pt x="443106" y="110852"/>
                </a:cubicBezTo>
                <a:cubicBezTo>
                  <a:pt x="440720" y="105345"/>
                  <a:pt x="439480" y="102591"/>
                  <a:pt x="437966" y="102407"/>
                </a:cubicBezTo>
                <a:close/>
                <a:moveTo>
                  <a:pt x="451182" y="103692"/>
                </a:moveTo>
                <a:cubicBezTo>
                  <a:pt x="449714" y="104610"/>
                  <a:pt x="448429" y="105712"/>
                  <a:pt x="448796" y="107547"/>
                </a:cubicBezTo>
                <a:cubicBezTo>
                  <a:pt x="449162" y="109750"/>
                  <a:pt x="450265" y="111953"/>
                  <a:pt x="453018" y="111402"/>
                </a:cubicBezTo>
                <a:cubicBezTo>
                  <a:pt x="454670" y="111035"/>
                  <a:pt x="455772" y="109383"/>
                  <a:pt x="454854" y="107547"/>
                </a:cubicBezTo>
                <a:cubicBezTo>
                  <a:pt x="454119" y="105895"/>
                  <a:pt x="453568" y="103876"/>
                  <a:pt x="451182" y="103692"/>
                </a:cubicBezTo>
                <a:close/>
                <a:moveTo>
                  <a:pt x="756696" y="146303"/>
                </a:moveTo>
                <a:cubicBezTo>
                  <a:pt x="752792" y="150831"/>
                  <a:pt x="753572" y="154891"/>
                  <a:pt x="755290" y="158795"/>
                </a:cubicBezTo>
                <a:cubicBezTo>
                  <a:pt x="756383" y="161294"/>
                  <a:pt x="758569" y="161294"/>
                  <a:pt x="762161" y="160045"/>
                </a:cubicBezTo>
                <a:cubicBezTo>
                  <a:pt x="754977" y="157390"/>
                  <a:pt x="758256" y="151456"/>
                  <a:pt x="756696" y="146303"/>
                </a:cubicBezTo>
                <a:close/>
                <a:moveTo>
                  <a:pt x="768759" y="142672"/>
                </a:moveTo>
                <a:cubicBezTo>
                  <a:pt x="766846" y="142828"/>
                  <a:pt x="764972" y="144038"/>
                  <a:pt x="763098" y="145210"/>
                </a:cubicBezTo>
                <a:cubicBezTo>
                  <a:pt x="758569" y="148020"/>
                  <a:pt x="761692" y="150831"/>
                  <a:pt x="763879" y="153798"/>
                </a:cubicBezTo>
                <a:cubicBezTo>
                  <a:pt x="765284" y="155672"/>
                  <a:pt x="766533" y="156453"/>
                  <a:pt x="768719" y="157078"/>
                </a:cubicBezTo>
                <a:cubicBezTo>
                  <a:pt x="772779" y="158327"/>
                  <a:pt x="777464" y="159108"/>
                  <a:pt x="778245" y="165042"/>
                </a:cubicBezTo>
                <a:cubicBezTo>
                  <a:pt x="778713" y="167852"/>
                  <a:pt x="783710" y="170195"/>
                  <a:pt x="784491" y="167540"/>
                </a:cubicBezTo>
                <a:cubicBezTo>
                  <a:pt x="786209" y="162074"/>
                  <a:pt x="793861" y="159888"/>
                  <a:pt x="791050" y="152393"/>
                </a:cubicBezTo>
                <a:cubicBezTo>
                  <a:pt x="784959" y="152237"/>
                  <a:pt x="778089" y="151768"/>
                  <a:pt x="774653" y="146459"/>
                </a:cubicBezTo>
                <a:cubicBezTo>
                  <a:pt x="772623" y="143414"/>
                  <a:pt x="770671" y="142516"/>
                  <a:pt x="768759" y="142672"/>
                </a:cubicBezTo>
                <a:close/>
                <a:moveTo>
                  <a:pt x="82509" y="44138"/>
                </a:moveTo>
                <a:cubicBezTo>
                  <a:pt x="75483" y="42888"/>
                  <a:pt x="77513" y="48978"/>
                  <a:pt x="76420" y="51789"/>
                </a:cubicBezTo>
                <a:cubicBezTo>
                  <a:pt x="75171" y="55381"/>
                  <a:pt x="79699" y="57411"/>
                  <a:pt x="81573" y="57099"/>
                </a:cubicBezTo>
                <a:cubicBezTo>
                  <a:pt x="87975" y="55849"/>
                  <a:pt x="81729" y="49135"/>
                  <a:pt x="85477" y="46636"/>
                </a:cubicBezTo>
                <a:cubicBezTo>
                  <a:pt x="85789" y="43669"/>
                  <a:pt x="84228" y="44450"/>
                  <a:pt x="82509" y="44138"/>
                </a:cubicBezTo>
                <a:close/>
                <a:moveTo>
                  <a:pt x="37381" y="31020"/>
                </a:moveTo>
                <a:cubicBezTo>
                  <a:pt x="35038" y="33831"/>
                  <a:pt x="31759" y="35549"/>
                  <a:pt x="29729" y="38048"/>
                </a:cubicBezTo>
                <a:cubicBezTo>
                  <a:pt x="26919" y="41639"/>
                  <a:pt x="19892" y="45075"/>
                  <a:pt x="26293" y="51321"/>
                </a:cubicBezTo>
                <a:cubicBezTo>
                  <a:pt x="26294" y="53507"/>
                  <a:pt x="26293" y="55693"/>
                  <a:pt x="26606" y="57723"/>
                </a:cubicBezTo>
                <a:cubicBezTo>
                  <a:pt x="26918" y="59753"/>
                  <a:pt x="35351" y="65063"/>
                  <a:pt x="37068" y="64594"/>
                </a:cubicBezTo>
                <a:cubicBezTo>
                  <a:pt x="39567" y="63813"/>
                  <a:pt x="44876" y="54288"/>
                  <a:pt x="44408" y="51165"/>
                </a:cubicBezTo>
                <a:cubicBezTo>
                  <a:pt x="45032" y="48978"/>
                  <a:pt x="47843" y="46792"/>
                  <a:pt x="43315" y="45075"/>
                </a:cubicBezTo>
                <a:cubicBezTo>
                  <a:pt x="40504" y="44138"/>
                  <a:pt x="38318" y="41795"/>
                  <a:pt x="40035" y="37735"/>
                </a:cubicBezTo>
                <a:cubicBezTo>
                  <a:pt x="40972" y="35705"/>
                  <a:pt x="39411" y="33363"/>
                  <a:pt x="37381" y="31020"/>
                </a:cubicBezTo>
                <a:close/>
                <a:moveTo>
                  <a:pt x="198690" y="44918"/>
                </a:moveTo>
                <a:cubicBezTo>
                  <a:pt x="197598" y="44606"/>
                  <a:pt x="196661" y="45855"/>
                  <a:pt x="196505" y="47105"/>
                </a:cubicBezTo>
                <a:cubicBezTo>
                  <a:pt x="196504" y="48510"/>
                  <a:pt x="197129" y="49759"/>
                  <a:pt x="198378" y="50540"/>
                </a:cubicBezTo>
                <a:cubicBezTo>
                  <a:pt x="199627" y="50540"/>
                  <a:pt x="200252" y="50072"/>
                  <a:pt x="200408" y="48978"/>
                </a:cubicBezTo>
                <a:cubicBezTo>
                  <a:pt x="200565" y="47261"/>
                  <a:pt x="200408" y="45543"/>
                  <a:pt x="198690" y="44918"/>
                </a:cubicBezTo>
                <a:close/>
                <a:moveTo>
                  <a:pt x="45189" y="18372"/>
                </a:moveTo>
                <a:cubicBezTo>
                  <a:pt x="40816" y="18528"/>
                  <a:pt x="38474" y="20714"/>
                  <a:pt x="35820" y="21963"/>
                </a:cubicBezTo>
                <a:cubicBezTo>
                  <a:pt x="34883" y="22276"/>
                  <a:pt x="33633" y="23057"/>
                  <a:pt x="34727" y="24462"/>
                </a:cubicBezTo>
                <a:cubicBezTo>
                  <a:pt x="35663" y="25555"/>
                  <a:pt x="36757" y="25867"/>
                  <a:pt x="37850" y="25087"/>
                </a:cubicBezTo>
                <a:cubicBezTo>
                  <a:pt x="40036" y="23213"/>
                  <a:pt x="42222" y="21027"/>
                  <a:pt x="45189" y="18372"/>
                </a:cubicBezTo>
                <a:close/>
                <a:moveTo>
                  <a:pt x="384912" y="66794"/>
                </a:moveTo>
                <a:cubicBezTo>
                  <a:pt x="377385" y="66794"/>
                  <a:pt x="372980" y="75789"/>
                  <a:pt x="364719" y="73953"/>
                </a:cubicBezTo>
                <a:cubicBezTo>
                  <a:pt x="363800" y="73769"/>
                  <a:pt x="363250" y="76340"/>
                  <a:pt x="363984" y="76340"/>
                </a:cubicBezTo>
                <a:cubicBezTo>
                  <a:pt x="371511" y="75422"/>
                  <a:pt x="370777" y="84968"/>
                  <a:pt x="376651" y="85885"/>
                </a:cubicBezTo>
                <a:cubicBezTo>
                  <a:pt x="375366" y="89741"/>
                  <a:pt x="378119" y="92494"/>
                  <a:pt x="380506" y="93963"/>
                </a:cubicBezTo>
                <a:cubicBezTo>
                  <a:pt x="383260" y="95615"/>
                  <a:pt x="381057" y="92678"/>
                  <a:pt x="381424" y="91943"/>
                </a:cubicBezTo>
                <a:cubicBezTo>
                  <a:pt x="382525" y="91760"/>
                  <a:pt x="383627" y="91760"/>
                  <a:pt x="384728" y="91760"/>
                </a:cubicBezTo>
                <a:cubicBezTo>
                  <a:pt x="384912" y="83499"/>
                  <a:pt x="384912" y="75055"/>
                  <a:pt x="384912" y="66794"/>
                </a:cubicBezTo>
                <a:close/>
                <a:moveTo>
                  <a:pt x="299549" y="51740"/>
                </a:moveTo>
                <a:cubicBezTo>
                  <a:pt x="293675" y="51006"/>
                  <a:pt x="288718" y="50823"/>
                  <a:pt x="294410" y="58900"/>
                </a:cubicBezTo>
                <a:cubicBezTo>
                  <a:pt x="295694" y="60552"/>
                  <a:pt x="295694" y="63122"/>
                  <a:pt x="295878" y="65325"/>
                </a:cubicBezTo>
                <a:cubicBezTo>
                  <a:pt x="296062" y="69180"/>
                  <a:pt x="296612" y="72117"/>
                  <a:pt x="290371" y="71750"/>
                </a:cubicBezTo>
                <a:cubicBezTo>
                  <a:pt x="283946" y="71200"/>
                  <a:pt x="279724" y="75238"/>
                  <a:pt x="279724" y="82398"/>
                </a:cubicBezTo>
                <a:cubicBezTo>
                  <a:pt x="279540" y="89006"/>
                  <a:pt x="279356" y="95798"/>
                  <a:pt x="279356" y="102407"/>
                </a:cubicBezTo>
                <a:cubicBezTo>
                  <a:pt x="279356" y="104427"/>
                  <a:pt x="278071" y="107364"/>
                  <a:pt x="280642" y="108282"/>
                </a:cubicBezTo>
                <a:cubicBezTo>
                  <a:pt x="282844" y="109016"/>
                  <a:pt x="283945" y="105895"/>
                  <a:pt x="285965" y="104977"/>
                </a:cubicBezTo>
                <a:cubicBezTo>
                  <a:pt x="287801" y="101490"/>
                  <a:pt x="291105" y="99654"/>
                  <a:pt x="294409" y="97451"/>
                </a:cubicBezTo>
                <a:cubicBezTo>
                  <a:pt x="298081" y="95064"/>
                  <a:pt x="299550" y="92678"/>
                  <a:pt x="301201" y="99654"/>
                </a:cubicBezTo>
                <a:cubicBezTo>
                  <a:pt x="302487" y="105895"/>
                  <a:pt x="306893" y="106079"/>
                  <a:pt x="311298" y="101306"/>
                </a:cubicBezTo>
                <a:cubicBezTo>
                  <a:pt x="313318" y="99103"/>
                  <a:pt x="315887" y="97451"/>
                  <a:pt x="318274" y="95432"/>
                </a:cubicBezTo>
                <a:cubicBezTo>
                  <a:pt x="321027" y="95064"/>
                  <a:pt x="323598" y="94697"/>
                  <a:pt x="326352" y="94147"/>
                </a:cubicBezTo>
                <a:cubicBezTo>
                  <a:pt x="328187" y="93779"/>
                  <a:pt x="330757" y="93779"/>
                  <a:pt x="330574" y="91393"/>
                </a:cubicBezTo>
                <a:cubicBezTo>
                  <a:pt x="330390" y="89006"/>
                  <a:pt x="327820" y="88089"/>
                  <a:pt x="325801" y="87354"/>
                </a:cubicBezTo>
                <a:cubicBezTo>
                  <a:pt x="323230" y="86436"/>
                  <a:pt x="322312" y="89924"/>
                  <a:pt x="320110" y="89924"/>
                </a:cubicBezTo>
                <a:cubicBezTo>
                  <a:pt x="319927" y="85885"/>
                  <a:pt x="316071" y="85702"/>
                  <a:pt x="313685" y="84233"/>
                </a:cubicBezTo>
                <a:cubicBezTo>
                  <a:pt x="310748" y="82398"/>
                  <a:pt x="308728" y="80745"/>
                  <a:pt x="310197" y="77257"/>
                </a:cubicBezTo>
                <a:cubicBezTo>
                  <a:pt x="313501" y="75605"/>
                  <a:pt x="313868" y="82581"/>
                  <a:pt x="316989" y="79460"/>
                </a:cubicBezTo>
                <a:cubicBezTo>
                  <a:pt x="319743" y="76523"/>
                  <a:pt x="314235" y="75972"/>
                  <a:pt x="314419" y="73402"/>
                </a:cubicBezTo>
                <a:cubicBezTo>
                  <a:pt x="314602" y="72301"/>
                  <a:pt x="313868" y="71199"/>
                  <a:pt x="313685" y="70098"/>
                </a:cubicBezTo>
                <a:cubicBezTo>
                  <a:pt x="312399" y="61286"/>
                  <a:pt x="308912" y="54311"/>
                  <a:pt x="299549" y="51740"/>
                </a:cubicBezTo>
                <a:close/>
                <a:moveTo>
                  <a:pt x="1662852" y="244162"/>
                </a:moveTo>
                <a:cubicBezTo>
                  <a:pt x="1661603" y="244475"/>
                  <a:pt x="1660979" y="246192"/>
                  <a:pt x="1661447" y="247754"/>
                </a:cubicBezTo>
                <a:cubicBezTo>
                  <a:pt x="1662696" y="251970"/>
                  <a:pt x="1665663" y="250408"/>
                  <a:pt x="1669879" y="250252"/>
                </a:cubicBezTo>
                <a:cubicBezTo>
                  <a:pt x="1667068" y="247285"/>
                  <a:pt x="1667069" y="243381"/>
                  <a:pt x="1662852" y="244162"/>
                </a:cubicBezTo>
                <a:close/>
                <a:moveTo>
                  <a:pt x="527183" y="78910"/>
                </a:moveTo>
                <a:cubicBezTo>
                  <a:pt x="522961" y="79644"/>
                  <a:pt x="520207" y="82765"/>
                  <a:pt x="516902" y="85151"/>
                </a:cubicBezTo>
                <a:cubicBezTo>
                  <a:pt x="513964" y="87170"/>
                  <a:pt x="510660" y="88823"/>
                  <a:pt x="512129" y="92311"/>
                </a:cubicBezTo>
                <a:cubicBezTo>
                  <a:pt x="513231" y="94881"/>
                  <a:pt x="518188" y="98552"/>
                  <a:pt x="518921" y="98002"/>
                </a:cubicBezTo>
                <a:cubicBezTo>
                  <a:pt x="521859" y="96166"/>
                  <a:pt x="527733" y="97634"/>
                  <a:pt x="527917" y="91760"/>
                </a:cubicBezTo>
                <a:cubicBezTo>
                  <a:pt x="529569" y="87354"/>
                  <a:pt x="530487" y="82948"/>
                  <a:pt x="527183" y="78910"/>
                </a:cubicBezTo>
                <a:close/>
                <a:moveTo>
                  <a:pt x="133105" y="21651"/>
                </a:moveTo>
                <a:cubicBezTo>
                  <a:pt x="131543" y="22432"/>
                  <a:pt x="129201" y="23213"/>
                  <a:pt x="130137" y="25087"/>
                </a:cubicBezTo>
                <a:cubicBezTo>
                  <a:pt x="132012" y="28678"/>
                  <a:pt x="133885" y="32738"/>
                  <a:pt x="138882" y="33363"/>
                </a:cubicBezTo>
                <a:cubicBezTo>
                  <a:pt x="141225" y="33675"/>
                  <a:pt x="141069" y="31958"/>
                  <a:pt x="140913" y="30708"/>
                </a:cubicBezTo>
                <a:cubicBezTo>
                  <a:pt x="140444" y="25867"/>
                  <a:pt x="137165" y="23525"/>
                  <a:pt x="133105" y="21651"/>
                </a:cubicBezTo>
                <a:close/>
                <a:moveTo>
                  <a:pt x="177766" y="26961"/>
                </a:moveTo>
                <a:cubicBezTo>
                  <a:pt x="171363" y="27429"/>
                  <a:pt x="164180" y="33988"/>
                  <a:pt x="163243" y="40390"/>
                </a:cubicBezTo>
                <a:cubicBezTo>
                  <a:pt x="163087" y="41795"/>
                  <a:pt x="162306" y="44294"/>
                  <a:pt x="164023" y="43825"/>
                </a:cubicBezTo>
                <a:cubicBezTo>
                  <a:pt x="169645" y="42108"/>
                  <a:pt x="168084" y="46480"/>
                  <a:pt x="168083" y="50696"/>
                </a:cubicBezTo>
                <a:cubicBezTo>
                  <a:pt x="171519" y="46636"/>
                  <a:pt x="173705" y="42888"/>
                  <a:pt x="178234" y="46324"/>
                </a:cubicBezTo>
                <a:cubicBezTo>
                  <a:pt x="179015" y="46948"/>
                  <a:pt x="180576" y="45543"/>
                  <a:pt x="180733" y="44450"/>
                </a:cubicBezTo>
                <a:cubicBezTo>
                  <a:pt x="181045" y="40546"/>
                  <a:pt x="187915" y="37111"/>
                  <a:pt x="181669" y="32582"/>
                </a:cubicBezTo>
                <a:cubicBezTo>
                  <a:pt x="181044" y="31957"/>
                  <a:pt x="181201" y="30240"/>
                  <a:pt x="180888" y="29147"/>
                </a:cubicBezTo>
                <a:cubicBezTo>
                  <a:pt x="180420" y="27585"/>
                  <a:pt x="179483" y="26804"/>
                  <a:pt x="177766" y="26961"/>
                </a:cubicBezTo>
                <a:close/>
                <a:moveTo>
                  <a:pt x="1647081" y="231435"/>
                </a:moveTo>
                <a:cubicBezTo>
                  <a:pt x="1643215" y="231084"/>
                  <a:pt x="1639429" y="231357"/>
                  <a:pt x="1638804" y="232606"/>
                </a:cubicBezTo>
                <a:cubicBezTo>
                  <a:pt x="1636774" y="236667"/>
                  <a:pt x="1634744" y="237760"/>
                  <a:pt x="1631465" y="234168"/>
                </a:cubicBezTo>
                <a:cubicBezTo>
                  <a:pt x="1630684" y="233231"/>
                  <a:pt x="1629591" y="232450"/>
                  <a:pt x="1628499" y="233856"/>
                </a:cubicBezTo>
                <a:cubicBezTo>
                  <a:pt x="1628030" y="234480"/>
                  <a:pt x="1627874" y="235261"/>
                  <a:pt x="1627874" y="235886"/>
                </a:cubicBezTo>
                <a:cubicBezTo>
                  <a:pt x="1627717" y="237603"/>
                  <a:pt x="1629123" y="237135"/>
                  <a:pt x="1630216" y="237447"/>
                </a:cubicBezTo>
                <a:cubicBezTo>
                  <a:pt x="1634120" y="238853"/>
                  <a:pt x="1638960" y="239165"/>
                  <a:pt x="1639585" y="244943"/>
                </a:cubicBezTo>
                <a:cubicBezTo>
                  <a:pt x="1639897" y="246817"/>
                  <a:pt x="1642240" y="248378"/>
                  <a:pt x="1643177" y="247441"/>
                </a:cubicBezTo>
                <a:cubicBezTo>
                  <a:pt x="1646769" y="243537"/>
                  <a:pt x="1648018" y="237135"/>
                  <a:pt x="1655201" y="237760"/>
                </a:cubicBezTo>
                <a:cubicBezTo>
                  <a:pt x="1655513" y="237916"/>
                  <a:pt x="1655982" y="236823"/>
                  <a:pt x="1656606" y="236042"/>
                </a:cubicBezTo>
                <a:cubicBezTo>
                  <a:pt x="1656294" y="235261"/>
                  <a:pt x="1656138" y="234480"/>
                  <a:pt x="1655825" y="234012"/>
                </a:cubicBezTo>
                <a:cubicBezTo>
                  <a:pt x="1654888" y="232763"/>
                  <a:pt x="1650946" y="231787"/>
                  <a:pt x="1647081" y="231435"/>
                </a:cubicBezTo>
                <a:close/>
                <a:moveTo>
                  <a:pt x="1150289" y="159298"/>
                </a:moveTo>
                <a:cubicBezTo>
                  <a:pt x="1143377" y="162101"/>
                  <a:pt x="1136278" y="165090"/>
                  <a:pt x="1127498" y="168826"/>
                </a:cubicBezTo>
                <a:cubicBezTo>
                  <a:pt x="1129366" y="171068"/>
                  <a:pt x="1130674" y="174057"/>
                  <a:pt x="1133102" y="175738"/>
                </a:cubicBezTo>
                <a:cubicBezTo>
                  <a:pt x="1139081" y="179848"/>
                  <a:pt x="1144124" y="176859"/>
                  <a:pt x="1147674" y="171815"/>
                </a:cubicBezTo>
                <a:cubicBezTo>
                  <a:pt x="1150102" y="168266"/>
                  <a:pt x="1151410" y="163969"/>
                  <a:pt x="1153465" y="160046"/>
                </a:cubicBezTo>
                <a:cubicBezTo>
                  <a:pt x="1152344" y="159859"/>
                  <a:pt x="1151410" y="159485"/>
                  <a:pt x="1150289" y="159298"/>
                </a:cubicBezTo>
                <a:close/>
                <a:moveTo>
                  <a:pt x="92036" y="5879"/>
                </a:moveTo>
                <a:cubicBezTo>
                  <a:pt x="89693" y="6816"/>
                  <a:pt x="85789" y="5723"/>
                  <a:pt x="84541" y="8846"/>
                </a:cubicBezTo>
                <a:cubicBezTo>
                  <a:pt x="83759" y="10408"/>
                  <a:pt x="87039" y="12594"/>
                  <a:pt x="88287" y="11657"/>
                </a:cubicBezTo>
                <a:cubicBezTo>
                  <a:pt x="90786" y="9627"/>
                  <a:pt x="95471" y="12906"/>
                  <a:pt x="96408" y="8534"/>
                </a:cubicBezTo>
                <a:cubicBezTo>
                  <a:pt x="97032" y="6035"/>
                  <a:pt x="94378" y="5879"/>
                  <a:pt x="92036" y="5879"/>
                </a:cubicBezTo>
                <a:close/>
                <a:moveTo>
                  <a:pt x="408410" y="49354"/>
                </a:moveTo>
                <a:cubicBezTo>
                  <a:pt x="396844" y="48252"/>
                  <a:pt x="392071" y="50455"/>
                  <a:pt x="388767" y="60001"/>
                </a:cubicBezTo>
                <a:cubicBezTo>
                  <a:pt x="388216" y="105712"/>
                  <a:pt x="387482" y="151422"/>
                  <a:pt x="389134" y="197132"/>
                </a:cubicBezTo>
                <a:cubicBezTo>
                  <a:pt x="392623" y="206311"/>
                  <a:pt x="397395" y="208881"/>
                  <a:pt x="408042" y="207780"/>
                </a:cubicBezTo>
                <a:cubicBezTo>
                  <a:pt x="416854" y="206862"/>
                  <a:pt x="419791" y="200804"/>
                  <a:pt x="419975" y="193278"/>
                </a:cubicBezTo>
                <a:cubicBezTo>
                  <a:pt x="420342" y="172900"/>
                  <a:pt x="420342" y="152523"/>
                  <a:pt x="420341" y="131963"/>
                </a:cubicBezTo>
                <a:cubicBezTo>
                  <a:pt x="420341" y="109383"/>
                  <a:pt x="420158" y="86620"/>
                  <a:pt x="419791" y="64040"/>
                </a:cubicBezTo>
                <a:cubicBezTo>
                  <a:pt x="419607" y="56697"/>
                  <a:pt x="417772" y="50272"/>
                  <a:pt x="408410" y="49354"/>
                </a:cubicBezTo>
                <a:close/>
                <a:moveTo>
                  <a:pt x="594761" y="74783"/>
                </a:moveTo>
                <a:cubicBezTo>
                  <a:pt x="594136" y="79311"/>
                  <a:pt x="586798" y="73690"/>
                  <a:pt x="586953" y="79780"/>
                </a:cubicBezTo>
                <a:cubicBezTo>
                  <a:pt x="586954" y="83372"/>
                  <a:pt x="589452" y="87275"/>
                  <a:pt x="593200" y="86963"/>
                </a:cubicBezTo>
                <a:cubicBezTo>
                  <a:pt x="597104" y="86651"/>
                  <a:pt x="600695" y="83371"/>
                  <a:pt x="601320" y="79311"/>
                </a:cubicBezTo>
                <a:cubicBezTo>
                  <a:pt x="601789" y="76032"/>
                  <a:pt x="598041" y="75095"/>
                  <a:pt x="594761" y="74783"/>
                </a:cubicBezTo>
                <a:close/>
                <a:moveTo>
                  <a:pt x="181201" y="14624"/>
                </a:moveTo>
                <a:cubicBezTo>
                  <a:pt x="179015" y="14780"/>
                  <a:pt x="176828" y="15873"/>
                  <a:pt x="176516" y="18060"/>
                </a:cubicBezTo>
                <a:cubicBezTo>
                  <a:pt x="176204" y="21183"/>
                  <a:pt x="179171" y="19777"/>
                  <a:pt x="180576" y="20402"/>
                </a:cubicBezTo>
                <a:cubicBezTo>
                  <a:pt x="182450" y="21026"/>
                  <a:pt x="183856" y="20714"/>
                  <a:pt x="183699" y="17903"/>
                </a:cubicBezTo>
                <a:cubicBezTo>
                  <a:pt x="183231" y="16654"/>
                  <a:pt x="183543" y="14468"/>
                  <a:pt x="181201" y="14624"/>
                </a:cubicBezTo>
                <a:close/>
                <a:moveTo>
                  <a:pt x="141733" y="3459"/>
                </a:moveTo>
                <a:cubicBezTo>
                  <a:pt x="155396" y="4474"/>
                  <a:pt x="168943" y="6660"/>
                  <a:pt x="182294" y="10564"/>
                </a:cubicBezTo>
                <a:cubicBezTo>
                  <a:pt x="188384" y="12438"/>
                  <a:pt x="194318" y="14937"/>
                  <a:pt x="200252" y="17123"/>
                </a:cubicBezTo>
                <a:cubicBezTo>
                  <a:pt x="217429" y="25087"/>
                  <a:pt x="231015" y="36174"/>
                  <a:pt x="234450" y="56006"/>
                </a:cubicBezTo>
                <a:cubicBezTo>
                  <a:pt x="235700" y="63970"/>
                  <a:pt x="236949" y="72090"/>
                  <a:pt x="237417" y="80054"/>
                </a:cubicBezTo>
                <a:cubicBezTo>
                  <a:pt x="238042" y="89579"/>
                  <a:pt x="237573" y="99105"/>
                  <a:pt x="237886" y="108630"/>
                </a:cubicBezTo>
                <a:cubicBezTo>
                  <a:pt x="237885" y="112378"/>
                  <a:pt x="236480" y="113315"/>
                  <a:pt x="232889" y="113315"/>
                </a:cubicBezTo>
                <a:cubicBezTo>
                  <a:pt x="202907" y="113159"/>
                  <a:pt x="172925" y="113159"/>
                  <a:pt x="142943" y="113315"/>
                </a:cubicBezTo>
                <a:cubicBezTo>
                  <a:pt x="138726" y="113315"/>
                  <a:pt x="137789" y="111910"/>
                  <a:pt x="137790" y="108006"/>
                </a:cubicBezTo>
                <a:cubicBezTo>
                  <a:pt x="137477" y="90360"/>
                  <a:pt x="139039" y="72714"/>
                  <a:pt x="136853" y="55225"/>
                </a:cubicBezTo>
                <a:cubicBezTo>
                  <a:pt x="136072" y="49291"/>
                  <a:pt x="133729" y="44762"/>
                  <a:pt x="126703" y="44762"/>
                </a:cubicBezTo>
                <a:cubicBezTo>
                  <a:pt x="119206" y="42420"/>
                  <a:pt x="112024" y="42420"/>
                  <a:pt x="106246" y="48666"/>
                </a:cubicBezTo>
                <a:cubicBezTo>
                  <a:pt x="102810" y="51946"/>
                  <a:pt x="102810" y="56474"/>
                  <a:pt x="102654" y="60534"/>
                </a:cubicBezTo>
                <a:cubicBezTo>
                  <a:pt x="101874" y="92234"/>
                  <a:pt x="101873" y="124090"/>
                  <a:pt x="102654" y="155946"/>
                </a:cubicBezTo>
                <a:cubicBezTo>
                  <a:pt x="102030" y="171093"/>
                  <a:pt x="100936" y="186240"/>
                  <a:pt x="103435" y="201231"/>
                </a:cubicBezTo>
                <a:cubicBezTo>
                  <a:pt x="104997" y="211069"/>
                  <a:pt x="109056" y="213412"/>
                  <a:pt x="121705" y="213099"/>
                </a:cubicBezTo>
                <a:cubicBezTo>
                  <a:pt x="131387" y="212787"/>
                  <a:pt x="135291" y="209664"/>
                  <a:pt x="136696" y="200450"/>
                </a:cubicBezTo>
                <a:cubicBezTo>
                  <a:pt x="138726" y="187490"/>
                  <a:pt x="137946" y="174372"/>
                  <a:pt x="137634" y="161411"/>
                </a:cubicBezTo>
                <a:cubicBezTo>
                  <a:pt x="138101" y="152042"/>
                  <a:pt x="138101" y="152042"/>
                  <a:pt x="147940" y="152042"/>
                </a:cubicBezTo>
                <a:cubicBezTo>
                  <a:pt x="175736" y="152042"/>
                  <a:pt x="203687" y="152198"/>
                  <a:pt x="231483" y="151886"/>
                </a:cubicBezTo>
                <a:cubicBezTo>
                  <a:pt x="236324" y="151730"/>
                  <a:pt x="238198" y="153135"/>
                  <a:pt x="237729" y="158132"/>
                </a:cubicBezTo>
                <a:cubicBezTo>
                  <a:pt x="237261" y="162973"/>
                  <a:pt x="237730" y="167970"/>
                  <a:pt x="237886" y="173435"/>
                </a:cubicBezTo>
                <a:cubicBezTo>
                  <a:pt x="239291" y="187490"/>
                  <a:pt x="238510" y="200919"/>
                  <a:pt x="230858" y="213255"/>
                </a:cubicBezTo>
                <a:cubicBezTo>
                  <a:pt x="220552" y="230432"/>
                  <a:pt x="203844" y="238396"/>
                  <a:pt x="186198" y="245111"/>
                </a:cubicBezTo>
                <a:cubicBezTo>
                  <a:pt x="158246" y="254324"/>
                  <a:pt x="129513" y="255730"/>
                  <a:pt x="100468" y="253856"/>
                </a:cubicBezTo>
                <a:cubicBezTo>
                  <a:pt x="81886" y="252763"/>
                  <a:pt x="63772" y="249640"/>
                  <a:pt x="46126" y="243550"/>
                </a:cubicBezTo>
                <a:cubicBezTo>
                  <a:pt x="19266" y="234180"/>
                  <a:pt x="5838" y="215285"/>
                  <a:pt x="3495" y="187333"/>
                </a:cubicBezTo>
                <a:cubicBezTo>
                  <a:pt x="1934" y="169375"/>
                  <a:pt x="3027" y="151261"/>
                  <a:pt x="1933" y="133303"/>
                </a:cubicBezTo>
                <a:cubicBezTo>
                  <a:pt x="-97" y="130805"/>
                  <a:pt x="60" y="127682"/>
                  <a:pt x="59" y="124558"/>
                </a:cubicBezTo>
                <a:cubicBezTo>
                  <a:pt x="372" y="104258"/>
                  <a:pt x="-878" y="83958"/>
                  <a:pt x="1464" y="63657"/>
                </a:cubicBezTo>
                <a:cubicBezTo>
                  <a:pt x="1933" y="60378"/>
                  <a:pt x="2089" y="57099"/>
                  <a:pt x="4744" y="54600"/>
                </a:cubicBezTo>
                <a:cubicBezTo>
                  <a:pt x="10990" y="34143"/>
                  <a:pt x="26449" y="23056"/>
                  <a:pt x="45033" y="15249"/>
                </a:cubicBezTo>
                <a:cubicBezTo>
                  <a:pt x="62835" y="7753"/>
                  <a:pt x="81417" y="4474"/>
                  <a:pt x="100468" y="3381"/>
                </a:cubicBezTo>
                <a:cubicBezTo>
                  <a:pt x="114288" y="2600"/>
                  <a:pt x="128069" y="2444"/>
                  <a:pt x="141733" y="3459"/>
                </a:cubicBezTo>
                <a:close/>
                <a:moveTo>
                  <a:pt x="1682587" y="221402"/>
                </a:moveTo>
                <a:cubicBezTo>
                  <a:pt x="1680654" y="221246"/>
                  <a:pt x="1678546" y="222925"/>
                  <a:pt x="1675033" y="226360"/>
                </a:cubicBezTo>
                <a:cubicBezTo>
                  <a:pt x="1663945" y="226360"/>
                  <a:pt x="1658480" y="231045"/>
                  <a:pt x="1660823" y="238853"/>
                </a:cubicBezTo>
                <a:cubicBezTo>
                  <a:pt x="1664414" y="241039"/>
                  <a:pt x="1668006" y="241195"/>
                  <a:pt x="1672377" y="240727"/>
                </a:cubicBezTo>
                <a:cubicBezTo>
                  <a:pt x="1677999" y="240258"/>
                  <a:pt x="1684871" y="236511"/>
                  <a:pt x="1690024" y="243694"/>
                </a:cubicBezTo>
                <a:cubicBezTo>
                  <a:pt x="1691898" y="246348"/>
                  <a:pt x="1698144" y="247129"/>
                  <a:pt x="1700798" y="244630"/>
                </a:cubicBezTo>
                <a:cubicBezTo>
                  <a:pt x="1703453" y="242288"/>
                  <a:pt x="1696738" y="243381"/>
                  <a:pt x="1697363" y="240258"/>
                </a:cubicBezTo>
                <a:cubicBezTo>
                  <a:pt x="1697363" y="239634"/>
                  <a:pt x="1696426" y="238540"/>
                  <a:pt x="1696738" y="238228"/>
                </a:cubicBezTo>
                <a:cubicBezTo>
                  <a:pt x="1701267" y="230889"/>
                  <a:pt x="1696739" y="229327"/>
                  <a:pt x="1690649" y="228703"/>
                </a:cubicBezTo>
                <a:cubicBezTo>
                  <a:pt x="1690023" y="228702"/>
                  <a:pt x="1689399" y="227922"/>
                  <a:pt x="1689087" y="227453"/>
                </a:cubicBezTo>
                <a:cubicBezTo>
                  <a:pt x="1686276" y="223549"/>
                  <a:pt x="1684519" y="221558"/>
                  <a:pt x="1682587" y="221402"/>
                </a:cubicBezTo>
                <a:close/>
                <a:moveTo>
                  <a:pt x="1707357" y="222300"/>
                </a:moveTo>
                <a:cubicBezTo>
                  <a:pt x="1702516" y="219958"/>
                  <a:pt x="1700642" y="222925"/>
                  <a:pt x="1699861" y="227453"/>
                </a:cubicBezTo>
                <a:cubicBezTo>
                  <a:pt x="1699080" y="231045"/>
                  <a:pt x="1701735" y="232138"/>
                  <a:pt x="1704390" y="233075"/>
                </a:cubicBezTo>
                <a:cubicBezTo>
                  <a:pt x="1705952" y="233700"/>
                  <a:pt x="1707513" y="232763"/>
                  <a:pt x="1708607" y="231357"/>
                </a:cubicBezTo>
                <a:cubicBezTo>
                  <a:pt x="1709387" y="230264"/>
                  <a:pt x="1709387" y="228390"/>
                  <a:pt x="1708450" y="228234"/>
                </a:cubicBezTo>
                <a:cubicBezTo>
                  <a:pt x="1700174" y="227297"/>
                  <a:pt x="1709543" y="224174"/>
                  <a:pt x="1707357" y="222300"/>
                </a:cubicBezTo>
                <a:close/>
                <a:moveTo>
                  <a:pt x="462748" y="42745"/>
                </a:moveTo>
                <a:cubicBezTo>
                  <a:pt x="462197" y="41460"/>
                  <a:pt x="459627" y="41460"/>
                  <a:pt x="459076" y="42745"/>
                </a:cubicBezTo>
                <a:cubicBezTo>
                  <a:pt x="457424" y="45866"/>
                  <a:pt x="453018" y="47885"/>
                  <a:pt x="454854" y="52658"/>
                </a:cubicBezTo>
                <a:cubicBezTo>
                  <a:pt x="456322" y="56513"/>
                  <a:pt x="453569" y="57798"/>
                  <a:pt x="450448" y="57798"/>
                </a:cubicBezTo>
                <a:cubicBezTo>
                  <a:pt x="443655" y="57798"/>
                  <a:pt x="437781" y="61653"/>
                  <a:pt x="432641" y="64224"/>
                </a:cubicBezTo>
                <a:cubicBezTo>
                  <a:pt x="426767" y="67344"/>
                  <a:pt x="422728" y="76156"/>
                  <a:pt x="428052" y="83866"/>
                </a:cubicBezTo>
                <a:cubicBezTo>
                  <a:pt x="431540" y="88823"/>
                  <a:pt x="435211" y="94697"/>
                  <a:pt x="444023" y="94146"/>
                </a:cubicBezTo>
                <a:cubicBezTo>
                  <a:pt x="447144" y="95615"/>
                  <a:pt x="448796" y="94513"/>
                  <a:pt x="449162" y="89741"/>
                </a:cubicBezTo>
                <a:cubicBezTo>
                  <a:pt x="449897" y="82214"/>
                  <a:pt x="458341" y="78175"/>
                  <a:pt x="458893" y="70282"/>
                </a:cubicBezTo>
                <a:cubicBezTo>
                  <a:pt x="458892" y="69731"/>
                  <a:pt x="460178" y="68813"/>
                  <a:pt x="460728" y="68813"/>
                </a:cubicBezTo>
                <a:cubicBezTo>
                  <a:pt x="471376" y="70098"/>
                  <a:pt x="466970" y="64774"/>
                  <a:pt x="464584" y="60552"/>
                </a:cubicBezTo>
                <a:cubicBezTo>
                  <a:pt x="463665" y="58349"/>
                  <a:pt x="464767" y="56514"/>
                  <a:pt x="465685" y="54310"/>
                </a:cubicBezTo>
                <a:cubicBezTo>
                  <a:pt x="467337" y="50088"/>
                  <a:pt x="464583" y="46417"/>
                  <a:pt x="462748" y="42745"/>
                </a:cubicBezTo>
                <a:close/>
                <a:moveTo>
                  <a:pt x="1775441" y="228078"/>
                </a:moveTo>
                <a:cubicBezTo>
                  <a:pt x="1770756" y="226516"/>
                  <a:pt x="1769663" y="230577"/>
                  <a:pt x="1767790" y="233075"/>
                </a:cubicBezTo>
                <a:cubicBezTo>
                  <a:pt x="1767008" y="234168"/>
                  <a:pt x="1767009" y="235730"/>
                  <a:pt x="1768258" y="236042"/>
                </a:cubicBezTo>
                <a:cubicBezTo>
                  <a:pt x="1772474" y="237135"/>
                  <a:pt x="1769820" y="231826"/>
                  <a:pt x="1772786" y="231201"/>
                </a:cubicBezTo>
                <a:cubicBezTo>
                  <a:pt x="1773880" y="231045"/>
                  <a:pt x="1775441" y="230264"/>
                  <a:pt x="1775441" y="228078"/>
                </a:cubicBezTo>
                <a:close/>
                <a:moveTo>
                  <a:pt x="787614" y="82591"/>
                </a:moveTo>
                <a:cubicBezTo>
                  <a:pt x="784335" y="85245"/>
                  <a:pt x="781368" y="86026"/>
                  <a:pt x="779338" y="89774"/>
                </a:cubicBezTo>
                <a:cubicBezTo>
                  <a:pt x="783242" y="88525"/>
                  <a:pt x="786677" y="88681"/>
                  <a:pt x="787614" y="82591"/>
                </a:cubicBezTo>
                <a:close/>
                <a:moveTo>
                  <a:pt x="1507225" y="176944"/>
                </a:moveTo>
                <a:cubicBezTo>
                  <a:pt x="1505507" y="177413"/>
                  <a:pt x="1504259" y="178350"/>
                  <a:pt x="1504414" y="180224"/>
                </a:cubicBezTo>
                <a:cubicBezTo>
                  <a:pt x="1504414" y="181160"/>
                  <a:pt x="1504883" y="181941"/>
                  <a:pt x="1506132" y="181941"/>
                </a:cubicBezTo>
                <a:cubicBezTo>
                  <a:pt x="1507849" y="181473"/>
                  <a:pt x="1508786" y="180224"/>
                  <a:pt x="1508943" y="178506"/>
                </a:cubicBezTo>
                <a:cubicBezTo>
                  <a:pt x="1508943" y="177725"/>
                  <a:pt x="1508474" y="176632"/>
                  <a:pt x="1507225" y="176944"/>
                </a:cubicBezTo>
                <a:close/>
                <a:moveTo>
                  <a:pt x="1777841" y="215234"/>
                </a:moveTo>
                <a:cubicBezTo>
                  <a:pt x="1774661" y="214766"/>
                  <a:pt x="1771225" y="216444"/>
                  <a:pt x="1766853" y="220270"/>
                </a:cubicBezTo>
                <a:cubicBezTo>
                  <a:pt x="1774192" y="217772"/>
                  <a:pt x="1778876" y="223393"/>
                  <a:pt x="1784498" y="225892"/>
                </a:cubicBezTo>
                <a:cubicBezTo>
                  <a:pt x="1785747" y="226360"/>
                  <a:pt x="1786371" y="226516"/>
                  <a:pt x="1787309" y="225736"/>
                </a:cubicBezTo>
                <a:cubicBezTo>
                  <a:pt x="1788245" y="224799"/>
                  <a:pt x="1788090" y="224174"/>
                  <a:pt x="1787309" y="223081"/>
                </a:cubicBezTo>
                <a:cubicBezTo>
                  <a:pt x="1783951" y="218318"/>
                  <a:pt x="1781023" y="215702"/>
                  <a:pt x="1777841" y="215234"/>
                </a:cubicBezTo>
                <a:close/>
                <a:moveTo>
                  <a:pt x="1630996" y="193411"/>
                </a:moveTo>
                <a:cubicBezTo>
                  <a:pt x="1630372" y="193411"/>
                  <a:pt x="1629904" y="193567"/>
                  <a:pt x="1629435" y="193724"/>
                </a:cubicBezTo>
                <a:cubicBezTo>
                  <a:pt x="1628186" y="194192"/>
                  <a:pt x="1628186" y="194816"/>
                  <a:pt x="1628342" y="197471"/>
                </a:cubicBezTo>
                <a:cubicBezTo>
                  <a:pt x="1628342" y="199657"/>
                  <a:pt x="1626780" y="200594"/>
                  <a:pt x="1625063" y="199033"/>
                </a:cubicBezTo>
                <a:cubicBezTo>
                  <a:pt x="1622408" y="196690"/>
                  <a:pt x="1620222" y="198096"/>
                  <a:pt x="1619285" y="200126"/>
                </a:cubicBezTo>
                <a:cubicBezTo>
                  <a:pt x="1616787" y="205123"/>
                  <a:pt x="1611790" y="205591"/>
                  <a:pt x="1607574" y="207465"/>
                </a:cubicBezTo>
                <a:cubicBezTo>
                  <a:pt x="1607574" y="207465"/>
                  <a:pt x="1607417" y="207465"/>
                  <a:pt x="1607417" y="207465"/>
                </a:cubicBezTo>
                <a:cubicBezTo>
                  <a:pt x="1606792" y="203561"/>
                  <a:pt x="1603982" y="200750"/>
                  <a:pt x="1601795" y="197627"/>
                </a:cubicBezTo>
                <a:cubicBezTo>
                  <a:pt x="1597423" y="200126"/>
                  <a:pt x="1594924" y="206684"/>
                  <a:pt x="1597110" y="211057"/>
                </a:cubicBezTo>
                <a:cubicBezTo>
                  <a:pt x="1597423" y="211682"/>
                  <a:pt x="1599297" y="211525"/>
                  <a:pt x="1600390" y="211681"/>
                </a:cubicBezTo>
                <a:cubicBezTo>
                  <a:pt x="1602576" y="209964"/>
                  <a:pt x="1604606" y="207778"/>
                  <a:pt x="1607574" y="207465"/>
                </a:cubicBezTo>
                <a:cubicBezTo>
                  <a:pt x="1607574" y="207621"/>
                  <a:pt x="1607574" y="207621"/>
                  <a:pt x="1607574" y="207621"/>
                </a:cubicBezTo>
                <a:cubicBezTo>
                  <a:pt x="1607574" y="207621"/>
                  <a:pt x="1607729" y="207621"/>
                  <a:pt x="1607729" y="207621"/>
                </a:cubicBezTo>
                <a:cubicBezTo>
                  <a:pt x="1609447" y="209495"/>
                  <a:pt x="1611321" y="211213"/>
                  <a:pt x="1613039" y="213087"/>
                </a:cubicBezTo>
                <a:cubicBezTo>
                  <a:pt x="1616318" y="218709"/>
                  <a:pt x="1622877" y="216991"/>
                  <a:pt x="1625375" y="215117"/>
                </a:cubicBezTo>
                <a:cubicBezTo>
                  <a:pt x="1629123" y="212774"/>
                  <a:pt x="1634120" y="208402"/>
                  <a:pt x="1631778" y="201844"/>
                </a:cubicBezTo>
                <a:cubicBezTo>
                  <a:pt x="1631309" y="198877"/>
                  <a:pt x="1632714" y="196378"/>
                  <a:pt x="1633963" y="194192"/>
                </a:cubicBezTo>
                <a:cubicBezTo>
                  <a:pt x="1632714" y="192786"/>
                  <a:pt x="1631934" y="193255"/>
                  <a:pt x="1630996" y="193411"/>
                </a:cubicBezTo>
                <a:close/>
                <a:moveTo>
                  <a:pt x="461462" y="24938"/>
                </a:moveTo>
                <a:cubicBezTo>
                  <a:pt x="457975" y="25122"/>
                  <a:pt x="457240" y="27692"/>
                  <a:pt x="457057" y="30813"/>
                </a:cubicBezTo>
                <a:cubicBezTo>
                  <a:pt x="456873" y="33383"/>
                  <a:pt x="457607" y="34668"/>
                  <a:pt x="460177" y="34301"/>
                </a:cubicBezTo>
                <a:cubicBezTo>
                  <a:pt x="463482" y="34117"/>
                  <a:pt x="464400" y="32465"/>
                  <a:pt x="463666" y="29711"/>
                </a:cubicBezTo>
                <a:cubicBezTo>
                  <a:pt x="463665" y="27508"/>
                  <a:pt x="464584" y="24938"/>
                  <a:pt x="461462" y="24938"/>
                </a:cubicBezTo>
                <a:close/>
                <a:moveTo>
                  <a:pt x="1258445" y="137867"/>
                </a:moveTo>
                <a:cubicBezTo>
                  <a:pt x="1256103" y="137555"/>
                  <a:pt x="1254542" y="139273"/>
                  <a:pt x="1254854" y="141147"/>
                </a:cubicBezTo>
                <a:cubicBezTo>
                  <a:pt x="1255323" y="143957"/>
                  <a:pt x="1257353" y="146144"/>
                  <a:pt x="1260476" y="146768"/>
                </a:cubicBezTo>
                <a:cubicBezTo>
                  <a:pt x="1261881" y="146925"/>
                  <a:pt x="1262662" y="145987"/>
                  <a:pt x="1262193" y="143957"/>
                </a:cubicBezTo>
                <a:cubicBezTo>
                  <a:pt x="1260788" y="142552"/>
                  <a:pt x="1262662" y="138336"/>
                  <a:pt x="1258445" y="137867"/>
                </a:cubicBezTo>
                <a:close/>
                <a:moveTo>
                  <a:pt x="386748" y="11904"/>
                </a:moveTo>
                <a:cubicBezTo>
                  <a:pt x="383627" y="13189"/>
                  <a:pt x="379589" y="16310"/>
                  <a:pt x="380139" y="19247"/>
                </a:cubicBezTo>
                <a:cubicBezTo>
                  <a:pt x="381241" y="23286"/>
                  <a:pt x="387481" y="21634"/>
                  <a:pt x="390787" y="24571"/>
                </a:cubicBezTo>
                <a:cubicBezTo>
                  <a:pt x="392438" y="26040"/>
                  <a:pt x="393172" y="23286"/>
                  <a:pt x="393172" y="21634"/>
                </a:cubicBezTo>
                <a:cubicBezTo>
                  <a:pt x="393172" y="16677"/>
                  <a:pt x="389317" y="10803"/>
                  <a:pt x="386748" y="11904"/>
                </a:cubicBezTo>
                <a:close/>
                <a:moveTo>
                  <a:pt x="714689" y="58855"/>
                </a:moveTo>
                <a:cubicBezTo>
                  <a:pt x="715626" y="61978"/>
                  <a:pt x="713909" y="66975"/>
                  <a:pt x="715158" y="66507"/>
                </a:cubicBezTo>
                <a:cubicBezTo>
                  <a:pt x="719998" y="64477"/>
                  <a:pt x="719842" y="68380"/>
                  <a:pt x="721092" y="70254"/>
                </a:cubicBezTo>
                <a:cubicBezTo>
                  <a:pt x="722810" y="72597"/>
                  <a:pt x="724058" y="71816"/>
                  <a:pt x="725776" y="70567"/>
                </a:cubicBezTo>
                <a:cubicBezTo>
                  <a:pt x="728275" y="68537"/>
                  <a:pt x="727807" y="66194"/>
                  <a:pt x="726869" y="63539"/>
                </a:cubicBezTo>
                <a:cubicBezTo>
                  <a:pt x="725933" y="60885"/>
                  <a:pt x="724214" y="59323"/>
                  <a:pt x="721560" y="61041"/>
                </a:cubicBezTo>
                <a:cubicBezTo>
                  <a:pt x="718750" y="62915"/>
                  <a:pt x="717500" y="60260"/>
                  <a:pt x="714689" y="58855"/>
                </a:cubicBezTo>
                <a:close/>
                <a:moveTo>
                  <a:pt x="480371" y="23286"/>
                </a:moveTo>
                <a:cubicBezTo>
                  <a:pt x="482206" y="27692"/>
                  <a:pt x="482941" y="30813"/>
                  <a:pt x="487530" y="29895"/>
                </a:cubicBezTo>
                <a:cubicBezTo>
                  <a:pt x="488632" y="29528"/>
                  <a:pt x="490284" y="28977"/>
                  <a:pt x="489734" y="27876"/>
                </a:cubicBezTo>
                <a:cubicBezTo>
                  <a:pt x="488081" y="24571"/>
                  <a:pt x="484777" y="24388"/>
                  <a:pt x="480371" y="23286"/>
                </a:cubicBezTo>
                <a:close/>
                <a:moveTo>
                  <a:pt x="808071" y="70254"/>
                </a:moveTo>
                <a:cubicBezTo>
                  <a:pt x="806040" y="69317"/>
                  <a:pt x="805885" y="71035"/>
                  <a:pt x="804947" y="71972"/>
                </a:cubicBezTo>
                <a:cubicBezTo>
                  <a:pt x="802605" y="74471"/>
                  <a:pt x="799325" y="76032"/>
                  <a:pt x="797140" y="78999"/>
                </a:cubicBezTo>
                <a:cubicBezTo>
                  <a:pt x="792611" y="85089"/>
                  <a:pt x="792767" y="85245"/>
                  <a:pt x="799794" y="88056"/>
                </a:cubicBezTo>
                <a:cubicBezTo>
                  <a:pt x="804479" y="89930"/>
                  <a:pt x="805885" y="87588"/>
                  <a:pt x="806821" y="84152"/>
                </a:cubicBezTo>
                <a:cubicBezTo>
                  <a:pt x="807759" y="80717"/>
                  <a:pt x="808226" y="77125"/>
                  <a:pt x="808852" y="73690"/>
                </a:cubicBezTo>
                <a:cubicBezTo>
                  <a:pt x="809008" y="72441"/>
                  <a:pt x="810100" y="71035"/>
                  <a:pt x="808071" y="70254"/>
                </a:cubicBezTo>
                <a:close/>
                <a:moveTo>
                  <a:pt x="1222373" y="129435"/>
                </a:moveTo>
                <a:cubicBezTo>
                  <a:pt x="1218313" y="128654"/>
                  <a:pt x="1219094" y="131777"/>
                  <a:pt x="1219094" y="133807"/>
                </a:cubicBezTo>
                <a:cubicBezTo>
                  <a:pt x="1219095" y="136774"/>
                  <a:pt x="1218470" y="139741"/>
                  <a:pt x="1220656" y="144426"/>
                </a:cubicBezTo>
                <a:cubicBezTo>
                  <a:pt x="1221593" y="139585"/>
                  <a:pt x="1225965" y="139429"/>
                  <a:pt x="1226589" y="135369"/>
                </a:cubicBezTo>
                <a:cubicBezTo>
                  <a:pt x="1227215" y="131777"/>
                  <a:pt x="1225965" y="130216"/>
                  <a:pt x="1222373" y="129435"/>
                </a:cubicBezTo>
                <a:close/>
                <a:moveTo>
                  <a:pt x="1769819" y="205435"/>
                </a:moveTo>
                <a:cubicBezTo>
                  <a:pt x="1768258" y="205748"/>
                  <a:pt x="1766071" y="206060"/>
                  <a:pt x="1766384" y="208246"/>
                </a:cubicBezTo>
                <a:cubicBezTo>
                  <a:pt x="1766696" y="209808"/>
                  <a:pt x="1768570" y="210744"/>
                  <a:pt x="1770288" y="210276"/>
                </a:cubicBezTo>
                <a:cubicBezTo>
                  <a:pt x="1771537" y="209964"/>
                  <a:pt x="1772942" y="209339"/>
                  <a:pt x="1772942" y="207465"/>
                </a:cubicBezTo>
                <a:cubicBezTo>
                  <a:pt x="1772474" y="206060"/>
                  <a:pt x="1771381" y="205123"/>
                  <a:pt x="1769819" y="205435"/>
                </a:cubicBezTo>
                <a:close/>
                <a:moveTo>
                  <a:pt x="1714852" y="196847"/>
                </a:moveTo>
                <a:cubicBezTo>
                  <a:pt x="1713135" y="200750"/>
                  <a:pt x="1714228" y="204655"/>
                  <a:pt x="1712979" y="207778"/>
                </a:cubicBezTo>
                <a:cubicBezTo>
                  <a:pt x="1709700" y="216366"/>
                  <a:pt x="1711886" y="220895"/>
                  <a:pt x="1720943" y="223237"/>
                </a:cubicBezTo>
                <a:cubicBezTo>
                  <a:pt x="1725627" y="224486"/>
                  <a:pt x="1728594" y="222456"/>
                  <a:pt x="1729531" y="219489"/>
                </a:cubicBezTo>
                <a:cubicBezTo>
                  <a:pt x="1730468" y="216678"/>
                  <a:pt x="1732186" y="211682"/>
                  <a:pt x="1726408" y="210432"/>
                </a:cubicBezTo>
                <a:cubicBezTo>
                  <a:pt x="1724534" y="210120"/>
                  <a:pt x="1722192" y="209339"/>
                  <a:pt x="1722504" y="207153"/>
                </a:cubicBezTo>
                <a:cubicBezTo>
                  <a:pt x="1722816" y="204810"/>
                  <a:pt x="1725003" y="205904"/>
                  <a:pt x="1726565" y="206060"/>
                </a:cubicBezTo>
                <a:cubicBezTo>
                  <a:pt x="1727813" y="206216"/>
                  <a:pt x="1729063" y="206216"/>
                  <a:pt x="1729063" y="204498"/>
                </a:cubicBezTo>
                <a:cubicBezTo>
                  <a:pt x="1729062" y="203093"/>
                  <a:pt x="1727813" y="201687"/>
                  <a:pt x="1727033" y="202156"/>
                </a:cubicBezTo>
                <a:cubicBezTo>
                  <a:pt x="1720943" y="205279"/>
                  <a:pt x="1719225" y="198408"/>
                  <a:pt x="1714852" y="196847"/>
                </a:cubicBezTo>
                <a:close/>
                <a:moveTo>
                  <a:pt x="441820" y="10436"/>
                </a:moveTo>
                <a:cubicBezTo>
                  <a:pt x="459994" y="12639"/>
                  <a:pt x="477617" y="16861"/>
                  <a:pt x="493772" y="25306"/>
                </a:cubicBezTo>
                <a:cubicBezTo>
                  <a:pt x="513781" y="35769"/>
                  <a:pt x="530119" y="49538"/>
                  <a:pt x="531221" y="74504"/>
                </a:cubicBezTo>
                <a:cubicBezTo>
                  <a:pt x="533424" y="78175"/>
                  <a:pt x="532689" y="82214"/>
                  <a:pt x="532322" y="85885"/>
                </a:cubicBezTo>
                <a:cubicBezTo>
                  <a:pt x="532322" y="112688"/>
                  <a:pt x="532323" y="139490"/>
                  <a:pt x="532139" y="166292"/>
                </a:cubicBezTo>
                <a:cubicBezTo>
                  <a:pt x="532139" y="170147"/>
                  <a:pt x="532323" y="174185"/>
                  <a:pt x="530670" y="177857"/>
                </a:cubicBezTo>
                <a:cubicBezTo>
                  <a:pt x="531038" y="178224"/>
                  <a:pt x="531038" y="178591"/>
                  <a:pt x="530670" y="178958"/>
                </a:cubicBezTo>
                <a:cubicBezTo>
                  <a:pt x="530854" y="184833"/>
                  <a:pt x="530120" y="190707"/>
                  <a:pt x="527366" y="196031"/>
                </a:cubicBezTo>
                <a:cubicBezTo>
                  <a:pt x="525347" y="206311"/>
                  <a:pt x="518738" y="213471"/>
                  <a:pt x="511579" y="220079"/>
                </a:cubicBezTo>
                <a:cubicBezTo>
                  <a:pt x="496158" y="234398"/>
                  <a:pt x="477067" y="241374"/>
                  <a:pt x="456690" y="244862"/>
                </a:cubicBezTo>
                <a:cubicBezTo>
                  <a:pt x="416303" y="252021"/>
                  <a:pt x="375917" y="251104"/>
                  <a:pt x="335898" y="242843"/>
                </a:cubicBezTo>
                <a:cubicBezTo>
                  <a:pt x="316438" y="238804"/>
                  <a:pt x="299549" y="230176"/>
                  <a:pt x="286883" y="214389"/>
                </a:cubicBezTo>
                <a:cubicBezTo>
                  <a:pt x="284496" y="212736"/>
                  <a:pt x="282293" y="211084"/>
                  <a:pt x="281192" y="208331"/>
                </a:cubicBezTo>
                <a:cubicBezTo>
                  <a:pt x="274583" y="192727"/>
                  <a:pt x="270912" y="176572"/>
                  <a:pt x="274400" y="159499"/>
                </a:cubicBezTo>
                <a:cubicBezTo>
                  <a:pt x="274767" y="159132"/>
                  <a:pt x="275134" y="158949"/>
                  <a:pt x="275684" y="158581"/>
                </a:cubicBezTo>
                <a:cubicBezTo>
                  <a:pt x="275684" y="157664"/>
                  <a:pt x="275501" y="156746"/>
                  <a:pt x="275318" y="155828"/>
                </a:cubicBezTo>
                <a:cubicBezTo>
                  <a:pt x="275318" y="135267"/>
                  <a:pt x="275134" y="114523"/>
                  <a:pt x="275501" y="93963"/>
                </a:cubicBezTo>
                <a:cubicBezTo>
                  <a:pt x="275868" y="76523"/>
                  <a:pt x="277887" y="59451"/>
                  <a:pt x="289086" y="44948"/>
                </a:cubicBezTo>
                <a:cubicBezTo>
                  <a:pt x="298999" y="30629"/>
                  <a:pt x="313685" y="23286"/>
                  <a:pt x="329289" y="17963"/>
                </a:cubicBezTo>
                <a:cubicBezTo>
                  <a:pt x="366187" y="5663"/>
                  <a:pt x="403820" y="6030"/>
                  <a:pt x="441820" y="10436"/>
                </a:cubicBezTo>
                <a:close/>
                <a:moveTo>
                  <a:pt x="1149916" y="106804"/>
                </a:moveTo>
                <a:cubicBezTo>
                  <a:pt x="1143190" y="109792"/>
                  <a:pt x="1136652" y="112781"/>
                  <a:pt x="1128432" y="116517"/>
                </a:cubicBezTo>
                <a:cubicBezTo>
                  <a:pt x="1128805" y="111661"/>
                  <a:pt x="1129180" y="108671"/>
                  <a:pt x="1129366" y="105869"/>
                </a:cubicBezTo>
                <a:cubicBezTo>
                  <a:pt x="1120772" y="100638"/>
                  <a:pt x="1120586" y="108111"/>
                  <a:pt x="1118905" y="112034"/>
                </a:cubicBezTo>
                <a:cubicBezTo>
                  <a:pt x="1122827" y="118386"/>
                  <a:pt x="1126377" y="124177"/>
                  <a:pt x="1130860" y="131650"/>
                </a:cubicBezTo>
                <a:cubicBezTo>
                  <a:pt x="1132729" y="126045"/>
                  <a:pt x="1133849" y="122870"/>
                  <a:pt x="1134783" y="119880"/>
                </a:cubicBezTo>
                <a:cubicBezTo>
                  <a:pt x="1148422" y="123056"/>
                  <a:pt x="1150850" y="120814"/>
                  <a:pt x="1149916" y="106804"/>
                </a:cubicBezTo>
                <a:close/>
                <a:moveTo>
                  <a:pt x="1725939" y="185037"/>
                </a:moveTo>
                <a:cubicBezTo>
                  <a:pt x="1724534" y="185486"/>
                  <a:pt x="1723206" y="186462"/>
                  <a:pt x="1721723" y="187165"/>
                </a:cubicBezTo>
                <a:cubicBezTo>
                  <a:pt x="1719225" y="188414"/>
                  <a:pt x="1716414" y="189663"/>
                  <a:pt x="1717039" y="192474"/>
                </a:cubicBezTo>
                <a:cubicBezTo>
                  <a:pt x="1717664" y="195441"/>
                  <a:pt x="1721411" y="194348"/>
                  <a:pt x="1723754" y="195129"/>
                </a:cubicBezTo>
                <a:cubicBezTo>
                  <a:pt x="1727189" y="196222"/>
                  <a:pt x="1727658" y="194036"/>
                  <a:pt x="1728282" y="191693"/>
                </a:cubicBezTo>
                <a:cubicBezTo>
                  <a:pt x="1728906" y="189663"/>
                  <a:pt x="1729999" y="187789"/>
                  <a:pt x="1730624" y="186072"/>
                </a:cubicBezTo>
                <a:cubicBezTo>
                  <a:pt x="1728828" y="184666"/>
                  <a:pt x="1727345" y="184588"/>
                  <a:pt x="1725939" y="185037"/>
                </a:cubicBezTo>
                <a:close/>
                <a:moveTo>
                  <a:pt x="794095" y="46382"/>
                </a:moveTo>
                <a:cubicBezTo>
                  <a:pt x="792455" y="45269"/>
                  <a:pt x="790113" y="45191"/>
                  <a:pt x="787146" y="45581"/>
                </a:cubicBezTo>
                <a:cubicBezTo>
                  <a:pt x="780743" y="46362"/>
                  <a:pt x="778869" y="49642"/>
                  <a:pt x="777932" y="54639"/>
                </a:cubicBezTo>
                <a:cubicBezTo>
                  <a:pt x="777620" y="56044"/>
                  <a:pt x="777464" y="57293"/>
                  <a:pt x="775903" y="58074"/>
                </a:cubicBezTo>
                <a:cubicBezTo>
                  <a:pt x="774497" y="58855"/>
                  <a:pt x="771687" y="59167"/>
                  <a:pt x="773560" y="61666"/>
                </a:cubicBezTo>
                <a:cubicBezTo>
                  <a:pt x="775122" y="63852"/>
                  <a:pt x="777464" y="64164"/>
                  <a:pt x="779806" y="62446"/>
                </a:cubicBezTo>
                <a:cubicBezTo>
                  <a:pt x="783398" y="60104"/>
                  <a:pt x="786990" y="58386"/>
                  <a:pt x="791362" y="57606"/>
                </a:cubicBezTo>
                <a:cubicBezTo>
                  <a:pt x="793704" y="57137"/>
                  <a:pt x="796671" y="55732"/>
                  <a:pt x="796827" y="53389"/>
                </a:cubicBezTo>
                <a:cubicBezTo>
                  <a:pt x="796672" y="49642"/>
                  <a:pt x="795734" y="47495"/>
                  <a:pt x="794095" y="46382"/>
                </a:cubicBezTo>
                <a:close/>
                <a:moveTo>
                  <a:pt x="1463814" y="138217"/>
                </a:moveTo>
                <a:cubicBezTo>
                  <a:pt x="1461784" y="138530"/>
                  <a:pt x="1460847" y="140404"/>
                  <a:pt x="1462877" y="142277"/>
                </a:cubicBezTo>
                <a:cubicBezTo>
                  <a:pt x="1459753" y="145244"/>
                  <a:pt x="1457567" y="152272"/>
                  <a:pt x="1452102" y="144620"/>
                </a:cubicBezTo>
                <a:cubicBezTo>
                  <a:pt x="1451477" y="143839"/>
                  <a:pt x="1450540" y="143527"/>
                  <a:pt x="1449760" y="144464"/>
                </a:cubicBezTo>
                <a:cubicBezTo>
                  <a:pt x="1449447" y="144932"/>
                  <a:pt x="1448979" y="145869"/>
                  <a:pt x="1449135" y="146181"/>
                </a:cubicBezTo>
                <a:cubicBezTo>
                  <a:pt x="1453819" y="152896"/>
                  <a:pt x="1452570" y="159455"/>
                  <a:pt x="1448823" y="166170"/>
                </a:cubicBezTo>
                <a:cubicBezTo>
                  <a:pt x="1447105" y="169136"/>
                  <a:pt x="1449760" y="171635"/>
                  <a:pt x="1451946" y="173197"/>
                </a:cubicBezTo>
                <a:cubicBezTo>
                  <a:pt x="1453508" y="174446"/>
                  <a:pt x="1455849" y="176164"/>
                  <a:pt x="1457724" y="174758"/>
                </a:cubicBezTo>
                <a:cubicBezTo>
                  <a:pt x="1459910" y="173040"/>
                  <a:pt x="1458348" y="170386"/>
                  <a:pt x="1457880" y="168200"/>
                </a:cubicBezTo>
                <a:cubicBezTo>
                  <a:pt x="1457567" y="167106"/>
                  <a:pt x="1457255" y="165857"/>
                  <a:pt x="1457411" y="164764"/>
                </a:cubicBezTo>
                <a:cubicBezTo>
                  <a:pt x="1457568" y="163046"/>
                  <a:pt x="1455694" y="160548"/>
                  <a:pt x="1458036" y="159767"/>
                </a:cubicBezTo>
                <a:cubicBezTo>
                  <a:pt x="1460690" y="158986"/>
                  <a:pt x="1460534" y="161797"/>
                  <a:pt x="1460691" y="163515"/>
                </a:cubicBezTo>
                <a:cubicBezTo>
                  <a:pt x="1460847" y="164608"/>
                  <a:pt x="1462096" y="165701"/>
                  <a:pt x="1462252" y="165389"/>
                </a:cubicBezTo>
                <a:cubicBezTo>
                  <a:pt x="1465063" y="160236"/>
                  <a:pt x="1468187" y="164764"/>
                  <a:pt x="1471153" y="164608"/>
                </a:cubicBezTo>
                <a:cubicBezTo>
                  <a:pt x="1473651" y="164608"/>
                  <a:pt x="1474901" y="162578"/>
                  <a:pt x="1473651" y="159142"/>
                </a:cubicBezTo>
                <a:cubicBezTo>
                  <a:pt x="1472402" y="156175"/>
                  <a:pt x="1469904" y="152428"/>
                  <a:pt x="1471778" y="149929"/>
                </a:cubicBezTo>
                <a:cubicBezTo>
                  <a:pt x="1474588" y="146494"/>
                  <a:pt x="1472715" y="144464"/>
                  <a:pt x="1471309" y="141965"/>
                </a:cubicBezTo>
                <a:cubicBezTo>
                  <a:pt x="1470216" y="138061"/>
                  <a:pt x="1466937" y="137749"/>
                  <a:pt x="1463814" y="138217"/>
                </a:cubicBezTo>
                <a:close/>
                <a:moveTo>
                  <a:pt x="721873" y="24969"/>
                </a:moveTo>
                <a:cubicBezTo>
                  <a:pt x="717343" y="27155"/>
                  <a:pt x="719842" y="33714"/>
                  <a:pt x="718280" y="38086"/>
                </a:cubicBezTo>
                <a:cubicBezTo>
                  <a:pt x="716563" y="44645"/>
                  <a:pt x="722341" y="42458"/>
                  <a:pt x="724371" y="42771"/>
                </a:cubicBezTo>
                <a:cubicBezTo>
                  <a:pt x="729524" y="43864"/>
                  <a:pt x="735146" y="39179"/>
                  <a:pt x="735302" y="34963"/>
                </a:cubicBezTo>
                <a:cubicBezTo>
                  <a:pt x="735458" y="30903"/>
                  <a:pt x="726089" y="22939"/>
                  <a:pt x="721873" y="24969"/>
                </a:cubicBezTo>
                <a:close/>
                <a:moveTo>
                  <a:pt x="634581" y="10915"/>
                </a:moveTo>
                <a:cubicBezTo>
                  <a:pt x="625212" y="10915"/>
                  <a:pt x="616780" y="10915"/>
                  <a:pt x="608659" y="10915"/>
                </a:cubicBezTo>
                <a:cubicBezTo>
                  <a:pt x="609596" y="20284"/>
                  <a:pt x="611002" y="28404"/>
                  <a:pt x="622870" y="28717"/>
                </a:cubicBezTo>
                <a:cubicBezTo>
                  <a:pt x="626149" y="28873"/>
                  <a:pt x="628335" y="28404"/>
                  <a:pt x="628647" y="25750"/>
                </a:cubicBezTo>
                <a:cubicBezTo>
                  <a:pt x="629584" y="20596"/>
                  <a:pt x="631614" y="15912"/>
                  <a:pt x="634581" y="10915"/>
                </a:cubicBezTo>
                <a:close/>
                <a:moveTo>
                  <a:pt x="1335587" y="107573"/>
                </a:moveTo>
                <a:cubicBezTo>
                  <a:pt x="1340428" y="107573"/>
                  <a:pt x="1342458" y="108510"/>
                  <a:pt x="1342146" y="113663"/>
                </a:cubicBezTo>
                <a:cubicBezTo>
                  <a:pt x="1341834" y="123969"/>
                  <a:pt x="1341990" y="134120"/>
                  <a:pt x="1342145" y="144426"/>
                </a:cubicBezTo>
                <a:cubicBezTo>
                  <a:pt x="1342145" y="148018"/>
                  <a:pt x="1341053" y="149423"/>
                  <a:pt x="1337305" y="149423"/>
                </a:cubicBezTo>
                <a:cubicBezTo>
                  <a:pt x="1313569" y="149423"/>
                  <a:pt x="1289677" y="149579"/>
                  <a:pt x="1265941" y="149579"/>
                </a:cubicBezTo>
                <a:cubicBezTo>
                  <a:pt x="1251419" y="149579"/>
                  <a:pt x="1236896" y="149423"/>
                  <a:pt x="1222373" y="149735"/>
                </a:cubicBezTo>
                <a:cubicBezTo>
                  <a:pt x="1217845" y="149891"/>
                  <a:pt x="1216127" y="148642"/>
                  <a:pt x="1216283" y="143801"/>
                </a:cubicBezTo>
                <a:cubicBezTo>
                  <a:pt x="1216752" y="133807"/>
                  <a:pt x="1216752" y="123813"/>
                  <a:pt x="1216284" y="113819"/>
                </a:cubicBezTo>
                <a:cubicBezTo>
                  <a:pt x="1216127" y="108510"/>
                  <a:pt x="1218001" y="107573"/>
                  <a:pt x="1222842" y="107573"/>
                </a:cubicBezTo>
                <a:cubicBezTo>
                  <a:pt x="1241581" y="107885"/>
                  <a:pt x="1260476" y="107729"/>
                  <a:pt x="1279215" y="107729"/>
                </a:cubicBezTo>
                <a:cubicBezTo>
                  <a:pt x="1297954" y="107729"/>
                  <a:pt x="1316849" y="107885"/>
                  <a:pt x="1335587" y="107573"/>
                </a:cubicBezTo>
                <a:close/>
                <a:moveTo>
                  <a:pt x="916210" y="46781"/>
                </a:moveTo>
                <a:cubicBezTo>
                  <a:pt x="915630" y="54707"/>
                  <a:pt x="915243" y="60894"/>
                  <a:pt x="914857" y="65921"/>
                </a:cubicBezTo>
                <a:cubicBezTo>
                  <a:pt x="905770" y="66307"/>
                  <a:pt x="898423" y="66501"/>
                  <a:pt x="891270" y="66694"/>
                </a:cubicBezTo>
                <a:cubicBezTo>
                  <a:pt x="887596" y="66887"/>
                  <a:pt x="882570" y="65727"/>
                  <a:pt x="880637" y="67661"/>
                </a:cubicBezTo>
                <a:cubicBezTo>
                  <a:pt x="875223" y="72881"/>
                  <a:pt x="870776" y="79647"/>
                  <a:pt x="865556" y="86221"/>
                </a:cubicBezTo>
                <a:cubicBezTo>
                  <a:pt x="879476" y="100914"/>
                  <a:pt x="895137" y="100141"/>
                  <a:pt x="910217" y="90667"/>
                </a:cubicBezTo>
                <a:cubicBezTo>
                  <a:pt x="912150" y="95888"/>
                  <a:pt x="913697" y="99754"/>
                  <a:pt x="914470" y="101881"/>
                </a:cubicBezTo>
                <a:cubicBezTo>
                  <a:pt x="924136" y="99368"/>
                  <a:pt x="932450" y="97241"/>
                  <a:pt x="941731" y="94728"/>
                </a:cubicBezTo>
                <a:cubicBezTo>
                  <a:pt x="936123" y="89508"/>
                  <a:pt x="925876" y="87961"/>
                  <a:pt x="925877" y="76748"/>
                </a:cubicBezTo>
                <a:cubicBezTo>
                  <a:pt x="928390" y="78681"/>
                  <a:pt x="930323" y="80034"/>
                  <a:pt x="934189" y="82934"/>
                </a:cubicBezTo>
                <a:cubicBezTo>
                  <a:pt x="932257" y="73461"/>
                  <a:pt x="929357" y="66307"/>
                  <a:pt x="929743" y="59347"/>
                </a:cubicBezTo>
                <a:cubicBezTo>
                  <a:pt x="930517" y="47167"/>
                  <a:pt x="920270" y="51808"/>
                  <a:pt x="916210" y="46781"/>
                </a:cubicBezTo>
                <a:close/>
                <a:moveTo>
                  <a:pt x="1147674" y="65330"/>
                </a:moveTo>
                <a:cubicBezTo>
                  <a:pt x="1146740" y="65517"/>
                  <a:pt x="1145992" y="65890"/>
                  <a:pt x="1145058" y="66077"/>
                </a:cubicBezTo>
                <a:cubicBezTo>
                  <a:pt x="1146179" y="70374"/>
                  <a:pt x="1147113" y="74484"/>
                  <a:pt x="1148047" y="78594"/>
                </a:cubicBezTo>
                <a:cubicBezTo>
                  <a:pt x="1145246" y="80649"/>
                  <a:pt x="1142069" y="83078"/>
                  <a:pt x="1138893" y="85319"/>
                </a:cubicBezTo>
                <a:cubicBezTo>
                  <a:pt x="1139267" y="86440"/>
                  <a:pt x="1139828" y="87561"/>
                  <a:pt x="1140202" y="88682"/>
                </a:cubicBezTo>
                <a:cubicBezTo>
                  <a:pt x="1147861" y="84759"/>
                  <a:pt x="1155147" y="98210"/>
                  <a:pt x="1163927" y="86441"/>
                </a:cubicBezTo>
                <a:cubicBezTo>
                  <a:pt x="1158696" y="79715"/>
                  <a:pt x="1153092" y="72429"/>
                  <a:pt x="1147674" y="65330"/>
                </a:cubicBezTo>
                <a:close/>
                <a:moveTo>
                  <a:pt x="821500" y="10758"/>
                </a:moveTo>
                <a:cubicBezTo>
                  <a:pt x="816191" y="12008"/>
                  <a:pt x="810725" y="7948"/>
                  <a:pt x="806353" y="13257"/>
                </a:cubicBezTo>
                <a:cubicBezTo>
                  <a:pt x="802293" y="9197"/>
                  <a:pt x="799950" y="12945"/>
                  <a:pt x="797140" y="15131"/>
                </a:cubicBezTo>
                <a:cubicBezTo>
                  <a:pt x="797608" y="16068"/>
                  <a:pt x="797921" y="17317"/>
                  <a:pt x="798545" y="18254"/>
                </a:cubicBezTo>
                <a:cubicBezTo>
                  <a:pt x="803230" y="24500"/>
                  <a:pt x="807290" y="30903"/>
                  <a:pt x="806977" y="39179"/>
                </a:cubicBezTo>
                <a:cubicBezTo>
                  <a:pt x="806822" y="43551"/>
                  <a:pt x="808070" y="47924"/>
                  <a:pt x="814005" y="47768"/>
                </a:cubicBezTo>
                <a:cubicBezTo>
                  <a:pt x="816347" y="35744"/>
                  <a:pt x="818846" y="23563"/>
                  <a:pt x="821500" y="10758"/>
                </a:cubicBezTo>
                <a:close/>
                <a:moveTo>
                  <a:pt x="904416" y="21647"/>
                </a:moveTo>
                <a:cubicBezTo>
                  <a:pt x="903257" y="22807"/>
                  <a:pt x="902097" y="23774"/>
                  <a:pt x="900936" y="24934"/>
                </a:cubicBezTo>
                <a:cubicBezTo>
                  <a:pt x="904224" y="29961"/>
                  <a:pt x="907703" y="35181"/>
                  <a:pt x="910990" y="40208"/>
                </a:cubicBezTo>
                <a:cubicBezTo>
                  <a:pt x="911957" y="40014"/>
                  <a:pt x="913116" y="39821"/>
                  <a:pt x="914276" y="39628"/>
                </a:cubicBezTo>
                <a:cubicBezTo>
                  <a:pt x="914084" y="35761"/>
                  <a:pt x="915050" y="31314"/>
                  <a:pt x="913310" y="28221"/>
                </a:cubicBezTo>
                <a:cubicBezTo>
                  <a:pt x="911763" y="25321"/>
                  <a:pt x="907510" y="23774"/>
                  <a:pt x="904416" y="21647"/>
                </a:cubicBezTo>
                <a:close/>
                <a:moveTo>
                  <a:pt x="821187" y="7792"/>
                </a:moveTo>
                <a:cubicBezTo>
                  <a:pt x="823687" y="7792"/>
                  <a:pt x="825560" y="7635"/>
                  <a:pt x="824780" y="11539"/>
                </a:cubicBezTo>
                <a:cubicBezTo>
                  <a:pt x="821344" y="26687"/>
                  <a:pt x="818065" y="41990"/>
                  <a:pt x="814785" y="57137"/>
                </a:cubicBezTo>
                <a:cubicBezTo>
                  <a:pt x="814629" y="57606"/>
                  <a:pt x="814629" y="58074"/>
                  <a:pt x="814473" y="58543"/>
                </a:cubicBezTo>
                <a:cubicBezTo>
                  <a:pt x="810101" y="80092"/>
                  <a:pt x="805884" y="101798"/>
                  <a:pt x="801356" y="123348"/>
                </a:cubicBezTo>
                <a:cubicBezTo>
                  <a:pt x="793236" y="162075"/>
                  <a:pt x="785116" y="200958"/>
                  <a:pt x="776995" y="239684"/>
                </a:cubicBezTo>
                <a:cubicBezTo>
                  <a:pt x="776839" y="240622"/>
                  <a:pt x="776371" y="241402"/>
                  <a:pt x="776059" y="242339"/>
                </a:cubicBezTo>
                <a:cubicBezTo>
                  <a:pt x="776683" y="248273"/>
                  <a:pt x="773716" y="249679"/>
                  <a:pt x="768094" y="249679"/>
                </a:cubicBezTo>
                <a:cubicBezTo>
                  <a:pt x="722184" y="249366"/>
                  <a:pt x="676431" y="249366"/>
                  <a:pt x="630521" y="249678"/>
                </a:cubicBezTo>
                <a:cubicBezTo>
                  <a:pt x="624275" y="249835"/>
                  <a:pt x="621933" y="247961"/>
                  <a:pt x="622557" y="242027"/>
                </a:cubicBezTo>
                <a:cubicBezTo>
                  <a:pt x="615218" y="211733"/>
                  <a:pt x="607723" y="181594"/>
                  <a:pt x="600540" y="151456"/>
                </a:cubicBezTo>
                <a:cubicBezTo>
                  <a:pt x="589608" y="105702"/>
                  <a:pt x="578989" y="59948"/>
                  <a:pt x="567902" y="14350"/>
                </a:cubicBezTo>
                <a:cubicBezTo>
                  <a:pt x="566653" y="9197"/>
                  <a:pt x="567122" y="7635"/>
                  <a:pt x="573056" y="7635"/>
                </a:cubicBezTo>
                <a:cubicBezTo>
                  <a:pt x="603662" y="7948"/>
                  <a:pt x="634425" y="7948"/>
                  <a:pt x="665032" y="7635"/>
                </a:cubicBezTo>
                <a:cubicBezTo>
                  <a:pt x="670340" y="7635"/>
                  <a:pt x="672059" y="9353"/>
                  <a:pt x="672995" y="14506"/>
                </a:cubicBezTo>
                <a:cubicBezTo>
                  <a:pt x="681585" y="65570"/>
                  <a:pt x="690641" y="116477"/>
                  <a:pt x="696263" y="168009"/>
                </a:cubicBezTo>
                <a:cubicBezTo>
                  <a:pt x="696263" y="168945"/>
                  <a:pt x="696732" y="169726"/>
                  <a:pt x="697669" y="172069"/>
                </a:cubicBezTo>
                <a:cubicBezTo>
                  <a:pt x="700010" y="153017"/>
                  <a:pt x="702041" y="135684"/>
                  <a:pt x="704383" y="118194"/>
                </a:cubicBezTo>
                <a:cubicBezTo>
                  <a:pt x="707350" y="96332"/>
                  <a:pt x="710786" y="74471"/>
                  <a:pt x="713753" y="52609"/>
                </a:cubicBezTo>
                <a:cubicBezTo>
                  <a:pt x="715470" y="39491"/>
                  <a:pt x="717031" y="26374"/>
                  <a:pt x="718593" y="13257"/>
                </a:cubicBezTo>
                <a:cubicBezTo>
                  <a:pt x="718905" y="9822"/>
                  <a:pt x="720155" y="7792"/>
                  <a:pt x="724214" y="7792"/>
                </a:cubicBezTo>
                <a:cubicBezTo>
                  <a:pt x="747170" y="8104"/>
                  <a:pt x="769969" y="8104"/>
                  <a:pt x="792767" y="8104"/>
                </a:cubicBezTo>
                <a:cubicBezTo>
                  <a:pt x="802293" y="7948"/>
                  <a:pt x="811662" y="7948"/>
                  <a:pt x="821187" y="7792"/>
                </a:cubicBezTo>
                <a:close/>
                <a:moveTo>
                  <a:pt x="1490048" y="101677"/>
                </a:moveTo>
                <a:cubicBezTo>
                  <a:pt x="1487862" y="102145"/>
                  <a:pt x="1487862" y="104644"/>
                  <a:pt x="1487705" y="106361"/>
                </a:cubicBezTo>
                <a:cubicBezTo>
                  <a:pt x="1487393" y="107923"/>
                  <a:pt x="1488331" y="109172"/>
                  <a:pt x="1490204" y="108391"/>
                </a:cubicBezTo>
                <a:cubicBezTo>
                  <a:pt x="1491453" y="107767"/>
                  <a:pt x="1493484" y="107454"/>
                  <a:pt x="1493640" y="105424"/>
                </a:cubicBezTo>
                <a:cubicBezTo>
                  <a:pt x="1492078" y="104487"/>
                  <a:pt x="1492390" y="101208"/>
                  <a:pt x="1490048" y="101677"/>
                </a:cubicBezTo>
                <a:close/>
                <a:moveTo>
                  <a:pt x="1008870" y="23670"/>
                </a:moveTo>
                <a:cubicBezTo>
                  <a:pt x="1004013" y="26098"/>
                  <a:pt x="1000089" y="28154"/>
                  <a:pt x="993364" y="31516"/>
                </a:cubicBezTo>
                <a:cubicBezTo>
                  <a:pt x="1000089" y="34132"/>
                  <a:pt x="1000650" y="43286"/>
                  <a:pt x="1009056" y="37121"/>
                </a:cubicBezTo>
                <a:cubicBezTo>
                  <a:pt x="1016529" y="31703"/>
                  <a:pt x="1008870" y="28527"/>
                  <a:pt x="1008870" y="23670"/>
                </a:cubicBezTo>
                <a:close/>
                <a:moveTo>
                  <a:pt x="1139454" y="35066"/>
                </a:moveTo>
                <a:cubicBezTo>
                  <a:pt x="1136839" y="36748"/>
                  <a:pt x="1133850" y="38802"/>
                  <a:pt x="1130487" y="41231"/>
                </a:cubicBezTo>
                <a:cubicBezTo>
                  <a:pt x="1130113" y="51879"/>
                  <a:pt x="1129740" y="63275"/>
                  <a:pt x="1129739" y="74671"/>
                </a:cubicBezTo>
                <a:cubicBezTo>
                  <a:pt x="1130673" y="74857"/>
                  <a:pt x="1131421" y="74857"/>
                  <a:pt x="1132356" y="74857"/>
                </a:cubicBezTo>
                <a:cubicBezTo>
                  <a:pt x="1135531" y="68132"/>
                  <a:pt x="1137772" y="60660"/>
                  <a:pt x="1142256" y="55055"/>
                </a:cubicBezTo>
                <a:cubicBezTo>
                  <a:pt x="1146366" y="50011"/>
                  <a:pt x="1147674" y="48890"/>
                  <a:pt x="1144311" y="43846"/>
                </a:cubicBezTo>
                <a:cubicBezTo>
                  <a:pt x="1142256" y="40857"/>
                  <a:pt x="1140762" y="37308"/>
                  <a:pt x="1139454" y="35066"/>
                </a:cubicBezTo>
                <a:close/>
                <a:moveTo>
                  <a:pt x="1082102" y="24231"/>
                </a:moveTo>
                <a:cubicBezTo>
                  <a:pt x="1072948" y="26659"/>
                  <a:pt x="1064541" y="29088"/>
                  <a:pt x="1056134" y="31516"/>
                </a:cubicBezTo>
                <a:cubicBezTo>
                  <a:pt x="1063046" y="34318"/>
                  <a:pt x="1069772" y="36373"/>
                  <a:pt x="1076497" y="36373"/>
                </a:cubicBezTo>
                <a:cubicBezTo>
                  <a:pt x="1083036" y="36561"/>
                  <a:pt x="1085278" y="32264"/>
                  <a:pt x="1082102" y="24231"/>
                </a:cubicBezTo>
                <a:close/>
                <a:moveTo>
                  <a:pt x="948304" y="1154"/>
                </a:moveTo>
                <a:cubicBezTo>
                  <a:pt x="948110" y="86801"/>
                  <a:pt x="947917" y="171288"/>
                  <a:pt x="947724" y="257321"/>
                </a:cubicBezTo>
                <a:cubicBezTo>
                  <a:pt x="922590" y="256548"/>
                  <a:pt x="898617" y="255774"/>
                  <a:pt x="874063" y="255001"/>
                </a:cubicBezTo>
                <a:cubicBezTo>
                  <a:pt x="873483" y="249395"/>
                  <a:pt x="872904" y="245528"/>
                  <a:pt x="872516" y="241854"/>
                </a:cubicBezTo>
                <a:cubicBezTo>
                  <a:pt x="864784" y="240308"/>
                  <a:pt x="859370" y="237215"/>
                  <a:pt x="859563" y="227354"/>
                </a:cubicBezTo>
                <a:cubicBezTo>
                  <a:pt x="860143" y="166648"/>
                  <a:pt x="860142" y="105747"/>
                  <a:pt x="860337" y="45041"/>
                </a:cubicBezTo>
                <a:cubicBezTo>
                  <a:pt x="860337" y="32474"/>
                  <a:pt x="860529" y="20101"/>
                  <a:pt x="860337" y="7534"/>
                </a:cubicBezTo>
                <a:cubicBezTo>
                  <a:pt x="860143" y="2700"/>
                  <a:pt x="861689" y="574"/>
                  <a:pt x="866910" y="767"/>
                </a:cubicBezTo>
                <a:cubicBezTo>
                  <a:pt x="878703" y="1154"/>
                  <a:pt x="891463" y="-1746"/>
                  <a:pt x="902290" y="1734"/>
                </a:cubicBezTo>
                <a:cubicBezTo>
                  <a:pt x="912150" y="4828"/>
                  <a:pt x="920077" y="961"/>
                  <a:pt x="928776" y="961"/>
                </a:cubicBezTo>
                <a:cubicBezTo>
                  <a:pt x="934770" y="961"/>
                  <a:pt x="940957" y="961"/>
                  <a:pt x="948304" y="1154"/>
                </a:cubicBezTo>
                <a:close/>
                <a:moveTo>
                  <a:pt x="1439044" y="69118"/>
                </a:moveTo>
                <a:cubicBezTo>
                  <a:pt x="1438243" y="69079"/>
                  <a:pt x="1437424" y="69587"/>
                  <a:pt x="1436174" y="69821"/>
                </a:cubicBezTo>
                <a:cubicBezTo>
                  <a:pt x="1433051" y="70445"/>
                  <a:pt x="1432270" y="73256"/>
                  <a:pt x="1429459" y="74818"/>
                </a:cubicBezTo>
                <a:cubicBezTo>
                  <a:pt x="1436799" y="77941"/>
                  <a:pt x="1442420" y="82938"/>
                  <a:pt x="1449916" y="83562"/>
                </a:cubicBezTo>
                <a:cubicBezTo>
                  <a:pt x="1452102" y="83719"/>
                  <a:pt x="1454288" y="84812"/>
                  <a:pt x="1455226" y="86842"/>
                </a:cubicBezTo>
                <a:cubicBezTo>
                  <a:pt x="1457255" y="91370"/>
                  <a:pt x="1458973" y="95118"/>
                  <a:pt x="1465063" y="91370"/>
                </a:cubicBezTo>
                <a:cubicBezTo>
                  <a:pt x="1467249" y="90121"/>
                  <a:pt x="1469279" y="93088"/>
                  <a:pt x="1469748" y="94806"/>
                </a:cubicBezTo>
                <a:cubicBezTo>
                  <a:pt x="1471310" y="100896"/>
                  <a:pt x="1475837" y="102770"/>
                  <a:pt x="1481303" y="104019"/>
                </a:cubicBezTo>
                <a:cubicBezTo>
                  <a:pt x="1480678" y="98710"/>
                  <a:pt x="1481615" y="92776"/>
                  <a:pt x="1473808" y="92151"/>
                </a:cubicBezTo>
                <a:cubicBezTo>
                  <a:pt x="1472090" y="91995"/>
                  <a:pt x="1469903" y="90277"/>
                  <a:pt x="1470997" y="89028"/>
                </a:cubicBezTo>
                <a:cubicBezTo>
                  <a:pt x="1476774" y="82469"/>
                  <a:pt x="1469123" y="84187"/>
                  <a:pt x="1467093" y="82782"/>
                </a:cubicBezTo>
                <a:cubicBezTo>
                  <a:pt x="1464751" y="81064"/>
                  <a:pt x="1462096" y="81689"/>
                  <a:pt x="1459441" y="81845"/>
                </a:cubicBezTo>
                <a:cubicBezTo>
                  <a:pt x="1451477" y="82157"/>
                  <a:pt x="1445231" y="77316"/>
                  <a:pt x="1441796" y="71694"/>
                </a:cubicBezTo>
                <a:cubicBezTo>
                  <a:pt x="1440624" y="69743"/>
                  <a:pt x="1439843" y="69157"/>
                  <a:pt x="1439044" y="69118"/>
                </a:cubicBezTo>
                <a:close/>
                <a:moveTo>
                  <a:pt x="1145805" y="24978"/>
                </a:moveTo>
                <a:cubicBezTo>
                  <a:pt x="1145058" y="26285"/>
                  <a:pt x="1144124" y="27406"/>
                  <a:pt x="1143565" y="28527"/>
                </a:cubicBezTo>
                <a:cubicBezTo>
                  <a:pt x="1146926" y="33572"/>
                  <a:pt x="1150476" y="38802"/>
                  <a:pt x="1153839" y="43846"/>
                </a:cubicBezTo>
                <a:cubicBezTo>
                  <a:pt x="1155333" y="43472"/>
                  <a:pt x="1156828" y="43099"/>
                  <a:pt x="1158323" y="42725"/>
                </a:cubicBezTo>
                <a:cubicBezTo>
                  <a:pt x="1159256" y="38242"/>
                  <a:pt x="1162432" y="31143"/>
                  <a:pt x="1160751" y="29835"/>
                </a:cubicBezTo>
                <a:cubicBezTo>
                  <a:pt x="1157014" y="26659"/>
                  <a:pt x="1150850" y="26473"/>
                  <a:pt x="1145805" y="24978"/>
                </a:cubicBezTo>
                <a:close/>
                <a:moveTo>
                  <a:pt x="1138893" y="10780"/>
                </a:moveTo>
                <a:cubicBezTo>
                  <a:pt x="1137773" y="15637"/>
                  <a:pt x="1137025" y="19373"/>
                  <a:pt x="1135532" y="25912"/>
                </a:cubicBezTo>
                <a:cubicBezTo>
                  <a:pt x="1142629" y="22176"/>
                  <a:pt x="1147301" y="19747"/>
                  <a:pt x="1152904" y="16945"/>
                </a:cubicBezTo>
                <a:cubicBezTo>
                  <a:pt x="1171400" y="24043"/>
                  <a:pt x="1181488" y="38428"/>
                  <a:pt x="1181674" y="58791"/>
                </a:cubicBezTo>
                <a:cubicBezTo>
                  <a:pt x="1181488" y="110540"/>
                  <a:pt x="1181114" y="162101"/>
                  <a:pt x="1180180" y="213662"/>
                </a:cubicBezTo>
                <a:cubicBezTo>
                  <a:pt x="1179806" y="226552"/>
                  <a:pt x="1172707" y="236640"/>
                  <a:pt x="1160937" y="242431"/>
                </a:cubicBezTo>
                <a:cubicBezTo>
                  <a:pt x="1158322" y="243739"/>
                  <a:pt x="1154773" y="242992"/>
                  <a:pt x="1151784" y="243366"/>
                </a:cubicBezTo>
                <a:cubicBezTo>
                  <a:pt x="1149168" y="243740"/>
                  <a:pt x="1145805" y="243365"/>
                  <a:pt x="1144125" y="244860"/>
                </a:cubicBezTo>
                <a:cubicBezTo>
                  <a:pt x="1136092" y="252520"/>
                  <a:pt x="1126004" y="251772"/>
                  <a:pt x="1116289" y="251585"/>
                </a:cubicBezTo>
                <a:cubicBezTo>
                  <a:pt x="1105641" y="251586"/>
                  <a:pt x="1094991" y="249904"/>
                  <a:pt x="1084530" y="248597"/>
                </a:cubicBezTo>
                <a:cubicBezTo>
                  <a:pt x="1082102" y="248223"/>
                  <a:pt x="1079672" y="245981"/>
                  <a:pt x="1076684" y="244299"/>
                </a:cubicBezTo>
                <a:cubicBezTo>
                  <a:pt x="1074442" y="252333"/>
                  <a:pt x="1068277" y="252520"/>
                  <a:pt x="1059310" y="250465"/>
                </a:cubicBezTo>
                <a:cubicBezTo>
                  <a:pt x="1067716" y="244673"/>
                  <a:pt x="1075003" y="239443"/>
                  <a:pt x="1074442" y="229354"/>
                </a:cubicBezTo>
                <a:cubicBezTo>
                  <a:pt x="1074255" y="227673"/>
                  <a:pt x="1074815" y="225618"/>
                  <a:pt x="1074069" y="224124"/>
                </a:cubicBezTo>
                <a:cubicBezTo>
                  <a:pt x="1068837" y="213475"/>
                  <a:pt x="1070146" y="211420"/>
                  <a:pt x="1080421" y="211047"/>
                </a:cubicBezTo>
                <a:cubicBezTo>
                  <a:pt x="1083036" y="216090"/>
                  <a:pt x="1085464" y="220574"/>
                  <a:pt x="1087706" y="225057"/>
                </a:cubicBezTo>
                <a:cubicBezTo>
                  <a:pt x="1100596" y="223003"/>
                  <a:pt x="1106200" y="209926"/>
                  <a:pt x="1099289" y="199464"/>
                </a:cubicBezTo>
                <a:cubicBezTo>
                  <a:pt x="1097794" y="197222"/>
                  <a:pt x="1096486" y="194420"/>
                  <a:pt x="1096487" y="191805"/>
                </a:cubicBezTo>
                <a:cubicBezTo>
                  <a:pt x="1096486" y="149210"/>
                  <a:pt x="1097047" y="106616"/>
                  <a:pt x="1096860" y="64023"/>
                </a:cubicBezTo>
                <a:cubicBezTo>
                  <a:pt x="1096673" y="51132"/>
                  <a:pt x="1083596" y="42539"/>
                  <a:pt x="1071826" y="47022"/>
                </a:cubicBezTo>
                <a:cubicBezTo>
                  <a:pt x="1070146" y="47582"/>
                  <a:pt x="1068651" y="51693"/>
                  <a:pt x="1068651" y="54308"/>
                </a:cubicBezTo>
                <a:cubicBezTo>
                  <a:pt x="1068277" y="75792"/>
                  <a:pt x="1068464" y="97275"/>
                  <a:pt x="1068276" y="118759"/>
                </a:cubicBezTo>
                <a:cubicBezTo>
                  <a:pt x="1068277" y="122122"/>
                  <a:pt x="1067716" y="125485"/>
                  <a:pt x="1067343" y="128847"/>
                </a:cubicBezTo>
                <a:cubicBezTo>
                  <a:pt x="1067343" y="128847"/>
                  <a:pt x="1067156" y="128847"/>
                  <a:pt x="1067156" y="128847"/>
                </a:cubicBezTo>
                <a:cubicBezTo>
                  <a:pt x="1056134" y="124924"/>
                  <a:pt x="1059123" y="134265"/>
                  <a:pt x="1056134" y="139496"/>
                </a:cubicBezTo>
                <a:cubicBezTo>
                  <a:pt x="1067530" y="142112"/>
                  <a:pt x="1066222" y="134452"/>
                  <a:pt x="1067156" y="128847"/>
                </a:cubicBezTo>
                <a:cubicBezTo>
                  <a:pt x="1067343" y="149584"/>
                  <a:pt x="1068091" y="170134"/>
                  <a:pt x="1067904" y="190870"/>
                </a:cubicBezTo>
                <a:cubicBezTo>
                  <a:pt x="1067716" y="200211"/>
                  <a:pt x="1070706" y="210112"/>
                  <a:pt x="1063793" y="218706"/>
                </a:cubicBezTo>
                <a:cubicBezTo>
                  <a:pt x="1063233" y="219266"/>
                  <a:pt x="1065475" y="221882"/>
                  <a:pt x="1065101" y="223002"/>
                </a:cubicBezTo>
                <a:cubicBezTo>
                  <a:pt x="1064354" y="225618"/>
                  <a:pt x="1063233" y="228794"/>
                  <a:pt x="1061178" y="230102"/>
                </a:cubicBezTo>
                <a:cubicBezTo>
                  <a:pt x="1054826" y="234211"/>
                  <a:pt x="1048101" y="237761"/>
                  <a:pt x="1041562" y="242805"/>
                </a:cubicBezTo>
                <a:cubicBezTo>
                  <a:pt x="1049034" y="242244"/>
                  <a:pt x="1054639" y="242619"/>
                  <a:pt x="1054826" y="252333"/>
                </a:cubicBezTo>
                <a:cubicBezTo>
                  <a:pt x="1031474" y="252146"/>
                  <a:pt x="1007935" y="252146"/>
                  <a:pt x="982902" y="252146"/>
                </a:cubicBezTo>
                <a:cubicBezTo>
                  <a:pt x="983090" y="189189"/>
                  <a:pt x="983275" y="126979"/>
                  <a:pt x="983463" y="63836"/>
                </a:cubicBezTo>
                <a:cubicBezTo>
                  <a:pt x="987012" y="63275"/>
                  <a:pt x="990562" y="63462"/>
                  <a:pt x="993364" y="62154"/>
                </a:cubicBezTo>
                <a:cubicBezTo>
                  <a:pt x="995793" y="61033"/>
                  <a:pt x="997847" y="58231"/>
                  <a:pt x="999156" y="55803"/>
                </a:cubicBezTo>
                <a:cubicBezTo>
                  <a:pt x="999716" y="54868"/>
                  <a:pt x="997848" y="52814"/>
                  <a:pt x="997100" y="51132"/>
                </a:cubicBezTo>
                <a:cubicBezTo>
                  <a:pt x="995045" y="53000"/>
                  <a:pt x="992990" y="54868"/>
                  <a:pt x="990935" y="56550"/>
                </a:cubicBezTo>
                <a:cubicBezTo>
                  <a:pt x="989814" y="57484"/>
                  <a:pt x="988507" y="58418"/>
                  <a:pt x="985144" y="61033"/>
                </a:cubicBezTo>
                <a:cubicBezTo>
                  <a:pt x="981968" y="41605"/>
                  <a:pt x="984210" y="24044"/>
                  <a:pt x="983276" y="4989"/>
                </a:cubicBezTo>
                <a:cubicBezTo>
                  <a:pt x="1035958" y="6483"/>
                  <a:pt x="1087706" y="2747"/>
                  <a:pt x="1138893" y="10780"/>
                </a:cubicBezTo>
                <a:close/>
                <a:moveTo>
                  <a:pt x="1419309" y="43899"/>
                </a:moveTo>
                <a:cubicBezTo>
                  <a:pt x="1414625" y="43430"/>
                  <a:pt x="1407754" y="49052"/>
                  <a:pt x="1407285" y="53424"/>
                </a:cubicBezTo>
                <a:cubicBezTo>
                  <a:pt x="1406504" y="54830"/>
                  <a:pt x="1405879" y="56235"/>
                  <a:pt x="1404943" y="57484"/>
                </a:cubicBezTo>
                <a:cubicBezTo>
                  <a:pt x="1403694" y="59046"/>
                  <a:pt x="1399321" y="58889"/>
                  <a:pt x="1402288" y="62325"/>
                </a:cubicBezTo>
                <a:cubicBezTo>
                  <a:pt x="1404474" y="64824"/>
                  <a:pt x="1406817" y="63418"/>
                  <a:pt x="1409159" y="61857"/>
                </a:cubicBezTo>
                <a:cubicBezTo>
                  <a:pt x="1411970" y="59983"/>
                  <a:pt x="1414937" y="57953"/>
                  <a:pt x="1418685" y="57796"/>
                </a:cubicBezTo>
                <a:cubicBezTo>
                  <a:pt x="1421964" y="56703"/>
                  <a:pt x="1425712" y="56235"/>
                  <a:pt x="1424618" y="51082"/>
                </a:cubicBezTo>
                <a:cubicBezTo>
                  <a:pt x="1423994" y="47802"/>
                  <a:pt x="1423369" y="44367"/>
                  <a:pt x="1419309" y="43899"/>
                </a:cubicBezTo>
                <a:close/>
                <a:moveTo>
                  <a:pt x="1447886" y="32031"/>
                </a:moveTo>
                <a:cubicBezTo>
                  <a:pt x="1443669" y="32812"/>
                  <a:pt x="1436018" y="31718"/>
                  <a:pt x="1435549" y="39526"/>
                </a:cubicBezTo>
                <a:cubicBezTo>
                  <a:pt x="1435237" y="44367"/>
                  <a:pt x="1437111" y="47959"/>
                  <a:pt x="1443358" y="48115"/>
                </a:cubicBezTo>
                <a:cubicBezTo>
                  <a:pt x="1446480" y="45772"/>
                  <a:pt x="1454132" y="48740"/>
                  <a:pt x="1453663" y="41868"/>
                </a:cubicBezTo>
                <a:cubicBezTo>
                  <a:pt x="1453507" y="38745"/>
                  <a:pt x="1453820" y="30781"/>
                  <a:pt x="1447886" y="32031"/>
                </a:cubicBezTo>
                <a:close/>
                <a:moveTo>
                  <a:pt x="1657543" y="59272"/>
                </a:moveTo>
                <a:cubicBezTo>
                  <a:pt x="1655513" y="59428"/>
                  <a:pt x="1654577" y="60678"/>
                  <a:pt x="1654577" y="62552"/>
                </a:cubicBezTo>
                <a:cubicBezTo>
                  <a:pt x="1654576" y="64894"/>
                  <a:pt x="1661760" y="71921"/>
                  <a:pt x="1663790" y="71609"/>
                </a:cubicBezTo>
                <a:cubicBezTo>
                  <a:pt x="1665820" y="71296"/>
                  <a:pt x="1666288" y="69579"/>
                  <a:pt x="1666132" y="67861"/>
                </a:cubicBezTo>
                <a:cubicBezTo>
                  <a:pt x="1665351" y="63020"/>
                  <a:pt x="1661603" y="60834"/>
                  <a:pt x="1657543" y="59272"/>
                </a:cubicBezTo>
                <a:close/>
                <a:moveTo>
                  <a:pt x="1759045" y="65050"/>
                </a:moveTo>
                <a:cubicBezTo>
                  <a:pt x="1758263" y="64582"/>
                  <a:pt x="1757327" y="65206"/>
                  <a:pt x="1757327" y="66456"/>
                </a:cubicBezTo>
                <a:cubicBezTo>
                  <a:pt x="1757483" y="68173"/>
                  <a:pt x="1758264" y="69579"/>
                  <a:pt x="1759982" y="70047"/>
                </a:cubicBezTo>
                <a:cubicBezTo>
                  <a:pt x="1761386" y="70360"/>
                  <a:pt x="1762480" y="69422"/>
                  <a:pt x="1762636" y="68329"/>
                </a:cubicBezTo>
                <a:cubicBezTo>
                  <a:pt x="1763104" y="65519"/>
                  <a:pt x="1760450" y="65987"/>
                  <a:pt x="1759045" y="65050"/>
                </a:cubicBezTo>
                <a:close/>
                <a:moveTo>
                  <a:pt x="1778720" y="67236"/>
                </a:moveTo>
                <a:cubicBezTo>
                  <a:pt x="1775910" y="70516"/>
                  <a:pt x="1773411" y="69735"/>
                  <a:pt x="1770913" y="68954"/>
                </a:cubicBezTo>
                <a:cubicBezTo>
                  <a:pt x="1766228" y="67549"/>
                  <a:pt x="1767321" y="72390"/>
                  <a:pt x="1765291" y="73795"/>
                </a:cubicBezTo>
                <a:cubicBezTo>
                  <a:pt x="1763105" y="75357"/>
                  <a:pt x="1765760" y="77387"/>
                  <a:pt x="1767164" y="78011"/>
                </a:cubicBezTo>
                <a:cubicBezTo>
                  <a:pt x="1773255" y="80666"/>
                  <a:pt x="1773411" y="87225"/>
                  <a:pt x="1777003" y="91441"/>
                </a:cubicBezTo>
                <a:cubicBezTo>
                  <a:pt x="1778564" y="93315"/>
                  <a:pt x="1776690" y="93627"/>
                  <a:pt x="1775909" y="94564"/>
                </a:cubicBezTo>
                <a:cubicBezTo>
                  <a:pt x="1770756" y="100810"/>
                  <a:pt x="1765291" y="99092"/>
                  <a:pt x="1759357" y="95813"/>
                </a:cubicBezTo>
                <a:cubicBezTo>
                  <a:pt x="1755141" y="93471"/>
                  <a:pt x="1750144" y="91128"/>
                  <a:pt x="1746240" y="95813"/>
                </a:cubicBezTo>
                <a:cubicBezTo>
                  <a:pt x="1744366" y="97999"/>
                  <a:pt x="1742335" y="99873"/>
                  <a:pt x="1739994" y="98936"/>
                </a:cubicBezTo>
                <a:cubicBezTo>
                  <a:pt x="1737495" y="97999"/>
                  <a:pt x="1735309" y="95657"/>
                  <a:pt x="1735933" y="92221"/>
                </a:cubicBezTo>
                <a:cubicBezTo>
                  <a:pt x="1736402" y="89098"/>
                  <a:pt x="1734840" y="87224"/>
                  <a:pt x="1732186" y="87381"/>
                </a:cubicBezTo>
                <a:cubicBezTo>
                  <a:pt x="1729218" y="87693"/>
                  <a:pt x="1728594" y="90660"/>
                  <a:pt x="1727345" y="93002"/>
                </a:cubicBezTo>
                <a:cubicBezTo>
                  <a:pt x="1725940" y="95969"/>
                  <a:pt x="1725940" y="98624"/>
                  <a:pt x="1727970" y="100810"/>
                </a:cubicBezTo>
                <a:cubicBezTo>
                  <a:pt x="1729843" y="102840"/>
                  <a:pt x="1731717" y="101279"/>
                  <a:pt x="1733592" y="100029"/>
                </a:cubicBezTo>
                <a:cubicBezTo>
                  <a:pt x="1735622" y="98780"/>
                  <a:pt x="1737183" y="98468"/>
                  <a:pt x="1736558" y="102059"/>
                </a:cubicBezTo>
                <a:cubicBezTo>
                  <a:pt x="1735309" y="109086"/>
                  <a:pt x="1738119" y="112366"/>
                  <a:pt x="1745146" y="113459"/>
                </a:cubicBezTo>
                <a:cubicBezTo>
                  <a:pt x="1752330" y="114552"/>
                  <a:pt x="1755922" y="109086"/>
                  <a:pt x="1760137" y="105495"/>
                </a:cubicBezTo>
                <a:cubicBezTo>
                  <a:pt x="1764354" y="102059"/>
                  <a:pt x="1766071" y="103933"/>
                  <a:pt x="1767321" y="107525"/>
                </a:cubicBezTo>
                <a:cubicBezTo>
                  <a:pt x="1767946" y="109555"/>
                  <a:pt x="1768101" y="111429"/>
                  <a:pt x="1769507" y="113303"/>
                </a:cubicBezTo>
                <a:cubicBezTo>
                  <a:pt x="1771693" y="116270"/>
                  <a:pt x="1769820" y="117675"/>
                  <a:pt x="1766853" y="117675"/>
                </a:cubicBezTo>
                <a:cubicBezTo>
                  <a:pt x="1764822" y="117675"/>
                  <a:pt x="1762949" y="116894"/>
                  <a:pt x="1760762" y="116426"/>
                </a:cubicBezTo>
                <a:cubicBezTo>
                  <a:pt x="1761543" y="121891"/>
                  <a:pt x="1765604" y="124077"/>
                  <a:pt x="1769195" y="122360"/>
                </a:cubicBezTo>
                <a:cubicBezTo>
                  <a:pt x="1772942" y="121111"/>
                  <a:pt x="1777784" y="118300"/>
                  <a:pt x="1774660" y="112366"/>
                </a:cubicBezTo>
                <a:cubicBezTo>
                  <a:pt x="1773255" y="109711"/>
                  <a:pt x="1774504" y="108149"/>
                  <a:pt x="1776847" y="107525"/>
                </a:cubicBezTo>
                <a:cubicBezTo>
                  <a:pt x="1779189" y="106900"/>
                  <a:pt x="1781062" y="105651"/>
                  <a:pt x="1782936" y="104089"/>
                </a:cubicBezTo>
                <a:cubicBezTo>
                  <a:pt x="1786840" y="100966"/>
                  <a:pt x="1790589" y="99873"/>
                  <a:pt x="1792775" y="106119"/>
                </a:cubicBezTo>
                <a:cubicBezTo>
                  <a:pt x="1793399" y="107993"/>
                  <a:pt x="1794648" y="109867"/>
                  <a:pt x="1796990" y="108930"/>
                </a:cubicBezTo>
                <a:cubicBezTo>
                  <a:pt x="1798864" y="108306"/>
                  <a:pt x="1800114" y="106900"/>
                  <a:pt x="1800426" y="104714"/>
                </a:cubicBezTo>
                <a:cubicBezTo>
                  <a:pt x="1800738" y="102215"/>
                  <a:pt x="1800739" y="99717"/>
                  <a:pt x="1799958" y="97062"/>
                </a:cubicBezTo>
                <a:cubicBezTo>
                  <a:pt x="1799177" y="94564"/>
                  <a:pt x="1797459" y="92690"/>
                  <a:pt x="1795429" y="92065"/>
                </a:cubicBezTo>
                <a:cubicBezTo>
                  <a:pt x="1793243" y="91441"/>
                  <a:pt x="1792306" y="94095"/>
                  <a:pt x="1791056" y="95657"/>
                </a:cubicBezTo>
                <a:cubicBezTo>
                  <a:pt x="1789651" y="97375"/>
                  <a:pt x="1788090" y="98780"/>
                  <a:pt x="1786372" y="100029"/>
                </a:cubicBezTo>
                <a:cubicBezTo>
                  <a:pt x="1785123" y="100966"/>
                  <a:pt x="1783717" y="100654"/>
                  <a:pt x="1782780" y="99249"/>
                </a:cubicBezTo>
                <a:cubicBezTo>
                  <a:pt x="1781843" y="97843"/>
                  <a:pt x="1780907" y="95189"/>
                  <a:pt x="1781844" y="94876"/>
                </a:cubicBezTo>
                <a:cubicBezTo>
                  <a:pt x="1786684" y="93627"/>
                  <a:pt x="1785435" y="89098"/>
                  <a:pt x="1787153" y="86600"/>
                </a:cubicBezTo>
                <a:cubicBezTo>
                  <a:pt x="1791369" y="80510"/>
                  <a:pt x="1787309" y="75356"/>
                  <a:pt x="1786997" y="69891"/>
                </a:cubicBezTo>
                <a:cubicBezTo>
                  <a:pt x="1786841" y="67549"/>
                  <a:pt x="1780750" y="64894"/>
                  <a:pt x="1778720" y="67236"/>
                </a:cubicBezTo>
                <a:close/>
                <a:moveTo>
                  <a:pt x="1598985" y="33038"/>
                </a:moveTo>
                <a:cubicBezTo>
                  <a:pt x="1596331" y="34287"/>
                  <a:pt x="1592270" y="33819"/>
                  <a:pt x="1591958" y="37879"/>
                </a:cubicBezTo>
                <a:cubicBezTo>
                  <a:pt x="1591801" y="40690"/>
                  <a:pt x="1594144" y="40690"/>
                  <a:pt x="1596017" y="40534"/>
                </a:cubicBezTo>
                <a:cubicBezTo>
                  <a:pt x="1599141" y="40065"/>
                  <a:pt x="1601171" y="38347"/>
                  <a:pt x="1601796" y="35536"/>
                </a:cubicBezTo>
                <a:cubicBezTo>
                  <a:pt x="1601639" y="33351"/>
                  <a:pt x="1600390" y="32257"/>
                  <a:pt x="1598985" y="33038"/>
                </a:cubicBezTo>
                <a:close/>
                <a:moveTo>
                  <a:pt x="1746239" y="50684"/>
                </a:moveTo>
                <a:cubicBezTo>
                  <a:pt x="1745147" y="50371"/>
                  <a:pt x="1743585" y="50059"/>
                  <a:pt x="1743585" y="51777"/>
                </a:cubicBezTo>
                <a:cubicBezTo>
                  <a:pt x="1743585" y="53807"/>
                  <a:pt x="1744678" y="55368"/>
                  <a:pt x="1747021" y="55525"/>
                </a:cubicBezTo>
                <a:cubicBezTo>
                  <a:pt x="1748113" y="55056"/>
                  <a:pt x="1750143" y="55837"/>
                  <a:pt x="1749832" y="53495"/>
                </a:cubicBezTo>
                <a:cubicBezTo>
                  <a:pt x="1749519" y="51464"/>
                  <a:pt x="1747958" y="50996"/>
                  <a:pt x="1746239" y="50684"/>
                </a:cubicBezTo>
                <a:close/>
                <a:moveTo>
                  <a:pt x="1757951" y="49903"/>
                </a:moveTo>
                <a:cubicBezTo>
                  <a:pt x="1756234" y="52558"/>
                  <a:pt x="1753891" y="53963"/>
                  <a:pt x="1754984" y="56618"/>
                </a:cubicBezTo>
                <a:cubicBezTo>
                  <a:pt x="1755453" y="57711"/>
                  <a:pt x="1757326" y="58023"/>
                  <a:pt x="1758107" y="57242"/>
                </a:cubicBezTo>
                <a:cubicBezTo>
                  <a:pt x="1759981" y="55369"/>
                  <a:pt x="1759045" y="53026"/>
                  <a:pt x="1757951" y="49903"/>
                </a:cubicBezTo>
                <a:close/>
                <a:moveTo>
                  <a:pt x="1698613" y="41002"/>
                </a:moveTo>
                <a:cubicBezTo>
                  <a:pt x="1684246" y="37723"/>
                  <a:pt x="1673940" y="45218"/>
                  <a:pt x="1673315" y="59897"/>
                </a:cubicBezTo>
                <a:cubicBezTo>
                  <a:pt x="1673003" y="68954"/>
                  <a:pt x="1673315" y="78011"/>
                  <a:pt x="1673315" y="90191"/>
                </a:cubicBezTo>
                <a:cubicBezTo>
                  <a:pt x="1674096" y="97999"/>
                  <a:pt x="1671910" y="109243"/>
                  <a:pt x="1674408" y="120330"/>
                </a:cubicBezTo>
                <a:cubicBezTo>
                  <a:pt x="1676438" y="129075"/>
                  <a:pt x="1684402" y="133135"/>
                  <a:pt x="1695802" y="132198"/>
                </a:cubicBezTo>
                <a:cubicBezTo>
                  <a:pt x="1704858" y="131417"/>
                  <a:pt x="1709855" y="126888"/>
                  <a:pt x="1710324" y="117831"/>
                </a:cubicBezTo>
                <a:cubicBezTo>
                  <a:pt x="1711417" y="96906"/>
                  <a:pt x="1711417" y="75981"/>
                  <a:pt x="1710324" y="55212"/>
                </a:cubicBezTo>
                <a:cubicBezTo>
                  <a:pt x="1709856" y="47248"/>
                  <a:pt x="1705639" y="42564"/>
                  <a:pt x="1698613" y="41002"/>
                </a:cubicBezTo>
                <a:close/>
                <a:moveTo>
                  <a:pt x="1732673" y="37332"/>
                </a:moveTo>
                <a:cubicBezTo>
                  <a:pt x="1731678" y="37489"/>
                  <a:pt x="1731014" y="39284"/>
                  <a:pt x="1729688" y="42876"/>
                </a:cubicBezTo>
                <a:cubicBezTo>
                  <a:pt x="1729375" y="43969"/>
                  <a:pt x="1728282" y="44750"/>
                  <a:pt x="1727345" y="45531"/>
                </a:cubicBezTo>
                <a:cubicBezTo>
                  <a:pt x="1724378" y="48341"/>
                  <a:pt x="1724847" y="50684"/>
                  <a:pt x="1727969" y="53182"/>
                </a:cubicBezTo>
                <a:cubicBezTo>
                  <a:pt x="1731093" y="55837"/>
                  <a:pt x="1732498" y="55056"/>
                  <a:pt x="1734060" y="51465"/>
                </a:cubicBezTo>
                <a:cubicBezTo>
                  <a:pt x="1735152" y="48654"/>
                  <a:pt x="1738432" y="48185"/>
                  <a:pt x="1741711" y="46780"/>
                </a:cubicBezTo>
                <a:cubicBezTo>
                  <a:pt x="1739993" y="44594"/>
                  <a:pt x="1738900" y="43032"/>
                  <a:pt x="1737651" y="41627"/>
                </a:cubicBezTo>
                <a:cubicBezTo>
                  <a:pt x="1734996" y="38660"/>
                  <a:pt x="1733669" y="37176"/>
                  <a:pt x="1732673" y="37332"/>
                </a:cubicBezTo>
                <a:close/>
                <a:moveTo>
                  <a:pt x="1529711" y="7826"/>
                </a:moveTo>
                <a:cubicBezTo>
                  <a:pt x="1536426" y="7202"/>
                  <a:pt x="1540018" y="8763"/>
                  <a:pt x="1538769" y="16259"/>
                </a:cubicBezTo>
                <a:cubicBezTo>
                  <a:pt x="1542359" y="22817"/>
                  <a:pt x="1540330" y="29688"/>
                  <a:pt x="1540799" y="36872"/>
                </a:cubicBezTo>
                <a:cubicBezTo>
                  <a:pt x="1540955" y="45929"/>
                  <a:pt x="1541111" y="54986"/>
                  <a:pt x="1540798" y="64043"/>
                </a:cubicBezTo>
                <a:cubicBezTo>
                  <a:pt x="1541111" y="76848"/>
                  <a:pt x="1541111" y="89653"/>
                  <a:pt x="1540798" y="102457"/>
                </a:cubicBezTo>
                <a:cubicBezTo>
                  <a:pt x="1541111" y="114481"/>
                  <a:pt x="1541111" y="126349"/>
                  <a:pt x="1540798" y="138217"/>
                </a:cubicBezTo>
                <a:cubicBezTo>
                  <a:pt x="1541111" y="148836"/>
                  <a:pt x="1541111" y="159299"/>
                  <a:pt x="1540799" y="169917"/>
                </a:cubicBezTo>
                <a:cubicBezTo>
                  <a:pt x="1541267" y="189749"/>
                  <a:pt x="1540955" y="209581"/>
                  <a:pt x="1540955" y="229413"/>
                </a:cubicBezTo>
                <a:cubicBezTo>
                  <a:pt x="1540955" y="232068"/>
                  <a:pt x="1540799" y="234566"/>
                  <a:pt x="1538925" y="236752"/>
                </a:cubicBezTo>
                <a:cubicBezTo>
                  <a:pt x="1538768" y="237689"/>
                  <a:pt x="1538613" y="238626"/>
                  <a:pt x="1538456" y="239563"/>
                </a:cubicBezTo>
                <a:cubicBezTo>
                  <a:pt x="1538456" y="242218"/>
                  <a:pt x="1538300" y="244873"/>
                  <a:pt x="1538456" y="247527"/>
                </a:cubicBezTo>
                <a:cubicBezTo>
                  <a:pt x="1538612" y="250338"/>
                  <a:pt x="1536739" y="249870"/>
                  <a:pt x="1535177" y="249870"/>
                </a:cubicBezTo>
                <a:cubicBezTo>
                  <a:pt x="1505664" y="249870"/>
                  <a:pt x="1476150" y="249713"/>
                  <a:pt x="1446636" y="249869"/>
                </a:cubicBezTo>
                <a:cubicBezTo>
                  <a:pt x="1443357" y="249869"/>
                  <a:pt x="1442733" y="248620"/>
                  <a:pt x="1442733" y="245653"/>
                </a:cubicBezTo>
                <a:cubicBezTo>
                  <a:pt x="1442732" y="241593"/>
                  <a:pt x="1442576" y="237533"/>
                  <a:pt x="1442420" y="233473"/>
                </a:cubicBezTo>
                <a:cubicBezTo>
                  <a:pt x="1442420" y="231911"/>
                  <a:pt x="1442576" y="230506"/>
                  <a:pt x="1442576" y="228945"/>
                </a:cubicBezTo>
                <a:cubicBezTo>
                  <a:pt x="1441952" y="223791"/>
                  <a:pt x="1442421" y="218482"/>
                  <a:pt x="1442421" y="213329"/>
                </a:cubicBezTo>
                <a:cubicBezTo>
                  <a:pt x="1442420" y="206770"/>
                  <a:pt x="1442421" y="200212"/>
                  <a:pt x="1442420" y="193653"/>
                </a:cubicBezTo>
                <a:cubicBezTo>
                  <a:pt x="1441015" y="191467"/>
                  <a:pt x="1440703" y="188969"/>
                  <a:pt x="1440703" y="186470"/>
                </a:cubicBezTo>
                <a:cubicBezTo>
                  <a:pt x="1440546" y="175070"/>
                  <a:pt x="1440546" y="163827"/>
                  <a:pt x="1440703" y="152428"/>
                </a:cubicBezTo>
                <a:cubicBezTo>
                  <a:pt x="1440703" y="149929"/>
                  <a:pt x="1440858" y="147431"/>
                  <a:pt x="1442421" y="145245"/>
                </a:cubicBezTo>
                <a:cubicBezTo>
                  <a:pt x="1442421" y="138374"/>
                  <a:pt x="1442421" y="131346"/>
                  <a:pt x="1442421" y="124319"/>
                </a:cubicBezTo>
                <a:cubicBezTo>
                  <a:pt x="1442420" y="121196"/>
                  <a:pt x="1442420" y="117917"/>
                  <a:pt x="1442576" y="114794"/>
                </a:cubicBezTo>
                <a:cubicBezTo>
                  <a:pt x="1442577" y="112451"/>
                  <a:pt x="1442576" y="110265"/>
                  <a:pt x="1442576" y="108079"/>
                </a:cubicBezTo>
                <a:cubicBezTo>
                  <a:pt x="1444138" y="103551"/>
                  <a:pt x="1440859" y="99334"/>
                  <a:pt x="1442108" y="94806"/>
                </a:cubicBezTo>
                <a:cubicBezTo>
                  <a:pt x="1441015" y="83094"/>
                  <a:pt x="1438204" y="79971"/>
                  <a:pt x="1426024" y="77160"/>
                </a:cubicBezTo>
                <a:cubicBezTo>
                  <a:pt x="1423057" y="76535"/>
                  <a:pt x="1419934" y="76223"/>
                  <a:pt x="1416967" y="75755"/>
                </a:cubicBezTo>
                <a:cubicBezTo>
                  <a:pt x="1405100" y="75442"/>
                  <a:pt x="1393232" y="75130"/>
                  <a:pt x="1381363" y="75130"/>
                </a:cubicBezTo>
                <a:cubicBezTo>
                  <a:pt x="1377303" y="75130"/>
                  <a:pt x="1376679" y="73412"/>
                  <a:pt x="1376835" y="69977"/>
                </a:cubicBezTo>
                <a:cubicBezTo>
                  <a:pt x="1377147" y="64355"/>
                  <a:pt x="1377460" y="58577"/>
                  <a:pt x="1376835" y="52956"/>
                </a:cubicBezTo>
                <a:cubicBezTo>
                  <a:pt x="1376367" y="47178"/>
                  <a:pt x="1378709" y="45304"/>
                  <a:pt x="1384018" y="45929"/>
                </a:cubicBezTo>
                <a:cubicBezTo>
                  <a:pt x="1389639" y="44367"/>
                  <a:pt x="1395730" y="44367"/>
                  <a:pt x="1401195" y="42025"/>
                </a:cubicBezTo>
                <a:cubicBezTo>
                  <a:pt x="1404630" y="39370"/>
                  <a:pt x="1409003" y="38745"/>
                  <a:pt x="1413063" y="37809"/>
                </a:cubicBezTo>
                <a:cubicBezTo>
                  <a:pt x="1425556" y="34841"/>
                  <a:pt x="1437580" y="30782"/>
                  <a:pt x="1449135" y="25472"/>
                </a:cubicBezTo>
                <a:cubicBezTo>
                  <a:pt x="1452259" y="24067"/>
                  <a:pt x="1455382" y="22974"/>
                  <a:pt x="1458661" y="22818"/>
                </a:cubicBezTo>
                <a:cubicBezTo>
                  <a:pt x="1461940" y="21100"/>
                  <a:pt x="1465844" y="20007"/>
                  <a:pt x="1468499" y="17508"/>
                </a:cubicBezTo>
                <a:cubicBezTo>
                  <a:pt x="1478180" y="8451"/>
                  <a:pt x="1489579" y="6421"/>
                  <a:pt x="1502228" y="7826"/>
                </a:cubicBezTo>
                <a:cubicBezTo>
                  <a:pt x="1504414" y="7983"/>
                  <a:pt x="1506444" y="7670"/>
                  <a:pt x="1508630" y="7670"/>
                </a:cubicBezTo>
                <a:cubicBezTo>
                  <a:pt x="1515657" y="7826"/>
                  <a:pt x="1522685" y="8295"/>
                  <a:pt x="1529711" y="7826"/>
                </a:cubicBezTo>
                <a:close/>
                <a:moveTo>
                  <a:pt x="1772162" y="40534"/>
                </a:moveTo>
                <a:cubicBezTo>
                  <a:pt x="1768570" y="41002"/>
                  <a:pt x="1769351" y="43813"/>
                  <a:pt x="1769039" y="45999"/>
                </a:cubicBezTo>
                <a:cubicBezTo>
                  <a:pt x="1768726" y="48029"/>
                  <a:pt x="1769039" y="50528"/>
                  <a:pt x="1771381" y="50059"/>
                </a:cubicBezTo>
                <a:cubicBezTo>
                  <a:pt x="1773410" y="49434"/>
                  <a:pt x="1776221" y="47248"/>
                  <a:pt x="1776690" y="45218"/>
                </a:cubicBezTo>
                <a:cubicBezTo>
                  <a:pt x="1777314" y="42876"/>
                  <a:pt x="1774348" y="41471"/>
                  <a:pt x="1772162" y="40534"/>
                </a:cubicBezTo>
                <a:close/>
                <a:moveTo>
                  <a:pt x="1670816" y="13675"/>
                </a:moveTo>
                <a:cubicBezTo>
                  <a:pt x="1667849" y="14455"/>
                  <a:pt x="1663633" y="14924"/>
                  <a:pt x="1665508" y="19765"/>
                </a:cubicBezTo>
                <a:cubicBezTo>
                  <a:pt x="1668162" y="26636"/>
                  <a:pt x="1673159" y="32101"/>
                  <a:pt x="1677687" y="37723"/>
                </a:cubicBezTo>
                <a:cubicBezTo>
                  <a:pt x="1678936" y="39128"/>
                  <a:pt x="1680967" y="39441"/>
                  <a:pt x="1682840" y="38035"/>
                </a:cubicBezTo>
                <a:cubicBezTo>
                  <a:pt x="1684714" y="36630"/>
                  <a:pt x="1683777" y="35693"/>
                  <a:pt x="1682529" y="34131"/>
                </a:cubicBezTo>
                <a:cubicBezTo>
                  <a:pt x="1680810" y="32101"/>
                  <a:pt x="1681279" y="29759"/>
                  <a:pt x="1682685" y="27572"/>
                </a:cubicBezTo>
                <a:cubicBezTo>
                  <a:pt x="1684402" y="24762"/>
                  <a:pt x="1684558" y="21951"/>
                  <a:pt x="1682684" y="19296"/>
                </a:cubicBezTo>
                <a:cubicBezTo>
                  <a:pt x="1679561" y="18516"/>
                  <a:pt x="1679874" y="24449"/>
                  <a:pt x="1676282" y="22263"/>
                </a:cubicBezTo>
                <a:cubicBezTo>
                  <a:pt x="1674565" y="21326"/>
                  <a:pt x="1673315" y="19765"/>
                  <a:pt x="1673627" y="17735"/>
                </a:cubicBezTo>
                <a:cubicBezTo>
                  <a:pt x="1674096" y="15236"/>
                  <a:pt x="1674720" y="12582"/>
                  <a:pt x="1670816" y="13675"/>
                </a:cubicBezTo>
                <a:close/>
                <a:moveTo>
                  <a:pt x="1714598" y="3661"/>
                </a:moveTo>
                <a:cubicBezTo>
                  <a:pt x="1727814" y="4618"/>
                  <a:pt x="1740930" y="6648"/>
                  <a:pt x="1753891" y="10395"/>
                </a:cubicBezTo>
                <a:cubicBezTo>
                  <a:pt x="1756546" y="11176"/>
                  <a:pt x="1759201" y="12269"/>
                  <a:pt x="1761856" y="13206"/>
                </a:cubicBezTo>
                <a:cubicBezTo>
                  <a:pt x="1765291" y="15236"/>
                  <a:pt x="1769039" y="17110"/>
                  <a:pt x="1771537" y="20389"/>
                </a:cubicBezTo>
                <a:cubicBezTo>
                  <a:pt x="1772317" y="20545"/>
                  <a:pt x="1772787" y="21014"/>
                  <a:pt x="1773410" y="21482"/>
                </a:cubicBezTo>
                <a:cubicBezTo>
                  <a:pt x="1772631" y="21483"/>
                  <a:pt x="1771850" y="21483"/>
                  <a:pt x="1770912" y="21639"/>
                </a:cubicBezTo>
                <a:cubicBezTo>
                  <a:pt x="1772786" y="24762"/>
                  <a:pt x="1776847" y="25543"/>
                  <a:pt x="1778565" y="29447"/>
                </a:cubicBezTo>
                <a:cubicBezTo>
                  <a:pt x="1779969" y="32570"/>
                  <a:pt x="1780595" y="28197"/>
                  <a:pt x="1781688" y="27416"/>
                </a:cubicBezTo>
                <a:cubicBezTo>
                  <a:pt x="1781375" y="27104"/>
                  <a:pt x="1781063" y="26948"/>
                  <a:pt x="1780907" y="26636"/>
                </a:cubicBezTo>
                <a:cubicBezTo>
                  <a:pt x="1781375" y="26636"/>
                  <a:pt x="1781843" y="26636"/>
                  <a:pt x="1782468" y="26480"/>
                </a:cubicBezTo>
                <a:cubicBezTo>
                  <a:pt x="1790120" y="29446"/>
                  <a:pt x="1794336" y="39128"/>
                  <a:pt x="1791212" y="47404"/>
                </a:cubicBezTo>
                <a:cubicBezTo>
                  <a:pt x="1790276" y="49747"/>
                  <a:pt x="1789027" y="51933"/>
                  <a:pt x="1790588" y="54275"/>
                </a:cubicBezTo>
                <a:cubicBezTo>
                  <a:pt x="1790588" y="54900"/>
                  <a:pt x="1790432" y="55368"/>
                  <a:pt x="1790276" y="55993"/>
                </a:cubicBezTo>
                <a:cubicBezTo>
                  <a:pt x="1793086" y="60209"/>
                  <a:pt x="1792618" y="68642"/>
                  <a:pt x="1801676" y="64426"/>
                </a:cubicBezTo>
                <a:cubicBezTo>
                  <a:pt x="1801675" y="64113"/>
                  <a:pt x="1801675" y="63957"/>
                  <a:pt x="1801675" y="63801"/>
                </a:cubicBezTo>
                <a:cubicBezTo>
                  <a:pt x="1802612" y="63957"/>
                  <a:pt x="1803549" y="64113"/>
                  <a:pt x="1804486" y="64113"/>
                </a:cubicBezTo>
                <a:cubicBezTo>
                  <a:pt x="1806360" y="77699"/>
                  <a:pt x="1806204" y="91441"/>
                  <a:pt x="1806204" y="105026"/>
                </a:cubicBezTo>
                <a:cubicBezTo>
                  <a:pt x="1806203" y="108306"/>
                  <a:pt x="1806829" y="111741"/>
                  <a:pt x="1804642" y="114708"/>
                </a:cubicBezTo>
                <a:cubicBezTo>
                  <a:pt x="1804173" y="115489"/>
                  <a:pt x="1803706" y="116426"/>
                  <a:pt x="1803237" y="117207"/>
                </a:cubicBezTo>
                <a:cubicBezTo>
                  <a:pt x="1802924" y="116738"/>
                  <a:pt x="1802456" y="116426"/>
                  <a:pt x="1801988" y="116113"/>
                </a:cubicBezTo>
                <a:cubicBezTo>
                  <a:pt x="1799801" y="117831"/>
                  <a:pt x="1800270" y="125951"/>
                  <a:pt x="1794648" y="118768"/>
                </a:cubicBezTo>
                <a:cubicBezTo>
                  <a:pt x="1793399" y="117207"/>
                  <a:pt x="1790900" y="118456"/>
                  <a:pt x="1789495" y="119549"/>
                </a:cubicBezTo>
                <a:cubicBezTo>
                  <a:pt x="1788089" y="120642"/>
                  <a:pt x="1787934" y="122516"/>
                  <a:pt x="1788870" y="124078"/>
                </a:cubicBezTo>
                <a:cubicBezTo>
                  <a:pt x="1789807" y="125639"/>
                  <a:pt x="1790901" y="127045"/>
                  <a:pt x="1791994" y="128606"/>
                </a:cubicBezTo>
                <a:cubicBezTo>
                  <a:pt x="1792931" y="128450"/>
                  <a:pt x="1794024" y="128294"/>
                  <a:pt x="1794961" y="127981"/>
                </a:cubicBezTo>
                <a:cubicBezTo>
                  <a:pt x="1795273" y="128138"/>
                  <a:pt x="1795429" y="128294"/>
                  <a:pt x="1795586" y="128294"/>
                </a:cubicBezTo>
                <a:cubicBezTo>
                  <a:pt x="1806048" y="129231"/>
                  <a:pt x="1805891" y="129231"/>
                  <a:pt x="1806672" y="139849"/>
                </a:cubicBezTo>
                <a:cubicBezTo>
                  <a:pt x="1806828" y="159213"/>
                  <a:pt x="1806204" y="178576"/>
                  <a:pt x="1805423" y="197940"/>
                </a:cubicBezTo>
                <a:cubicBezTo>
                  <a:pt x="1805267" y="212462"/>
                  <a:pt x="1796835" y="222144"/>
                  <a:pt x="1786372" y="230576"/>
                </a:cubicBezTo>
                <a:cubicBezTo>
                  <a:pt x="1769820" y="243850"/>
                  <a:pt x="1750144" y="248847"/>
                  <a:pt x="1729688" y="251814"/>
                </a:cubicBezTo>
                <a:cubicBezTo>
                  <a:pt x="1700642" y="256030"/>
                  <a:pt x="1671441" y="254624"/>
                  <a:pt x="1642396" y="250565"/>
                </a:cubicBezTo>
                <a:cubicBezTo>
                  <a:pt x="1633339" y="247910"/>
                  <a:pt x="1624125" y="245880"/>
                  <a:pt x="1615538" y="242132"/>
                </a:cubicBezTo>
                <a:cubicBezTo>
                  <a:pt x="1605231" y="237603"/>
                  <a:pt x="1596174" y="231513"/>
                  <a:pt x="1588991" y="222768"/>
                </a:cubicBezTo>
                <a:cubicBezTo>
                  <a:pt x="1587585" y="221988"/>
                  <a:pt x="1586960" y="220895"/>
                  <a:pt x="1586805" y="219333"/>
                </a:cubicBezTo>
                <a:cubicBezTo>
                  <a:pt x="1586805" y="219333"/>
                  <a:pt x="1586805" y="219177"/>
                  <a:pt x="1586805" y="219021"/>
                </a:cubicBezTo>
                <a:cubicBezTo>
                  <a:pt x="1580559" y="210120"/>
                  <a:pt x="1578684" y="199970"/>
                  <a:pt x="1577904" y="189351"/>
                </a:cubicBezTo>
                <a:cubicBezTo>
                  <a:pt x="1577591" y="185916"/>
                  <a:pt x="1578841" y="184666"/>
                  <a:pt x="1582276" y="184667"/>
                </a:cubicBezTo>
                <a:cubicBezTo>
                  <a:pt x="1584775" y="184666"/>
                  <a:pt x="1587116" y="184666"/>
                  <a:pt x="1589616" y="184666"/>
                </a:cubicBezTo>
                <a:cubicBezTo>
                  <a:pt x="1589772" y="184510"/>
                  <a:pt x="1589927" y="184510"/>
                  <a:pt x="1590084" y="184510"/>
                </a:cubicBezTo>
                <a:cubicBezTo>
                  <a:pt x="1592426" y="183886"/>
                  <a:pt x="1594769" y="184042"/>
                  <a:pt x="1597111" y="184042"/>
                </a:cubicBezTo>
                <a:cubicBezTo>
                  <a:pt x="1618348" y="184042"/>
                  <a:pt x="1639741" y="184198"/>
                  <a:pt x="1660978" y="183886"/>
                </a:cubicBezTo>
                <a:cubicBezTo>
                  <a:pt x="1663321" y="183886"/>
                  <a:pt x="1665351" y="184042"/>
                  <a:pt x="1667225" y="184510"/>
                </a:cubicBezTo>
                <a:cubicBezTo>
                  <a:pt x="1667849" y="184510"/>
                  <a:pt x="1668630" y="184510"/>
                  <a:pt x="1669254" y="184510"/>
                </a:cubicBezTo>
                <a:cubicBezTo>
                  <a:pt x="1674876" y="184510"/>
                  <a:pt x="1674096" y="187477"/>
                  <a:pt x="1673627" y="190444"/>
                </a:cubicBezTo>
                <a:cubicBezTo>
                  <a:pt x="1673784" y="191069"/>
                  <a:pt x="1674096" y="191693"/>
                  <a:pt x="1674252" y="192318"/>
                </a:cubicBezTo>
                <a:cubicBezTo>
                  <a:pt x="1675501" y="194816"/>
                  <a:pt x="1675501" y="197627"/>
                  <a:pt x="1675501" y="200438"/>
                </a:cubicBezTo>
                <a:cubicBezTo>
                  <a:pt x="1675969" y="209808"/>
                  <a:pt x="1678624" y="212618"/>
                  <a:pt x="1688774" y="214024"/>
                </a:cubicBezTo>
                <a:cubicBezTo>
                  <a:pt x="1707357" y="213868"/>
                  <a:pt x="1710324" y="210432"/>
                  <a:pt x="1708919" y="191381"/>
                </a:cubicBezTo>
                <a:cubicBezTo>
                  <a:pt x="1708138" y="180138"/>
                  <a:pt x="1708606" y="168738"/>
                  <a:pt x="1708919" y="157964"/>
                </a:cubicBezTo>
                <a:cubicBezTo>
                  <a:pt x="1673159" y="177015"/>
                  <a:pt x="1637243" y="175453"/>
                  <a:pt x="1601015" y="159057"/>
                </a:cubicBezTo>
                <a:cubicBezTo>
                  <a:pt x="1592114" y="153435"/>
                  <a:pt x="1583681" y="147345"/>
                  <a:pt x="1580089" y="136570"/>
                </a:cubicBezTo>
                <a:cubicBezTo>
                  <a:pt x="1576342" y="124077"/>
                  <a:pt x="1575249" y="111429"/>
                  <a:pt x="1575873" y="98468"/>
                </a:cubicBezTo>
                <a:cubicBezTo>
                  <a:pt x="1575718" y="88161"/>
                  <a:pt x="1575405" y="77855"/>
                  <a:pt x="1576030" y="67549"/>
                </a:cubicBezTo>
                <a:cubicBezTo>
                  <a:pt x="1578060" y="58023"/>
                  <a:pt x="1577279" y="47873"/>
                  <a:pt x="1582901" y="39284"/>
                </a:cubicBezTo>
                <a:cubicBezTo>
                  <a:pt x="1585711" y="34756"/>
                  <a:pt x="1588366" y="29915"/>
                  <a:pt x="1593675" y="27729"/>
                </a:cubicBezTo>
                <a:cubicBezTo>
                  <a:pt x="1617568" y="9146"/>
                  <a:pt x="1645676" y="4618"/>
                  <a:pt x="1674721" y="3368"/>
                </a:cubicBezTo>
                <a:cubicBezTo>
                  <a:pt x="1688072" y="2822"/>
                  <a:pt x="1701384" y="2705"/>
                  <a:pt x="1714598" y="3661"/>
                </a:cubicBezTo>
                <a:close/>
              </a:path>
            </a:pathLst>
          </a:custGeom>
          <a:solidFill>
            <a:schemeClr val="accent3"/>
          </a:solidFill>
          <a:ln w="3133" cap="flat">
            <a:noFill/>
            <a:prstDash val="solid"/>
            <a:miter/>
          </a:ln>
        </p:spPr>
        <p:txBody>
          <a:bodyPr rtlCol="0" anchor="ctr"/>
          <a:lstStyle/>
          <a:p>
            <a:endParaRPr lang="en-US" sz="1351"/>
          </a:p>
        </p:txBody>
      </p:sp>
      <p:grpSp>
        <p:nvGrpSpPr>
          <p:cNvPr id="35" name="Graphic 101">
            <a:extLst>
              <a:ext uri="{FF2B5EF4-FFF2-40B4-BE49-F238E27FC236}">
                <a16:creationId xmlns:a16="http://schemas.microsoft.com/office/drawing/2014/main" id="{6CBC7FB3-6D62-4761-BF59-1E2290005E3A}"/>
              </a:ext>
            </a:extLst>
          </p:cNvPr>
          <p:cNvGrpSpPr/>
          <p:nvPr userDrawn="1"/>
        </p:nvGrpSpPr>
        <p:grpSpPr>
          <a:xfrm>
            <a:off x="3817736" y="1161522"/>
            <a:ext cx="4556528" cy="4534956"/>
            <a:chOff x="6590183" y="440651"/>
            <a:chExt cx="3299274" cy="3283656"/>
          </a:xfrm>
          <a:solidFill>
            <a:schemeClr val="accent3">
              <a:alpha val="5000"/>
            </a:schemeClr>
          </a:solidFill>
        </p:grpSpPr>
        <p:sp>
          <p:nvSpPr>
            <p:cNvPr id="36" name="Freeform: Shape 35">
              <a:extLst>
                <a:ext uri="{FF2B5EF4-FFF2-40B4-BE49-F238E27FC236}">
                  <a16:creationId xmlns:a16="http://schemas.microsoft.com/office/drawing/2014/main" id="{672EB0B9-2580-4FDD-815B-21B0DA3F8788}"/>
                </a:ext>
              </a:extLst>
            </p:cNvPr>
            <p:cNvSpPr/>
            <p:nvPr/>
          </p:nvSpPr>
          <p:spPr>
            <a:xfrm>
              <a:off x="6749875" y="2381170"/>
              <a:ext cx="2977545" cy="1342745"/>
            </a:xfrm>
            <a:custGeom>
              <a:avLst/>
              <a:gdLst>
                <a:gd name="connsiteX0" fmla="*/ 739506 w 2977545"/>
                <a:gd name="connsiteY0" fmla="*/ 1342746 h 1342745"/>
                <a:gd name="connsiteX1" fmla="*/ 632133 w 2977545"/>
                <a:gd name="connsiteY1" fmla="*/ 1279494 h 1342745"/>
                <a:gd name="connsiteX2" fmla="*/ 6638 w 2977545"/>
                <a:gd name="connsiteY2" fmla="*/ 918331 h 1342745"/>
                <a:gd name="connsiteX3" fmla="*/ 0 w 2977545"/>
                <a:gd name="connsiteY3" fmla="*/ 911693 h 1342745"/>
                <a:gd name="connsiteX4" fmla="*/ 75356 w 2977545"/>
                <a:gd name="connsiteY4" fmla="*/ 930825 h 1342745"/>
                <a:gd name="connsiteX5" fmla="*/ 671568 w 2977545"/>
                <a:gd name="connsiteY5" fmla="*/ 1087004 h 1342745"/>
                <a:gd name="connsiteX6" fmla="*/ 691481 w 2977545"/>
                <a:gd name="connsiteY6" fmla="*/ 1082708 h 1342745"/>
                <a:gd name="connsiteX7" fmla="*/ 1247477 w 2977545"/>
                <a:gd name="connsiteY7" fmla="*/ 670006 h 1342745"/>
                <a:gd name="connsiteX8" fmla="*/ 1256067 w 2977545"/>
                <a:gd name="connsiteY8" fmla="*/ 648532 h 1342745"/>
                <a:gd name="connsiteX9" fmla="*/ 1231469 w 2977545"/>
                <a:gd name="connsiteY9" fmla="*/ 452137 h 1342745"/>
                <a:gd name="connsiteX10" fmla="*/ 1204137 w 2977545"/>
                <a:gd name="connsiteY10" fmla="*/ 232706 h 1342745"/>
                <a:gd name="connsiteX11" fmla="*/ 1186177 w 2977545"/>
                <a:gd name="connsiteY11" fmla="*/ 85898 h 1342745"/>
                <a:gd name="connsiteX12" fmla="*/ 1191643 w 2977545"/>
                <a:gd name="connsiteY12" fmla="*/ 76137 h 1342745"/>
                <a:gd name="connsiteX13" fmla="*/ 1323224 w 2977545"/>
                <a:gd name="connsiteY13" fmla="*/ 0 h 1342745"/>
                <a:gd name="connsiteX14" fmla="*/ 1487602 w 2977545"/>
                <a:gd name="connsiteY14" fmla="*/ 284245 h 1342745"/>
                <a:gd name="connsiteX15" fmla="*/ 1651980 w 2977545"/>
                <a:gd name="connsiteY15" fmla="*/ 0 h 1342745"/>
                <a:gd name="connsiteX16" fmla="*/ 1783951 w 2977545"/>
                <a:gd name="connsiteY16" fmla="*/ 76527 h 1342745"/>
                <a:gd name="connsiteX17" fmla="*/ 1789027 w 2977545"/>
                <a:gd name="connsiteY17" fmla="*/ 87460 h 1342745"/>
                <a:gd name="connsiteX18" fmla="*/ 1743735 w 2977545"/>
                <a:gd name="connsiteY18" fmla="*/ 457603 h 1342745"/>
                <a:gd name="connsiteX19" fmla="*/ 1718746 w 2977545"/>
                <a:gd name="connsiteY19" fmla="*/ 652827 h 1342745"/>
                <a:gd name="connsiteX20" fmla="*/ 1726555 w 2977545"/>
                <a:gd name="connsiteY20" fmla="*/ 668445 h 1342745"/>
                <a:gd name="connsiteX21" fmla="*/ 2047893 w 2977545"/>
                <a:gd name="connsiteY21" fmla="*/ 907007 h 1342745"/>
                <a:gd name="connsiteX22" fmla="*/ 2283332 w 2977545"/>
                <a:gd name="connsiteY22" fmla="*/ 1081928 h 1342745"/>
                <a:gd name="connsiteX23" fmla="*/ 2305588 w 2977545"/>
                <a:gd name="connsiteY23" fmla="*/ 1086223 h 1342745"/>
                <a:gd name="connsiteX24" fmla="*/ 2970128 w 2977545"/>
                <a:gd name="connsiteY24" fmla="*/ 912474 h 1342745"/>
                <a:gd name="connsiteX25" fmla="*/ 2977546 w 2977545"/>
                <a:gd name="connsiteY25" fmla="*/ 911693 h 1342745"/>
                <a:gd name="connsiteX26" fmla="*/ 2969737 w 2977545"/>
                <a:gd name="connsiteY26" fmla="*/ 917550 h 1342745"/>
                <a:gd name="connsiteX27" fmla="*/ 2245068 w 2977545"/>
                <a:gd name="connsiteY27" fmla="*/ 1335718 h 1342745"/>
                <a:gd name="connsiteX28" fmla="*/ 2235698 w 2977545"/>
                <a:gd name="connsiteY28" fmla="*/ 1342355 h 1342745"/>
                <a:gd name="connsiteX29" fmla="*/ 2230622 w 2977545"/>
                <a:gd name="connsiteY29" fmla="*/ 1342355 h 1342745"/>
                <a:gd name="connsiteX30" fmla="*/ 2221642 w 2977545"/>
                <a:gd name="connsiteY30" fmla="*/ 1336108 h 1342745"/>
                <a:gd name="connsiteX31" fmla="*/ 1498144 w 2977545"/>
                <a:gd name="connsiteY31" fmla="*/ 957375 h 1342745"/>
                <a:gd name="connsiteX32" fmla="*/ 1477060 w 2977545"/>
                <a:gd name="connsiteY32" fmla="*/ 957375 h 1342745"/>
                <a:gd name="connsiteX33" fmla="*/ 753562 w 2977545"/>
                <a:gd name="connsiteY33" fmla="*/ 1336108 h 1342745"/>
                <a:gd name="connsiteX34" fmla="*/ 744582 w 2977545"/>
                <a:gd name="connsiteY34" fmla="*/ 1342355 h 1342745"/>
                <a:gd name="connsiteX35" fmla="*/ 739506 w 2977545"/>
                <a:gd name="connsiteY35" fmla="*/ 1342746 h 134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77545" h="1342745">
                  <a:moveTo>
                    <a:pt x="739506" y="1342746"/>
                  </a:moveTo>
                  <a:cubicBezTo>
                    <a:pt x="703585" y="1321662"/>
                    <a:pt x="668054" y="1300187"/>
                    <a:pt x="632133" y="1279494"/>
                  </a:cubicBezTo>
                  <a:cubicBezTo>
                    <a:pt x="424025" y="1159236"/>
                    <a:pt x="215136" y="1038978"/>
                    <a:pt x="6638" y="918331"/>
                  </a:cubicBezTo>
                  <a:cubicBezTo>
                    <a:pt x="4295" y="916769"/>
                    <a:pt x="1562" y="915207"/>
                    <a:pt x="0" y="911693"/>
                  </a:cubicBezTo>
                  <a:cubicBezTo>
                    <a:pt x="24989" y="917940"/>
                    <a:pt x="50368" y="924578"/>
                    <a:pt x="75356" y="930825"/>
                  </a:cubicBezTo>
                  <a:cubicBezTo>
                    <a:pt x="274094" y="982754"/>
                    <a:pt x="472831" y="1034684"/>
                    <a:pt x="671568" y="1087004"/>
                  </a:cubicBezTo>
                  <a:cubicBezTo>
                    <a:pt x="679377" y="1088956"/>
                    <a:pt x="684843" y="1087394"/>
                    <a:pt x="691481" y="1082708"/>
                  </a:cubicBezTo>
                  <a:cubicBezTo>
                    <a:pt x="876553" y="944881"/>
                    <a:pt x="1062015" y="807444"/>
                    <a:pt x="1247477" y="670006"/>
                  </a:cubicBezTo>
                  <a:cubicBezTo>
                    <a:pt x="1255286" y="664150"/>
                    <a:pt x="1257629" y="658684"/>
                    <a:pt x="1256067" y="648532"/>
                  </a:cubicBezTo>
                  <a:cubicBezTo>
                    <a:pt x="1247477" y="582937"/>
                    <a:pt x="1239668" y="517732"/>
                    <a:pt x="1231469" y="452137"/>
                  </a:cubicBezTo>
                  <a:cubicBezTo>
                    <a:pt x="1222488" y="379124"/>
                    <a:pt x="1213508" y="305720"/>
                    <a:pt x="1204137" y="232706"/>
                  </a:cubicBezTo>
                  <a:cubicBezTo>
                    <a:pt x="1198281" y="183900"/>
                    <a:pt x="1192034" y="134704"/>
                    <a:pt x="1186177" y="85898"/>
                  </a:cubicBezTo>
                  <a:cubicBezTo>
                    <a:pt x="1185786" y="82775"/>
                    <a:pt x="1188910" y="78089"/>
                    <a:pt x="1191643" y="76137"/>
                  </a:cubicBezTo>
                  <a:cubicBezTo>
                    <a:pt x="1234983" y="50758"/>
                    <a:pt x="1278322" y="25770"/>
                    <a:pt x="1323224" y="0"/>
                  </a:cubicBezTo>
                  <a:cubicBezTo>
                    <a:pt x="1377886" y="94488"/>
                    <a:pt x="1432549" y="188976"/>
                    <a:pt x="1487602" y="284245"/>
                  </a:cubicBezTo>
                  <a:cubicBezTo>
                    <a:pt x="1542655" y="188586"/>
                    <a:pt x="1597317" y="94488"/>
                    <a:pt x="1651980" y="0"/>
                  </a:cubicBezTo>
                  <a:cubicBezTo>
                    <a:pt x="1696491" y="25770"/>
                    <a:pt x="1740221" y="50758"/>
                    <a:pt x="1783951" y="76527"/>
                  </a:cubicBezTo>
                  <a:cubicBezTo>
                    <a:pt x="1786684" y="78089"/>
                    <a:pt x="1789417" y="83946"/>
                    <a:pt x="1789027" y="87460"/>
                  </a:cubicBezTo>
                  <a:cubicBezTo>
                    <a:pt x="1774189" y="210841"/>
                    <a:pt x="1758962" y="334222"/>
                    <a:pt x="1743735" y="457603"/>
                  </a:cubicBezTo>
                  <a:cubicBezTo>
                    <a:pt x="1735535" y="522808"/>
                    <a:pt x="1727336" y="587622"/>
                    <a:pt x="1718746" y="652827"/>
                  </a:cubicBezTo>
                  <a:cubicBezTo>
                    <a:pt x="1717575" y="661026"/>
                    <a:pt x="1721479" y="664540"/>
                    <a:pt x="1726555" y="668445"/>
                  </a:cubicBezTo>
                  <a:cubicBezTo>
                    <a:pt x="1833928" y="747705"/>
                    <a:pt x="1940910" y="827356"/>
                    <a:pt x="2047893" y="907007"/>
                  </a:cubicBezTo>
                  <a:cubicBezTo>
                    <a:pt x="2126372" y="965184"/>
                    <a:pt x="2205243" y="1023361"/>
                    <a:pt x="2283332" y="1081928"/>
                  </a:cubicBezTo>
                  <a:cubicBezTo>
                    <a:pt x="2290750" y="1087394"/>
                    <a:pt x="2296998" y="1088565"/>
                    <a:pt x="2305588" y="1086223"/>
                  </a:cubicBezTo>
                  <a:cubicBezTo>
                    <a:pt x="2526971" y="1028046"/>
                    <a:pt x="2748744" y="970260"/>
                    <a:pt x="2970128" y="912474"/>
                  </a:cubicBezTo>
                  <a:cubicBezTo>
                    <a:pt x="2971689" y="912083"/>
                    <a:pt x="2973642" y="912083"/>
                    <a:pt x="2977546" y="911693"/>
                  </a:cubicBezTo>
                  <a:cubicBezTo>
                    <a:pt x="2973642" y="914426"/>
                    <a:pt x="2971689" y="916378"/>
                    <a:pt x="2969737" y="917550"/>
                  </a:cubicBezTo>
                  <a:cubicBezTo>
                    <a:pt x="2728051" y="1056939"/>
                    <a:pt x="2486364" y="1196329"/>
                    <a:pt x="2245068" y="1335718"/>
                  </a:cubicBezTo>
                  <a:cubicBezTo>
                    <a:pt x="2241945" y="1337670"/>
                    <a:pt x="2238821" y="1340013"/>
                    <a:pt x="2235698" y="1342355"/>
                  </a:cubicBezTo>
                  <a:cubicBezTo>
                    <a:pt x="2234136" y="1342355"/>
                    <a:pt x="2232183" y="1342355"/>
                    <a:pt x="2230622" y="1342355"/>
                  </a:cubicBezTo>
                  <a:cubicBezTo>
                    <a:pt x="2227498" y="1340013"/>
                    <a:pt x="2224765" y="1337670"/>
                    <a:pt x="2221642" y="1336108"/>
                  </a:cubicBezTo>
                  <a:cubicBezTo>
                    <a:pt x="1980345" y="1209994"/>
                    <a:pt x="1739049" y="1083880"/>
                    <a:pt x="1498144" y="957375"/>
                  </a:cubicBezTo>
                  <a:cubicBezTo>
                    <a:pt x="1490335" y="953471"/>
                    <a:pt x="1484869" y="953471"/>
                    <a:pt x="1477060" y="957375"/>
                  </a:cubicBezTo>
                  <a:cubicBezTo>
                    <a:pt x="1236154" y="1083880"/>
                    <a:pt x="994858" y="1209994"/>
                    <a:pt x="753562" y="1336108"/>
                  </a:cubicBezTo>
                  <a:cubicBezTo>
                    <a:pt x="750438" y="1337670"/>
                    <a:pt x="747315" y="1340403"/>
                    <a:pt x="744582" y="1342355"/>
                  </a:cubicBezTo>
                  <a:cubicBezTo>
                    <a:pt x="743020" y="1342746"/>
                    <a:pt x="741458" y="1342746"/>
                    <a:pt x="739506" y="1342746"/>
                  </a:cubicBezTo>
                  <a:close/>
                </a:path>
              </a:pathLst>
            </a:custGeom>
            <a:grpFill/>
            <a:ln w="3900" cap="flat">
              <a:noFill/>
              <a:prstDash val="solid"/>
              <a:miter/>
            </a:ln>
          </p:spPr>
          <p:txBody>
            <a:bodyPr rtlCol="0" anchor="ctr"/>
            <a:lstStyle/>
            <a:p>
              <a:endParaRPr lang="en-US" sz="1351">
                <a:solidFill>
                  <a:schemeClr val="tx1">
                    <a:lumMod val="85000"/>
                    <a:lumOff val="15000"/>
                  </a:schemeClr>
                </a:solidFill>
              </a:endParaRPr>
            </a:p>
          </p:txBody>
        </p:sp>
        <p:sp>
          <p:nvSpPr>
            <p:cNvPr id="37" name="Freeform: Shape 36">
              <a:extLst>
                <a:ext uri="{FF2B5EF4-FFF2-40B4-BE49-F238E27FC236}">
                  <a16:creationId xmlns:a16="http://schemas.microsoft.com/office/drawing/2014/main" id="{DCC8469E-C2C1-466A-9952-DCBBBAEB8DF0}"/>
                </a:ext>
              </a:extLst>
            </p:cNvPr>
            <p:cNvSpPr/>
            <p:nvPr/>
          </p:nvSpPr>
          <p:spPr>
            <a:xfrm>
              <a:off x="8269493" y="441431"/>
              <a:ext cx="1618401" cy="2582023"/>
            </a:xfrm>
            <a:custGeom>
              <a:avLst/>
              <a:gdLst>
                <a:gd name="connsiteX0" fmla="*/ 1618401 w 1618401"/>
                <a:gd name="connsiteY0" fmla="*/ 2582024 h 2582023"/>
                <a:gd name="connsiteX1" fmla="*/ 1593022 w 1618401"/>
                <a:gd name="connsiteY1" fmla="*/ 2494954 h 2582023"/>
                <a:gd name="connsiteX2" fmla="*/ 1433330 w 1618401"/>
                <a:gd name="connsiteY2" fmla="*/ 1913189 h 2582023"/>
                <a:gd name="connsiteX3" fmla="*/ 1416150 w 1618401"/>
                <a:gd name="connsiteY3" fmla="*/ 1893666 h 2582023"/>
                <a:gd name="connsiteX4" fmla="*/ 783236 w 1618401"/>
                <a:gd name="connsiteY4" fmla="*/ 1619573 h 2582023"/>
                <a:gd name="connsiteX5" fmla="*/ 760200 w 1618401"/>
                <a:gd name="connsiteY5" fmla="*/ 1622696 h 2582023"/>
                <a:gd name="connsiteX6" fmla="*/ 312357 w 1618401"/>
                <a:gd name="connsiteY6" fmla="*/ 1960823 h 2582023"/>
                <a:gd name="connsiteX7" fmla="*/ 292054 w 1618401"/>
                <a:gd name="connsiteY7" fmla="*/ 1962385 h 2582023"/>
                <a:gd name="connsiteX8" fmla="*/ 164378 w 1618401"/>
                <a:gd name="connsiteY8" fmla="*/ 1888590 h 2582023"/>
                <a:gd name="connsiteX9" fmla="*/ 328756 w 1618401"/>
                <a:gd name="connsiteY9" fmla="*/ 1603955 h 2582023"/>
                <a:gd name="connsiteX10" fmla="*/ 1171 w 1618401"/>
                <a:gd name="connsiteY10" fmla="*/ 1603955 h 2582023"/>
                <a:gd name="connsiteX11" fmla="*/ 390 w 1618401"/>
                <a:gd name="connsiteY11" fmla="*/ 1591460 h 2582023"/>
                <a:gd name="connsiteX12" fmla="*/ 0 w 1618401"/>
                <a:gd name="connsiteY12" fmla="*/ 1456366 h 2582023"/>
                <a:gd name="connsiteX13" fmla="*/ 11323 w 1618401"/>
                <a:gd name="connsiteY13" fmla="*/ 1439967 h 2582023"/>
                <a:gd name="connsiteX14" fmla="*/ 524760 w 1618401"/>
                <a:gd name="connsiteY14" fmla="*/ 1222879 h 2582023"/>
                <a:gd name="connsiteX15" fmla="*/ 542721 w 1618401"/>
                <a:gd name="connsiteY15" fmla="*/ 1200623 h 2582023"/>
                <a:gd name="connsiteX16" fmla="*/ 564586 w 1618401"/>
                <a:gd name="connsiteY16" fmla="*/ 1007743 h 2582023"/>
                <a:gd name="connsiteX17" fmla="*/ 586841 w 1618401"/>
                <a:gd name="connsiteY17" fmla="*/ 817595 h 2582023"/>
                <a:gd name="connsiteX18" fmla="*/ 608316 w 1618401"/>
                <a:gd name="connsiteY18" fmla="*/ 629790 h 2582023"/>
                <a:gd name="connsiteX19" fmla="*/ 621201 w 1618401"/>
                <a:gd name="connsiteY19" fmla="*/ 513437 h 2582023"/>
                <a:gd name="connsiteX20" fmla="*/ 615344 w 1618401"/>
                <a:gd name="connsiteY20" fmla="*/ 497039 h 2582023"/>
                <a:gd name="connsiteX21" fmla="*/ 131190 w 1618401"/>
                <a:gd name="connsiteY21" fmla="*/ 6638 h 2582023"/>
                <a:gd name="connsiteX22" fmla="*/ 127676 w 1618401"/>
                <a:gd name="connsiteY22" fmla="*/ 0 h 2582023"/>
                <a:gd name="connsiteX23" fmla="*/ 247543 w 1618401"/>
                <a:gd name="connsiteY23" fmla="*/ 69109 h 2582023"/>
                <a:gd name="connsiteX24" fmla="*/ 860935 w 1618401"/>
                <a:gd name="connsiteY24" fmla="*/ 422854 h 2582023"/>
                <a:gd name="connsiteX25" fmla="*/ 872648 w 1618401"/>
                <a:gd name="connsiteY25" fmla="*/ 441986 h 2582023"/>
                <a:gd name="connsiteX26" fmla="*/ 881629 w 1618401"/>
                <a:gd name="connsiteY26" fmla="*/ 659464 h 2582023"/>
                <a:gd name="connsiteX27" fmla="*/ 890999 w 1618401"/>
                <a:gd name="connsiteY27" fmla="*/ 883190 h 2582023"/>
                <a:gd name="connsiteX28" fmla="*/ 899979 w 1618401"/>
                <a:gd name="connsiteY28" fmla="*/ 1103012 h 2582023"/>
                <a:gd name="connsiteX29" fmla="*/ 906227 w 1618401"/>
                <a:gd name="connsiteY29" fmla="*/ 1256067 h 2582023"/>
                <a:gd name="connsiteX30" fmla="*/ 919892 w 1618401"/>
                <a:gd name="connsiteY30" fmla="*/ 1279494 h 2582023"/>
                <a:gd name="connsiteX31" fmla="*/ 1606688 w 1618401"/>
                <a:gd name="connsiteY31" fmla="*/ 1714451 h 2582023"/>
                <a:gd name="connsiteX32" fmla="*/ 1618401 w 1618401"/>
                <a:gd name="connsiteY32" fmla="*/ 1722260 h 2582023"/>
                <a:gd name="connsiteX33" fmla="*/ 1618401 w 1618401"/>
                <a:gd name="connsiteY33" fmla="*/ 2582024 h 25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8401" h="2582023">
                  <a:moveTo>
                    <a:pt x="1618401" y="2582024"/>
                  </a:moveTo>
                  <a:cubicBezTo>
                    <a:pt x="1609812" y="2553130"/>
                    <a:pt x="1600831" y="2524238"/>
                    <a:pt x="1593022" y="2494954"/>
                  </a:cubicBezTo>
                  <a:cubicBezTo>
                    <a:pt x="1539531" y="2300902"/>
                    <a:pt x="1486430" y="2107241"/>
                    <a:pt x="1433330" y="1913189"/>
                  </a:cubicBezTo>
                  <a:cubicBezTo>
                    <a:pt x="1430596" y="1903427"/>
                    <a:pt x="1425911" y="1897571"/>
                    <a:pt x="1416150" y="1893666"/>
                  </a:cubicBezTo>
                  <a:cubicBezTo>
                    <a:pt x="1204918" y="1802692"/>
                    <a:pt x="994077" y="1711328"/>
                    <a:pt x="783236" y="1619573"/>
                  </a:cubicBezTo>
                  <a:cubicBezTo>
                    <a:pt x="773865" y="1615668"/>
                    <a:pt x="768008" y="1616839"/>
                    <a:pt x="760200" y="1622696"/>
                  </a:cubicBezTo>
                  <a:cubicBezTo>
                    <a:pt x="611049" y="1735535"/>
                    <a:pt x="461508" y="1847984"/>
                    <a:pt x="312357" y="1960823"/>
                  </a:cubicBezTo>
                  <a:cubicBezTo>
                    <a:pt x="305329" y="1966289"/>
                    <a:pt x="300253" y="1967070"/>
                    <a:pt x="292054" y="1962385"/>
                  </a:cubicBezTo>
                  <a:cubicBezTo>
                    <a:pt x="250276" y="1937396"/>
                    <a:pt x="207718" y="1913579"/>
                    <a:pt x="164378" y="1888590"/>
                  </a:cubicBezTo>
                  <a:cubicBezTo>
                    <a:pt x="219041" y="1793712"/>
                    <a:pt x="273313" y="1699614"/>
                    <a:pt x="328756" y="1603955"/>
                  </a:cubicBezTo>
                  <a:cubicBezTo>
                    <a:pt x="218260" y="1603955"/>
                    <a:pt x="110106" y="1603955"/>
                    <a:pt x="1171" y="1603955"/>
                  </a:cubicBezTo>
                  <a:cubicBezTo>
                    <a:pt x="781" y="1598879"/>
                    <a:pt x="390" y="1595365"/>
                    <a:pt x="390" y="1591460"/>
                  </a:cubicBezTo>
                  <a:cubicBezTo>
                    <a:pt x="390" y="1546559"/>
                    <a:pt x="781" y="1501267"/>
                    <a:pt x="0" y="1456366"/>
                  </a:cubicBezTo>
                  <a:cubicBezTo>
                    <a:pt x="0" y="1446995"/>
                    <a:pt x="3514" y="1443091"/>
                    <a:pt x="11323" y="1439967"/>
                  </a:cubicBezTo>
                  <a:cubicBezTo>
                    <a:pt x="182339" y="1367735"/>
                    <a:pt x="353354" y="1295111"/>
                    <a:pt x="524760" y="1222879"/>
                  </a:cubicBezTo>
                  <a:cubicBezTo>
                    <a:pt x="535693" y="1218194"/>
                    <a:pt x="541159" y="1213508"/>
                    <a:pt x="542721" y="1200623"/>
                  </a:cubicBezTo>
                  <a:cubicBezTo>
                    <a:pt x="549358" y="1136200"/>
                    <a:pt x="557167" y="1072166"/>
                    <a:pt x="564586" y="1007743"/>
                  </a:cubicBezTo>
                  <a:cubicBezTo>
                    <a:pt x="572004" y="944490"/>
                    <a:pt x="579423" y="880848"/>
                    <a:pt x="586841" y="817595"/>
                  </a:cubicBezTo>
                  <a:cubicBezTo>
                    <a:pt x="594260" y="755124"/>
                    <a:pt x="601288" y="692262"/>
                    <a:pt x="608316" y="629790"/>
                  </a:cubicBezTo>
                  <a:cubicBezTo>
                    <a:pt x="612611" y="591136"/>
                    <a:pt x="617296" y="552482"/>
                    <a:pt x="621201" y="513437"/>
                  </a:cubicBezTo>
                  <a:cubicBezTo>
                    <a:pt x="621591" y="507971"/>
                    <a:pt x="618858" y="500943"/>
                    <a:pt x="615344" y="497039"/>
                  </a:cubicBezTo>
                  <a:cubicBezTo>
                    <a:pt x="454090" y="333441"/>
                    <a:pt x="292835" y="169844"/>
                    <a:pt x="131190" y="6638"/>
                  </a:cubicBezTo>
                  <a:cubicBezTo>
                    <a:pt x="129628" y="5076"/>
                    <a:pt x="128066" y="3124"/>
                    <a:pt x="127676" y="0"/>
                  </a:cubicBezTo>
                  <a:cubicBezTo>
                    <a:pt x="167502" y="23036"/>
                    <a:pt x="207327" y="46073"/>
                    <a:pt x="247543" y="69109"/>
                  </a:cubicBezTo>
                  <a:cubicBezTo>
                    <a:pt x="452137" y="187024"/>
                    <a:pt x="656341" y="305329"/>
                    <a:pt x="860935" y="422854"/>
                  </a:cubicBezTo>
                  <a:cubicBezTo>
                    <a:pt x="869134" y="427539"/>
                    <a:pt x="872258" y="432615"/>
                    <a:pt x="872648" y="441986"/>
                  </a:cubicBezTo>
                  <a:cubicBezTo>
                    <a:pt x="875381" y="514609"/>
                    <a:pt x="878505" y="586841"/>
                    <a:pt x="881629" y="659464"/>
                  </a:cubicBezTo>
                  <a:cubicBezTo>
                    <a:pt x="884752" y="734040"/>
                    <a:pt x="887876" y="808615"/>
                    <a:pt x="890999" y="883190"/>
                  </a:cubicBezTo>
                  <a:cubicBezTo>
                    <a:pt x="894123" y="956594"/>
                    <a:pt x="896856" y="1029998"/>
                    <a:pt x="899979" y="1103012"/>
                  </a:cubicBezTo>
                  <a:cubicBezTo>
                    <a:pt x="901932" y="1154160"/>
                    <a:pt x="904665" y="1204918"/>
                    <a:pt x="906227" y="1256067"/>
                  </a:cubicBezTo>
                  <a:cubicBezTo>
                    <a:pt x="906617" y="1267390"/>
                    <a:pt x="910521" y="1273246"/>
                    <a:pt x="919892" y="1279494"/>
                  </a:cubicBezTo>
                  <a:cubicBezTo>
                    <a:pt x="1149085" y="1424349"/>
                    <a:pt x="1377886" y="1569205"/>
                    <a:pt x="1606688" y="1714451"/>
                  </a:cubicBezTo>
                  <a:cubicBezTo>
                    <a:pt x="1610592" y="1716794"/>
                    <a:pt x="1614497" y="1719527"/>
                    <a:pt x="1618401" y="1722260"/>
                  </a:cubicBezTo>
                  <a:cubicBezTo>
                    <a:pt x="1618401" y="2008067"/>
                    <a:pt x="1618401" y="2295045"/>
                    <a:pt x="1618401" y="2582024"/>
                  </a:cubicBezTo>
                  <a:close/>
                </a:path>
              </a:pathLst>
            </a:custGeom>
            <a:grpFill/>
            <a:ln w="3900" cap="flat">
              <a:noFill/>
              <a:prstDash val="solid"/>
              <a:miter/>
            </a:ln>
          </p:spPr>
          <p:txBody>
            <a:bodyPr rtlCol="0" anchor="ctr"/>
            <a:lstStyle/>
            <a:p>
              <a:endParaRPr lang="en-US" sz="1351">
                <a:solidFill>
                  <a:schemeClr val="tx1">
                    <a:lumMod val="85000"/>
                    <a:lumOff val="15000"/>
                  </a:schemeClr>
                </a:solidFill>
              </a:endParaRPr>
            </a:p>
          </p:txBody>
        </p:sp>
        <p:sp>
          <p:nvSpPr>
            <p:cNvPr id="38" name="Freeform: Shape 37">
              <a:extLst>
                <a:ext uri="{FF2B5EF4-FFF2-40B4-BE49-F238E27FC236}">
                  <a16:creationId xmlns:a16="http://schemas.microsoft.com/office/drawing/2014/main" id="{78A2E8BE-0DEC-44F8-8438-359BB9C4D17A}"/>
                </a:ext>
              </a:extLst>
            </p:cNvPr>
            <p:cNvSpPr/>
            <p:nvPr/>
          </p:nvSpPr>
          <p:spPr>
            <a:xfrm>
              <a:off x="6589011" y="445392"/>
              <a:ext cx="1619218" cy="2576891"/>
            </a:xfrm>
            <a:custGeom>
              <a:avLst/>
              <a:gdLst>
                <a:gd name="connsiteX0" fmla="*/ 1490725 w 1619218"/>
                <a:gd name="connsiteY0" fmla="*/ 725 h 2576891"/>
                <a:gd name="connsiteX1" fmla="*/ 1480964 w 1619218"/>
                <a:gd name="connsiteY1" fmla="*/ 10876 h 2576891"/>
                <a:gd name="connsiteX2" fmla="*/ 1005790 w 1619218"/>
                <a:gd name="connsiteY2" fmla="*/ 491906 h 2576891"/>
                <a:gd name="connsiteX3" fmla="*/ 997982 w 1619218"/>
                <a:gd name="connsiteY3" fmla="*/ 513381 h 2576891"/>
                <a:gd name="connsiteX4" fmla="*/ 1019847 w 1619218"/>
                <a:gd name="connsiteY4" fmla="*/ 703919 h 2576891"/>
                <a:gd name="connsiteX5" fmla="*/ 1041712 w 1619218"/>
                <a:gd name="connsiteY5" fmla="*/ 892895 h 2576891"/>
                <a:gd name="connsiteX6" fmla="*/ 1063967 w 1619218"/>
                <a:gd name="connsiteY6" fmla="*/ 1084604 h 2576891"/>
                <a:gd name="connsiteX7" fmla="*/ 1077242 w 1619218"/>
                <a:gd name="connsiteY7" fmla="*/ 1202129 h 2576891"/>
                <a:gd name="connsiteX8" fmla="*/ 1090127 w 1619218"/>
                <a:gd name="connsiteY8" fmla="*/ 1218528 h 2576891"/>
                <a:gd name="connsiteX9" fmla="*/ 1485259 w 1619218"/>
                <a:gd name="connsiteY9" fmla="*/ 1385639 h 2576891"/>
                <a:gd name="connsiteX10" fmla="*/ 1608250 w 1619218"/>
                <a:gd name="connsiteY10" fmla="*/ 1437568 h 2576891"/>
                <a:gd name="connsiteX11" fmla="*/ 1619182 w 1619218"/>
                <a:gd name="connsiteY11" fmla="*/ 1454748 h 2576891"/>
                <a:gd name="connsiteX12" fmla="*/ 1618792 w 1619218"/>
                <a:gd name="connsiteY12" fmla="*/ 1601556 h 2576891"/>
                <a:gd name="connsiteX13" fmla="*/ 1290036 w 1619218"/>
                <a:gd name="connsiteY13" fmla="*/ 1601556 h 2576891"/>
                <a:gd name="connsiteX14" fmla="*/ 1454414 w 1619218"/>
                <a:gd name="connsiteY14" fmla="*/ 1886582 h 2576891"/>
                <a:gd name="connsiteX15" fmla="*/ 1372030 w 1619218"/>
                <a:gd name="connsiteY15" fmla="*/ 1934216 h 2576891"/>
                <a:gd name="connsiteX16" fmla="*/ 1326347 w 1619218"/>
                <a:gd name="connsiteY16" fmla="*/ 1960767 h 2576891"/>
                <a:gd name="connsiteX17" fmla="*/ 1307215 w 1619218"/>
                <a:gd name="connsiteY17" fmla="*/ 1959595 h 2576891"/>
                <a:gd name="connsiteX18" fmla="*/ 1054596 w 1619218"/>
                <a:gd name="connsiteY18" fmla="*/ 1768667 h 2576891"/>
                <a:gd name="connsiteX19" fmla="*/ 856640 w 1619218"/>
                <a:gd name="connsiteY19" fmla="*/ 1618735 h 2576891"/>
                <a:gd name="connsiteX20" fmla="*/ 837508 w 1619218"/>
                <a:gd name="connsiteY20" fmla="*/ 1617174 h 2576891"/>
                <a:gd name="connsiteX21" fmla="*/ 203423 w 1619218"/>
                <a:gd name="connsiteY21" fmla="*/ 1891267 h 2576891"/>
                <a:gd name="connsiteX22" fmla="*/ 186243 w 1619218"/>
                <a:gd name="connsiteY22" fmla="*/ 1910789 h 2576891"/>
                <a:gd name="connsiteX23" fmla="*/ 5857 w 1619218"/>
                <a:gd name="connsiteY23" fmla="*/ 2567130 h 2576891"/>
                <a:gd name="connsiteX24" fmla="*/ 1171 w 1619218"/>
                <a:gd name="connsiteY24" fmla="*/ 2576891 h 2576891"/>
                <a:gd name="connsiteX25" fmla="*/ 390 w 1619218"/>
                <a:gd name="connsiteY25" fmla="*/ 2566740 h 2576891"/>
                <a:gd name="connsiteX26" fmla="*/ 0 w 1619218"/>
                <a:gd name="connsiteY26" fmla="*/ 1730794 h 2576891"/>
                <a:gd name="connsiteX27" fmla="*/ 11713 w 1619218"/>
                <a:gd name="connsiteY27" fmla="*/ 1712052 h 2576891"/>
                <a:gd name="connsiteX28" fmla="*/ 700461 w 1619218"/>
                <a:gd name="connsiteY28" fmla="*/ 1275923 h 2576891"/>
                <a:gd name="connsiteX29" fmla="*/ 712565 w 1619218"/>
                <a:gd name="connsiteY29" fmla="*/ 1256010 h 2576891"/>
                <a:gd name="connsiteX30" fmla="*/ 721545 w 1619218"/>
                <a:gd name="connsiteY30" fmla="*/ 1032285 h 2576891"/>
                <a:gd name="connsiteX31" fmla="*/ 730916 w 1619218"/>
                <a:gd name="connsiteY31" fmla="*/ 810901 h 2576891"/>
                <a:gd name="connsiteX32" fmla="*/ 739896 w 1619218"/>
                <a:gd name="connsiteY32" fmla="*/ 592251 h 2576891"/>
                <a:gd name="connsiteX33" fmla="*/ 746924 w 1619218"/>
                <a:gd name="connsiteY33" fmla="*/ 436463 h 2576891"/>
                <a:gd name="connsiteX34" fmla="*/ 755124 w 1619218"/>
                <a:gd name="connsiteY34" fmla="*/ 422797 h 2576891"/>
                <a:gd name="connsiteX35" fmla="*/ 1484088 w 1619218"/>
                <a:gd name="connsiteY35" fmla="*/ 1505 h 2576891"/>
                <a:gd name="connsiteX36" fmla="*/ 1487602 w 1619218"/>
                <a:gd name="connsiteY36" fmla="*/ 334 h 2576891"/>
                <a:gd name="connsiteX37" fmla="*/ 1490725 w 1619218"/>
                <a:gd name="connsiteY37" fmla="*/ 725 h 25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9218" h="2576891">
                  <a:moveTo>
                    <a:pt x="1490725" y="725"/>
                  </a:moveTo>
                  <a:cubicBezTo>
                    <a:pt x="1487602" y="4239"/>
                    <a:pt x="1484478" y="7362"/>
                    <a:pt x="1480964" y="10876"/>
                  </a:cubicBezTo>
                  <a:cubicBezTo>
                    <a:pt x="1322833" y="170959"/>
                    <a:pt x="1164312" y="331433"/>
                    <a:pt x="1005790" y="491906"/>
                  </a:cubicBezTo>
                  <a:cubicBezTo>
                    <a:pt x="999543" y="498544"/>
                    <a:pt x="997201" y="504401"/>
                    <a:pt x="997982" y="513381"/>
                  </a:cubicBezTo>
                  <a:cubicBezTo>
                    <a:pt x="1005400" y="576633"/>
                    <a:pt x="1012428" y="640276"/>
                    <a:pt x="1019847" y="703919"/>
                  </a:cubicBezTo>
                  <a:cubicBezTo>
                    <a:pt x="1027265" y="766781"/>
                    <a:pt x="1034684" y="830033"/>
                    <a:pt x="1041712" y="892895"/>
                  </a:cubicBezTo>
                  <a:cubicBezTo>
                    <a:pt x="1049130" y="956928"/>
                    <a:pt x="1056549" y="1020571"/>
                    <a:pt x="1063967" y="1084604"/>
                  </a:cubicBezTo>
                  <a:cubicBezTo>
                    <a:pt x="1068652" y="1123649"/>
                    <a:pt x="1073728" y="1163084"/>
                    <a:pt x="1077242" y="1202129"/>
                  </a:cubicBezTo>
                  <a:cubicBezTo>
                    <a:pt x="1078023" y="1211890"/>
                    <a:pt x="1082318" y="1215014"/>
                    <a:pt x="1090127" y="1218528"/>
                  </a:cubicBezTo>
                  <a:cubicBezTo>
                    <a:pt x="1221708" y="1273971"/>
                    <a:pt x="1353678" y="1329805"/>
                    <a:pt x="1485259" y="1385639"/>
                  </a:cubicBezTo>
                  <a:cubicBezTo>
                    <a:pt x="1526256" y="1402818"/>
                    <a:pt x="1567253" y="1420389"/>
                    <a:pt x="1608250" y="1437568"/>
                  </a:cubicBezTo>
                  <a:cubicBezTo>
                    <a:pt x="1616839" y="1441082"/>
                    <a:pt x="1619573" y="1445768"/>
                    <a:pt x="1619182" y="1454748"/>
                  </a:cubicBezTo>
                  <a:cubicBezTo>
                    <a:pt x="1618792" y="1503163"/>
                    <a:pt x="1618792" y="1551579"/>
                    <a:pt x="1618792" y="1601556"/>
                  </a:cubicBezTo>
                  <a:cubicBezTo>
                    <a:pt x="1509857" y="1601556"/>
                    <a:pt x="1401704" y="1601556"/>
                    <a:pt x="1290036" y="1601556"/>
                  </a:cubicBezTo>
                  <a:cubicBezTo>
                    <a:pt x="1345479" y="1697606"/>
                    <a:pt x="1399751" y="1791703"/>
                    <a:pt x="1454414" y="1886582"/>
                  </a:cubicBezTo>
                  <a:cubicBezTo>
                    <a:pt x="1426692" y="1902590"/>
                    <a:pt x="1399361" y="1918598"/>
                    <a:pt x="1372030" y="1934216"/>
                  </a:cubicBezTo>
                  <a:cubicBezTo>
                    <a:pt x="1356802" y="1943197"/>
                    <a:pt x="1341184" y="1951005"/>
                    <a:pt x="1326347" y="1960767"/>
                  </a:cubicBezTo>
                  <a:cubicBezTo>
                    <a:pt x="1318929" y="1965452"/>
                    <a:pt x="1314243" y="1965062"/>
                    <a:pt x="1307215" y="1959595"/>
                  </a:cubicBezTo>
                  <a:cubicBezTo>
                    <a:pt x="1223269" y="1895952"/>
                    <a:pt x="1138933" y="1832310"/>
                    <a:pt x="1054596" y="1768667"/>
                  </a:cubicBezTo>
                  <a:cubicBezTo>
                    <a:pt x="988611" y="1718690"/>
                    <a:pt x="922235" y="1669103"/>
                    <a:pt x="856640" y="1618735"/>
                  </a:cubicBezTo>
                  <a:cubicBezTo>
                    <a:pt x="849612" y="1613269"/>
                    <a:pt x="844536" y="1613660"/>
                    <a:pt x="837508" y="1617174"/>
                  </a:cubicBezTo>
                  <a:cubicBezTo>
                    <a:pt x="626276" y="1708929"/>
                    <a:pt x="415045" y="1800293"/>
                    <a:pt x="203423" y="1891267"/>
                  </a:cubicBezTo>
                  <a:cubicBezTo>
                    <a:pt x="193662" y="1895562"/>
                    <a:pt x="188976" y="1901028"/>
                    <a:pt x="186243" y="1910789"/>
                  </a:cubicBezTo>
                  <a:cubicBezTo>
                    <a:pt x="126505" y="2129440"/>
                    <a:pt x="65985" y="2348090"/>
                    <a:pt x="5857" y="2567130"/>
                  </a:cubicBezTo>
                  <a:cubicBezTo>
                    <a:pt x="5076" y="2570254"/>
                    <a:pt x="3904" y="2573768"/>
                    <a:pt x="1171" y="2576891"/>
                  </a:cubicBezTo>
                  <a:cubicBezTo>
                    <a:pt x="781" y="2573377"/>
                    <a:pt x="390" y="2570254"/>
                    <a:pt x="390" y="2566740"/>
                  </a:cubicBezTo>
                  <a:cubicBezTo>
                    <a:pt x="390" y="2287961"/>
                    <a:pt x="390" y="2009573"/>
                    <a:pt x="0" y="1730794"/>
                  </a:cubicBezTo>
                  <a:cubicBezTo>
                    <a:pt x="0" y="1721032"/>
                    <a:pt x="3904" y="1716737"/>
                    <a:pt x="11713" y="1712052"/>
                  </a:cubicBezTo>
                  <a:cubicBezTo>
                    <a:pt x="241296" y="1566806"/>
                    <a:pt x="470879" y="1421169"/>
                    <a:pt x="700461" y="1275923"/>
                  </a:cubicBezTo>
                  <a:cubicBezTo>
                    <a:pt x="708661" y="1270848"/>
                    <a:pt x="712175" y="1265772"/>
                    <a:pt x="712565" y="1256010"/>
                  </a:cubicBezTo>
                  <a:cubicBezTo>
                    <a:pt x="715298" y="1181435"/>
                    <a:pt x="718422" y="1106860"/>
                    <a:pt x="721545" y="1032285"/>
                  </a:cubicBezTo>
                  <a:cubicBezTo>
                    <a:pt x="724669" y="958490"/>
                    <a:pt x="727793" y="884696"/>
                    <a:pt x="730916" y="810901"/>
                  </a:cubicBezTo>
                  <a:cubicBezTo>
                    <a:pt x="734040" y="737888"/>
                    <a:pt x="736773" y="665265"/>
                    <a:pt x="739896" y="592251"/>
                  </a:cubicBezTo>
                  <a:cubicBezTo>
                    <a:pt x="742239" y="540322"/>
                    <a:pt x="744191" y="488392"/>
                    <a:pt x="746924" y="436463"/>
                  </a:cubicBezTo>
                  <a:cubicBezTo>
                    <a:pt x="747315" y="431778"/>
                    <a:pt x="751219" y="425140"/>
                    <a:pt x="755124" y="422797"/>
                  </a:cubicBezTo>
                  <a:cubicBezTo>
                    <a:pt x="997982" y="282237"/>
                    <a:pt x="1241230" y="142066"/>
                    <a:pt x="1484088" y="1505"/>
                  </a:cubicBezTo>
                  <a:cubicBezTo>
                    <a:pt x="1485259" y="725"/>
                    <a:pt x="1486430" y="725"/>
                    <a:pt x="1487602" y="334"/>
                  </a:cubicBezTo>
                  <a:cubicBezTo>
                    <a:pt x="1489554" y="-447"/>
                    <a:pt x="1489944" y="334"/>
                    <a:pt x="1490725" y="725"/>
                  </a:cubicBezTo>
                  <a:close/>
                </a:path>
              </a:pathLst>
            </a:custGeom>
            <a:grpFill/>
            <a:ln w="3900" cap="flat">
              <a:noFill/>
              <a:prstDash val="solid"/>
              <a:miter/>
            </a:ln>
          </p:spPr>
          <p:txBody>
            <a:bodyPr rtlCol="0" anchor="ctr"/>
            <a:lstStyle/>
            <a:p>
              <a:endParaRPr lang="en-US" sz="1351">
                <a:solidFill>
                  <a:schemeClr val="tx1">
                    <a:lumMod val="85000"/>
                    <a:lumOff val="15000"/>
                  </a:schemeClr>
                </a:solidFill>
              </a:endParaRPr>
            </a:p>
          </p:txBody>
        </p:sp>
        <p:sp>
          <p:nvSpPr>
            <p:cNvPr id="39" name="Freeform: Shape 38">
              <a:extLst>
                <a:ext uri="{FF2B5EF4-FFF2-40B4-BE49-F238E27FC236}">
                  <a16:creationId xmlns:a16="http://schemas.microsoft.com/office/drawing/2014/main" id="{50791C82-024A-481D-A609-6D26741BBFA0}"/>
                </a:ext>
              </a:extLst>
            </p:cNvPr>
            <p:cNvSpPr/>
            <p:nvPr/>
          </p:nvSpPr>
          <p:spPr>
            <a:xfrm>
              <a:off x="7427691" y="2118400"/>
              <a:ext cx="522808" cy="903493"/>
            </a:xfrm>
            <a:custGeom>
              <a:avLst/>
              <a:gdLst>
                <a:gd name="connsiteX0" fmla="*/ 781 w 522808"/>
                <a:gd name="connsiteY0" fmla="*/ 0 h 903493"/>
                <a:gd name="connsiteX1" fmla="*/ 155788 w 522808"/>
                <a:gd name="connsiteY1" fmla="*/ 116353 h 903493"/>
                <a:gd name="connsiteX2" fmla="*/ 169063 w 522808"/>
                <a:gd name="connsiteY2" fmla="*/ 126505 h 903493"/>
                <a:gd name="connsiteX3" fmla="*/ 204204 w 522808"/>
                <a:gd name="connsiteY3" fmla="*/ 196004 h 903493"/>
                <a:gd name="connsiteX4" fmla="*/ 196785 w 522808"/>
                <a:gd name="connsiteY4" fmla="*/ 477907 h 903493"/>
                <a:gd name="connsiteX5" fmla="*/ 206546 w 522808"/>
                <a:gd name="connsiteY5" fmla="*/ 493524 h 903493"/>
                <a:gd name="connsiteX6" fmla="*/ 480249 w 522808"/>
                <a:gd name="connsiteY6" fmla="*/ 643456 h 903493"/>
                <a:gd name="connsiteX7" fmla="*/ 493525 w 522808"/>
                <a:gd name="connsiteY7" fmla="*/ 661807 h 903493"/>
                <a:gd name="connsiteX8" fmla="*/ 514999 w 522808"/>
                <a:gd name="connsiteY8" fmla="*/ 840632 h 903493"/>
                <a:gd name="connsiteX9" fmla="*/ 522808 w 522808"/>
                <a:gd name="connsiteY9" fmla="*/ 903493 h 903493"/>
                <a:gd name="connsiteX10" fmla="*/ 453699 w 522808"/>
                <a:gd name="connsiteY10" fmla="*/ 863668 h 903493"/>
                <a:gd name="connsiteX11" fmla="*/ 10933 w 522808"/>
                <a:gd name="connsiteY11" fmla="*/ 607535 h 903493"/>
                <a:gd name="connsiteX12" fmla="*/ 0 w 522808"/>
                <a:gd name="connsiteY12" fmla="*/ 592308 h 903493"/>
                <a:gd name="connsiteX13" fmla="*/ 0 w 522808"/>
                <a:gd name="connsiteY13" fmla="*/ 7809 h 903493"/>
                <a:gd name="connsiteX14" fmla="*/ 781 w 522808"/>
                <a:gd name="connsiteY14" fmla="*/ 0 h 9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808" h="903493">
                  <a:moveTo>
                    <a:pt x="781" y="0"/>
                  </a:moveTo>
                  <a:cubicBezTo>
                    <a:pt x="53491" y="39825"/>
                    <a:pt x="104640" y="78089"/>
                    <a:pt x="155788" y="116353"/>
                  </a:cubicBezTo>
                  <a:cubicBezTo>
                    <a:pt x="160083" y="119867"/>
                    <a:pt x="164378" y="123772"/>
                    <a:pt x="169063" y="126505"/>
                  </a:cubicBezTo>
                  <a:cubicBezTo>
                    <a:pt x="198737" y="140951"/>
                    <a:pt x="205765" y="163597"/>
                    <a:pt x="204204" y="196004"/>
                  </a:cubicBezTo>
                  <a:cubicBezTo>
                    <a:pt x="199909" y="289711"/>
                    <a:pt x="199128" y="383809"/>
                    <a:pt x="196785" y="477907"/>
                  </a:cubicBezTo>
                  <a:cubicBezTo>
                    <a:pt x="196395" y="486496"/>
                    <a:pt x="199909" y="489620"/>
                    <a:pt x="206546" y="493524"/>
                  </a:cubicBezTo>
                  <a:cubicBezTo>
                    <a:pt x="297911" y="543502"/>
                    <a:pt x="388885" y="593479"/>
                    <a:pt x="480249" y="643456"/>
                  </a:cubicBezTo>
                  <a:cubicBezTo>
                    <a:pt x="488058" y="647751"/>
                    <a:pt x="492353" y="652436"/>
                    <a:pt x="493525" y="661807"/>
                  </a:cubicBezTo>
                  <a:cubicBezTo>
                    <a:pt x="500553" y="721545"/>
                    <a:pt x="507971" y="780893"/>
                    <a:pt x="514999" y="840632"/>
                  </a:cubicBezTo>
                  <a:cubicBezTo>
                    <a:pt x="517342" y="860935"/>
                    <a:pt x="520075" y="881238"/>
                    <a:pt x="522808" y="903493"/>
                  </a:cubicBezTo>
                  <a:cubicBezTo>
                    <a:pt x="498991" y="889828"/>
                    <a:pt x="476345" y="876943"/>
                    <a:pt x="453699" y="863668"/>
                  </a:cubicBezTo>
                  <a:cubicBezTo>
                    <a:pt x="306110" y="778160"/>
                    <a:pt x="158521" y="693043"/>
                    <a:pt x="10933" y="607535"/>
                  </a:cubicBezTo>
                  <a:cubicBezTo>
                    <a:pt x="4685" y="604021"/>
                    <a:pt x="0" y="601288"/>
                    <a:pt x="0" y="592308"/>
                  </a:cubicBezTo>
                  <a:cubicBezTo>
                    <a:pt x="390" y="397475"/>
                    <a:pt x="0" y="202642"/>
                    <a:pt x="0" y="7809"/>
                  </a:cubicBezTo>
                  <a:cubicBezTo>
                    <a:pt x="390" y="5857"/>
                    <a:pt x="390" y="3904"/>
                    <a:pt x="781" y="0"/>
                  </a:cubicBezTo>
                  <a:close/>
                </a:path>
              </a:pathLst>
            </a:custGeom>
            <a:grpFill/>
            <a:ln w="3900" cap="flat">
              <a:noFill/>
              <a:prstDash val="solid"/>
              <a:miter/>
            </a:ln>
          </p:spPr>
          <p:txBody>
            <a:bodyPr rtlCol="0" anchor="ctr"/>
            <a:lstStyle/>
            <a:p>
              <a:endParaRPr lang="en-US" sz="1351">
                <a:solidFill>
                  <a:schemeClr val="tx1">
                    <a:lumMod val="85000"/>
                    <a:lumOff val="15000"/>
                  </a:schemeClr>
                </a:solidFill>
              </a:endParaRPr>
            </a:p>
          </p:txBody>
        </p:sp>
        <p:sp>
          <p:nvSpPr>
            <p:cNvPr id="40" name="Freeform: Shape 39">
              <a:extLst>
                <a:ext uri="{FF2B5EF4-FFF2-40B4-BE49-F238E27FC236}">
                  <a16:creationId xmlns:a16="http://schemas.microsoft.com/office/drawing/2014/main" id="{CBA2FDBB-79A0-44EB-A7C9-7467B2095256}"/>
                </a:ext>
              </a:extLst>
            </p:cNvPr>
            <p:cNvSpPr/>
            <p:nvPr/>
          </p:nvSpPr>
          <p:spPr>
            <a:xfrm>
              <a:off x="8524455" y="2117619"/>
              <a:ext cx="520855" cy="902712"/>
            </a:xfrm>
            <a:custGeom>
              <a:avLst/>
              <a:gdLst>
                <a:gd name="connsiteX0" fmla="*/ 520856 w 520855"/>
                <a:gd name="connsiteY0" fmla="*/ 0 h 902712"/>
                <a:gd name="connsiteX1" fmla="*/ 520856 w 520855"/>
                <a:gd name="connsiteY1" fmla="*/ 63252 h 902712"/>
                <a:gd name="connsiteX2" fmla="*/ 520856 w 520855"/>
                <a:gd name="connsiteY2" fmla="*/ 588793 h 902712"/>
                <a:gd name="connsiteX3" fmla="*/ 509533 w 520855"/>
                <a:gd name="connsiteY3" fmla="*/ 609097 h 902712"/>
                <a:gd name="connsiteX4" fmla="*/ 10933 w 520855"/>
                <a:gd name="connsiteY4" fmla="*/ 896856 h 902712"/>
                <a:gd name="connsiteX5" fmla="*/ 0 w 520855"/>
                <a:gd name="connsiteY5" fmla="*/ 902713 h 902712"/>
                <a:gd name="connsiteX6" fmla="*/ 6638 w 520855"/>
                <a:gd name="connsiteY6" fmla="*/ 845317 h 902712"/>
                <a:gd name="connsiteX7" fmla="*/ 28893 w 520855"/>
                <a:gd name="connsiteY7" fmla="*/ 661417 h 902712"/>
                <a:gd name="connsiteX8" fmla="*/ 40216 w 520855"/>
                <a:gd name="connsiteY8" fmla="*/ 644627 h 902712"/>
                <a:gd name="connsiteX9" fmla="*/ 313138 w 520855"/>
                <a:gd name="connsiteY9" fmla="*/ 495477 h 902712"/>
                <a:gd name="connsiteX10" fmla="*/ 324852 w 520855"/>
                <a:gd name="connsiteY10" fmla="*/ 474393 h 902712"/>
                <a:gd name="connsiteX11" fmla="*/ 317433 w 520855"/>
                <a:gd name="connsiteY11" fmla="*/ 163988 h 902712"/>
                <a:gd name="connsiteX12" fmla="*/ 326804 w 520855"/>
                <a:gd name="connsiteY12" fmla="*/ 144856 h 902712"/>
                <a:gd name="connsiteX13" fmla="*/ 509142 w 520855"/>
                <a:gd name="connsiteY13" fmla="*/ 8199 h 902712"/>
                <a:gd name="connsiteX14" fmla="*/ 520856 w 520855"/>
                <a:gd name="connsiteY14" fmla="*/ 0 h 90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855" h="902712">
                  <a:moveTo>
                    <a:pt x="520856" y="0"/>
                  </a:moveTo>
                  <a:cubicBezTo>
                    <a:pt x="520856" y="23036"/>
                    <a:pt x="520856" y="42949"/>
                    <a:pt x="520856" y="63252"/>
                  </a:cubicBezTo>
                  <a:cubicBezTo>
                    <a:pt x="520856" y="238563"/>
                    <a:pt x="520856" y="413483"/>
                    <a:pt x="520856" y="588793"/>
                  </a:cubicBezTo>
                  <a:cubicBezTo>
                    <a:pt x="520856" y="598555"/>
                    <a:pt x="518123" y="604021"/>
                    <a:pt x="509533" y="609097"/>
                  </a:cubicBezTo>
                  <a:cubicBezTo>
                    <a:pt x="343203" y="704756"/>
                    <a:pt x="176872" y="800806"/>
                    <a:pt x="10933" y="896856"/>
                  </a:cubicBezTo>
                  <a:cubicBezTo>
                    <a:pt x="8199" y="898418"/>
                    <a:pt x="5076" y="899979"/>
                    <a:pt x="0" y="902713"/>
                  </a:cubicBezTo>
                  <a:cubicBezTo>
                    <a:pt x="2343" y="882409"/>
                    <a:pt x="4295" y="863668"/>
                    <a:pt x="6638" y="845317"/>
                  </a:cubicBezTo>
                  <a:cubicBezTo>
                    <a:pt x="14056" y="784017"/>
                    <a:pt x="21865" y="722717"/>
                    <a:pt x="28893" y="661417"/>
                  </a:cubicBezTo>
                  <a:cubicBezTo>
                    <a:pt x="29674" y="653608"/>
                    <a:pt x="32797" y="648532"/>
                    <a:pt x="40216" y="644627"/>
                  </a:cubicBezTo>
                  <a:cubicBezTo>
                    <a:pt x="131190" y="595041"/>
                    <a:pt x="222164" y="545063"/>
                    <a:pt x="313138" y="495477"/>
                  </a:cubicBezTo>
                  <a:cubicBezTo>
                    <a:pt x="322509" y="490401"/>
                    <a:pt x="324852" y="484544"/>
                    <a:pt x="324852" y="474393"/>
                  </a:cubicBezTo>
                  <a:cubicBezTo>
                    <a:pt x="322119" y="370924"/>
                    <a:pt x="320166" y="267456"/>
                    <a:pt x="317433" y="163988"/>
                  </a:cubicBezTo>
                  <a:cubicBezTo>
                    <a:pt x="317043" y="155398"/>
                    <a:pt x="319776" y="150322"/>
                    <a:pt x="326804" y="144856"/>
                  </a:cubicBezTo>
                  <a:cubicBezTo>
                    <a:pt x="387714" y="99564"/>
                    <a:pt x="448233" y="53882"/>
                    <a:pt x="509142" y="8199"/>
                  </a:cubicBezTo>
                  <a:cubicBezTo>
                    <a:pt x="512266" y="5857"/>
                    <a:pt x="515780" y="3514"/>
                    <a:pt x="520856" y="0"/>
                  </a:cubicBezTo>
                  <a:close/>
                </a:path>
              </a:pathLst>
            </a:custGeom>
            <a:grpFill/>
            <a:ln w="3900" cap="flat">
              <a:noFill/>
              <a:prstDash val="solid"/>
              <a:miter/>
            </a:ln>
          </p:spPr>
          <p:txBody>
            <a:bodyPr rtlCol="0" anchor="ctr"/>
            <a:lstStyle/>
            <a:p>
              <a:endParaRPr lang="en-US" sz="1351">
                <a:solidFill>
                  <a:schemeClr val="tx1">
                    <a:lumMod val="85000"/>
                    <a:lumOff val="15000"/>
                  </a:schemeClr>
                </a:solidFill>
              </a:endParaRPr>
            </a:p>
          </p:txBody>
        </p:sp>
        <p:sp>
          <p:nvSpPr>
            <p:cNvPr id="41" name="Freeform: Shape 40">
              <a:extLst>
                <a:ext uri="{FF2B5EF4-FFF2-40B4-BE49-F238E27FC236}">
                  <a16:creationId xmlns:a16="http://schemas.microsoft.com/office/drawing/2014/main" id="{E6CC6D1C-30A9-4AB2-B7D0-CDAD36AD94FD}"/>
                </a:ext>
              </a:extLst>
            </p:cNvPr>
            <p:cNvSpPr/>
            <p:nvPr/>
          </p:nvSpPr>
          <p:spPr>
            <a:xfrm>
              <a:off x="7716621" y="1306856"/>
              <a:ext cx="1042882" cy="395220"/>
            </a:xfrm>
            <a:custGeom>
              <a:avLst/>
              <a:gdLst>
                <a:gd name="connsiteX0" fmla="*/ 1042883 w 1042882"/>
                <a:gd name="connsiteY0" fmla="*/ 297716 h 395220"/>
                <a:gd name="connsiteX1" fmla="*/ 815253 w 1042882"/>
                <a:gd name="connsiteY1" fmla="*/ 394156 h 395220"/>
                <a:gd name="connsiteX2" fmla="*/ 799244 w 1042882"/>
                <a:gd name="connsiteY2" fmla="*/ 391423 h 395220"/>
                <a:gd name="connsiteX3" fmla="*/ 534521 w 1042882"/>
                <a:gd name="connsiteY3" fmla="*/ 230559 h 395220"/>
                <a:gd name="connsiteX4" fmla="*/ 509533 w 1042882"/>
                <a:gd name="connsiteY4" fmla="*/ 230559 h 395220"/>
                <a:gd name="connsiteX5" fmla="*/ 245981 w 1042882"/>
                <a:gd name="connsiteY5" fmla="*/ 391032 h 395220"/>
                <a:gd name="connsiteX6" fmla="*/ 221383 w 1042882"/>
                <a:gd name="connsiteY6" fmla="*/ 392594 h 395220"/>
                <a:gd name="connsiteX7" fmla="*/ 12104 w 1042882"/>
                <a:gd name="connsiteY7" fmla="*/ 303572 h 395220"/>
                <a:gd name="connsiteX8" fmla="*/ 0 w 1042882"/>
                <a:gd name="connsiteY8" fmla="*/ 298106 h 395220"/>
                <a:gd name="connsiteX9" fmla="*/ 19132 w 1042882"/>
                <a:gd name="connsiteY9" fmla="*/ 286783 h 395220"/>
                <a:gd name="connsiteX10" fmla="*/ 509142 w 1042882"/>
                <a:gd name="connsiteY10" fmla="*/ 4100 h 395220"/>
                <a:gd name="connsiteX11" fmla="*/ 534521 w 1042882"/>
                <a:gd name="connsiteY11" fmla="*/ 4100 h 395220"/>
                <a:gd name="connsiteX12" fmla="*/ 1032341 w 1042882"/>
                <a:gd name="connsiteY12" fmla="*/ 291078 h 395220"/>
                <a:gd name="connsiteX13" fmla="*/ 1042883 w 1042882"/>
                <a:gd name="connsiteY13" fmla="*/ 297716 h 3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882" h="395220">
                  <a:moveTo>
                    <a:pt x="1042883" y="297716"/>
                  </a:moveTo>
                  <a:cubicBezTo>
                    <a:pt x="965574" y="330513"/>
                    <a:pt x="890609" y="362920"/>
                    <a:pt x="815253" y="394156"/>
                  </a:cubicBezTo>
                  <a:cubicBezTo>
                    <a:pt x="810958" y="396108"/>
                    <a:pt x="803539" y="394156"/>
                    <a:pt x="799244" y="391423"/>
                  </a:cubicBezTo>
                  <a:cubicBezTo>
                    <a:pt x="710613" y="337932"/>
                    <a:pt x="622372" y="284440"/>
                    <a:pt x="534521" y="230559"/>
                  </a:cubicBezTo>
                  <a:cubicBezTo>
                    <a:pt x="525151" y="224702"/>
                    <a:pt x="518904" y="225092"/>
                    <a:pt x="509533" y="230559"/>
                  </a:cubicBezTo>
                  <a:cubicBezTo>
                    <a:pt x="421682" y="284440"/>
                    <a:pt x="333832" y="337541"/>
                    <a:pt x="245981" y="391032"/>
                  </a:cubicBezTo>
                  <a:cubicBezTo>
                    <a:pt x="237392" y="396108"/>
                    <a:pt x="230754" y="396499"/>
                    <a:pt x="221383" y="392594"/>
                  </a:cubicBezTo>
                  <a:cubicBezTo>
                    <a:pt x="151884" y="362530"/>
                    <a:pt x="81994" y="333246"/>
                    <a:pt x="12104" y="303572"/>
                  </a:cubicBezTo>
                  <a:cubicBezTo>
                    <a:pt x="8590" y="302011"/>
                    <a:pt x="5076" y="300449"/>
                    <a:pt x="0" y="298106"/>
                  </a:cubicBezTo>
                  <a:cubicBezTo>
                    <a:pt x="7028" y="293811"/>
                    <a:pt x="13275" y="290297"/>
                    <a:pt x="19132" y="286783"/>
                  </a:cubicBezTo>
                  <a:cubicBezTo>
                    <a:pt x="182339" y="192685"/>
                    <a:pt x="345936" y="98588"/>
                    <a:pt x="509142" y="4100"/>
                  </a:cubicBezTo>
                  <a:cubicBezTo>
                    <a:pt x="518513" y="-1367"/>
                    <a:pt x="525151" y="-1367"/>
                    <a:pt x="534521" y="4100"/>
                  </a:cubicBezTo>
                  <a:cubicBezTo>
                    <a:pt x="700461" y="100150"/>
                    <a:pt x="866401" y="195419"/>
                    <a:pt x="1032341" y="291078"/>
                  </a:cubicBezTo>
                  <a:cubicBezTo>
                    <a:pt x="1035074" y="293030"/>
                    <a:pt x="1038198" y="294592"/>
                    <a:pt x="1042883" y="297716"/>
                  </a:cubicBezTo>
                  <a:close/>
                </a:path>
              </a:pathLst>
            </a:custGeom>
            <a:grpFill/>
            <a:ln w="3900" cap="flat">
              <a:noFill/>
              <a:prstDash val="solid"/>
              <a:miter/>
            </a:ln>
          </p:spPr>
          <p:txBody>
            <a:bodyPr rtlCol="0" anchor="ctr"/>
            <a:lstStyle/>
            <a:p>
              <a:endParaRPr lang="en-US" sz="1351">
                <a:solidFill>
                  <a:schemeClr val="tx1">
                    <a:lumMod val="85000"/>
                    <a:lumOff val="15000"/>
                  </a:schemeClr>
                </a:solidFill>
              </a:endParaRPr>
            </a:p>
          </p:txBody>
        </p:sp>
      </p:grpSp>
      <p:sp>
        <p:nvSpPr>
          <p:cNvPr id="42" name="Freeform: Shape 41">
            <a:extLst>
              <a:ext uri="{FF2B5EF4-FFF2-40B4-BE49-F238E27FC236}">
                <a16:creationId xmlns:a16="http://schemas.microsoft.com/office/drawing/2014/main" id="{C2860F6B-AE0A-4602-BB74-6EAB6D723431}"/>
              </a:ext>
            </a:extLst>
          </p:cNvPr>
          <p:cNvSpPr/>
          <p:nvPr userDrawn="1"/>
        </p:nvSpPr>
        <p:spPr>
          <a:xfrm>
            <a:off x="1324410" y="4928852"/>
            <a:ext cx="55524" cy="35763"/>
          </a:xfrm>
          <a:custGeom>
            <a:avLst/>
            <a:gdLst>
              <a:gd name="connsiteX0" fmla="*/ 45793 w 55524"/>
              <a:gd name="connsiteY0" fmla="*/ 35450 h 35763"/>
              <a:gd name="connsiteX1" fmla="*/ 40775 w 55524"/>
              <a:gd name="connsiteY1" fmla="*/ 28863 h 35763"/>
              <a:gd name="connsiteX2" fmla="*/ 31992 w 55524"/>
              <a:gd name="connsiteY2" fmla="*/ 13494 h 35763"/>
              <a:gd name="connsiteX3" fmla="*/ 11291 w 55524"/>
              <a:gd name="connsiteY3" fmla="*/ 27295 h 35763"/>
              <a:gd name="connsiteX4" fmla="*/ 3137 w 55524"/>
              <a:gd name="connsiteY4" fmla="*/ 35763 h 35763"/>
              <a:gd name="connsiteX5" fmla="*/ 0 w 55524"/>
              <a:gd name="connsiteY5" fmla="*/ 32313 h 35763"/>
              <a:gd name="connsiteX6" fmla="*/ 12232 w 55524"/>
              <a:gd name="connsiteY6" fmla="*/ 9103 h 35763"/>
              <a:gd name="connsiteX7" fmla="*/ 46420 w 55524"/>
              <a:gd name="connsiteY7" fmla="*/ 7 h 35763"/>
              <a:gd name="connsiteX8" fmla="*/ 55516 w 55524"/>
              <a:gd name="connsiteY8" fmla="*/ 15063 h 35763"/>
              <a:gd name="connsiteX9" fmla="*/ 45793 w 55524"/>
              <a:gd name="connsiteY9" fmla="*/ 35450 h 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24" h="35763">
                <a:moveTo>
                  <a:pt x="45793" y="35450"/>
                </a:moveTo>
                <a:cubicBezTo>
                  <a:pt x="42657" y="31372"/>
                  <a:pt x="40461" y="29490"/>
                  <a:pt x="40775" y="28863"/>
                </a:cubicBezTo>
                <a:cubicBezTo>
                  <a:pt x="44225" y="19767"/>
                  <a:pt x="42657" y="11612"/>
                  <a:pt x="31992" y="13494"/>
                </a:cubicBezTo>
                <a:cubicBezTo>
                  <a:pt x="24465" y="14749"/>
                  <a:pt x="17878" y="22276"/>
                  <a:pt x="11291" y="27295"/>
                </a:cubicBezTo>
                <a:cubicBezTo>
                  <a:pt x="8155" y="29804"/>
                  <a:pt x="5646" y="32940"/>
                  <a:pt x="3137" y="35763"/>
                </a:cubicBezTo>
                <a:cubicBezTo>
                  <a:pt x="2196" y="34509"/>
                  <a:pt x="1255" y="33568"/>
                  <a:pt x="0" y="32313"/>
                </a:cubicBezTo>
                <a:cubicBezTo>
                  <a:pt x="4077" y="24472"/>
                  <a:pt x="7841" y="16631"/>
                  <a:pt x="12232" y="9103"/>
                </a:cubicBezTo>
                <a:cubicBezTo>
                  <a:pt x="20074" y="-5325"/>
                  <a:pt x="35756" y="5653"/>
                  <a:pt x="46420" y="7"/>
                </a:cubicBezTo>
                <a:cubicBezTo>
                  <a:pt x="47048" y="-306"/>
                  <a:pt x="55830" y="9730"/>
                  <a:pt x="55516" y="15063"/>
                </a:cubicBezTo>
                <a:cubicBezTo>
                  <a:pt x="55516" y="21336"/>
                  <a:pt x="49870" y="27295"/>
                  <a:pt x="45793" y="35450"/>
                </a:cubicBezTo>
                <a:close/>
              </a:path>
            </a:pathLst>
          </a:custGeom>
          <a:solidFill>
            <a:srgbClr val="FFFFFF"/>
          </a:solidFill>
          <a:ln w="3133" cap="flat">
            <a:noFill/>
            <a:prstDash val="solid"/>
            <a:miter/>
          </a:ln>
        </p:spPr>
        <p:txBody>
          <a:bodyPr rtlCol="0" anchor="ctr"/>
          <a:lstStyle/>
          <a:p>
            <a:endParaRPr lang="en-US" sz="1351"/>
          </a:p>
        </p:txBody>
      </p:sp>
      <p:sp>
        <p:nvSpPr>
          <p:cNvPr id="43" name="Freeform: Shape 42">
            <a:extLst>
              <a:ext uri="{FF2B5EF4-FFF2-40B4-BE49-F238E27FC236}">
                <a16:creationId xmlns:a16="http://schemas.microsoft.com/office/drawing/2014/main" id="{294F171E-E391-4ED5-A73D-DC679F465DCF}"/>
              </a:ext>
            </a:extLst>
          </p:cNvPr>
          <p:cNvSpPr/>
          <p:nvPr userDrawn="1"/>
        </p:nvSpPr>
        <p:spPr>
          <a:xfrm>
            <a:off x="3132604" y="4947674"/>
            <a:ext cx="22269" cy="26974"/>
          </a:xfrm>
          <a:custGeom>
            <a:avLst/>
            <a:gdLst>
              <a:gd name="connsiteX0" fmla="*/ 0 w 22269"/>
              <a:gd name="connsiteY0" fmla="*/ 0 h 26974"/>
              <a:gd name="connsiteX1" fmla="*/ 22269 w 22269"/>
              <a:gd name="connsiteY1" fmla="*/ 627 h 26974"/>
              <a:gd name="connsiteX2" fmla="*/ 16937 w 22269"/>
              <a:gd name="connsiteY2" fmla="*/ 26974 h 26974"/>
              <a:gd name="connsiteX3" fmla="*/ 0 w 22269"/>
              <a:gd name="connsiteY3" fmla="*/ 0 h 26974"/>
            </a:gdLst>
            <a:ahLst/>
            <a:cxnLst>
              <a:cxn ang="0">
                <a:pos x="connsiteX0" y="connsiteY0"/>
              </a:cxn>
              <a:cxn ang="0">
                <a:pos x="connsiteX1" y="connsiteY1"/>
              </a:cxn>
              <a:cxn ang="0">
                <a:pos x="connsiteX2" y="connsiteY2"/>
              </a:cxn>
              <a:cxn ang="0">
                <a:pos x="connsiteX3" y="connsiteY3"/>
              </a:cxn>
            </a:cxnLst>
            <a:rect l="l" t="t" r="r" b="b"/>
            <a:pathLst>
              <a:path w="22269" h="26974">
                <a:moveTo>
                  <a:pt x="0" y="0"/>
                </a:moveTo>
                <a:cubicBezTo>
                  <a:pt x="8782" y="314"/>
                  <a:pt x="14114" y="314"/>
                  <a:pt x="22269" y="627"/>
                </a:cubicBezTo>
                <a:cubicBezTo>
                  <a:pt x="20387" y="9410"/>
                  <a:pt x="18819" y="17878"/>
                  <a:pt x="16937" y="26974"/>
                </a:cubicBezTo>
                <a:cubicBezTo>
                  <a:pt x="-5646" y="26033"/>
                  <a:pt x="10037" y="7841"/>
                  <a:pt x="0" y="0"/>
                </a:cubicBezTo>
                <a:close/>
              </a:path>
            </a:pathLst>
          </a:custGeom>
          <a:solidFill>
            <a:srgbClr val="FFFFFF"/>
          </a:solidFill>
          <a:ln w="3133" cap="flat">
            <a:noFill/>
            <a:prstDash val="solid"/>
            <a:miter/>
          </a:ln>
        </p:spPr>
        <p:txBody>
          <a:bodyPr rtlCol="0" anchor="ctr"/>
          <a:lstStyle/>
          <a:p>
            <a:endParaRPr lang="en-US" sz="1351"/>
          </a:p>
        </p:txBody>
      </p:sp>
      <p:sp>
        <p:nvSpPr>
          <p:cNvPr id="44" name="Freeform: Shape 43">
            <a:extLst>
              <a:ext uri="{FF2B5EF4-FFF2-40B4-BE49-F238E27FC236}">
                <a16:creationId xmlns:a16="http://schemas.microsoft.com/office/drawing/2014/main" id="{AAC562CF-278F-4666-9259-ECBAD4F56D3C}"/>
              </a:ext>
            </a:extLst>
          </p:cNvPr>
          <p:cNvSpPr/>
          <p:nvPr userDrawn="1"/>
        </p:nvSpPr>
        <p:spPr>
          <a:xfrm>
            <a:off x="1545068" y="2852364"/>
            <a:ext cx="9101864" cy="1153272"/>
          </a:xfrm>
          <a:custGeom>
            <a:avLst/>
            <a:gdLst>
              <a:gd name="connsiteX0" fmla="*/ 453073 w 3332855"/>
              <a:gd name="connsiteY0" fmla="*/ 336758 h 422296"/>
              <a:gd name="connsiteX1" fmla="*/ 444228 w 3332855"/>
              <a:gd name="connsiteY1" fmla="*/ 341333 h 422296"/>
              <a:gd name="connsiteX2" fmla="*/ 457649 w 3332855"/>
              <a:gd name="connsiteY2" fmla="*/ 364819 h 422296"/>
              <a:gd name="connsiteX3" fmla="*/ 472900 w 3332855"/>
              <a:gd name="connsiteY3" fmla="*/ 357194 h 422296"/>
              <a:gd name="connsiteX4" fmla="*/ 453073 w 3332855"/>
              <a:gd name="connsiteY4" fmla="*/ 336758 h 422296"/>
              <a:gd name="connsiteX5" fmla="*/ 671160 w 3332855"/>
              <a:gd name="connsiteY5" fmla="*/ 321507 h 422296"/>
              <a:gd name="connsiteX6" fmla="*/ 649199 w 3332855"/>
              <a:gd name="connsiteY6" fmla="*/ 333098 h 422296"/>
              <a:gd name="connsiteX7" fmla="*/ 641573 w 3332855"/>
              <a:gd name="connsiteY7" fmla="*/ 338588 h 422296"/>
              <a:gd name="connsiteX8" fmla="*/ 660485 w 3332855"/>
              <a:gd name="connsiteY8" fmla="*/ 363599 h 422296"/>
              <a:gd name="connsiteX9" fmla="*/ 683970 w 3332855"/>
              <a:gd name="connsiteY9" fmla="*/ 341333 h 422296"/>
              <a:gd name="connsiteX10" fmla="*/ 684886 w 3332855"/>
              <a:gd name="connsiteY10" fmla="*/ 347433 h 422296"/>
              <a:gd name="connsiteX11" fmla="*/ 682751 w 3332855"/>
              <a:gd name="connsiteY11" fmla="*/ 360549 h 422296"/>
              <a:gd name="connsiteX12" fmla="*/ 690071 w 3332855"/>
              <a:gd name="connsiteY12" fmla="*/ 362989 h 422296"/>
              <a:gd name="connsiteX13" fmla="*/ 701356 w 3332855"/>
              <a:gd name="connsiteY13" fmla="*/ 352008 h 422296"/>
              <a:gd name="connsiteX14" fmla="*/ 702881 w 3332855"/>
              <a:gd name="connsiteY14" fmla="*/ 326997 h 422296"/>
              <a:gd name="connsiteX15" fmla="*/ 671160 w 3332855"/>
              <a:gd name="connsiteY15" fmla="*/ 321507 h 422296"/>
              <a:gd name="connsiteX16" fmla="*/ 922854 w 3332855"/>
              <a:gd name="connsiteY16" fmla="*/ 313869 h 422296"/>
              <a:gd name="connsiteX17" fmla="*/ 910043 w 3332855"/>
              <a:gd name="connsiteY17" fmla="*/ 345286 h 422296"/>
              <a:gd name="connsiteX18" fmla="*/ 918279 w 3332855"/>
              <a:gd name="connsiteY18" fmla="*/ 374263 h 422296"/>
              <a:gd name="connsiteX19" fmla="*/ 922854 w 3332855"/>
              <a:gd name="connsiteY19" fmla="*/ 376702 h 422296"/>
              <a:gd name="connsiteX20" fmla="*/ 942069 w 3332855"/>
              <a:gd name="connsiteY20" fmla="*/ 359926 h 422296"/>
              <a:gd name="connsiteX21" fmla="*/ 957320 w 3332855"/>
              <a:gd name="connsiteY21" fmla="*/ 350776 h 422296"/>
              <a:gd name="connsiteX22" fmla="*/ 940240 w 3332855"/>
              <a:gd name="connsiteY22" fmla="*/ 343150 h 422296"/>
              <a:gd name="connsiteX23" fmla="*/ 952441 w 3332855"/>
              <a:gd name="connsiteY23" fmla="*/ 322409 h 422296"/>
              <a:gd name="connsiteX24" fmla="*/ 922854 w 3332855"/>
              <a:gd name="connsiteY24" fmla="*/ 313869 h 422296"/>
              <a:gd name="connsiteX25" fmla="*/ 1186223 w 3332855"/>
              <a:gd name="connsiteY25" fmla="*/ 343028 h 422296"/>
              <a:gd name="connsiteX26" fmla="*/ 1146705 w 3332855"/>
              <a:gd name="connsiteY26" fmla="*/ 351084 h 422296"/>
              <a:gd name="connsiteX27" fmla="*/ 1153498 w 3332855"/>
              <a:gd name="connsiteY27" fmla="*/ 363929 h 422296"/>
              <a:gd name="connsiteX28" fmla="*/ 1178078 w 3332855"/>
              <a:gd name="connsiteY28" fmla="*/ 362251 h 422296"/>
              <a:gd name="connsiteX29" fmla="*/ 1190835 w 3332855"/>
              <a:gd name="connsiteY29" fmla="*/ 344871 h 422296"/>
              <a:gd name="connsiteX30" fmla="*/ 1186223 w 3332855"/>
              <a:gd name="connsiteY30" fmla="*/ 343028 h 422296"/>
              <a:gd name="connsiteX31" fmla="*/ 725758 w 3332855"/>
              <a:gd name="connsiteY31" fmla="*/ 239152 h 422296"/>
              <a:gd name="connsiteX32" fmla="*/ 719353 w 3332855"/>
              <a:gd name="connsiteY32" fmla="*/ 241288 h 422296"/>
              <a:gd name="connsiteX33" fmla="*/ 723012 w 3332855"/>
              <a:gd name="connsiteY33" fmla="*/ 262334 h 422296"/>
              <a:gd name="connsiteX34" fmla="*/ 731858 w 3332855"/>
              <a:gd name="connsiteY34" fmla="*/ 260198 h 422296"/>
              <a:gd name="connsiteX35" fmla="*/ 725758 w 3332855"/>
              <a:gd name="connsiteY35" fmla="*/ 239152 h 422296"/>
              <a:gd name="connsiteX36" fmla="*/ 197650 w 3332855"/>
              <a:gd name="connsiteY36" fmla="*/ 159355 h 422296"/>
              <a:gd name="connsiteX37" fmla="*/ 189109 w 3332855"/>
              <a:gd name="connsiteY37" fmla="*/ 164540 h 422296"/>
              <a:gd name="connsiteX38" fmla="*/ 188195 w 3332855"/>
              <a:gd name="connsiteY38" fmla="*/ 206938 h 422296"/>
              <a:gd name="connsiteX39" fmla="*/ 187584 w 3332855"/>
              <a:gd name="connsiteY39" fmla="*/ 227679 h 422296"/>
              <a:gd name="connsiteX40" fmla="*/ 196735 w 3332855"/>
              <a:gd name="connsiteY40" fmla="*/ 221883 h 422296"/>
              <a:gd name="connsiteX41" fmla="*/ 207715 w 3332855"/>
              <a:gd name="connsiteY41" fmla="*/ 171556 h 422296"/>
              <a:gd name="connsiteX42" fmla="*/ 197650 w 3332855"/>
              <a:gd name="connsiteY42" fmla="*/ 159355 h 422296"/>
              <a:gd name="connsiteX43" fmla="*/ 970400 w 3332855"/>
              <a:gd name="connsiteY43" fmla="*/ 254264 h 422296"/>
              <a:gd name="connsiteX44" fmla="*/ 932279 w 3332855"/>
              <a:gd name="connsiteY44" fmla="*/ 275213 h 422296"/>
              <a:gd name="connsiteX45" fmla="*/ 932832 w 3332855"/>
              <a:gd name="connsiteY45" fmla="*/ 279619 h 422296"/>
              <a:gd name="connsiteX46" fmla="*/ 953774 w 3332855"/>
              <a:gd name="connsiteY46" fmla="*/ 277924 h 422296"/>
              <a:gd name="connsiteX47" fmla="*/ 962338 w 3332855"/>
              <a:gd name="connsiteY47" fmla="*/ 294375 h 422296"/>
              <a:gd name="connsiteX48" fmla="*/ 968136 w 3332855"/>
              <a:gd name="connsiteY48" fmla="*/ 292804 h 422296"/>
              <a:gd name="connsiteX49" fmla="*/ 970400 w 3332855"/>
              <a:gd name="connsiteY49" fmla="*/ 254264 h 422296"/>
              <a:gd name="connsiteX50" fmla="*/ 1371353 w 3332855"/>
              <a:gd name="connsiteY50" fmla="*/ 309287 h 422296"/>
              <a:gd name="connsiteX51" fmla="*/ 1358543 w 3332855"/>
              <a:gd name="connsiteY51" fmla="*/ 340704 h 422296"/>
              <a:gd name="connsiteX52" fmla="*/ 1366779 w 3332855"/>
              <a:gd name="connsiteY52" fmla="*/ 369680 h 422296"/>
              <a:gd name="connsiteX53" fmla="*/ 1371353 w 3332855"/>
              <a:gd name="connsiteY53" fmla="*/ 372120 h 422296"/>
              <a:gd name="connsiteX54" fmla="*/ 1390570 w 3332855"/>
              <a:gd name="connsiteY54" fmla="*/ 355344 h 422296"/>
              <a:gd name="connsiteX55" fmla="*/ 1405821 w 3332855"/>
              <a:gd name="connsiteY55" fmla="*/ 345889 h 422296"/>
              <a:gd name="connsiteX56" fmla="*/ 1388740 w 3332855"/>
              <a:gd name="connsiteY56" fmla="*/ 338263 h 422296"/>
              <a:gd name="connsiteX57" fmla="*/ 1400941 w 3332855"/>
              <a:gd name="connsiteY57" fmla="*/ 317522 h 422296"/>
              <a:gd name="connsiteX58" fmla="*/ 1371353 w 3332855"/>
              <a:gd name="connsiteY58" fmla="*/ 309287 h 422296"/>
              <a:gd name="connsiteX59" fmla="*/ 735518 w 3332855"/>
              <a:gd name="connsiteY59" fmla="*/ 194925 h 422296"/>
              <a:gd name="connsiteX60" fmla="*/ 705017 w 3332855"/>
              <a:gd name="connsiteY60" fmla="*/ 193400 h 422296"/>
              <a:gd name="connsiteX61" fmla="*/ 695866 w 3332855"/>
              <a:gd name="connsiteY61" fmla="*/ 214447 h 422296"/>
              <a:gd name="connsiteX62" fmla="*/ 674515 w 3332855"/>
              <a:gd name="connsiteY62" fmla="*/ 232442 h 422296"/>
              <a:gd name="connsiteX63" fmla="*/ 658045 w 3332855"/>
              <a:gd name="connsiteY63" fmla="*/ 244033 h 422296"/>
              <a:gd name="connsiteX64" fmla="*/ 670245 w 3332855"/>
              <a:gd name="connsiteY64" fmla="*/ 281550 h 422296"/>
              <a:gd name="connsiteX65" fmla="*/ 679701 w 3332855"/>
              <a:gd name="connsiteY65" fmla="*/ 278805 h 422296"/>
              <a:gd name="connsiteX66" fmla="*/ 687631 w 3332855"/>
              <a:gd name="connsiteY66" fmla="*/ 272704 h 422296"/>
              <a:gd name="connsiteX67" fmla="*/ 689766 w 3332855"/>
              <a:gd name="connsiteY67" fmla="*/ 275144 h 422296"/>
              <a:gd name="connsiteX68" fmla="*/ 680310 w 3332855"/>
              <a:gd name="connsiteY68" fmla="*/ 293141 h 422296"/>
              <a:gd name="connsiteX69" fmla="*/ 682750 w 3332855"/>
              <a:gd name="connsiteY69" fmla="*/ 294970 h 422296"/>
              <a:gd name="connsiteX70" fmla="*/ 690986 w 3332855"/>
              <a:gd name="connsiteY70" fmla="*/ 289785 h 422296"/>
              <a:gd name="connsiteX71" fmla="*/ 698307 w 3332855"/>
              <a:gd name="connsiteY71" fmla="*/ 303816 h 422296"/>
              <a:gd name="connsiteX72" fmla="*/ 719353 w 3332855"/>
              <a:gd name="connsiteY72" fmla="*/ 268740 h 422296"/>
              <a:gd name="connsiteX73" fmla="*/ 703186 w 3332855"/>
              <a:gd name="connsiteY73" fmla="*/ 224512 h 422296"/>
              <a:gd name="connsiteX74" fmla="*/ 720268 w 3332855"/>
              <a:gd name="connsiteY74" fmla="*/ 214141 h 422296"/>
              <a:gd name="connsiteX75" fmla="*/ 736434 w 3332855"/>
              <a:gd name="connsiteY75" fmla="*/ 200416 h 422296"/>
              <a:gd name="connsiteX76" fmla="*/ 735518 w 3332855"/>
              <a:gd name="connsiteY76" fmla="*/ 194925 h 422296"/>
              <a:gd name="connsiteX77" fmla="*/ 1145935 w 3332855"/>
              <a:gd name="connsiteY77" fmla="*/ 246359 h 422296"/>
              <a:gd name="connsiteX78" fmla="*/ 1140994 w 3332855"/>
              <a:gd name="connsiteY78" fmla="*/ 247788 h 422296"/>
              <a:gd name="connsiteX79" fmla="*/ 1134708 w 3332855"/>
              <a:gd name="connsiteY79" fmla="*/ 257391 h 422296"/>
              <a:gd name="connsiteX80" fmla="*/ 1147659 w 3332855"/>
              <a:gd name="connsiteY80" fmla="*/ 292591 h 422296"/>
              <a:gd name="connsiteX81" fmla="*/ 1157663 w 3332855"/>
              <a:gd name="connsiteY81" fmla="*/ 274979 h 422296"/>
              <a:gd name="connsiteX82" fmla="*/ 1186036 w 3332855"/>
              <a:gd name="connsiteY82" fmla="*/ 258815 h 422296"/>
              <a:gd name="connsiteX83" fmla="*/ 1148552 w 3332855"/>
              <a:gd name="connsiteY83" fmla="*/ 267585 h 422296"/>
              <a:gd name="connsiteX84" fmla="*/ 1153414 w 3332855"/>
              <a:gd name="connsiteY84" fmla="*/ 250824 h 422296"/>
              <a:gd name="connsiteX85" fmla="*/ 1145935 w 3332855"/>
              <a:gd name="connsiteY85" fmla="*/ 246359 h 422296"/>
              <a:gd name="connsiteX86" fmla="*/ 162883 w 3332855"/>
              <a:gd name="connsiteY86" fmla="*/ 68160 h 422296"/>
              <a:gd name="connsiteX87" fmla="*/ 140612 w 3332855"/>
              <a:gd name="connsiteY87" fmla="*/ 69375 h 422296"/>
              <a:gd name="connsiteX88" fmla="*/ 140307 w 3332855"/>
              <a:gd name="connsiteY88" fmla="*/ 162710 h 422296"/>
              <a:gd name="connsiteX89" fmla="*/ 145187 w 3332855"/>
              <a:gd name="connsiteY89" fmla="*/ 172471 h 422296"/>
              <a:gd name="connsiteX90" fmla="*/ 186669 w 3332855"/>
              <a:gd name="connsiteY90" fmla="*/ 149290 h 422296"/>
              <a:gd name="connsiteX91" fmla="*/ 187890 w 3332855"/>
              <a:gd name="connsiteY91" fmla="*/ 106892 h 422296"/>
              <a:gd name="connsiteX92" fmla="*/ 162883 w 3332855"/>
              <a:gd name="connsiteY92" fmla="*/ 68160 h 422296"/>
              <a:gd name="connsiteX93" fmla="*/ 2042658 w 3332855"/>
              <a:gd name="connsiteY93" fmla="*/ 322709 h 422296"/>
              <a:gd name="connsiteX94" fmla="*/ 2042353 w 3332855"/>
              <a:gd name="connsiteY94" fmla="*/ 360531 h 422296"/>
              <a:gd name="connsiteX95" fmla="*/ 2020391 w 3332855"/>
              <a:gd name="connsiteY95" fmla="*/ 332774 h 422296"/>
              <a:gd name="connsiteX96" fmla="*/ 2042658 w 3332855"/>
              <a:gd name="connsiteY96" fmla="*/ 322709 h 422296"/>
              <a:gd name="connsiteX97" fmla="*/ 1620552 w 3332855"/>
              <a:gd name="connsiteY97" fmla="*/ 251943 h 422296"/>
              <a:gd name="connsiteX98" fmla="*/ 1583341 w 3332855"/>
              <a:gd name="connsiteY98" fmla="*/ 267500 h 422296"/>
              <a:gd name="connsiteX99" fmla="*/ 1592491 w 3332855"/>
              <a:gd name="connsiteY99" fmla="*/ 278785 h 422296"/>
              <a:gd name="connsiteX100" fmla="*/ 1616283 w 3332855"/>
              <a:gd name="connsiteY100" fmla="*/ 272380 h 422296"/>
              <a:gd name="connsiteX101" fmla="*/ 1625738 w 3332855"/>
              <a:gd name="connsiteY101" fmla="*/ 253164 h 422296"/>
              <a:gd name="connsiteX102" fmla="*/ 1620552 w 3332855"/>
              <a:gd name="connsiteY102" fmla="*/ 251943 h 422296"/>
              <a:gd name="connsiteX103" fmla="*/ 610156 w 3332855"/>
              <a:gd name="connsiteY103" fmla="*/ 98540 h 422296"/>
              <a:gd name="connsiteX104" fmla="*/ 606497 w 3332855"/>
              <a:gd name="connsiteY104" fmla="*/ 98540 h 422296"/>
              <a:gd name="connsiteX105" fmla="*/ 592161 w 3332855"/>
              <a:gd name="connsiteY105" fmla="*/ 173574 h 422296"/>
              <a:gd name="connsiteX106" fmla="*/ 555864 w 3332855"/>
              <a:gd name="connsiteY106" fmla="*/ 173269 h 422296"/>
              <a:gd name="connsiteX107" fmla="*/ 565014 w 3332855"/>
              <a:gd name="connsiteY107" fmla="*/ 194620 h 422296"/>
              <a:gd name="connsiteX108" fmla="*/ 551289 w 3332855"/>
              <a:gd name="connsiteY108" fmla="*/ 229087 h 422296"/>
              <a:gd name="connsiteX109" fmla="*/ 546714 w 3332855"/>
              <a:gd name="connsiteY109" fmla="*/ 215362 h 422296"/>
              <a:gd name="connsiteX110" fmla="*/ 530852 w 3332855"/>
              <a:gd name="connsiteY110" fmla="*/ 207431 h 422296"/>
              <a:gd name="connsiteX111" fmla="*/ 521703 w 3332855"/>
              <a:gd name="connsiteY111" fmla="*/ 212007 h 422296"/>
              <a:gd name="connsiteX112" fmla="*/ 525667 w 3332855"/>
              <a:gd name="connsiteY112" fmla="*/ 226342 h 422296"/>
              <a:gd name="connsiteX113" fmla="*/ 540003 w 3332855"/>
              <a:gd name="connsiteY113" fmla="*/ 248913 h 422296"/>
              <a:gd name="connsiteX114" fmla="*/ 553119 w 3332855"/>
              <a:gd name="connsiteY114" fmla="*/ 253794 h 422296"/>
              <a:gd name="connsiteX115" fmla="*/ 569590 w 3332855"/>
              <a:gd name="connsiteY115" fmla="*/ 245252 h 422296"/>
              <a:gd name="connsiteX116" fmla="*/ 571724 w 3332855"/>
              <a:gd name="connsiteY116" fmla="*/ 247693 h 422296"/>
              <a:gd name="connsiteX117" fmla="*/ 581790 w 3332855"/>
              <a:gd name="connsiteY117" fmla="*/ 224207 h 422296"/>
              <a:gd name="connsiteX118" fmla="*/ 584230 w 3332855"/>
              <a:gd name="connsiteY118" fmla="*/ 224817 h 422296"/>
              <a:gd name="connsiteX119" fmla="*/ 580569 w 3332855"/>
              <a:gd name="connsiteY119" fmla="*/ 262334 h 422296"/>
              <a:gd name="connsiteX120" fmla="*/ 630593 w 3332855"/>
              <a:gd name="connsiteY120" fmla="*/ 262334 h 422296"/>
              <a:gd name="connsiteX121" fmla="*/ 610156 w 3332855"/>
              <a:gd name="connsiteY121" fmla="*/ 98540 h 422296"/>
              <a:gd name="connsiteX122" fmla="*/ 249808 w 3332855"/>
              <a:gd name="connsiteY122" fmla="*/ 32773 h 422296"/>
              <a:gd name="connsiteX123" fmla="*/ 271769 w 3332855"/>
              <a:gd name="connsiteY123" fmla="*/ 63580 h 422296"/>
              <a:gd name="connsiteX124" fmla="*/ 249808 w 3332855"/>
              <a:gd name="connsiteY124" fmla="*/ 32773 h 422296"/>
              <a:gd name="connsiteX125" fmla="*/ 224797 w 3332855"/>
              <a:gd name="connsiteY125" fmla="*/ 7152 h 422296"/>
              <a:gd name="connsiteX126" fmla="*/ 241572 w 3332855"/>
              <a:gd name="connsiteY126" fmla="*/ 18437 h 422296"/>
              <a:gd name="connsiteX127" fmla="*/ 241268 w 3332855"/>
              <a:gd name="connsiteY127" fmla="*/ 24233 h 422296"/>
              <a:gd name="connsiteX128" fmla="*/ 258043 w 3332855"/>
              <a:gd name="connsiteY128" fmla="*/ 14778 h 422296"/>
              <a:gd name="connsiteX129" fmla="*/ 287630 w 3332855"/>
              <a:gd name="connsiteY129" fmla="*/ 34298 h 422296"/>
              <a:gd name="connsiteX130" fmla="*/ 285494 w 3332855"/>
              <a:gd name="connsiteY130" fmla="*/ 37958 h 422296"/>
              <a:gd name="connsiteX131" fmla="*/ 267193 w 3332855"/>
              <a:gd name="connsiteY131" fmla="*/ 27588 h 422296"/>
              <a:gd name="connsiteX132" fmla="*/ 271158 w 3332855"/>
              <a:gd name="connsiteY132" fmla="*/ 46499 h 422296"/>
              <a:gd name="connsiteX133" fmla="*/ 294950 w 3332855"/>
              <a:gd name="connsiteY133" fmla="*/ 48024 h 422296"/>
              <a:gd name="connsiteX134" fmla="*/ 300746 w 3332855"/>
              <a:gd name="connsiteY134" fmla="*/ 68155 h 422296"/>
              <a:gd name="connsiteX135" fmla="*/ 299525 w 3332855"/>
              <a:gd name="connsiteY135" fmla="*/ 180401 h 422296"/>
              <a:gd name="connsiteX136" fmla="*/ 263228 w 3332855"/>
              <a:gd name="connsiteY136" fmla="*/ 227069 h 422296"/>
              <a:gd name="connsiteX137" fmla="*/ 195210 w 3332855"/>
              <a:gd name="connsiteY137" fmla="*/ 237744 h 422296"/>
              <a:gd name="connsiteX138" fmla="*/ 138782 w 3332855"/>
              <a:gd name="connsiteY138" fmla="*/ 242015 h 422296"/>
              <a:gd name="connsiteX139" fmla="*/ 138172 w 3332855"/>
              <a:gd name="connsiteY139" fmla="*/ 387508 h 422296"/>
              <a:gd name="connsiteX140" fmla="*/ 119871 w 3332855"/>
              <a:gd name="connsiteY140" fmla="*/ 324064 h 422296"/>
              <a:gd name="connsiteX141" fmla="*/ 101265 w 3332855"/>
              <a:gd name="connsiteY141" fmla="*/ 300578 h 422296"/>
              <a:gd name="connsiteX142" fmla="*/ 94249 w 3332855"/>
              <a:gd name="connsiteY142" fmla="*/ 313693 h 422296"/>
              <a:gd name="connsiteX143" fmla="*/ 91809 w 3332855"/>
              <a:gd name="connsiteY143" fmla="*/ 339925 h 422296"/>
              <a:gd name="connsiteX144" fmla="*/ 103705 w 3332855"/>
              <a:gd name="connsiteY144" fmla="*/ 356091 h 422296"/>
              <a:gd name="connsiteX145" fmla="*/ 82659 w 3332855"/>
              <a:gd name="connsiteY145" fmla="*/ 386593 h 422296"/>
              <a:gd name="connsiteX146" fmla="*/ 103400 w 3332855"/>
              <a:gd name="connsiteY146" fmla="*/ 388728 h 422296"/>
              <a:gd name="connsiteX147" fmla="*/ 102790 w 3332855"/>
              <a:gd name="connsiteY147" fmla="*/ 392998 h 422296"/>
              <a:gd name="connsiteX148" fmla="*/ 35077 w 3332855"/>
              <a:gd name="connsiteY148" fmla="*/ 400624 h 422296"/>
              <a:gd name="connsiteX149" fmla="*/ 39652 w 3332855"/>
              <a:gd name="connsiteY149" fmla="*/ 396048 h 422296"/>
              <a:gd name="connsiteX150" fmla="*/ 51547 w 3332855"/>
              <a:gd name="connsiteY150" fmla="*/ 378968 h 422296"/>
              <a:gd name="connsiteX151" fmla="*/ 58563 w 3332855"/>
              <a:gd name="connsiteY151" fmla="*/ 358531 h 422296"/>
              <a:gd name="connsiteX152" fmla="*/ 60698 w 3332855"/>
              <a:gd name="connsiteY152" fmla="*/ 348771 h 422296"/>
              <a:gd name="connsiteX153" fmla="*/ 71984 w 3332855"/>
              <a:gd name="connsiteY153" fmla="*/ 334740 h 422296"/>
              <a:gd name="connsiteX154" fmla="*/ 65273 w 3332855"/>
              <a:gd name="connsiteY154" fmla="*/ 348770 h 422296"/>
              <a:gd name="connsiteX155" fmla="*/ 87539 w 3332855"/>
              <a:gd name="connsiteY155" fmla="*/ 342975 h 422296"/>
              <a:gd name="connsiteX156" fmla="*/ 61308 w 3332855"/>
              <a:gd name="connsiteY156" fmla="*/ 279837 h 422296"/>
              <a:gd name="connsiteX157" fmla="*/ 32941 w 3332855"/>
              <a:gd name="connsiteY157" fmla="*/ 285937 h 422296"/>
              <a:gd name="connsiteX158" fmla="*/ 21351 w 3332855"/>
              <a:gd name="connsiteY158" fmla="*/ 299968 h 422296"/>
              <a:gd name="connsiteX159" fmla="*/ 10065 w 3332855"/>
              <a:gd name="connsiteY159" fmla="*/ 346331 h 422296"/>
              <a:gd name="connsiteX160" fmla="*/ 10065 w 3332855"/>
              <a:gd name="connsiteY160" fmla="*/ 353956 h 422296"/>
              <a:gd name="connsiteX161" fmla="*/ 18911 w 3332855"/>
              <a:gd name="connsiteY161" fmla="*/ 357311 h 422296"/>
              <a:gd name="connsiteX162" fmla="*/ 36907 w 3332855"/>
              <a:gd name="connsiteY162" fmla="*/ 352736 h 422296"/>
              <a:gd name="connsiteX163" fmla="*/ 30501 w 3332855"/>
              <a:gd name="connsiteY163" fmla="*/ 364326 h 422296"/>
              <a:gd name="connsiteX164" fmla="*/ 25011 w 3332855"/>
              <a:gd name="connsiteY164" fmla="*/ 383238 h 422296"/>
              <a:gd name="connsiteX165" fmla="*/ 4879 w 3332855"/>
              <a:gd name="connsiteY165" fmla="*/ 404894 h 422296"/>
              <a:gd name="connsiteX166" fmla="*/ 0 w 3332855"/>
              <a:gd name="connsiteY166" fmla="*/ 402454 h 422296"/>
              <a:gd name="connsiteX167" fmla="*/ 1220 w 3332855"/>
              <a:gd name="connsiteY167" fmla="*/ 136 h 422296"/>
              <a:gd name="connsiteX168" fmla="*/ 75034 w 3332855"/>
              <a:gd name="connsiteY168" fmla="*/ 136 h 422296"/>
              <a:gd name="connsiteX169" fmla="*/ 190635 w 3332855"/>
              <a:gd name="connsiteY169" fmla="*/ 2272 h 422296"/>
              <a:gd name="connsiteX170" fmla="*/ 224797 w 3332855"/>
              <a:gd name="connsiteY170" fmla="*/ 7152 h 422296"/>
              <a:gd name="connsiteX171" fmla="*/ 1183590 w 3332855"/>
              <a:gd name="connsiteY171" fmla="*/ 114519 h 422296"/>
              <a:gd name="connsiteX172" fmla="*/ 1179165 w 3332855"/>
              <a:gd name="connsiteY172" fmla="*/ 114889 h 422296"/>
              <a:gd name="connsiteX173" fmla="*/ 1179994 w 3332855"/>
              <a:gd name="connsiteY173" fmla="*/ 135883 h 422296"/>
              <a:gd name="connsiteX174" fmla="*/ 1163206 w 3332855"/>
              <a:gd name="connsiteY174" fmla="*/ 143762 h 422296"/>
              <a:gd name="connsiteX175" fmla="*/ 1164538 w 3332855"/>
              <a:gd name="connsiteY175" fmla="*/ 149620 h 422296"/>
              <a:gd name="connsiteX176" fmla="*/ 1202951 w 3332855"/>
              <a:gd name="connsiteY176" fmla="*/ 153470 h 422296"/>
              <a:gd name="connsiteX177" fmla="*/ 1183590 w 3332855"/>
              <a:gd name="connsiteY177" fmla="*/ 114519 h 422296"/>
              <a:gd name="connsiteX178" fmla="*/ 2187503 w 3332855"/>
              <a:gd name="connsiteY178" fmla="*/ 252859 h 422296"/>
              <a:gd name="connsiteX179" fmla="*/ 2195434 w 3332855"/>
              <a:gd name="connsiteY179" fmla="*/ 282751 h 422296"/>
              <a:gd name="connsiteX180" fmla="*/ 2187808 w 3332855"/>
              <a:gd name="connsiteY180" fmla="*/ 309898 h 422296"/>
              <a:gd name="connsiteX181" fmla="*/ 2195129 w 3332855"/>
              <a:gd name="connsiteY181" fmla="*/ 312338 h 422296"/>
              <a:gd name="connsiteX182" fmla="*/ 2209465 w 3332855"/>
              <a:gd name="connsiteY182" fmla="*/ 282141 h 422296"/>
              <a:gd name="connsiteX183" fmla="*/ 2187503 w 3332855"/>
              <a:gd name="connsiteY183" fmla="*/ 252859 h 422296"/>
              <a:gd name="connsiteX184" fmla="*/ 1619943 w 3332855"/>
              <a:gd name="connsiteY184" fmla="*/ 166234 h 422296"/>
              <a:gd name="connsiteX185" fmla="*/ 1584865 w 3332855"/>
              <a:gd name="connsiteY185" fmla="*/ 182095 h 422296"/>
              <a:gd name="connsiteX186" fmla="*/ 1586390 w 3332855"/>
              <a:gd name="connsiteY186" fmla="*/ 164709 h 422296"/>
              <a:gd name="connsiteX187" fmla="*/ 1569309 w 3332855"/>
              <a:gd name="connsiteY187" fmla="*/ 174775 h 422296"/>
              <a:gd name="connsiteX188" fmla="*/ 1588830 w 3332855"/>
              <a:gd name="connsiteY188" fmla="*/ 206801 h 422296"/>
              <a:gd name="connsiteX189" fmla="*/ 1595236 w 3332855"/>
              <a:gd name="connsiteY189" fmla="*/ 187585 h 422296"/>
              <a:gd name="connsiteX190" fmla="*/ 1619943 w 3332855"/>
              <a:gd name="connsiteY190" fmla="*/ 166234 h 422296"/>
              <a:gd name="connsiteX191" fmla="*/ 2779815 w 3332855"/>
              <a:gd name="connsiteY191" fmla="*/ 321785 h 422296"/>
              <a:gd name="connsiteX192" fmla="*/ 2767614 w 3332855"/>
              <a:gd name="connsiteY192" fmla="*/ 321174 h 422296"/>
              <a:gd name="connsiteX193" fmla="*/ 2766395 w 3332855"/>
              <a:gd name="connsiteY193" fmla="*/ 333986 h 422296"/>
              <a:gd name="connsiteX194" fmla="*/ 2781341 w 3332855"/>
              <a:gd name="connsiteY194" fmla="*/ 352591 h 422296"/>
              <a:gd name="connsiteX195" fmla="*/ 2795067 w 3332855"/>
              <a:gd name="connsiteY195" fmla="*/ 357777 h 422296"/>
              <a:gd name="connsiteX196" fmla="*/ 2814282 w 3332855"/>
              <a:gd name="connsiteY196" fmla="*/ 347711 h 422296"/>
              <a:gd name="connsiteX197" fmla="*/ 2799031 w 3332855"/>
              <a:gd name="connsiteY197" fmla="*/ 327275 h 422296"/>
              <a:gd name="connsiteX198" fmla="*/ 2779815 w 3332855"/>
              <a:gd name="connsiteY198" fmla="*/ 321785 h 422296"/>
              <a:gd name="connsiteX199" fmla="*/ 650757 w 3332855"/>
              <a:gd name="connsiteY199" fmla="*/ 2255 h 422296"/>
              <a:gd name="connsiteX200" fmla="*/ 661094 w 3332855"/>
              <a:gd name="connsiteY200" fmla="*/ 25031 h 422296"/>
              <a:gd name="connsiteX201" fmla="*/ 706541 w 3332855"/>
              <a:gd name="connsiteY201" fmla="*/ 14356 h 422296"/>
              <a:gd name="connsiteX202" fmla="*/ 719048 w 3332855"/>
              <a:gd name="connsiteY202" fmla="*/ 72613 h 422296"/>
              <a:gd name="connsiteX203" fmla="*/ 690071 w 3332855"/>
              <a:gd name="connsiteY203" fmla="*/ 72308 h 422296"/>
              <a:gd name="connsiteX204" fmla="*/ 723318 w 3332855"/>
              <a:gd name="connsiteY204" fmla="*/ 104336 h 422296"/>
              <a:gd name="connsiteX205" fmla="*/ 704407 w 3332855"/>
              <a:gd name="connsiteY205" fmla="*/ 123246 h 422296"/>
              <a:gd name="connsiteX206" fmla="*/ 722097 w 3332855"/>
              <a:gd name="connsiteY206" fmla="*/ 115621 h 422296"/>
              <a:gd name="connsiteX207" fmla="*/ 730028 w 3332855"/>
              <a:gd name="connsiteY207" fmla="*/ 129652 h 422296"/>
              <a:gd name="connsiteX208" fmla="*/ 744059 w 3332855"/>
              <a:gd name="connsiteY208" fmla="*/ 199806 h 422296"/>
              <a:gd name="connsiteX209" fmla="*/ 726063 w 3332855"/>
              <a:gd name="connsiteY209" fmla="*/ 214447 h 422296"/>
              <a:gd name="connsiteX210" fmla="*/ 720573 w 3332855"/>
              <a:gd name="connsiteY210" fmla="*/ 214141 h 422296"/>
              <a:gd name="connsiteX211" fmla="*/ 737958 w 3332855"/>
              <a:gd name="connsiteY211" fmla="*/ 230917 h 422296"/>
              <a:gd name="connsiteX212" fmla="*/ 750769 w 3332855"/>
              <a:gd name="connsiteY212" fmla="*/ 237933 h 422296"/>
              <a:gd name="connsiteX213" fmla="*/ 784321 w 3332855"/>
              <a:gd name="connsiteY213" fmla="*/ 405081 h 422296"/>
              <a:gd name="connsiteX214" fmla="*/ 639439 w 3332855"/>
              <a:gd name="connsiteY214" fmla="*/ 403862 h 422296"/>
              <a:gd name="connsiteX215" fmla="*/ 641573 w 3332855"/>
              <a:gd name="connsiteY215" fmla="*/ 337978 h 422296"/>
              <a:gd name="connsiteX216" fmla="*/ 636999 w 3332855"/>
              <a:gd name="connsiteY216" fmla="*/ 319677 h 422296"/>
              <a:gd name="connsiteX217" fmla="*/ 616562 w 3332855"/>
              <a:gd name="connsiteY217" fmla="*/ 329743 h 422296"/>
              <a:gd name="connsiteX218" fmla="*/ 593991 w 3332855"/>
              <a:gd name="connsiteY218" fmla="*/ 330658 h 422296"/>
              <a:gd name="connsiteX219" fmla="*/ 580570 w 3332855"/>
              <a:gd name="connsiteY219" fmla="*/ 342553 h 422296"/>
              <a:gd name="connsiteX220" fmla="*/ 574775 w 3332855"/>
              <a:gd name="connsiteY220" fmla="*/ 389526 h 422296"/>
              <a:gd name="connsiteX221" fmla="*/ 565320 w 3332855"/>
              <a:gd name="connsiteY221" fmla="*/ 402641 h 422296"/>
              <a:gd name="connsiteX222" fmla="*/ 549153 w 3332855"/>
              <a:gd name="connsiteY222" fmla="*/ 398371 h 422296"/>
              <a:gd name="connsiteX223" fmla="*/ 519567 w 3332855"/>
              <a:gd name="connsiteY223" fmla="*/ 369090 h 422296"/>
              <a:gd name="connsiteX224" fmla="*/ 500656 w 3332855"/>
              <a:gd name="connsiteY224" fmla="*/ 376105 h 422296"/>
              <a:gd name="connsiteX225" fmla="*/ 511942 w 3332855"/>
              <a:gd name="connsiteY225" fmla="*/ 403556 h 422296"/>
              <a:gd name="connsiteX226" fmla="*/ 427147 w 3332855"/>
              <a:gd name="connsiteY226" fmla="*/ 403556 h 422296"/>
              <a:gd name="connsiteX227" fmla="*/ 448499 w 3332855"/>
              <a:gd name="connsiteY227" fmla="*/ 319067 h 422296"/>
              <a:gd name="connsiteX228" fmla="*/ 450329 w 3332855"/>
              <a:gd name="connsiteY228" fmla="*/ 288260 h 422296"/>
              <a:gd name="connsiteX229" fmla="*/ 499436 w 3332855"/>
              <a:gd name="connsiteY229" fmla="*/ 13746 h 422296"/>
              <a:gd name="connsiteX230" fmla="*/ 516211 w 3332855"/>
              <a:gd name="connsiteY230" fmla="*/ 20 h 422296"/>
              <a:gd name="connsiteX231" fmla="*/ 589416 w 3332855"/>
              <a:gd name="connsiteY231" fmla="*/ 325 h 422296"/>
              <a:gd name="connsiteX232" fmla="*/ 609242 w 3332855"/>
              <a:gd name="connsiteY232" fmla="*/ 14661 h 422296"/>
              <a:gd name="connsiteX233" fmla="*/ 633032 w 3332855"/>
              <a:gd name="connsiteY233" fmla="*/ 48212 h 422296"/>
              <a:gd name="connsiteX234" fmla="*/ 639438 w 3332855"/>
              <a:gd name="connsiteY234" fmla="*/ 46687 h 422296"/>
              <a:gd name="connsiteX235" fmla="*/ 652249 w 3332855"/>
              <a:gd name="connsiteY235" fmla="*/ 16490 h 422296"/>
              <a:gd name="connsiteX236" fmla="*/ 637608 w 3332855"/>
              <a:gd name="connsiteY236" fmla="*/ 2765 h 422296"/>
              <a:gd name="connsiteX237" fmla="*/ 650757 w 3332855"/>
              <a:gd name="connsiteY237" fmla="*/ 2255 h 422296"/>
              <a:gd name="connsiteX238" fmla="*/ 941154 w 3332855"/>
              <a:gd name="connsiteY238" fmla="*/ 34779 h 422296"/>
              <a:gd name="connsiteX239" fmla="*/ 915838 w 3332855"/>
              <a:gd name="connsiteY239" fmla="*/ 47589 h 422296"/>
              <a:gd name="connsiteX240" fmla="*/ 941459 w 3332855"/>
              <a:gd name="connsiteY240" fmla="*/ 56740 h 422296"/>
              <a:gd name="connsiteX241" fmla="*/ 941154 w 3332855"/>
              <a:gd name="connsiteY241" fmla="*/ 34779 h 422296"/>
              <a:gd name="connsiteX242" fmla="*/ 1172179 w 3332855"/>
              <a:gd name="connsiteY242" fmla="*/ 67270 h 422296"/>
              <a:gd name="connsiteX243" fmla="*/ 1155866 w 3332855"/>
              <a:gd name="connsiteY243" fmla="*/ 74310 h 422296"/>
              <a:gd name="connsiteX244" fmla="*/ 1144098 w 3332855"/>
              <a:gd name="connsiteY244" fmla="*/ 127639 h 422296"/>
              <a:gd name="connsiteX245" fmla="*/ 1148229 w 3332855"/>
              <a:gd name="connsiteY245" fmla="*/ 128765 h 422296"/>
              <a:gd name="connsiteX246" fmla="*/ 1170349 w 3332855"/>
              <a:gd name="connsiteY246" fmla="*/ 100176 h 422296"/>
              <a:gd name="connsiteX247" fmla="*/ 1177183 w 3332855"/>
              <a:gd name="connsiteY247" fmla="*/ 82870 h 422296"/>
              <a:gd name="connsiteX248" fmla="*/ 1172179 w 3332855"/>
              <a:gd name="connsiteY248" fmla="*/ 67270 h 422296"/>
              <a:gd name="connsiteX249" fmla="*/ 1179187 w 3332855"/>
              <a:gd name="connsiteY249" fmla="*/ 47925 h 422296"/>
              <a:gd name="connsiteX250" fmla="*/ 1174474 w 3332855"/>
              <a:gd name="connsiteY250" fmla="*/ 52902 h 422296"/>
              <a:gd name="connsiteX251" fmla="*/ 1186090 w 3332855"/>
              <a:gd name="connsiteY251" fmla="*/ 80689 h 422296"/>
              <a:gd name="connsiteX252" fmla="*/ 1193626 w 3332855"/>
              <a:gd name="connsiteY252" fmla="*/ 80310 h 422296"/>
              <a:gd name="connsiteX253" fmla="*/ 1201591 w 3332855"/>
              <a:gd name="connsiteY253" fmla="*/ 60431 h 422296"/>
              <a:gd name="connsiteX254" fmla="*/ 1179187 w 3332855"/>
              <a:gd name="connsiteY254" fmla="*/ 47925 h 422296"/>
              <a:gd name="connsiteX255" fmla="*/ 1616282 w 3332855"/>
              <a:gd name="connsiteY255" fmla="*/ 98520 h 422296"/>
              <a:gd name="connsiteX256" fmla="*/ 1612013 w 3332855"/>
              <a:gd name="connsiteY256" fmla="*/ 99741 h 422296"/>
              <a:gd name="connsiteX257" fmla="*/ 1616891 w 3332855"/>
              <a:gd name="connsiteY257" fmla="*/ 120176 h 422296"/>
              <a:gd name="connsiteX258" fmla="*/ 1601946 w 3332855"/>
              <a:gd name="connsiteY258" fmla="*/ 131157 h 422296"/>
              <a:gd name="connsiteX259" fmla="*/ 1604081 w 3332855"/>
              <a:gd name="connsiteY259" fmla="*/ 136647 h 422296"/>
              <a:gd name="connsiteX260" fmla="*/ 1642819 w 3332855"/>
              <a:gd name="connsiteY260" fmla="*/ 132987 h 422296"/>
              <a:gd name="connsiteX261" fmla="*/ 1616282 w 3332855"/>
              <a:gd name="connsiteY261" fmla="*/ 98520 h 422296"/>
              <a:gd name="connsiteX262" fmla="*/ 2234782 w 3332855"/>
              <a:gd name="connsiteY262" fmla="*/ 158915 h 422296"/>
              <a:gd name="connsiteX263" fmla="*/ 2218920 w 3332855"/>
              <a:gd name="connsiteY263" fmla="*/ 163794 h 422296"/>
              <a:gd name="connsiteX264" fmla="*/ 2243321 w 3332855"/>
              <a:gd name="connsiteY264" fmla="*/ 189111 h 422296"/>
              <a:gd name="connsiteX265" fmla="*/ 2249116 w 3332855"/>
              <a:gd name="connsiteY265" fmla="*/ 186061 h 422296"/>
              <a:gd name="connsiteX266" fmla="*/ 2246982 w 3332855"/>
              <a:gd name="connsiteY266" fmla="*/ 178436 h 422296"/>
              <a:gd name="connsiteX267" fmla="*/ 2234782 w 3332855"/>
              <a:gd name="connsiteY267" fmla="*/ 158915 h 422296"/>
              <a:gd name="connsiteX268" fmla="*/ 1389655 w 3332855"/>
              <a:gd name="connsiteY268" fmla="*/ 30502 h 422296"/>
              <a:gd name="connsiteX269" fmla="*/ 1364339 w 3332855"/>
              <a:gd name="connsiteY269" fmla="*/ 43312 h 422296"/>
              <a:gd name="connsiteX270" fmla="*/ 1389960 w 3332855"/>
              <a:gd name="connsiteY270" fmla="*/ 52463 h 422296"/>
              <a:gd name="connsiteX271" fmla="*/ 1389655 w 3332855"/>
              <a:gd name="connsiteY271" fmla="*/ 30502 h 422296"/>
              <a:gd name="connsiteX272" fmla="*/ 1221628 w 3332855"/>
              <a:gd name="connsiteY272" fmla="*/ 1 h 422296"/>
              <a:gd name="connsiteX273" fmla="*/ 1221628 w 3332855"/>
              <a:gd name="connsiteY273" fmla="*/ 401022 h 422296"/>
              <a:gd name="connsiteX274" fmla="*/ 1134110 w 3332855"/>
              <a:gd name="connsiteY274" fmla="*/ 401022 h 422296"/>
              <a:gd name="connsiteX275" fmla="*/ 1044317 w 3332855"/>
              <a:gd name="connsiteY275" fmla="*/ 235833 h 422296"/>
              <a:gd name="connsiteX276" fmla="*/ 1078525 w 3332855"/>
              <a:gd name="connsiteY276" fmla="*/ 241915 h 422296"/>
              <a:gd name="connsiteX277" fmla="*/ 1079480 w 3332855"/>
              <a:gd name="connsiteY277" fmla="*/ 237742 h 422296"/>
              <a:gd name="connsiteX278" fmla="*/ 1050003 w 3332855"/>
              <a:gd name="connsiteY278" fmla="*/ 216818 h 422296"/>
              <a:gd name="connsiteX279" fmla="*/ 1032432 w 3332855"/>
              <a:gd name="connsiteY279" fmla="*/ 210702 h 422296"/>
              <a:gd name="connsiteX280" fmla="*/ 1030952 w 3332855"/>
              <a:gd name="connsiteY280" fmla="*/ 211245 h 422296"/>
              <a:gd name="connsiteX281" fmla="*/ 997542 w 3332855"/>
              <a:gd name="connsiteY281" fmla="*/ 149781 h 422296"/>
              <a:gd name="connsiteX282" fmla="*/ 1006011 w 3332855"/>
              <a:gd name="connsiteY282" fmla="*/ 145824 h 422296"/>
              <a:gd name="connsiteX283" fmla="*/ 1005323 w 3332855"/>
              <a:gd name="connsiteY283" fmla="*/ 138310 h 422296"/>
              <a:gd name="connsiteX284" fmla="*/ 985131 w 3332855"/>
              <a:gd name="connsiteY284" fmla="*/ 131170 h 422296"/>
              <a:gd name="connsiteX285" fmla="*/ 973559 w 3332855"/>
              <a:gd name="connsiteY285" fmla="*/ 154071 h 422296"/>
              <a:gd name="connsiteX286" fmla="*/ 978726 w 3332855"/>
              <a:gd name="connsiteY286" fmla="*/ 158575 h 422296"/>
              <a:gd name="connsiteX287" fmla="*/ 992161 w 3332855"/>
              <a:gd name="connsiteY287" fmla="*/ 152296 h 422296"/>
              <a:gd name="connsiteX288" fmla="*/ 992891 w 3332855"/>
              <a:gd name="connsiteY288" fmla="*/ 162143 h 422296"/>
              <a:gd name="connsiteX289" fmla="*/ 992890 w 3332855"/>
              <a:gd name="connsiteY289" fmla="*/ 189844 h 422296"/>
              <a:gd name="connsiteX290" fmla="*/ 968414 w 3332855"/>
              <a:gd name="connsiteY290" fmla="*/ 172470 h 422296"/>
              <a:gd name="connsiteX291" fmla="*/ 950842 w 3332855"/>
              <a:gd name="connsiteY291" fmla="*/ 166354 h 422296"/>
              <a:gd name="connsiteX292" fmla="*/ 935461 w 3332855"/>
              <a:gd name="connsiteY292" fmla="*/ 171998 h 422296"/>
              <a:gd name="connsiteX293" fmla="*/ 943167 w 3332855"/>
              <a:gd name="connsiteY293" fmla="*/ 188007 h 422296"/>
              <a:gd name="connsiteX294" fmla="*/ 992891 w 3332855"/>
              <a:gd name="connsiteY294" fmla="*/ 196848 h 422296"/>
              <a:gd name="connsiteX295" fmla="*/ 992890 w 3332855"/>
              <a:gd name="connsiteY295" fmla="*/ 260834 h 422296"/>
              <a:gd name="connsiteX296" fmla="*/ 991845 w 3332855"/>
              <a:gd name="connsiteY296" fmla="*/ 260696 h 422296"/>
              <a:gd name="connsiteX297" fmla="*/ 983438 w 3332855"/>
              <a:gd name="connsiteY297" fmla="*/ 279397 h 422296"/>
              <a:gd name="connsiteX298" fmla="*/ 992891 w 3332855"/>
              <a:gd name="connsiteY298" fmla="*/ 279645 h 422296"/>
              <a:gd name="connsiteX299" fmla="*/ 992890 w 3332855"/>
              <a:gd name="connsiteY299" fmla="*/ 401022 h 422296"/>
              <a:gd name="connsiteX300" fmla="*/ 909950 w 3332855"/>
              <a:gd name="connsiteY300" fmla="*/ 401022 h 422296"/>
              <a:gd name="connsiteX301" fmla="*/ 909950 w 3332855"/>
              <a:gd name="connsiteY301" fmla="*/ 1 h 422296"/>
              <a:gd name="connsiteX302" fmla="*/ 1017531 w 3332855"/>
              <a:gd name="connsiteY302" fmla="*/ 1 h 422296"/>
              <a:gd name="connsiteX303" fmla="*/ 1039920 w 3332855"/>
              <a:gd name="connsiteY303" fmla="*/ 41637 h 422296"/>
              <a:gd name="connsiteX304" fmla="*/ 1018018 w 3332855"/>
              <a:gd name="connsiteY304" fmla="*/ 47895 h 422296"/>
              <a:gd name="connsiteX305" fmla="*/ 1047003 w 3332855"/>
              <a:gd name="connsiteY305" fmla="*/ 54809 h 422296"/>
              <a:gd name="connsiteX306" fmla="*/ 1078849 w 3332855"/>
              <a:gd name="connsiteY306" fmla="*/ 114029 h 422296"/>
              <a:gd name="connsiteX307" fmla="*/ 1066219 w 3332855"/>
              <a:gd name="connsiteY307" fmla="*/ 116999 h 422296"/>
              <a:gd name="connsiteX308" fmla="*/ 1045271 w 3332855"/>
              <a:gd name="connsiteY308" fmla="*/ 167435 h 422296"/>
              <a:gd name="connsiteX309" fmla="*/ 1049140 w 3332855"/>
              <a:gd name="connsiteY309" fmla="*/ 169268 h 422296"/>
              <a:gd name="connsiteX310" fmla="*/ 1075936 w 3332855"/>
              <a:gd name="connsiteY310" fmla="*/ 145006 h 422296"/>
              <a:gd name="connsiteX311" fmla="*/ 1085702 w 3332855"/>
              <a:gd name="connsiteY311" fmla="*/ 129169 h 422296"/>
              <a:gd name="connsiteX312" fmla="*/ 1085271 w 3332855"/>
              <a:gd name="connsiteY312" fmla="*/ 125971 h 422296"/>
              <a:gd name="connsiteX313" fmla="*/ 1141017 w 3332855"/>
              <a:gd name="connsiteY313" fmla="*/ 229635 h 422296"/>
              <a:gd name="connsiteX314" fmla="*/ 1139271 w 3332855"/>
              <a:gd name="connsiteY314" fmla="*/ 209497 h 422296"/>
              <a:gd name="connsiteX315" fmla="*/ 1139271 w 3332855"/>
              <a:gd name="connsiteY315" fmla="*/ 1 h 422296"/>
              <a:gd name="connsiteX316" fmla="*/ 1602861 w 3332855"/>
              <a:gd name="connsiteY316" fmla="*/ 49108 h 422296"/>
              <a:gd name="connsiteX317" fmla="*/ 1588220 w 3332855"/>
              <a:gd name="connsiteY317" fmla="*/ 59173 h 422296"/>
              <a:gd name="connsiteX318" fmla="*/ 1587001 w 3332855"/>
              <a:gd name="connsiteY318" fmla="*/ 113771 h 422296"/>
              <a:gd name="connsiteX319" fmla="*/ 1591271 w 3332855"/>
              <a:gd name="connsiteY319" fmla="*/ 114076 h 422296"/>
              <a:gd name="connsiteX320" fmla="*/ 1607436 w 3332855"/>
              <a:gd name="connsiteY320" fmla="*/ 81744 h 422296"/>
              <a:gd name="connsiteX321" fmla="*/ 1610792 w 3332855"/>
              <a:gd name="connsiteY321" fmla="*/ 63443 h 422296"/>
              <a:gd name="connsiteX322" fmla="*/ 1602861 w 3332855"/>
              <a:gd name="connsiteY322" fmla="*/ 49108 h 422296"/>
              <a:gd name="connsiteX323" fmla="*/ 1509222 w 3332855"/>
              <a:gd name="connsiteY323" fmla="*/ 31417 h 422296"/>
              <a:gd name="connsiteX324" fmla="*/ 1466824 w 3332855"/>
              <a:gd name="connsiteY324" fmla="*/ 43312 h 422296"/>
              <a:gd name="connsiteX325" fmla="*/ 1500071 w 3332855"/>
              <a:gd name="connsiteY325" fmla="*/ 51243 h 422296"/>
              <a:gd name="connsiteX326" fmla="*/ 1509222 w 3332855"/>
              <a:gd name="connsiteY326" fmla="*/ 31417 h 422296"/>
              <a:gd name="connsiteX327" fmla="*/ 1613232 w 3332855"/>
              <a:gd name="connsiteY327" fmla="*/ 32637 h 422296"/>
              <a:gd name="connsiteX328" fmla="*/ 1609573 w 3332855"/>
              <a:gd name="connsiteY328" fmla="*/ 38432 h 422296"/>
              <a:gd name="connsiteX329" fmla="*/ 1626347 w 3332855"/>
              <a:gd name="connsiteY329" fmla="*/ 63443 h 422296"/>
              <a:gd name="connsiteX330" fmla="*/ 1633668 w 3332855"/>
              <a:gd name="connsiteY330" fmla="*/ 61613 h 422296"/>
              <a:gd name="connsiteX331" fmla="*/ 1637633 w 3332855"/>
              <a:gd name="connsiteY331" fmla="*/ 40568 h 422296"/>
              <a:gd name="connsiteX332" fmla="*/ 1613232 w 3332855"/>
              <a:gd name="connsiteY332" fmla="*/ 32637 h 422296"/>
              <a:gd name="connsiteX333" fmla="*/ 1601946 w 3332855"/>
              <a:gd name="connsiteY333" fmla="*/ 9456 h 422296"/>
              <a:gd name="connsiteX334" fmla="*/ 1596456 w 3332855"/>
              <a:gd name="connsiteY334" fmla="*/ 34162 h 422296"/>
              <a:gd name="connsiteX335" fmla="*/ 1624822 w 3332855"/>
              <a:gd name="connsiteY335" fmla="*/ 19521 h 422296"/>
              <a:gd name="connsiteX336" fmla="*/ 1671794 w 3332855"/>
              <a:gd name="connsiteY336" fmla="*/ 87844 h 422296"/>
              <a:gd name="connsiteX337" fmla="*/ 1669354 w 3332855"/>
              <a:gd name="connsiteY337" fmla="*/ 340703 h 422296"/>
              <a:gd name="connsiteX338" fmla="*/ 1637938 w 3332855"/>
              <a:gd name="connsiteY338" fmla="*/ 387676 h 422296"/>
              <a:gd name="connsiteX339" fmla="*/ 1622992 w 3332855"/>
              <a:gd name="connsiteY339" fmla="*/ 389201 h 422296"/>
              <a:gd name="connsiteX340" fmla="*/ 1610487 w 3332855"/>
              <a:gd name="connsiteY340" fmla="*/ 391641 h 422296"/>
              <a:gd name="connsiteX341" fmla="*/ 1565039 w 3332855"/>
              <a:gd name="connsiteY341" fmla="*/ 402622 h 422296"/>
              <a:gd name="connsiteX342" fmla="*/ 1513187 w 3332855"/>
              <a:gd name="connsiteY342" fmla="*/ 397742 h 422296"/>
              <a:gd name="connsiteX343" fmla="*/ 1500377 w 3332855"/>
              <a:gd name="connsiteY343" fmla="*/ 390725 h 422296"/>
              <a:gd name="connsiteX344" fmla="*/ 1472009 w 3332855"/>
              <a:gd name="connsiteY344" fmla="*/ 400791 h 422296"/>
              <a:gd name="connsiteX345" fmla="*/ 1496716 w 3332855"/>
              <a:gd name="connsiteY345" fmla="*/ 366324 h 422296"/>
              <a:gd name="connsiteX346" fmla="*/ 1496106 w 3332855"/>
              <a:gd name="connsiteY346" fmla="*/ 357784 h 422296"/>
              <a:gd name="connsiteX347" fmla="*/ 1506477 w 3332855"/>
              <a:gd name="connsiteY347" fmla="*/ 336433 h 422296"/>
              <a:gd name="connsiteX348" fmla="*/ 1518372 w 3332855"/>
              <a:gd name="connsiteY348" fmla="*/ 359309 h 422296"/>
              <a:gd name="connsiteX349" fmla="*/ 1537283 w 3332855"/>
              <a:gd name="connsiteY349" fmla="*/ 317522 h 422296"/>
              <a:gd name="connsiteX350" fmla="*/ 1532708 w 3332855"/>
              <a:gd name="connsiteY350" fmla="*/ 305017 h 422296"/>
              <a:gd name="connsiteX351" fmla="*/ 1533317 w 3332855"/>
              <a:gd name="connsiteY351" fmla="*/ 96386 h 422296"/>
              <a:gd name="connsiteX352" fmla="*/ 1492445 w 3332855"/>
              <a:gd name="connsiteY352" fmla="*/ 68628 h 422296"/>
              <a:gd name="connsiteX353" fmla="*/ 1487260 w 3332855"/>
              <a:gd name="connsiteY353" fmla="*/ 80525 h 422296"/>
              <a:gd name="connsiteX354" fmla="*/ 1486650 w 3332855"/>
              <a:gd name="connsiteY354" fmla="*/ 185755 h 422296"/>
              <a:gd name="connsiteX355" fmla="*/ 1485125 w 3332855"/>
              <a:gd name="connsiteY355" fmla="*/ 202226 h 422296"/>
              <a:gd name="connsiteX356" fmla="*/ 1484821 w 3332855"/>
              <a:gd name="connsiteY356" fmla="*/ 202226 h 422296"/>
              <a:gd name="connsiteX357" fmla="*/ 1466824 w 3332855"/>
              <a:gd name="connsiteY357" fmla="*/ 219611 h 422296"/>
              <a:gd name="connsiteX358" fmla="*/ 1484821 w 3332855"/>
              <a:gd name="connsiteY358" fmla="*/ 202226 h 422296"/>
              <a:gd name="connsiteX359" fmla="*/ 1486040 w 3332855"/>
              <a:gd name="connsiteY359" fmla="*/ 303491 h 422296"/>
              <a:gd name="connsiteX360" fmla="*/ 1479330 w 3332855"/>
              <a:gd name="connsiteY360" fmla="*/ 348938 h 422296"/>
              <a:gd name="connsiteX361" fmla="*/ 1481465 w 3332855"/>
              <a:gd name="connsiteY361" fmla="*/ 355954 h 422296"/>
              <a:gd name="connsiteX362" fmla="*/ 1475060 w 3332855"/>
              <a:gd name="connsiteY362" fmla="*/ 367545 h 422296"/>
              <a:gd name="connsiteX363" fmla="*/ 1443033 w 3332855"/>
              <a:gd name="connsiteY363" fmla="*/ 388286 h 422296"/>
              <a:gd name="connsiteX364" fmla="*/ 1464690 w 3332855"/>
              <a:gd name="connsiteY364" fmla="*/ 403842 h 422296"/>
              <a:gd name="connsiteX365" fmla="*/ 1347258 w 3332855"/>
              <a:gd name="connsiteY365" fmla="*/ 403537 h 422296"/>
              <a:gd name="connsiteX366" fmla="*/ 1348173 w 3332855"/>
              <a:gd name="connsiteY366" fmla="*/ 96080 h 422296"/>
              <a:gd name="connsiteX367" fmla="*/ 1364339 w 3332855"/>
              <a:gd name="connsiteY367" fmla="*/ 93335 h 422296"/>
              <a:gd name="connsiteX368" fmla="*/ 1373794 w 3332855"/>
              <a:gd name="connsiteY368" fmla="*/ 82965 h 422296"/>
              <a:gd name="connsiteX369" fmla="*/ 1370439 w 3332855"/>
              <a:gd name="connsiteY369" fmla="*/ 75339 h 422296"/>
              <a:gd name="connsiteX370" fmla="*/ 1360374 w 3332855"/>
              <a:gd name="connsiteY370" fmla="*/ 84185 h 422296"/>
              <a:gd name="connsiteX371" fmla="*/ 1350918 w 3332855"/>
              <a:gd name="connsiteY371" fmla="*/ 91505 h 422296"/>
              <a:gd name="connsiteX372" fmla="*/ 1347867 w 3332855"/>
              <a:gd name="connsiteY372" fmla="*/ 0 h 422296"/>
              <a:gd name="connsiteX373" fmla="*/ 1601946 w 3332855"/>
              <a:gd name="connsiteY373" fmla="*/ 9456 h 422296"/>
              <a:gd name="connsiteX374" fmla="*/ 2453477 w 3332855"/>
              <a:gd name="connsiteY374" fmla="*/ 67104 h 422296"/>
              <a:gd name="connsiteX375" fmla="*/ 2433346 w 3332855"/>
              <a:gd name="connsiteY375" fmla="*/ 77170 h 422296"/>
              <a:gd name="connsiteX376" fmla="*/ 2444060 w 3332855"/>
              <a:gd name="connsiteY376" fmla="*/ 106909 h 422296"/>
              <a:gd name="connsiteX377" fmla="*/ 2447826 w 3332855"/>
              <a:gd name="connsiteY377" fmla="*/ 109241 h 422296"/>
              <a:gd name="connsiteX378" fmla="*/ 2447987 w 3332855"/>
              <a:gd name="connsiteY378" fmla="*/ 110112 h 422296"/>
              <a:gd name="connsiteX379" fmla="*/ 2459577 w 3332855"/>
              <a:gd name="connsiteY379" fmla="*/ 116518 h 422296"/>
              <a:gd name="connsiteX380" fmla="*/ 2447826 w 3332855"/>
              <a:gd name="connsiteY380" fmla="*/ 109241 h 422296"/>
              <a:gd name="connsiteX381" fmla="*/ 2442802 w 3332855"/>
              <a:gd name="connsiteY381" fmla="*/ 82050 h 422296"/>
              <a:gd name="connsiteX382" fmla="*/ 2455612 w 3332855"/>
              <a:gd name="connsiteY382" fmla="*/ 69850 h 422296"/>
              <a:gd name="connsiteX383" fmla="*/ 2453477 w 3332855"/>
              <a:gd name="connsiteY383" fmla="*/ 67104 h 422296"/>
              <a:gd name="connsiteX384" fmla="*/ 2034118 w 3332855"/>
              <a:gd name="connsiteY384" fmla="*/ 916 h 422296"/>
              <a:gd name="connsiteX385" fmla="*/ 2034118 w 3332855"/>
              <a:gd name="connsiteY385" fmla="*/ 79305 h 422296"/>
              <a:gd name="connsiteX386" fmla="*/ 1965794 w 3332855"/>
              <a:gd name="connsiteY386" fmla="*/ 79611 h 422296"/>
              <a:gd name="connsiteX387" fmla="*/ 1939562 w 3332855"/>
              <a:gd name="connsiteY387" fmla="*/ 105231 h 422296"/>
              <a:gd name="connsiteX388" fmla="*/ 1939563 w 3332855"/>
              <a:gd name="connsiteY388" fmla="*/ 161355 h 422296"/>
              <a:gd name="connsiteX389" fmla="*/ 1924007 w 3332855"/>
              <a:gd name="connsiteY389" fmla="*/ 144884 h 422296"/>
              <a:gd name="connsiteX390" fmla="*/ 1898690 w 3332855"/>
              <a:gd name="connsiteY390" fmla="*/ 119873 h 422296"/>
              <a:gd name="connsiteX391" fmla="*/ 1901436 w 3332855"/>
              <a:gd name="connsiteY391" fmla="*/ 147020 h 422296"/>
              <a:gd name="connsiteX392" fmla="*/ 1880084 w 3332855"/>
              <a:gd name="connsiteY392" fmla="*/ 182707 h 422296"/>
              <a:gd name="connsiteX393" fmla="*/ 1885880 w 3332855"/>
              <a:gd name="connsiteY393" fmla="*/ 187586 h 422296"/>
              <a:gd name="connsiteX394" fmla="*/ 1902655 w 3332855"/>
              <a:gd name="connsiteY394" fmla="*/ 173251 h 422296"/>
              <a:gd name="connsiteX395" fmla="*/ 1956339 w 3332855"/>
              <a:gd name="connsiteY395" fmla="*/ 167455 h 422296"/>
              <a:gd name="connsiteX396" fmla="*/ 1979215 w 3332855"/>
              <a:gd name="connsiteY396" fmla="*/ 159524 h 422296"/>
              <a:gd name="connsiteX397" fmla="*/ 2021918 w 3332855"/>
              <a:gd name="connsiteY397" fmla="*/ 159525 h 422296"/>
              <a:gd name="connsiteX398" fmla="*/ 2027712 w 3332855"/>
              <a:gd name="connsiteY398" fmla="*/ 161660 h 422296"/>
              <a:gd name="connsiteX399" fmla="*/ 2027407 w 3332855"/>
              <a:gd name="connsiteY399" fmla="*/ 233034 h 422296"/>
              <a:gd name="connsiteX400" fmla="*/ 1966709 w 3332855"/>
              <a:gd name="connsiteY400" fmla="*/ 215343 h 422296"/>
              <a:gd name="connsiteX401" fmla="*/ 1966709 w 3332855"/>
              <a:gd name="connsiteY401" fmla="*/ 231204 h 422296"/>
              <a:gd name="connsiteX402" fmla="*/ 1963964 w 3332855"/>
              <a:gd name="connsiteY402" fmla="*/ 232424 h 422296"/>
              <a:gd name="connsiteX403" fmla="*/ 1938648 w 3332855"/>
              <a:gd name="connsiteY403" fmla="*/ 263231 h 422296"/>
              <a:gd name="connsiteX404" fmla="*/ 1934683 w 3332855"/>
              <a:gd name="connsiteY404" fmla="*/ 306543 h 422296"/>
              <a:gd name="connsiteX405" fmla="*/ 1924922 w 3332855"/>
              <a:gd name="connsiteY405" fmla="*/ 313559 h 422296"/>
              <a:gd name="connsiteX406" fmla="*/ 1907536 w 3332855"/>
              <a:gd name="connsiteY406" fmla="*/ 331860 h 422296"/>
              <a:gd name="connsiteX407" fmla="*/ 2007581 w 3332855"/>
              <a:gd name="connsiteY407" fmla="*/ 324844 h 422296"/>
              <a:gd name="connsiteX408" fmla="*/ 2011242 w 3332855"/>
              <a:gd name="connsiteY408" fmla="*/ 372426 h 422296"/>
              <a:gd name="connsiteX409" fmla="*/ 2035948 w 3332855"/>
              <a:gd name="connsiteY409" fmla="*/ 370902 h 422296"/>
              <a:gd name="connsiteX410" fmla="*/ 2045098 w 3332855"/>
              <a:gd name="connsiteY410" fmla="*/ 404454 h 422296"/>
              <a:gd name="connsiteX411" fmla="*/ 2011851 w 3332855"/>
              <a:gd name="connsiteY411" fmla="*/ 403539 h 422296"/>
              <a:gd name="connsiteX412" fmla="*/ 2019782 w 3332855"/>
              <a:gd name="connsiteY412" fmla="*/ 391338 h 422296"/>
              <a:gd name="connsiteX413" fmla="*/ 2018257 w 3332855"/>
              <a:gd name="connsiteY413" fmla="*/ 387068 h 422296"/>
              <a:gd name="connsiteX414" fmla="*/ 1969760 w 3332855"/>
              <a:gd name="connsiteY414" fmla="*/ 401403 h 422296"/>
              <a:gd name="connsiteX415" fmla="*/ 1946883 w 3332855"/>
              <a:gd name="connsiteY415" fmla="*/ 346806 h 422296"/>
              <a:gd name="connsiteX416" fmla="*/ 1912721 w 3332855"/>
              <a:gd name="connsiteY416" fmla="*/ 366631 h 422296"/>
              <a:gd name="connsiteX417" fmla="*/ 1912722 w 3332855"/>
              <a:gd name="connsiteY417" fmla="*/ 403539 h 422296"/>
              <a:gd name="connsiteX418" fmla="*/ 1799865 w 3332855"/>
              <a:gd name="connsiteY418" fmla="*/ 402014 h 422296"/>
              <a:gd name="connsiteX419" fmla="*/ 1800170 w 3332855"/>
              <a:gd name="connsiteY419" fmla="*/ 257435 h 422296"/>
              <a:gd name="connsiteX420" fmla="*/ 1844094 w 3332855"/>
              <a:gd name="connsiteY420" fmla="*/ 274517 h 422296"/>
              <a:gd name="connsiteX421" fmla="*/ 1846533 w 3332855"/>
              <a:gd name="connsiteY421" fmla="*/ 265061 h 422296"/>
              <a:gd name="connsiteX422" fmla="*/ 1825181 w 3332855"/>
              <a:gd name="connsiteY422" fmla="*/ 255301 h 422296"/>
              <a:gd name="connsiteX423" fmla="*/ 1797425 w 3332855"/>
              <a:gd name="connsiteY423" fmla="*/ 247980 h 422296"/>
              <a:gd name="connsiteX424" fmla="*/ 1805355 w 3332855"/>
              <a:gd name="connsiteY424" fmla="*/ 205887 h 422296"/>
              <a:gd name="connsiteX425" fmla="*/ 1802916 w 3332855"/>
              <a:gd name="connsiteY425" fmla="*/ 175995 h 422296"/>
              <a:gd name="connsiteX426" fmla="*/ 1800171 w 3332855"/>
              <a:gd name="connsiteY426" fmla="*/ 168065 h 422296"/>
              <a:gd name="connsiteX427" fmla="*/ 1800476 w 3332855"/>
              <a:gd name="connsiteY427" fmla="*/ 34468 h 422296"/>
              <a:gd name="connsiteX428" fmla="*/ 1819691 w 3332855"/>
              <a:gd name="connsiteY428" fmla="*/ 8541 h 422296"/>
              <a:gd name="connsiteX429" fmla="*/ 1804440 w 3332855"/>
              <a:gd name="connsiteY429" fmla="*/ 86321 h 422296"/>
              <a:gd name="connsiteX430" fmla="*/ 1842873 w 3332855"/>
              <a:gd name="connsiteY430" fmla="*/ 59174 h 422296"/>
              <a:gd name="connsiteX431" fmla="*/ 1837688 w 3332855"/>
              <a:gd name="connsiteY431" fmla="*/ 42703 h 422296"/>
              <a:gd name="connsiteX432" fmla="*/ 1831892 w 3332855"/>
              <a:gd name="connsiteY432" fmla="*/ 23793 h 422296"/>
              <a:gd name="connsiteX433" fmla="*/ 1825791 w 3332855"/>
              <a:gd name="connsiteY433" fmla="*/ 2441 h 422296"/>
              <a:gd name="connsiteX434" fmla="*/ 1831892 w 3332855"/>
              <a:gd name="connsiteY434" fmla="*/ 306 h 422296"/>
              <a:gd name="connsiteX435" fmla="*/ 1860258 w 3332855"/>
              <a:gd name="connsiteY435" fmla="*/ 1 h 422296"/>
              <a:gd name="connsiteX436" fmla="*/ 1881610 w 3332855"/>
              <a:gd name="connsiteY436" fmla="*/ 13117 h 422296"/>
              <a:gd name="connsiteX437" fmla="*/ 1897470 w 3332855"/>
              <a:gd name="connsiteY437" fmla="*/ 14642 h 422296"/>
              <a:gd name="connsiteX438" fmla="*/ 1928582 w 3332855"/>
              <a:gd name="connsiteY438" fmla="*/ 18912 h 422296"/>
              <a:gd name="connsiteX439" fmla="*/ 1949323 w 3332855"/>
              <a:gd name="connsiteY439" fmla="*/ 5186 h 422296"/>
              <a:gd name="connsiteX440" fmla="*/ 1946883 w 3332855"/>
              <a:gd name="connsiteY440" fmla="*/ 611 h 422296"/>
              <a:gd name="connsiteX441" fmla="*/ 2034118 w 3332855"/>
              <a:gd name="connsiteY441" fmla="*/ 916 h 422296"/>
              <a:gd name="connsiteX442" fmla="*/ 3240739 w 3332855"/>
              <a:gd name="connsiteY442" fmla="*/ 156703 h 422296"/>
              <a:gd name="connsiteX443" fmla="*/ 3240434 w 3332855"/>
              <a:gd name="connsiteY443" fmla="*/ 157008 h 422296"/>
              <a:gd name="connsiteX444" fmla="*/ 3240421 w 3332855"/>
              <a:gd name="connsiteY444" fmla="*/ 156719 h 422296"/>
              <a:gd name="connsiteX445" fmla="*/ 3240434 w 3332855"/>
              <a:gd name="connsiteY445" fmla="*/ 156703 h 422296"/>
              <a:gd name="connsiteX446" fmla="*/ 3240739 w 3332855"/>
              <a:gd name="connsiteY446" fmla="*/ 156703 h 422296"/>
              <a:gd name="connsiteX447" fmla="*/ 2237221 w 3332855"/>
              <a:gd name="connsiteY447" fmla="*/ 7626 h 422296"/>
              <a:gd name="connsiteX448" fmla="*/ 2202144 w 3332855"/>
              <a:gd name="connsiteY448" fmla="*/ 25623 h 422296"/>
              <a:gd name="connsiteX449" fmla="*/ 2196349 w 3332855"/>
              <a:gd name="connsiteY449" fmla="*/ 12201 h 422296"/>
              <a:gd name="connsiteX450" fmla="*/ 2192994 w 3332855"/>
              <a:gd name="connsiteY450" fmla="*/ 11896 h 422296"/>
              <a:gd name="connsiteX451" fmla="*/ 2187503 w 3332855"/>
              <a:gd name="connsiteY451" fmla="*/ 44533 h 422296"/>
              <a:gd name="connsiteX452" fmla="*/ 2200313 w 3332855"/>
              <a:gd name="connsiteY452" fmla="*/ 50634 h 422296"/>
              <a:gd name="connsiteX453" fmla="*/ 2224411 w 3332855"/>
              <a:gd name="connsiteY453" fmla="*/ 44228 h 422296"/>
              <a:gd name="connsiteX454" fmla="*/ 2220445 w 3332855"/>
              <a:gd name="connsiteY454" fmla="*/ 26842 h 422296"/>
              <a:gd name="connsiteX455" fmla="*/ 2237221 w 3332855"/>
              <a:gd name="connsiteY455" fmla="*/ 7626 h 422296"/>
              <a:gd name="connsiteX456" fmla="*/ 3260870 w 3332855"/>
              <a:gd name="connsiteY456" fmla="*/ 148162 h 422296"/>
              <a:gd name="connsiteX457" fmla="*/ 3265140 w 3332855"/>
              <a:gd name="connsiteY457" fmla="*/ 164633 h 422296"/>
              <a:gd name="connsiteX458" fmla="*/ 3251110 w 3332855"/>
              <a:gd name="connsiteY458" fmla="*/ 162193 h 422296"/>
              <a:gd name="connsiteX459" fmla="*/ 3254160 w 3332855"/>
              <a:gd name="connsiteY459" fmla="*/ 171649 h 422296"/>
              <a:gd name="connsiteX460" fmla="*/ 3250804 w 3332855"/>
              <a:gd name="connsiteY460" fmla="*/ 173478 h 422296"/>
              <a:gd name="connsiteX461" fmla="*/ 3241044 w 3332855"/>
              <a:gd name="connsiteY461" fmla="*/ 155483 h 422296"/>
              <a:gd name="connsiteX462" fmla="*/ 3260870 w 3332855"/>
              <a:gd name="connsiteY462" fmla="*/ 148162 h 422296"/>
              <a:gd name="connsiteX463" fmla="*/ 2822213 w 3332855"/>
              <a:gd name="connsiteY463" fmla="*/ 73806 h 422296"/>
              <a:gd name="connsiteX464" fmla="*/ 2820078 w 3332855"/>
              <a:gd name="connsiteY464" fmla="*/ 104002 h 422296"/>
              <a:gd name="connsiteX465" fmla="*/ 2782866 w 3332855"/>
              <a:gd name="connsiteY465" fmla="*/ 105223 h 422296"/>
              <a:gd name="connsiteX466" fmla="*/ 2766089 w 3332855"/>
              <a:gd name="connsiteY466" fmla="*/ 106748 h 422296"/>
              <a:gd name="connsiteX467" fmla="*/ 2742298 w 3332855"/>
              <a:gd name="connsiteY467" fmla="*/ 136029 h 422296"/>
              <a:gd name="connsiteX468" fmla="*/ 2812758 w 3332855"/>
              <a:gd name="connsiteY468" fmla="*/ 143044 h 422296"/>
              <a:gd name="connsiteX469" fmla="*/ 2819467 w 3332855"/>
              <a:gd name="connsiteY469" fmla="*/ 160735 h 422296"/>
              <a:gd name="connsiteX470" fmla="*/ 2862475 w 3332855"/>
              <a:gd name="connsiteY470" fmla="*/ 149450 h 422296"/>
              <a:gd name="connsiteX471" fmla="*/ 2837464 w 3332855"/>
              <a:gd name="connsiteY471" fmla="*/ 121084 h 422296"/>
              <a:gd name="connsiteX472" fmla="*/ 2850579 w 3332855"/>
              <a:gd name="connsiteY472" fmla="*/ 130843 h 422296"/>
              <a:gd name="connsiteX473" fmla="*/ 2843564 w 3332855"/>
              <a:gd name="connsiteY473" fmla="*/ 93632 h 422296"/>
              <a:gd name="connsiteX474" fmla="*/ 2822213 w 3332855"/>
              <a:gd name="connsiteY474" fmla="*/ 73806 h 422296"/>
              <a:gd name="connsiteX475" fmla="*/ 2803607 w 3332855"/>
              <a:gd name="connsiteY475" fmla="*/ 34153 h 422296"/>
              <a:gd name="connsiteX476" fmla="*/ 2798116 w 3332855"/>
              <a:gd name="connsiteY476" fmla="*/ 39339 h 422296"/>
              <a:gd name="connsiteX477" fmla="*/ 2813977 w 3332855"/>
              <a:gd name="connsiteY477" fmla="*/ 63436 h 422296"/>
              <a:gd name="connsiteX478" fmla="*/ 2819163 w 3332855"/>
              <a:gd name="connsiteY478" fmla="*/ 62520 h 422296"/>
              <a:gd name="connsiteX479" fmla="*/ 2817638 w 3332855"/>
              <a:gd name="connsiteY479" fmla="*/ 44524 h 422296"/>
              <a:gd name="connsiteX480" fmla="*/ 2803607 w 3332855"/>
              <a:gd name="connsiteY480" fmla="*/ 34153 h 422296"/>
              <a:gd name="connsiteX481" fmla="*/ 2607205 w 3332855"/>
              <a:gd name="connsiteY481" fmla="*/ 1831 h 422296"/>
              <a:gd name="connsiteX482" fmla="*/ 2605986 w 3332855"/>
              <a:gd name="connsiteY482" fmla="*/ 404148 h 422296"/>
              <a:gd name="connsiteX483" fmla="*/ 2499230 w 3332855"/>
              <a:gd name="connsiteY483" fmla="*/ 400487 h 422296"/>
              <a:gd name="connsiteX484" fmla="*/ 2485199 w 3332855"/>
              <a:gd name="connsiteY484" fmla="*/ 406588 h 422296"/>
              <a:gd name="connsiteX485" fmla="*/ 2485504 w 3332855"/>
              <a:gd name="connsiteY485" fmla="*/ 143969 h 422296"/>
              <a:gd name="connsiteX486" fmla="*/ 2481234 w 3332855"/>
              <a:gd name="connsiteY486" fmla="*/ 143054 h 422296"/>
              <a:gd name="connsiteX487" fmla="*/ 2465983 w 3332855"/>
              <a:gd name="connsiteY487" fmla="*/ 223578 h 422296"/>
              <a:gd name="connsiteX488" fmla="*/ 2434566 w 3332855"/>
              <a:gd name="connsiteY488" fmla="*/ 394387 h 422296"/>
              <a:gd name="connsiteX489" fmla="*/ 2423281 w 3332855"/>
              <a:gd name="connsiteY489" fmla="*/ 404148 h 422296"/>
              <a:gd name="connsiteX490" fmla="*/ 2356178 w 3332855"/>
              <a:gd name="connsiteY490" fmla="*/ 403843 h 422296"/>
              <a:gd name="connsiteX491" fmla="*/ 2345806 w 3332855"/>
              <a:gd name="connsiteY491" fmla="*/ 394998 h 422296"/>
              <a:gd name="connsiteX492" fmla="*/ 2306154 w 3332855"/>
              <a:gd name="connsiteY492" fmla="*/ 186976 h 422296"/>
              <a:gd name="connsiteX493" fmla="*/ 2312865 w 3332855"/>
              <a:gd name="connsiteY493" fmla="*/ 153424 h 422296"/>
              <a:gd name="connsiteX494" fmla="*/ 2283583 w 3332855"/>
              <a:gd name="connsiteY494" fmla="*/ 104927 h 422296"/>
              <a:gd name="connsiteX495" fmla="*/ 2257046 w 3332855"/>
              <a:gd name="connsiteY495" fmla="*/ 86930 h 422296"/>
              <a:gd name="connsiteX496" fmla="*/ 2241796 w 3332855"/>
              <a:gd name="connsiteY496" fmla="*/ 88456 h 422296"/>
              <a:gd name="connsiteX497" fmla="*/ 2241491 w 3332855"/>
              <a:gd name="connsiteY497" fmla="*/ 107977 h 422296"/>
              <a:gd name="connsiteX498" fmla="*/ 2250642 w 3332855"/>
              <a:gd name="connsiteY498" fmla="*/ 122007 h 422296"/>
              <a:gd name="connsiteX499" fmla="*/ 2258877 w 3332855"/>
              <a:gd name="connsiteY499" fmla="*/ 117127 h 422296"/>
              <a:gd name="connsiteX500" fmla="*/ 2261927 w 3332855"/>
              <a:gd name="connsiteY500" fmla="*/ 129023 h 422296"/>
              <a:gd name="connsiteX501" fmla="*/ 2267113 w 3332855"/>
              <a:gd name="connsiteY501" fmla="*/ 147323 h 422296"/>
              <a:gd name="connsiteX502" fmla="*/ 2293345 w 3332855"/>
              <a:gd name="connsiteY502" fmla="*/ 169895 h 422296"/>
              <a:gd name="connsiteX503" fmla="*/ 2292124 w 3332855"/>
              <a:gd name="connsiteY503" fmla="*/ 400183 h 422296"/>
              <a:gd name="connsiteX504" fmla="*/ 2189944 w 3332855"/>
              <a:gd name="connsiteY504" fmla="*/ 394998 h 422296"/>
              <a:gd name="connsiteX505" fmla="*/ 2174387 w 3332855"/>
              <a:gd name="connsiteY505" fmla="*/ 403233 h 422296"/>
              <a:gd name="connsiteX506" fmla="*/ 2170727 w 3332855"/>
              <a:gd name="connsiteY506" fmla="*/ 401098 h 422296"/>
              <a:gd name="connsiteX507" fmla="*/ 2179267 w 3332855"/>
              <a:gd name="connsiteY507" fmla="*/ 378222 h 422296"/>
              <a:gd name="connsiteX508" fmla="*/ 2171948 w 3332855"/>
              <a:gd name="connsiteY508" fmla="*/ 379137 h 422296"/>
              <a:gd name="connsiteX509" fmla="*/ 2172558 w 3332855"/>
              <a:gd name="connsiteY509" fmla="*/ 916 h 422296"/>
              <a:gd name="connsiteX510" fmla="*/ 2186589 w 3332855"/>
              <a:gd name="connsiteY510" fmla="*/ 1 h 422296"/>
              <a:gd name="connsiteX511" fmla="*/ 2339096 w 3332855"/>
              <a:gd name="connsiteY511" fmla="*/ 1 h 422296"/>
              <a:gd name="connsiteX512" fmla="*/ 2357397 w 3332855"/>
              <a:gd name="connsiteY512" fmla="*/ 15862 h 422296"/>
              <a:gd name="connsiteX513" fmla="*/ 2384544 w 3332855"/>
              <a:gd name="connsiteY513" fmla="*/ 161050 h 422296"/>
              <a:gd name="connsiteX514" fmla="*/ 2392779 w 3332855"/>
              <a:gd name="connsiteY514" fmla="*/ 183010 h 422296"/>
              <a:gd name="connsiteX515" fmla="*/ 2397965 w 3332855"/>
              <a:gd name="connsiteY515" fmla="*/ 158914 h 422296"/>
              <a:gd name="connsiteX516" fmla="*/ 2415960 w 3332855"/>
              <a:gd name="connsiteY516" fmla="*/ 71985 h 422296"/>
              <a:gd name="connsiteX517" fmla="*/ 2423585 w 3332855"/>
              <a:gd name="connsiteY517" fmla="*/ 11896 h 422296"/>
              <a:gd name="connsiteX518" fmla="*/ 2433955 w 3332855"/>
              <a:gd name="connsiteY518" fmla="*/ 1221 h 422296"/>
              <a:gd name="connsiteX519" fmla="*/ 2607205 w 3332855"/>
              <a:gd name="connsiteY519" fmla="*/ 1831 h 422296"/>
              <a:gd name="connsiteX520" fmla="*/ 2872846 w 3332855"/>
              <a:gd name="connsiteY520" fmla="*/ 1822 h 422296"/>
              <a:gd name="connsiteX521" fmla="*/ 2871931 w 3332855"/>
              <a:gd name="connsiteY521" fmla="*/ 405969 h 422296"/>
              <a:gd name="connsiteX522" fmla="*/ 2755719 w 3332855"/>
              <a:gd name="connsiteY522" fmla="*/ 402310 h 422296"/>
              <a:gd name="connsiteX523" fmla="*/ 2753279 w 3332855"/>
              <a:gd name="connsiteY523" fmla="*/ 381568 h 422296"/>
              <a:gd name="connsiteX524" fmla="*/ 2732843 w 3332855"/>
              <a:gd name="connsiteY524" fmla="*/ 358691 h 422296"/>
              <a:gd name="connsiteX525" fmla="*/ 2734063 w 3332855"/>
              <a:gd name="connsiteY525" fmla="*/ 71061 h 422296"/>
              <a:gd name="connsiteX526" fmla="*/ 2734064 w 3332855"/>
              <a:gd name="connsiteY526" fmla="*/ 11888 h 422296"/>
              <a:gd name="connsiteX527" fmla="*/ 2744434 w 3332855"/>
              <a:gd name="connsiteY527" fmla="*/ 1212 h 422296"/>
              <a:gd name="connsiteX528" fmla="*/ 2800252 w 3332855"/>
              <a:gd name="connsiteY528" fmla="*/ 2736 h 422296"/>
              <a:gd name="connsiteX529" fmla="*/ 2842039 w 3332855"/>
              <a:gd name="connsiteY529" fmla="*/ 1517 h 422296"/>
              <a:gd name="connsiteX530" fmla="*/ 2872846 w 3332855"/>
              <a:gd name="connsiteY530" fmla="*/ 1822 h 422296"/>
              <a:gd name="connsiteX531" fmla="*/ 3177792 w 3332855"/>
              <a:gd name="connsiteY531" fmla="*/ 230 h 422296"/>
              <a:gd name="connsiteX532" fmla="*/ 3283442 w 3332855"/>
              <a:gd name="connsiteY532" fmla="*/ 28902 h 422296"/>
              <a:gd name="connsiteX533" fmla="*/ 3324924 w 3332855"/>
              <a:gd name="connsiteY533" fmla="*/ 85939 h 422296"/>
              <a:gd name="connsiteX534" fmla="*/ 3332855 w 3332855"/>
              <a:gd name="connsiteY534" fmla="*/ 184459 h 422296"/>
              <a:gd name="connsiteX535" fmla="*/ 3287711 w 3332855"/>
              <a:gd name="connsiteY535" fmla="*/ 184765 h 422296"/>
              <a:gd name="connsiteX536" fmla="*/ 3287102 w 3332855"/>
              <a:gd name="connsiteY536" fmla="*/ 174089 h 422296"/>
              <a:gd name="connsiteX537" fmla="*/ 3277951 w 3332855"/>
              <a:gd name="connsiteY537" fmla="*/ 133217 h 422296"/>
              <a:gd name="connsiteX538" fmla="*/ 3273681 w 3332855"/>
              <a:gd name="connsiteY538" fmla="*/ 123762 h 422296"/>
              <a:gd name="connsiteX539" fmla="*/ 3263615 w 3332855"/>
              <a:gd name="connsiteY539" fmla="*/ 107901 h 422296"/>
              <a:gd name="connsiteX540" fmla="*/ 3253855 w 3332855"/>
              <a:gd name="connsiteY540" fmla="*/ 92650 h 422296"/>
              <a:gd name="connsiteX541" fmla="*/ 3256600 w 3332855"/>
              <a:gd name="connsiteY541" fmla="*/ 88990 h 422296"/>
              <a:gd name="connsiteX542" fmla="*/ 3220304 w 3332855"/>
              <a:gd name="connsiteY542" fmla="*/ 83499 h 422296"/>
              <a:gd name="connsiteX543" fmla="*/ 3222133 w 3332855"/>
              <a:gd name="connsiteY543" fmla="*/ 66114 h 422296"/>
              <a:gd name="connsiteX544" fmla="*/ 3210848 w 3332855"/>
              <a:gd name="connsiteY544" fmla="*/ 132302 h 422296"/>
              <a:gd name="connsiteX545" fmla="*/ 3217863 w 3332855"/>
              <a:gd name="connsiteY545" fmla="*/ 130472 h 422296"/>
              <a:gd name="connsiteX546" fmla="*/ 3237079 w 3332855"/>
              <a:gd name="connsiteY546" fmla="*/ 129862 h 422296"/>
              <a:gd name="connsiteX547" fmla="*/ 3240129 w 3332855"/>
              <a:gd name="connsiteY547" fmla="*/ 149689 h 422296"/>
              <a:gd name="connsiteX548" fmla="*/ 3240421 w 3332855"/>
              <a:gd name="connsiteY548" fmla="*/ 156719 h 422296"/>
              <a:gd name="connsiteX549" fmla="*/ 3231589 w 3332855"/>
              <a:gd name="connsiteY549" fmla="*/ 168294 h 422296"/>
              <a:gd name="connsiteX550" fmla="*/ 3206883 w 3332855"/>
              <a:gd name="connsiteY550" fmla="*/ 183850 h 422296"/>
              <a:gd name="connsiteX551" fmla="*/ 3192851 w 3332855"/>
              <a:gd name="connsiteY551" fmla="*/ 183240 h 422296"/>
              <a:gd name="connsiteX552" fmla="*/ 3192547 w 3332855"/>
              <a:gd name="connsiteY552" fmla="*/ 128947 h 422296"/>
              <a:gd name="connsiteX553" fmla="*/ 3184616 w 3332855"/>
              <a:gd name="connsiteY553" fmla="*/ 63978 h 422296"/>
              <a:gd name="connsiteX554" fmla="*/ 3171500 w 3332855"/>
              <a:gd name="connsiteY554" fmla="*/ 50253 h 422296"/>
              <a:gd name="connsiteX555" fmla="*/ 3173330 w 3332855"/>
              <a:gd name="connsiteY555" fmla="*/ 36832 h 422296"/>
              <a:gd name="connsiteX556" fmla="*/ 3136424 w 3332855"/>
              <a:gd name="connsiteY556" fmla="*/ 36832 h 422296"/>
              <a:gd name="connsiteX557" fmla="*/ 3136119 w 3332855"/>
              <a:gd name="connsiteY557" fmla="*/ 54828 h 422296"/>
              <a:gd name="connsiteX558" fmla="*/ 3155640 w 3332855"/>
              <a:gd name="connsiteY558" fmla="*/ 41407 h 422296"/>
              <a:gd name="connsiteX559" fmla="*/ 3144355 w 3332855"/>
              <a:gd name="connsiteY559" fmla="*/ 56964 h 422296"/>
              <a:gd name="connsiteX560" fmla="*/ 3138864 w 3332855"/>
              <a:gd name="connsiteY560" fmla="*/ 62453 h 422296"/>
              <a:gd name="connsiteX561" fmla="*/ 3128188 w 3332855"/>
              <a:gd name="connsiteY561" fmla="*/ 94785 h 422296"/>
              <a:gd name="connsiteX562" fmla="*/ 3137948 w 3332855"/>
              <a:gd name="connsiteY562" fmla="*/ 91735 h 422296"/>
              <a:gd name="connsiteX563" fmla="*/ 3123918 w 3332855"/>
              <a:gd name="connsiteY563" fmla="*/ 108206 h 422296"/>
              <a:gd name="connsiteX564" fmla="*/ 3102262 w 3332855"/>
              <a:gd name="connsiteY564" fmla="*/ 99055 h 422296"/>
              <a:gd name="connsiteX565" fmla="*/ 3137949 w 3332855"/>
              <a:gd name="connsiteY565" fmla="*/ 122846 h 422296"/>
              <a:gd name="connsiteX566" fmla="*/ 3137949 w 3332855"/>
              <a:gd name="connsiteY566" fmla="*/ 219536 h 422296"/>
              <a:gd name="connsiteX567" fmla="*/ 3139168 w 3332855"/>
              <a:gd name="connsiteY567" fmla="*/ 329038 h 422296"/>
              <a:gd name="connsiteX568" fmla="*/ 3166620 w 3332855"/>
              <a:gd name="connsiteY568" fmla="*/ 353745 h 422296"/>
              <a:gd name="connsiteX569" fmla="*/ 3189802 w 3332855"/>
              <a:gd name="connsiteY569" fmla="*/ 332698 h 422296"/>
              <a:gd name="connsiteX570" fmla="*/ 3191936 w 3332855"/>
              <a:gd name="connsiteY570" fmla="*/ 272000 h 422296"/>
              <a:gd name="connsiteX571" fmla="*/ 3191327 w 3332855"/>
              <a:gd name="connsiteY571" fmla="*/ 253394 h 422296"/>
              <a:gd name="connsiteX572" fmla="*/ 3330414 w 3332855"/>
              <a:gd name="connsiteY572" fmla="*/ 253394 h 422296"/>
              <a:gd name="connsiteX573" fmla="*/ 3327974 w 3332855"/>
              <a:gd name="connsiteY573" fmla="*/ 312567 h 422296"/>
              <a:gd name="connsiteX574" fmla="*/ 3260565 w 3332855"/>
              <a:gd name="connsiteY574" fmla="*/ 404377 h 422296"/>
              <a:gd name="connsiteX575" fmla="*/ 3065660 w 3332855"/>
              <a:gd name="connsiteY575" fmla="*/ 404987 h 422296"/>
              <a:gd name="connsiteX576" fmla="*/ 3002522 w 3332855"/>
              <a:gd name="connsiteY576" fmla="*/ 325377 h 422296"/>
              <a:gd name="connsiteX577" fmla="*/ 2998556 w 3332855"/>
              <a:gd name="connsiteY577" fmla="*/ 177749 h 422296"/>
              <a:gd name="connsiteX578" fmla="*/ 2999166 w 3332855"/>
              <a:gd name="connsiteY578" fmla="*/ 118271 h 422296"/>
              <a:gd name="connsiteX579" fmla="*/ 3069625 w 3332855"/>
              <a:gd name="connsiteY579" fmla="*/ 17311 h 422296"/>
              <a:gd name="connsiteX580" fmla="*/ 3177792 w 3332855"/>
              <a:gd name="connsiteY580" fmla="*/ 230 h 42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3332855" h="422296">
                <a:moveTo>
                  <a:pt x="453073" y="336758"/>
                </a:moveTo>
                <a:cubicBezTo>
                  <a:pt x="452158" y="336147"/>
                  <a:pt x="447278" y="339808"/>
                  <a:pt x="444228" y="341333"/>
                </a:cubicBezTo>
                <a:cubicBezTo>
                  <a:pt x="448499" y="348653"/>
                  <a:pt x="452463" y="355974"/>
                  <a:pt x="457649" y="364819"/>
                </a:cubicBezTo>
                <a:cubicBezTo>
                  <a:pt x="464664" y="361464"/>
                  <a:pt x="468934" y="359329"/>
                  <a:pt x="472900" y="357194"/>
                </a:cubicBezTo>
                <a:cubicBezTo>
                  <a:pt x="466494" y="350484"/>
                  <a:pt x="460089" y="343163"/>
                  <a:pt x="453073" y="336758"/>
                </a:cubicBezTo>
                <a:close/>
                <a:moveTo>
                  <a:pt x="671160" y="321507"/>
                </a:moveTo>
                <a:cubicBezTo>
                  <a:pt x="658655" y="317542"/>
                  <a:pt x="652249" y="320287"/>
                  <a:pt x="649199" y="333098"/>
                </a:cubicBezTo>
                <a:cubicBezTo>
                  <a:pt x="648590" y="335538"/>
                  <a:pt x="644318" y="337062"/>
                  <a:pt x="641573" y="338588"/>
                </a:cubicBezTo>
                <a:cubicBezTo>
                  <a:pt x="647979" y="346823"/>
                  <a:pt x="654385" y="355363"/>
                  <a:pt x="660485" y="363599"/>
                </a:cubicBezTo>
                <a:cubicBezTo>
                  <a:pt x="669634" y="355059"/>
                  <a:pt x="676650" y="348348"/>
                  <a:pt x="683970" y="341333"/>
                </a:cubicBezTo>
                <a:cubicBezTo>
                  <a:pt x="685495" y="344688"/>
                  <a:pt x="685191" y="346214"/>
                  <a:pt x="684886" y="347433"/>
                </a:cubicBezTo>
                <a:cubicBezTo>
                  <a:pt x="683971" y="352008"/>
                  <a:pt x="682750" y="356279"/>
                  <a:pt x="682751" y="360549"/>
                </a:cubicBezTo>
                <a:cubicBezTo>
                  <a:pt x="682751" y="361464"/>
                  <a:pt x="688851" y="363905"/>
                  <a:pt x="690071" y="362989"/>
                </a:cubicBezTo>
                <a:cubicBezTo>
                  <a:pt x="694646" y="360244"/>
                  <a:pt x="700136" y="356584"/>
                  <a:pt x="701356" y="352008"/>
                </a:cubicBezTo>
                <a:cubicBezTo>
                  <a:pt x="703492" y="344078"/>
                  <a:pt x="702577" y="335538"/>
                  <a:pt x="702881" y="326997"/>
                </a:cubicBezTo>
                <a:cubicBezTo>
                  <a:pt x="693121" y="325472"/>
                  <a:pt x="681531" y="324862"/>
                  <a:pt x="671160" y="321507"/>
                </a:cubicBezTo>
                <a:close/>
                <a:moveTo>
                  <a:pt x="922854" y="313869"/>
                </a:moveTo>
                <a:cubicBezTo>
                  <a:pt x="918278" y="324545"/>
                  <a:pt x="910957" y="334610"/>
                  <a:pt x="910043" y="345286"/>
                </a:cubicBezTo>
                <a:cubicBezTo>
                  <a:pt x="909127" y="354741"/>
                  <a:pt x="915228" y="364502"/>
                  <a:pt x="918279" y="374263"/>
                </a:cubicBezTo>
                <a:cubicBezTo>
                  <a:pt x="919803" y="375178"/>
                  <a:pt x="921328" y="375787"/>
                  <a:pt x="922854" y="376702"/>
                </a:cubicBezTo>
                <a:cubicBezTo>
                  <a:pt x="920413" y="357181"/>
                  <a:pt x="930783" y="355656"/>
                  <a:pt x="942069" y="359926"/>
                </a:cubicBezTo>
                <a:cubicBezTo>
                  <a:pt x="952441" y="363892"/>
                  <a:pt x="953660" y="357181"/>
                  <a:pt x="957320" y="350776"/>
                </a:cubicBezTo>
                <a:cubicBezTo>
                  <a:pt x="951525" y="348335"/>
                  <a:pt x="946645" y="346201"/>
                  <a:pt x="940240" y="343150"/>
                </a:cubicBezTo>
                <a:cubicBezTo>
                  <a:pt x="944205" y="336135"/>
                  <a:pt x="947560" y="330340"/>
                  <a:pt x="952441" y="322409"/>
                </a:cubicBezTo>
                <a:cubicBezTo>
                  <a:pt x="942069" y="319359"/>
                  <a:pt x="932920" y="316920"/>
                  <a:pt x="922854" y="313869"/>
                </a:cubicBezTo>
                <a:close/>
                <a:moveTo>
                  <a:pt x="1186223" y="343028"/>
                </a:moveTo>
                <a:cubicBezTo>
                  <a:pt x="1174266" y="345332"/>
                  <a:pt x="1161951" y="347876"/>
                  <a:pt x="1146705" y="351084"/>
                </a:cubicBezTo>
                <a:cubicBezTo>
                  <a:pt x="1148989" y="355266"/>
                  <a:pt x="1150138" y="360467"/>
                  <a:pt x="1153498" y="363929"/>
                </a:cubicBezTo>
                <a:cubicBezTo>
                  <a:pt x="1161773" y="372402"/>
                  <a:pt x="1170798" y="369209"/>
                  <a:pt x="1178078" y="362251"/>
                </a:cubicBezTo>
                <a:cubicBezTo>
                  <a:pt x="1183091" y="357333"/>
                  <a:pt x="1186602" y="350564"/>
                  <a:pt x="1190835" y="344871"/>
                </a:cubicBezTo>
                <a:cubicBezTo>
                  <a:pt x="1189158" y="343918"/>
                  <a:pt x="1187722" y="343323"/>
                  <a:pt x="1186223" y="343028"/>
                </a:cubicBezTo>
                <a:close/>
                <a:moveTo>
                  <a:pt x="725758" y="239152"/>
                </a:moveTo>
                <a:cubicBezTo>
                  <a:pt x="723318" y="239763"/>
                  <a:pt x="719048" y="240982"/>
                  <a:pt x="719353" y="241288"/>
                </a:cubicBezTo>
                <a:cubicBezTo>
                  <a:pt x="720267" y="248303"/>
                  <a:pt x="721794" y="255318"/>
                  <a:pt x="723012" y="262334"/>
                </a:cubicBezTo>
                <a:cubicBezTo>
                  <a:pt x="726063" y="261724"/>
                  <a:pt x="728809" y="260809"/>
                  <a:pt x="731858" y="260198"/>
                </a:cubicBezTo>
                <a:cubicBezTo>
                  <a:pt x="729723" y="253183"/>
                  <a:pt x="727893" y="246168"/>
                  <a:pt x="725758" y="239152"/>
                </a:cubicBezTo>
                <a:close/>
                <a:moveTo>
                  <a:pt x="197650" y="159355"/>
                </a:moveTo>
                <a:cubicBezTo>
                  <a:pt x="196735" y="158746"/>
                  <a:pt x="189109" y="162406"/>
                  <a:pt x="189109" y="164540"/>
                </a:cubicBezTo>
                <a:cubicBezTo>
                  <a:pt x="188195" y="178877"/>
                  <a:pt x="188499" y="192907"/>
                  <a:pt x="188195" y="206938"/>
                </a:cubicBezTo>
                <a:cubicBezTo>
                  <a:pt x="188195" y="213343"/>
                  <a:pt x="187890" y="219443"/>
                  <a:pt x="187584" y="227679"/>
                </a:cubicBezTo>
                <a:cubicBezTo>
                  <a:pt x="190635" y="225849"/>
                  <a:pt x="197039" y="222798"/>
                  <a:pt x="196735" y="221883"/>
                </a:cubicBezTo>
                <a:cubicBezTo>
                  <a:pt x="191854" y="203278"/>
                  <a:pt x="196735" y="187111"/>
                  <a:pt x="207715" y="171556"/>
                </a:cubicBezTo>
                <a:cubicBezTo>
                  <a:pt x="208325" y="170335"/>
                  <a:pt x="201920" y="162710"/>
                  <a:pt x="197650" y="159355"/>
                </a:cubicBezTo>
                <a:close/>
                <a:moveTo>
                  <a:pt x="970400" y="254264"/>
                </a:moveTo>
                <a:cubicBezTo>
                  <a:pt x="958242" y="261024"/>
                  <a:pt x="945087" y="268245"/>
                  <a:pt x="932279" y="275213"/>
                </a:cubicBezTo>
                <a:cubicBezTo>
                  <a:pt x="932348" y="276768"/>
                  <a:pt x="932763" y="278066"/>
                  <a:pt x="932832" y="279619"/>
                </a:cubicBezTo>
                <a:cubicBezTo>
                  <a:pt x="940044" y="278885"/>
                  <a:pt x="946909" y="278405"/>
                  <a:pt x="953774" y="277924"/>
                </a:cubicBezTo>
                <a:cubicBezTo>
                  <a:pt x="956389" y="282960"/>
                  <a:pt x="959515" y="288691"/>
                  <a:pt x="962338" y="294375"/>
                </a:cubicBezTo>
                <a:cubicBezTo>
                  <a:pt x="964540" y="294098"/>
                  <a:pt x="966490" y="293475"/>
                  <a:pt x="968136" y="292804"/>
                </a:cubicBezTo>
                <a:cubicBezTo>
                  <a:pt x="963674" y="279766"/>
                  <a:pt x="987196" y="271371"/>
                  <a:pt x="970400" y="254264"/>
                </a:cubicBezTo>
                <a:close/>
                <a:moveTo>
                  <a:pt x="1371353" y="309287"/>
                </a:moveTo>
                <a:cubicBezTo>
                  <a:pt x="1366779" y="319963"/>
                  <a:pt x="1359458" y="330028"/>
                  <a:pt x="1358543" y="340704"/>
                </a:cubicBezTo>
                <a:cubicBezTo>
                  <a:pt x="1357628" y="350159"/>
                  <a:pt x="1363729" y="359920"/>
                  <a:pt x="1366779" y="369680"/>
                </a:cubicBezTo>
                <a:cubicBezTo>
                  <a:pt x="1368304" y="370595"/>
                  <a:pt x="1369829" y="371205"/>
                  <a:pt x="1371353" y="372120"/>
                </a:cubicBezTo>
                <a:cubicBezTo>
                  <a:pt x="1368914" y="352599"/>
                  <a:pt x="1379284" y="351074"/>
                  <a:pt x="1390570" y="355344"/>
                </a:cubicBezTo>
                <a:cubicBezTo>
                  <a:pt x="1400941" y="359309"/>
                  <a:pt x="1402161" y="352904"/>
                  <a:pt x="1405821" y="345889"/>
                </a:cubicBezTo>
                <a:cubicBezTo>
                  <a:pt x="1400026" y="343449"/>
                  <a:pt x="1395145" y="341313"/>
                  <a:pt x="1388740" y="338263"/>
                </a:cubicBezTo>
                <a:cubicBezTo>
                  <a:pt x="1392705" y="331248"/>
                  <a:pt x="1396060" y="325452"/>
                  <a:pt x="1400941" y="317522"/>
                </a:cubicBezTo>
                <a:cubicBezTo>
                  <a:pt x="1390875" y="314777"/>
                  <a:pt x="1381725" y="312337"/>
                  <a:pt x="1371353" y="309287"/>
                </a:cubicBezTo>
                <a:close/>
                <a:moveTo>
                  <a:pt x="735518" y="194925"/>
                </a:moveTo>
                <a:cubicBezTo>
                  <a:pt x="725452" y="194010"/>
                  <a:pt x="714166" y="190655"/>
                  <a:pt x="705017" y="193400"/>
                </a:cubicBezTo>
                <a:cubicBezTo>
                  <a:pt x="700136" y="194620"/>
                  <a:pt x="696781" y="206820"/>
                  <a:pt x="695866" y="214447"/>
                </a:cubicBezTo>
                <a:cubicBezTo>
                  <a:pt x="694342" y="228477"/>
                  <a:pt x="689156" y="235493"/>
                  <a:pt x="674515" y="232442"/>
                </a:cubicBezTo>
                <a:cubicBezTo>
                  <a:pt x="664450" y="230307"/>
                  <a:pt x="659570" y="233357"/>
                  <a:pt x="658045" y="244033"/>
                </a:cubicBezTo>
                <a:cubicBezTo>
                  <a:pt x="656824" y="251964"/>
                  <a:pt x="663230" y="277890"/>
                  <a:pt x="670245" y="281550"/>
                </a:cubicBezTo>
                <a:cubicBezTo>
                  <a:pt x="672380" y="282769"/>
                  <a:pt x="676649" y="280329"/>
                  <a:pt x="679701" y="278805"/>
                </a:cubicBezTo>
                <a:cubicBezTo>
                  <a:pt x="682750" y="277280"/>
                  <a:pt x="684886" y="274840"/>
                  <a:pt x="687631" y="272704"/>
                </a:cubicBezTo>
                <a:cubicBezTo>
                  <a:pt x="688241" y="273619"/>
                  <a:pt x="689156" y="274229"/>
                  <a:pt x="689766" y="275144"/>
                </a:cubicBezTo>
                <a:cubicBezTo>
                  <a:pt x="686716" y="281245"/>
                  <a:pt x="683361" y="287040"/>
                  <a:pt x="680310" y="293141"/>
                </a:cubicBezTo>
                <a:cubicBezTo>
                  <a:pt x="680921" y="293751"/>
                  <a:pt x="681835" y="294360"/>
                  <a:pt x="682750" y="294970"/>
                </a:cubicBezTo>
                <a:cubicBezTo>
                  <a:pt x="685496" y="293141"/>
                  <a:pt x="688241" y="291615"/>
                  <a:pt x="690986" y="289785"/>
                </a:cubicBezTo>
                <a:cubicBezTo>
                  <a:pt x="693121" y="294056"/>
                  <a:pt x="695562" y="298326"/>
                  <a:pt x="698307" y="303816"/>
                </a:cubicBezTo>
                <a:cubicBezTo>
                  <a:pt x="706847" y="289480"/>
                  <a:pt x="714167" y="277280"/>
                  <a:pt x="719353" y="268740"/>
                </a:cubicBezTo>
                <a:cubicBezTo>
                  <a:pt x="713252" y="252268"/>
                  <a:pt x="708372" y="238542"/>
                  <a:pt x="703186" y="224512"/>
                </a:cubicBezTo>
                <a:cubicBezTo>
                  <a:pt x="708372" y="221157"/>
                  <a:pt x="714472" y="217801"/>
                  <a:pt x="720268" y="214141"/>
                </a:cubicBezTo>
                <a:cubicBezTo>
                  <a:pt x="725758" y="209566"/>
                  <a:pt x="730943" y="204991"/>
                  <a:pt x="736434" y="200416"/>
                </a:cubicBezTo>
                <a:cubicBezTo>
                  <a:pt x="736129" y="198586"/>
                  <a:pt x="735824" y="196755"/>
                  <a:pt x="735518" y="194925"/>
                </a:cubicBezTo>
                <a:close/>
                <a:moveTo>
                  <a:pt x="1145935" y="246359"/>
                </a:moveTo>
                <a:cubicBezTo>
                  <a:pt x="1143921" y="246005"/>
                  <a:pt x="1142329" y="246634"/>
                  <a:pt x="1140994" y="247788"/>
                </a:cubicBezTo>
                <a:cubicBezTo>
                  <a:pt x="1138324" y="250098"/>
                  <a:pt x="1136674" y="254514"/>
                  <a:pt x="1134708" y="257391"/>
                </a:cubicBezTo>
                <a:cubicBezTo>
                  <a:pt x="1138984" y="268805"/>
                  <a:pt x="1142839" y="279203"/>
                  <a:pt x="1147659" y="292591"/>
                </a:cubicBezTo>
                <a:cubicBezTo>
                  <a:pt x="1152422" y="284205"/>
                  <a:pt x="1155222" y="279472"/>
                  <a:pt x="1157663" y="274979"/>
                </a:cubicBezTo>
                <a:cubicBezTo>
                  <a:pt x="1178504" y="284377"/>
                  <a:pt x="1183103" y="281554"/>
                  <a:pt x="1186036" y="258815"/>
                </a:cubicBezTo>
                <a:cubicBezTo>
                  <a:pt x="1174318" y="261477"/>
                  <a:pt x="1162600" y="264140"/>
                  <a:pt x="1148552" y="267585"/>
                </a:cubicBezTo>
                <a:cubicBezTo>
                  <a:pt x="1150686" y="259922"/>
                  <a:pt x="1152230" y="255252"/>
                  <a:pt x="1153414" y="250824"/>
                </a:cubicBezTo>
                <a:cubicBezTo>
                  <a:pt x="1150386" y="248050"/>
                  <a:pt x="1147949" y="246713"/>
                  <a:pt x="1145935" y="246359"/>
                </a:cubicBezTo>
                <a:close/>
                <a:moveTo>
                  <a:pt x="162883" y="68160"/>
                </a:moveTo>
                <a:cubicBezTo>
                  <a:pt x="156759" y="67488"/>
                  <a:pt x="149381" y="67927"/>
                  <a:pt x="140612" y="69375"/>
                </a:cubicBezTo>
                <a:cubicBezTo>
                  <a:pt x="140307" y="101097"/>
                  <a:pt x="140002" y="131904"/>
                  <a:pt x="140307" y="162710"/>
                </a:cubicBezTo>
                <a:cubicBezTo>
                  <a:pt x="140307" y="166065"/>
                  <a:pt x="142442" y="171251"/>
                  <a:pt x="145187" y="172471"/>
                </a:cubicBezTo>
                <a:cubicBezTo>
                  <a:pt x="161049" y="180096"/>
                  <a:pt x="184839" y="167286"/>
                  <a:pt x="186669" y="149290"/>
                </a:cubicBezTo>
                <a:cubicBezTo>
                  <a:pt x="187890" y="135259"/>
                  <a:pt x="187584" y="120923"/>
                  <a:pt x="187890" y="106892"/>
                </a:cubicBezTo>
                <a:cubicBezTo>
                  <a:pt x="188347" y="82186"/>
                  <a:pt x="181256" y="70176"/>
                  <a:pt x="162883" y="68160"/>
                </a:cubicBezTo>
                <a:close/>
                <a:moveTo>
                  <a:pt x="2042658" y="322709"/>
                </a:moveTo>
                <a:cubicBezTo>
                  <a:pt x="2042658" y="337960"/>
                  <a:pt x="2042353" y="348025"/>
                  <a:pt x="2042353" y="360531"/>
                </a:cubicBezTo>
                <a:cubicBezTo>
                  <a:pt x="2028627" y="353820"/>
                  <a:pt x="2014901" y="349246"/>
                  <a:pt x="2020391" y="332774"/>
                </a:cubicBezTo>
                <a:cubicBezTo>
                  <a:pt x="2021917" y="328199"/>
                  <a:pt x="2032896" y="326979"/>
                  <a:pt x="2042658" y="322709"/>
                </a:cubicBezTo>
                <a:close/>
                <a:moveTo>
                  <a:pt x="1620552" y="251943"/>
                </a:moveTo>
                <a:cubicBezTo>
                  <a:pt x="1609267" y="256519"/>
                  <a:pt x="1597675" y="261399"/>
                  <a:pt x="1583341" y="267500"/>
                </a:cubicBezTo>
                <a:cubicBezTo>
                  <a:pt x="1586391" y="271160"/>
                  <a:pt x="1588526" y="276040"/>
                  <a:pt x="1592491" y="278785"/>
                </a:cubicBezTo>
                <a:cubicBezTo>
                  <a:pt x="1602251" y="285495"/>
                  <a:pt x="1610487" y="280615"/>
                  <a:pt x="1616283" y="272380"/>
                </a:cubicBezTo>
                <a:cubicBezTo>
                  <a:pt x="1620247" y="266585"/>
                  <a:pt x="1622383" y="259569"/>
                  <a:pt x="1625738" y="253164"/>
                </a:cubicBezTo>
                <a:cubicBezTo>
                  <a:pt x="1623908" y="252858"/>
                  <a:pt x="1622383" y="252249"/>
                  <a:pt x="1620552" y="251943"/>
                </a:cubicBezTo>
                <a:close/>
                <a:moveTo>
                  <a:pt x="610156" y="98540"/>
                </a:moveTo>
                <a:cubicBezTo>
                  <a:pt x="608937" y="98540"/>
                  <a:pt x="607717" y="98539"/>
                  <a:pt x="606497" y="98540"/>
                </a:cubicBezTo>
                <a:cubicBezTo>
                  <a:pt x="601616" y="123552"/>
                  <a:pt x="597041" y="148563"/>
                  <a:pt x="592161" y="173574"/>
                </a:cubicBezTo>
                <a:cubicBezTo>
                  <a:pt x="584230" y="156798"/>
                  <a:pt x="584230" y="156798"/>
                  <a:pt x="555864" y="173269"/>
                </a:cubicBezTo>
                <a:cubicBezTo>
                  <a:pt x="558914" y="180589"/>
                  <a:pt x="561050" y="188215"/>
                  <a:pt x="565014" y="194620"/>
                </a:cubicBezTo>
                <a:cubicBezTo>
                  <a:pt x="574165" y="209261"/>
                  <a:pt x="569284" y="224207"/>
                  <a:pt x="551289" y="229087"/>
                </a:cubicBezTo>
                <a:cubicBezTo>
                  <a:pt x="550068" y="224512"/>
                  <a:pt x="549763" y="218411"/>
                  <a:pt x="546714" y="215362"/>
                </a:cubicBezTo>
                <a:cubicBezTo>
                  <a:pt x="542749" y="211396"/>
                  <a:pt x="536343" y="208651"/>
                  <a:pt x="530852" y="207431"/>
                </a:cubicBezTo>
                <a:cubicBezTo>
                  <a:pt x="528107" y="206820"/>
                  <a:pt x="521702" y="210481"/>
                  <a:pt x="521703" y="212007"/>
                </a:cubicBezTo>
                <a:cubicBezTo>
                  <a:pt x="521703" y="216887"/>
                  <a:pt x="523228" y="222072"/>
                  <a:pt x="525667" y="226342"/>
                </a:cubicBezTo>
                <a:cubicBezTo>
                  <a:pt x="529937" y="234272"/>
                  <a:pt x="536648" y="240982"/>
                  <a:pt x="540003" y="248913"/>
                </a:cubicBezTo>
                <a:cubicBezTo>
                  <a:pt x="543968" y="258064"/>
                  <a:pt x="545188" y="258979"/>
                  <a:pt x="553119" y="253794"/>
                </a:cubicBezTo>
                <a:cubicBezTo>
                  <a:pt x="558304" y="250438"/>
                  <a:pt x="564100" y="247998"/>
                  <a:pt x="569590" y="245252"/>
                </a:cubicBezTo>
                <a:cubicBezTo>
                  <a:pt x="570504" y="246168"/>
                  <a:pt x="571115" y="246778"/>
                  <a:pt x="571724" y="247693"/>
                </a:cubicBezTo>
                <a:cubicBezTo>
                  <a:pt x="575081" y="239763"/>
                  <a:pt x="578436" y="232137"/>
                  <a:pt x="581790" y="224207"/>
                </a:cubicBezTo>
                <a:cubicBezTo>
                  <a:pt x="582400" y="224207"/>
                  <a:pt x="583315" y="224512"/>
                  <a:pt x="584230" y="224817"/>
                </a:cubicBezTo>
                <a:cubicBezTo>
                  <a:pt x="583010" y="236408"/>
                  <a:pt x="582096" y="248303"/>
                  <a:pt x="580569" y="262334"/>
                </a:cubicBezTo>
                <a:cubicBezTo>
                  <a:pt x="598870" y="262028"/>
                  <a:pt x="614122" y="262028"/>
                  <a:pt x="630593" y="262334"/>
                </a:cubicBezTo>
                <a:cubicBezTo>
                  <a:pt x="623578" y="206211"/>
                  <a:pt x="616868" y="152223"/>
                  <a:pt x="610156" y="98540"/>
                </a:cubicBezTo>
                <a:close/>
                <a:moveTo>
                  <a:pt x="249808" y="32773"/>
                </a:moveTo>
                <a:cubicBezTo>
                  <a:pt x="240353" y="66020"/>
                  <a:pt x="242487" y="69375"/>
                  <a:pt x="271769" y="63580"/>
                </a:cubicBezTo>
                <a:cubicBezTo>
                  <a:pt x="264144" y="52904"/>
                  <a:pt x="257738" y="43753"/>
                  <a:pt x="249808" y="32773"/>
                </a:cubicBezTo>
                <a:close/>
                <a:moveTo>
                  <a:pt x="224797" y="7152"/>
                </a:moveTo>
                <a:cubicBezTo>
                  <a:pt x="231202" y="8982"/>
                  <a:pt x="236082" y="14472"/>
                  <a:pt x="241572" y="18437"/>
                </a:cubicBezTo>
                <a:cubicBezTo>
                  <a:pt x="241572" y="20573"/>
                  <a:pt x="241267" y="22403"/>
                  <a:pt x="241268" y="24233"/>
                </a:cubicBezTo>
                <a:cubicBezTo>
                  <a:pt x="245842" y="21793"/>
                  <a:pt x="250113" y="19352"/>
                  <a:pt x="258043" y="14778"/>
                </a:cubicBezTo>
                <a:cubicBezTo>
                  <a:pt x="265669" y="19963"/>
                  <a:pt x="276649" y="26978"/>
                  <a:pt x="287630" y="34298"/>
                </a:cubicBezTo>
                <a:cubicBezTo>
                  <a:pt x="287019" y="35519"/>
                  <a:pt x="286104" y="36738"/>
                  <a:pt x="285494" y="37958"/>
                </a:cubicBezTo>
                <a:cubicBezTo>
                  <a:pt x="280919" y="35519"/>
                  <a:pt x="276345" y="32773"/>
                  <a:pt x="267193" y="27588"/>
                </a:cubicBezTo>
                <a:cubicBezTo>
                  <a:pt x="269024" y="36738"/>
                  <a:pt x="268414" y="45584"/>
                  <a:pt x="271158" y="46499"/>
                </a:cubicBezTo>
                <a:cubicBezTo>
                  <a:pt x="277259" y="48940"/>
                  <a:pt x="284885" y="47719"/>
                  <a:pt x="294950" y="48024"/>
                </a:cubicBezTo>
                <a:cubicBezTo>
                  <a:pt x="296170" y="52295"/>
                  <a:pt x="300440" y="60225"/>
                  <a:pt x="300746" y="68155"/>
                </a:cubicBezTo>
                <a:cubicBezTo>
                  <a:pt x="301660" y="105673"/>
                  <a:pt x="302270" y="143190"/>
                  <a:pt x="299525" y="180401"/>
                </a:cubicBezTo>
                <a:cubicBezTo>
                  <a:pt x="298610" y="203278"/>
                  <a:pt x="284579" y="219139"/>
                  <a:pt x="263228" y="227069"/>
                </a:cubicBezTo>
                <a:cubicBezTo>
                  <a:pt x="241268" y="235304"/>
                  <a:pt x="219611" y="240490"/>
                  <a:pt x="195210" y="237744"/>
                </a:cubicBezTo>
                <a:cubicBezTo>
                  <a:pt x="177519" y="235610"/>
                  <a:pt x="159219" y="240185"/>
                  <a:pt x="138782" y="242015"/>
                </a:cubicBezTo>
                <a:cubicBezTo>
                  <a:pt x="138782" y="288988"/>
                  <a:pt x="138477" y="336570"/>
                  <a:pt x="138172" y="387508"/>
                </a:cubicBezTo>
                <a:cubicBezTo>
                  <a:pt x="122617" y="366462"/>
                  <a:pt x="107975" y="349380"/>
                  <a:pt x="119871" y="324064"/>
                </a:cubicBezTo>
                <a:cubicBezTo>
                  <a:pt x="123226" y="317049"/>
                  <a:pt x="108890" y="298748"/>
                  <a:pt x="101265" y="300578"/>
                </a:cubicBezTo>
                <a:cubicBezTo>
                  <a:pt x="97910" y="301188"/>
                  <a:pt x="94555" y="308814"/>
                  <a:pt x="94249" y="313693"/>
                </a:cubicBezTo>
                <a:cubicBezTo>
                  <a:pt x="93335" y="322235"/>
                  <a:pt x="94859" y="331079"/>
                  <a:pt x="91809" y="339925"/>
                </a:cubicBezTo>
                <a:cubicBezTo>
                  <a:pt x="96385" y="346331"/>
                  <a:pt x="100959" y="352431"/>
                  <a:pt x="103705" y="356091"/>
                </a:cubicBezTo>
                <a:cubicBezTo>
                  <a:pt x="95165" y="368292"/>
                  <a:pt x="88455" y="378357"/>
                  <a:pt x="82659" y="386593"/>
                </a:cubicBezTo>
                <a:cubicBezTo>
                  <a:pt x="89674" y="387508"/>
                  <a:pt x="96689" y="388118"/>
                  <a:pt x="103400" y="388728"/>
                </a:cubicBezTo>
                <a:cubicBezTo>
                  <a:pt x="103095" y="390253"/>
                  <a:pt x="103095" y="391473"/>
                  <a:pt x="102790" y="392998"/>
                </a:cubicBezTo>
                <a:cubicBezTo>
                  <a:pt x="79914" y="390558"/>
                  <a:pt x="60393" y="413739"/>
                  <a:pt x="35077" y="400624"/>
                </a:cubicBezTo>
                <a:cubicBezTo>
                  <a:pt x="36602" y="399098"/>
                  <a:pt x="38126" y="396048"/>
                  <a:pt x="39652" y="396048"/>
                </a:cubicBezTo>
                <a:cubicBezTo>
                  <a:pt x="53378" y="396963"/>
                  <a:pt x="53072" y="387812"/>
                  <a:pt x="51547" y="378968"/>
                </a:cubicBezTo>
                <a:cubicBezTo>
                  <a:pt x="50023" y="370426"/>
                  <a:pt x="49717" y="363411"/>
                  <a:pt x="58563" y="358531"/>
                </a:cubicBezTo>
                <a:cubicBezTo>
                  <a:pt x="60393" y="357311"/>
                  <a:pt x="61308" y="351821"/>
                  <a:pt x="60698" y="348771"/>
                </a:cubicBezTo>
                <a:cubicBezTo>
                  <a:pt x="59478" y="340840"/>
                  <a:pt x="60088" y="335045"/>
                  <a:pt x="71984" y="334740"/>
                </a:cubicBezTo>
                <a:cubicBezTo>
                  <a:pt x="69543" y="340230"/>
                  <a:pt x="67409" y="344195"/>
                  <a:pt x="65273" y="348770"/>
                </a:cubicBezTo>
                <a:cubicBezTo>
                  <a:pt x="73204" y="346636"/>
                  <a:pt x="79915" y="344806"/>
                  <a:pt x="87539" y="342975"/>
                </a:cubicBezTo>
                <a:cubicBezTo>
                  <a:pt x="61613" y="330164"/>
                  <a:pt x="69543" y="301798"/>
                  <a:pt x="61308" y="279837"/>
                </a:cubicBezTo>
                <a:cubicBezTo>
                  <a:pt x="50938" y="281972"/>
                  <a:pt x="44227" y="294783"/>
                  <a:pt x="32941" y="285937"/>
                </a:cubicBezTo>
                <a:cubicBezTo>
                  <a:pt x="32637" y="285632"/>
                  <a:pt x="18606" y="286852"/>
                  <a:pt x="21351" y="299968"/>
                </a:cubicBezTo>
                <a:cubicBezTo>
                  <a:pt x="24401" y="316134"/>
                  <a:pt x="23791" y="333215"/>
                  <a:pt x="10065" y="346331"/>
                </a:cubicBezTo>
                <a:cubicBezTo>
                  <a:pt x="8845" y="347550"/>
                  <a:pt x="8845" y="352736"/>
                  <a:pt x="10065" y="353956"/>
                </a:cubicBezTo>
                <a:cubicBezTo>
                  <a:pt x="12200" y="356091"/>
                  <a:pt x="16165" y="357922"/>
                  <a:pt x="18911" y="357311"/>
                </a:cubicBezTo>
                <a:cubicBezTo>
                  <a:pt x="24096" y="356091"/>
                  <a:pt x="28671" y="353346"/>
                  <a:pt x="36907" y="352736"/>
                </a:cubicBezTo>
                <a:cubicBezTo>
                  <a:pt x="34771" y="356701"/>
                  <a:pt x="33552" y="363411"/>
                  <a:pt x="30501" y="364326"/>
                </a:cubicBezTo>
                <a:cubicBezTo>
                  <a:pt x="17080" y="367987"/>
                  <a:pt x="19826" y="375307"/>
                  <a:pt x="25011" y="383238"/>
                </a:cubicBezTo>
                <a:cubicBezTo>
                  <a:pt x="17995" y="390863"/>
                  <a:pt x="11285" y="397879"/>
                  <a:pt x="4879" y="404894"/>
                </a:cubicBezTo>
                <a:cubicBezTo>
                  <a:pt x="3355" y="404284"/>
                  <a:pt x="1525" y="403369"/>
                  <a:pt x="0" y="402454"/>
                </a:cubicBezTo>
                <a:cubicBezTo>
                  <a:pt x="609" y="268856"/>
                  <a:pt x="915" y="135259"/>
                  <a:pt x="1220" y="136"/>
                </a:cubicBezTo>
                <a:cubicBezTo>
                  <a:pt x="26537" y="136"/>
                  <a:pt x="50938" y="-168"/>
                  <a:pt x="75034" y="136"/>
                </a:cubicBezTo>
                <a:cubicBezTo>
                  <a:pt x="113466" y="747"/>
                  <a:pt x="152203" y="1051"/>
                  <a:pt x="190635" y="2272"/>
                </a:cubicBezTo>
                <a:cubicBezTo>
                  <a:pt x="202225" y="2577"/>
                  <a:pt x="213815" y="4102"/>
                  <a:pt x="224797" y="7152"/>
                </a:cubicBezTo>
                <a:close/>
                <a:moveTo>
                  <a:pt x="1183590" y="114519"/>
                </a:moveTo>
                <a:cubicBezTo>
                  <a:pt x="1182034" y="114522"/>
                  <a:pt x="1180719" y="114884"/>
                  <a:pt x="1179165" y="114889"/>
                </a:cubicBezTo>
                <a:cubicBezTo>
                  <a:pt x="1179601" y="122125"/>
                  <a:pt x="1179798" y="129005"/>
                  <a:pt x="1179994" y="135883"/>
                </a:cubicBezTo>
                <a:cubicBezTo>
                  <a:pt x="1174858" y="138288"/>
                  <a:pt x="1169002" y="141175"/>
                  <a:pt x="1163206" y="143762"/>
                </a:cubicBezTo>
                <a:cubicBezTo>
                  <a:pt x="1163391" y="145974"/>
                  <a:pt x="1163934" y="147947"/>
                  <a:pt x="1164538" y="149620"/>
                </a:cubicBezTo>
                <a:cubicBezTo>
                  <a:pt x="1177746" y="145699"/>
                  <a:pt x="1185166" y="169547"/>
                  <a:pt x="1202951" y="153470"/>
                </a:cubicBezTo>
                <a:cubicBezTo>
                  <a:pt x="1196698" y="141044"/>
                  <a:pt x="1190024" y="127602"/>
                  <a:pt x="1183590" y="114519"/>
                </a:cubicBezTo>
                <a:close/>
                <a:moveTo>
                  <a:pt x="2187503" y="252859"/>
                </a:moveTo>
                <a:cubicBezTo>
                  <a:pt x="2185673" y="266586"/>
                  <a:pt x="2180488" y="277871"/>
                  <a:pt x="2195434" y="282751"/>
                </a:cubicBezTo>
                <a:cubicBezTo>
                  <a:pt x="2192689" y="292207"/>
                  <a:pt x="2190249" y="301052"/>
                  <a:pt x="2187808" y="309898"/>
                </a:cubicBezTo>
                <a:cubicBezTo>
                  <a:pt x="2190249" y="310507"/>
                  <a:pt x="2192689" y="311423"/>
                  <a:pt x="2195129" y="312338"/>
                </a:cubicBezTo>
                <a:cubicBezTo>
                  <a:pt x="2200009" y="302273"/>
                  <a:pt x="2207329" y="292817"/>
                  <a:pt x="2209465" y="282141"/>
                </a:cubicBezTo>
                <a:cubicBezTo>
                  <a:pt x="2212820" y="266890"/>
                  <a:pt x="2198179" y="262316"/>
                  <a:pt x="2187503" y="252859"/>
                </a:cubicBezTo>
                <a:close/>
                <a:moveTo>
                  <a:pt x="1619943" y="166234"/>
                </a:moveTo>
                <a:cubicBezTo>
                  <a:pt x="1608961" y="171114"/>
                  <a:pt x="1598287" y="175994"/>
                  <a:pt x="1584865" y="182095"/>
                </a:cubicBezTo>
                <a:cubicBezTo>
                  <a:pt x="1585475" y="174165"/>
                  <a:pt x="1586086" y="169284"/>
                  <a:pt x="1586390" y="164709"/>
                </a:cubicBezTo>
                <a:cubicBezTo>
                  <a:pt x="1572360" y="156169"/>
                  <a:pt x="1572055" y="168369"/>
                  <a:pt x="1569309" y="174775"/>
                </a:cubicBezTo>
                <a:cubicBezTo>
                  <a:pt x="1575714" y="185145"/>
                  <a:pt x="1581510" y="194600"/>
                  <a:pt x="1588830" y="206801"/>
                </a:cubicBezTo>
                <a:cubicBezTo>
                  <a:pt x="1591881" y="197651"/>
                  <a:pt x="1593711" y="192466"/>
                  <a:pt x="1595236" y="187585"/>
                </a:cubicBezTo>
                <a:cubicBezTo>
                  <a:pt x="1617503" y="192770"/>
                  <a:pt x="1621467" y="189110"/>
                  <a:pt x="1619943" y="166234"/>
                </a:cubicBezTo>
                <a:close/>
                <a:moveTo>
                  <a:pt x="2779815" y="321785"/>
                </a:moveTo>
                <a:cubicBezTo>
                  <a:pt x="2777376" y="319649"/>
                  <a:pt x="2769445" y="319040"/>
                  <a:pt x="2767614" y="321174"/>
                </a:cubicBezTo>
                <a:cubicBezTo>
                  <a:pt x="2765175" y="323615"/>
                  <a:pt x="2764565" y="330631"/>
                  <a:pt x="2766395" y="333986"/>
                </a:cubicBezTo>
                <a:cubicBezTo>
                  <a:pt x="2770360" y="341001"/>
                  <a:pt x="2775545" y="347406"/>
                  <a:pt x="2781341" y="352591"/>
                </a:cubicBezTo>
                <a:cubicBezTo>
                  <a:pt x="2784696" y="355642"/>
                  <a:pt x="2791101" y="358997"/>
                  <a:pt x="2795067" y="357777"/>
                </a:cubicBezTo>
                <a:cubicBezTo>
                  <a:pt x="2802691" y="355642"/>
                  <a:pt x="2809707" y="350456"/>
                  <a:pt x="2814282" y="347711"/>
                </a:cubicBezTo>
                <a:cubicBezTo>
                  <a:pt x="2817333" y="335205"/>
                  <a:pt x="2807572" y="323919"/>
                  <a:pt x="2799031" y="327275"/>
                </a:cubicBezTo>
                <a:cubicBezTo>
                  <a:pt x="2789576" y="331240"/>
                  <a:pt x="2785611" y="327275"/>
                  <a:pt x="2779815" y="321785"/>
                </a:cubicBezTo>
                <a:close/>
                <a:moveTo>
                  <a:pt x="650757" y="2255"/>
                </a:moveTo>
                <a:cubicBezTo>
                  <a:pt x="660294" y="4614"/>
                  <a:pt x="660179" y="14737"/>
                  <a:pt x="661094" y="25031"/>
                </a:cubicBezTo>
                <a:cubicBezTo>
                  <a:pt x="675735" y="21676"/>
                  <a:pt x="689766" y="18320"/>
                  <a:pt x="706541" y="14356"/>
                </a:cubicBezTo>
                <a:cubicBezTo>
                  <a:pt x="710202" y="31742"/>
                  <a:pt x="714167" y="49433"/>
                  <a:pt x="719048" y="72613"/>
                </a:cubicBezTo>
                <a:cubicBezTo>
                  <a:pt x="706237" y="60413"/>
                  <a:pt x="697392" y="58888"/>
                  <a:pt x="690071" y="72308"/>
                </a:cubicBezTo>
                <a:cubicBezTo>
                  <a:pt x="701051" y="82374"/>
                  <a:pt x="727893" y="77189"/>
                  <a:pt x="723318" y="104336"/>
                </a:cubicBezTo>
                <a:cubicBezTo>
                  <a:pt x="713557" y="104945"/>
                  <a:pt x="701357" y="104640"/>
                  <a:pt x="704407" y="123246"/>
                </a:cubicBezTo>
                <a:cubicBezTo>
                  <a:pt x="710202" y="120806"/>
                  <a:pt x="714472" y="118976"/>
                  <a:pt x="722097" y="115621"/>
                </a:cubicBezTo>
                <a:cubicBezTo>
                  <a:pt x="723928" y="118671"/>
                  <a:pt x="728809" y="123856"/>
                  <a:pt x="730028" y="129652"/>
                </a:cubicBezTo>
                <a:cubicBezTo>
                  <a:pt x="735213" y="152833"/>
                  <a:pt x="739483" y="176319"/>
                  <a:pt x="744059" y="199806"/>
                </a:cubicBezTo>
                <a:cubicBezTo>
                  <a:pt x="747413" y="217192"/>
                  <a:pt x="744059" y="219936"/>
                  <a:pt x="726063" y="214447"/>
                </a:cubicBezTo>
                <a:cubicBezTo>
                  <a:pt x="724233" y="213836"/>
                  <a:pt x="722403" y="214141"/>
                  <a:pt x="720573" y="214141"/>
                </a:cubicBezTo>
                <a:cubicBezTo>
                  <a:pt x="718437" y="227562"/>
                  <a:pt x="720878" y="235797"/>
                  <a:pt x="737958" y="230917"/>
                </a:cubicBezTo>
                <a:cubicBezTo>
                  <a:pt x="741313" y="230002"/>
                  <a:pt x="750159" y="234578"/>
                  <a:pt x="750769" y="237933"/>
                </a:cubicBezTo>
                <a:cubicBezTo>
                  <a:pt x="762360" y="292836"/>
                  <a:pt x="773035" y="348043"/>
                  <a:pt x="784321" y="405081"/>
                </a:cubicBezTo>
                <a:cubicBezTo>
                  <a:pt x="736128" y="405081"/>
                  <a:pt x="689766" y="405081"/>
                  <a:pt x="639439" y="403862"/>
                </a:cubicBezTo>
                <a:cubicBezTo>
                  <a:pt x="640048" y="381290"/>
                  <a:pt x="640963" y="359633"/>
                  <a:pt x="641573" y="337978"/>
                </a:cubicBezTo>
                <a:cubicBezTo>
                  <a:pt x="640354" y="333098"/>
                  <a:pt x="639133" y="328217"/>
                  <a:pt x="636999" y="319677"/>
                </a:cubicBezTo>
                <a:cubicBezTo>
                  <a:pt x="630898" y="322727"/>
                  <a:pt x="624187" y="327607"/>
                  <a:pt x="616562" y="329743"/>
                </a:cubicBezTo>
                <a:cubicBezTo>
                  <a:pt x="609547" y="331573"/>
                  <a:pt x="601616" y="331267"/>
                  <a:pt x="593991" y="330658"/>
                </a:cubicBezTo>
                <a:cubicBezTo>
                  <a:pt x="585145" y="330352"/>
                  <a:pt x="581181" y="333402"/>
                  <a:pt x="580570" y="342553"/>
                </a:cubicBezTo>
                <a:cubicBezTo>
                  <a:pt x="579351" y="358414"/>
                  <a:pt x="577521" y="373970"/>
                  <a:pt x="574775" y="389526"/>
                </a:cubicBezTo>
                <a:cubicBezTo>
                  <a:pt x="573555" y="394406"/>
                  <a:pt x="569590" y="401116"/>
                  <a:pt x="565320" y="402641"/>
                </a:cubicBezTo>
                <a:cubicBezTo>
                  <a:pt x="560744" y="404166"/>
                  <a:pt x="553119" y="401726"/>
                  <a:pt x="549153" y="398371"/>
                </a:cubicBezTo>
                <a:cubicBezTo>
                  <a:pt x="539088" y="390136"/>
                  <a:pt x="530548" y="380070"/>
                  <a:pt x="519567" y="369090"/>
                </a:cubicBezTo>
                <a:cubicBezTo>
                  <a:pt x="516212" y="370309"/>
                  <a:pt x="509196" y="372749"/>
                  <a:pt x="500656" y="376105"/>
                </a:cubicBezTo>
                <a:cubicBezTo>
                  <a:pt x="504317" y="384950"/>
                  <a:pt x="507672" y="393491"/>
                  <a:pt x="511942" y="403556"/>
                </a:cubicBezTo>
                <a:cubicBezTo>
                  <a:pt x="486320" y="403556"/>
                  <a:pt x="459174" y="403556"/>
                  <a:pt x="427147" y="403556"/>
                </a:cubicBezTo>
                <a:cubicBezTo>
                  <a:pt x="434772" y="373970"/>
                  <a:pt x="442398" y="346518"/>
                  <a:pt x="448499" y="319067"/>
                </a:cubicBezTo>
                <a:cubicBezTo>
                  <a:pt x="450938" y="309001"/>
                  <a:pt x="448498" y="298326"/>
                  <a:pt x="450329" y="288260"/>
                </a:cubicBezTo>
                <a:cubicBezTo>
                  <a:pt x="466494" y="196755"/>
                  <a:pt x="483270" y="105251"/>
                  <a:pt x="499436" y="13746"/>
                </a:cubicBezTo>
                <a:cubicBezTo>
                  <a:pt x="501571" y="3070"/>
                  <a:pt x="505536" y="-285"/>
                  <a:pt x="516211" y="20"/>
                </a:cubicBezTo>
                <a:cubicBezTo>
                  <a:pt x="540613" y="935"/>
                  <a:pt x="565014" y="935"/>
                  <a:pt x="589416" y="325"/>
                </a:cubicBezTo>
                <a:cubicBezTo>
                  <a:pt x="600396" y="19"/>
                  <a:pt x="604667" y="5815"/>
                  <a:pt x="609242" y="14661"/>
                </a:cubicBezTo>
                <a:cubicBezTo>
                  <a:pt x="615647" y="26556"/>
                  <a:pt x="625102" y="36927"/>
                  <a:pt x="633032" y="48212"/>
                </a:cubicBezTo>
                <a:cubicBezTo>
                  <a:pt x="635169" y="47603"/>
                  <a:pt x="637303" y="47297"/>
                  <a:pt x="639438" y="46687"/>
                </a:cubicBezTo>
                <a:cubicBezTo>
                  <a:pt x="644014" y="36012"/>
                  <a:pt x="648284" y="25336"/>
                  <a:pt x="652249" y="16490"/>
                </a:cubicBezTo>
                <a:cubicBezTo>
                  <a:pt x="646759" y="11305"/>
                  <a:pt x="643099" y="7950"/>
                  <a:pt x="637608" y="2765"/>
                </a:cubicBezTo>
                <a:cubicBezTo>
                  <a:pt x="643327" y="1545"/>
                  <a:pt x="647578" y="1468"/>
                  <a:pt x="650757" y="2255"/>
                </a:cubicBezTo>
                <a:close/>
                <a:moveTo>
                  <a:pt x="941154" y="34779"/>
                </a:moveTo>
                <a:cubicBezTo>
                  <a:pt x="933224" y="38743"/>
                  <a:pt x="926818" y="42099"/>
                  <a:pt x="915838" y="47589"/>
                </a:cubicBezTo>
                <a:cubicBezTo>
                  <a:pt x="926818" y="51859"/>
                  <a:pt x="927733" y="66805"/>
                  <a:pt x="941459" y="56740"/>
                </a:cubicBezTo>
                <a:cubicBezTo>
                  <a:pt x="953660" y="47894"/>
                  <a:pt x="941154" y="42709"/>
                  <a:pt x="941154" y="34779"/>
                </a:cubicBezTo>
                <a:close/>
                <a:moveTo>
                  <a:pt x="1172179" y="67270"/>
                </a:moveTo>
                <a:cubicBezTo>
                  <a:pt x="1167458" y="69136"/>
                  <a:pt x="1162020" y="71483"/>
                  <a:pt x="1155866" y="74310"/>
                </a:cubicBezTo>
                <a:cubicBezTo>
                  <a:pt x="1151901" y="91249"/>
                  <a:pt x="1147701" y="109385"/>
                  <a:pt x="1144098" y="127639"/>
                </a:cubicBezTo>
                <a:cubicBezTo>
                  <a:pt x="1145536" y="128233"/>
                  <a:pt x="1146732" y="128470"/>
                  <a:pt x="1148229" y="128765"/>
                </a:cubicBezTo>
                <a:cubicBezTo>
                  <a:pt x="1155442" y="118996"/>
                  <a:pt x="1161396" y="107735"/>
                  <a:pt x="1170349" y="100176"/>
                </a:cubicBezTo>
                <a:cubicBezTo>
                  <a:pt x="1178526" y="93395"/>
                  <a:pt x="1180975" y="92012"/>
                  <a:pt x="1177183" y="82870"/>
                </a:cubicBezTo>
                <a:cubicBezTo>
                  <a:pt x="1174837" y="77432"/>
                  <a:pt x="1173565" y="71274"/>
                  <a:pt x="1172179" y="67270"/>
                </a:cubicBezTo>
                <a:close/>
                <a:moveTo>
                  <a:pt x="1179187" y="47925"/>
                </a:moveTo>
                <a:cubicBezTo>
                  <a:pt x="1177636" y="49484"/>
                  <a:pt x="1176026" y="51343"/>
                  <a:pt x="1174474" y="52902"/>
                </a:cubicBezTo>
                <a:cubicBezTo>
                  <a:pt x="1178266" y="62045"/>
                  <a:pt x="1182298" y="71546"/>
                  <a:pt x="1186090" y="80689"/>
                </a:cubicBezTo>
                <a:cubicBezTo>
                  <a:pt x="1188602" y="80562"/>
                  <a:pt x="1191114" y="80436"/>
                  <a:pt x="1193626" y="80310"/>
                </a:cubicBezTo>
                <a:cubicBezTo>
                  <a:pt x="1196539" y="73424"/>
                  <a:pt x="1203871" y="63056"/>
                  <a:pt x="1201591" y="60431"/>
                </a:cubicBezTo>
                <a:cubicBezTo>
                  <a:pt x="1196611" y="54162"/>
                  <a:pt x="1186794" y="51914"/>
                  <a:pt x="1179187" y="47925"/>
                </a:cubicBezTo>
                <a:close/>
                <a:moveTo>
                  <a:pt x="1616282" y="98520"/>
                </a:moveTo>
                <a:cubicBezTo>
                  <a:pt x="1614757" y="98826"/>
                  <a:pt x="1613536" y="99435"/>
                  <a:pt x="1612013" y="99741"/>
                </a:cubicBezTo>
                <a:cubicBezTo>
                  <a:pt x="1613843" y="106756"/>
                  <a:pt x="1615367" y="113466"/>
                  <a:pt x="1616891" y="120176"/>
                </a:cubicBezTo>
                <a:cubicBezTo>
                  <a:pt x="1612317" y="123532"/>
                  <a:pt x="1607131" y="127497"/>
                  <a:pt x="1601946" y="131157"/>
                </a:cubicBezTo>
                <a:cubicBezTo>
                  <a:pt x="1602557" y="132988"/>
                  <a:pt x="1603472" y="134818"/>
                  <a:pt x="1604081" y="136647"/>
                </a:cubicBezTo>
                <a:cubicBezTo>
                  <a:pt x="1616588" y="130242"/>
                  <a:pt x="1628483" y="152204"/>
                  <a:pt x="1642819" y="132987"/>
                </a:cubicBezTo>
                <a:cubicBezTo>
                  <a:pt x="1634278" y="122006"/>
                  <a:pt x="1625128" y="110111"/>
                  <a:pt x="1616282" y="98520"/>
                </a:cubicBezTo>
                <a:close/>
                <a:moveTo>
                  <a:pt x="2234782" y="158915"/>
                </a:moveTo>
                <a:cubicBezTo>
                  <a:pt x="2230816" y="160439"/>
                  <a:pt x="2224715" y="161965"/>
                  <a:pt x="2218920" y="163794"/>
                </a:cubicBezTo>
                <a:cubicBezTo>
                  <a:pt x="2218920" y="172945"/>
                  <a:pt x="2234475" y="189416"/>
                  <a:pt x="2243321" y="189111"/>
                </a:cubicBezTo>
                <a:cubicBezTo>
                  <a:pt x="2245456" y="189111"/>
                  <a:pt x="2248812" y="187586"/>
                  <a:pt x="2249116" y="186061"/>
                </a:cubicBezTo>
                <a:cubicBezTo>
                  <a:pt x="2249422" y="183621"/>
                  <a:pt x="2248201" y="180570"/>
                  <a:pt x="2246982" y="178436"/>
                </a:cubicBezTo>
                <a:cubicBezTo>
                  <a:pt x="2243016" y="172030"/>
                  <a:pt x="2239051" y="165625"/>
                  <a:pt x="2234782" y="158915"/>
                </a:cubicBezTo>
                <a:close/>
                <a:moveTo>
                  <a:pt x="1389655" y="30502"/>
                </a:moveTo>
                <a:cubicBezTo>
                  <a:pt x="1381725" y="34466"/>
                  <a:pt x="1375319" y="37822"/>
                  <a:pt x="1364339" y="43312"/>
                </a:cubicBezTo>
                <a:cubicBezTo>
                  <a:pt x="1375319" y="47583"/>
                  <a:pt x="1376235" y="62528"/>
                  <a:pt x="1389960" y="52463"/>
                </a:cubicBezTo>
                <a:cubicBezTo>
                  <a:pt x="1402160" y="43617"/>
                  <a:pt x="1389655" y="38432"/>
                  <a:pt x="1389655" y="30502"/>
                </a:cubicBezTo>
                <a:close/>
                <a:moveTo>
                  <a:pt x="1221628" y="1"/>
                </a:moveTo>
                <a:lnTo>
                  <a:pt x="1221628" y="401022"/>
                </a:lnTo>
                <a:lnTo>
                  <a:pt x="1134110" y="401022"/>
                </a:lnTo>
                <a:lnTo>
                  <a:pt x="1044317" y="235833"/>
                </a:lnTo>
                <a:lnTo>
                  <a:pt x="1078525" y="241915"/>
                </a:lnTo>
                <a:cubicBezTo>
                  <a:pt x="1079061" y="240455"/>
                  <a:pt x="1079248" y="239249"/>
                  <a:pt x="1079480" y="237742"/>
                </a:cubicBezTo>
                <a:cubicBezTo>
                  <a:pt x="1069422" y="230937"/>
                  <a:pt x="1057925" y="225452"/>
                  <a:pt x="1050003" y="216818"/>
                </a:cubicBezTo>
                <a:cubicBezTo>
                  <a:pt x="1042892" y="208927"/>
                  <a:pt x="1041410" y="206537"/>
                  <a:pt x="1032432" y="210702"/>
                </a:cubicBezTo>
                <a:lnTo>
                  <a:pt x="1030952" y="211245"/>
                </a:lnTo>
                <a:lnTo>
                  <a:pt x="997542" y="149781"/>
                </a:lnTo>
                <a:lnTo>
                  <a:pt x="1006011" y="145824"/>
                </a:lnTo>
                <a:cubicBezTo>
                  <a:pt x="1005780" y="143319"/>
                  <a:pt x="1005551" y="140815"/>
                  <a:pt x="1005323" y="138310"/>
                </a:cubicBezTo>
                <a:cubicBezTo>
                  <a:pt x="998321" y="135683"/>
                  <a:pt x="987661" y="128785"/>
                  <a:pt x="985131" y="131170"/>
                </a:cubicBezTo>
                <a:cubicBezTo>
                  <a:pt x="979073" y="136406"/>
                  <a:pt x="977230" y="146307"/>
                  <a:pt x="973559" y="154071"/>
                </a:cubicBezTo>
                <a:cubicBezTo>
                  <a:pt x="975182" y="155557"/>
                  <a:pt x="977105" y="157089"/>
                  <a:pt x="978726" y="158575"/>
                </a:cubicBezTo>
                <a:lnTo>
                  <a:pt x="992161" y="152296"/>
                </a:lnTo>
                <a:lnTo>
                  <a:pt x="992891" y="162143"/>
                </a:lnTo>
                <a:lnTo>
                  <a:pt x="992890" y="189844"/>
                </a:lnTo>
                <a:lnTo>
                  <a:pt x="968414" y="172470"/>
                </a:lnTo>
                <a:cubicBezTo>
                  <a:pt x="961302" y="164580"/>
                  <a:pt x="959821" y="162189"/>
                  <a:pt x="950842" y="166354"/>
                </a:cubicBezTo>
                <a:cubicBezTo>
                  <a:pt x="945505" y="168923"/>
                  <a:pt x="939406" y="170449"/>
                  <a:pt x="935461" y="171998"/>
                </a:cubicBezTo>
                <a:cubicBezTo>
                  <a:pt x="937521" y="176637"/>
                  <a:pt x="940089" y="181974"/>
                  <a:pt x="943167" y="188007"/>
                </a:cubicBezTo>
                <a:lnTo>
                  <a:pt x="992891" y="196848"/>
                </a:lnTo>
                <a:lnTo>
                  <a:pt x="992890" y="260834"/>
                </a:lnTo>
                <a:lnTo>
                  <a:pt x="991845" y="260696"/>
                </a:lnTo>
                <a:cubicBezTo>
                  <a:pt x="985268" y="262640"/>
                  <a:pt x="987099" y="272992"/>
                  <a:pt x="983438" y="279397"/>
                </a:cubicBezTo>
                <a:lnTo>
                  <a:pt x="992891" y="279645"/>
                </a:lnTo>
                <a:lnTo>
                  <a:pt x="992890" y="401022"/>
                </a:lnTo>
                <a:lnTo>
                  <a:pt x="909950" y="401022"/>
                </a:lnTo>
                <a:lnTo>
                  <a:pt x="909950" y="1"/>
                </a:lnTo>
                <a:lnTo>
                  <a:pt x="1017531" y="1"/>
                </a:lnTo>
                <a:lnTo>
                  <a:pt x="1039920" y="41637"/>
                </a:lnTo>
                <a:lnTo>
                  <a:pt x="1018018" y="47895"/>
                </a:lnTo>
                <a:lnTo>
                  <a:pt x="1047003" y="54809"/>
                </a:lnTo>
                <a:lnTo>
                  <a:pt x="1078849" y="114029"/>
                </a:lnTo>
                <a:lnTo>
                  <a:pt x="1066219" y="116999"/>
                </a:lnTo>
                <a:cubicBezTo>
                  <a:pt x="1059342" y="132980"/>
                  <a:pt x="1052022" y="150097"/>
                  <a:pt x="1045271" y="167435"/>
                </a:cubicBezTo>
                <a:cubicBezTo>
                  <a:pt x="1046582" y="168272"/>
                  <a:pt x="1047718" y="168715"/>
                  <a:pt x="1049140" y="169268"/>
                </a:cubicBezTo>
                <a:cubicBezTo>
                  <a:pt x="1057956" y="160917"/>
                  <a:pt x="1065793" y="150875"/>
                  <a:pt x="1075936" y="145006"/>
                </a:cubicBezTo>
                <a:cubicBezTo>
                  <a:pt x="1085177" y="139766"/>
                  <a:pt x="1087830" y="138835"/>
                  <a:pt x="1085702" y="129169"/>
                </a:cubicBezTo>
                <a:lnTo>
                  <a:pt x="1085271" y="125971"/>
                </a:lnTo>
                <a:lnTo>
                  <a:pt x="1141017" y="229635"/>
                </a:lnTo>
                <a:cubicBezTo>
                  <a:pt x="1139853" y="222523"/>
                  <a:pt x="1139271" y="215811"/>
                  <a:pt x="1139271" y="209497"/>
                </a:cubicBezTo>
                <a:lnTo>
                  <a:pt x="1139271" y="1"/>
                </a:lnTo>
                <a:close/>
                <a:moveTo>
                  <a:pt x="1602861" y="49108"/>
                </a:moveTo>
                <a:cubicBezTo>
                  <a:pt x="1598591" y="51853"/>
                  <a:pt x="1593711" y="55208"/>
                  <a:pt x="1588220" y="59173"/>
                </a:cubicBezTo>
                <a:cubicBezTo>
                  <a:pt x="1587611" y="76559"/>
                  <a:pt x="1587001" y="95165"/>
                  <a:pt x="1587001" y="113771"/>
                </a:cubicBezTo>
                <a:cubicBezTo>
                  <a:pt x="1588526" y="114076"/>
                  <a:pt x="1589746" y="114076"/>
                  <a:pt x="1591271" y="114076"/>
                </a:cubicBezTo>
                <a:cubicBezTo>
                  <a:pt x="1596456" y="103096"/>
                  <a:pt x="1600116" y="90895"/>
                  <a:pt x="1607436" y="81744"/>
                </a:cubicBezTo>
                <a:cubicBezTo>
                  <a:pt x="1614147" y="73509"/>
                  <a:pt x="1616282" y="71679"/>
                  <a:pt x="1610792" y="63443"/>
                </a:cubicBezTo>
                <a:cubicBezTo>
                  <a:pt x="1607437" y="58563"/>
                  <a:pt x="1604997" y="52768"/>
                  <a:pt x="1602861" y="49108"/>
                </a:cubicBezTo>
                <a:close/>
                <a:moveTo>
                  <a:pt x="1509222" y="31417"/>
                </a:moveTo>
                <a:cubicBezTo>
                  <a:pt x="1494276" y="35382"/>
                  <a:pt x="1480550" y="39347"/>
                  <a:pt x="1466824" y="43312"/>
                </a:cubicBezTo>
                <a:cubicBezTo>
                  <a:pt x="1478110" y="47888"/>
                  <a:pt x="1489091" y="51243"/>
                  <a:pt x="1500071" y="51243"/>
                </a:cubicBezTo>
                <a:cubicBezTo>
                  <a:pt x="1510747" y="51548"/>
                  <a:pt x="1514407" y="44533"/>
                  <a:pt x="1509222" y="31417"/>
                </a:cubicBezTo>
                <a:close/>
                <a:moveTo>
                  <a:pt x="1613232" y="32637"/>
                </a:moveTo>
                <a:cubicBezTo>
                  <a:pt x="1612012" y="34772"/>
                  <a:pt x="1610487" y="36602"/>
                  <a:pt x="1609573" y="38432"/>
                </a:cubicBezTo>
                <a:cubicBezTo>
                  <a:pt x="1615061" y="46668"/>
                  <a:pt x="1620857" y="55208"/>
                  <a:pt x="1626347" y="63443"/>
                </a:cubicBezTo>
                <a:cubicBezTo>
                  <a:pt x="1628789" y="62833"/>
                  <a:pt x="1631228" y="62224"/>
                  <a:pt x="1633668" y="61613"/>
                </a:cubicBezTo>
                <a:cubicBezTo>
                  <a:pt x="1635193" y="54293"/>
                  <a:pt x="1640378" y="42702"/>
                  <a:pt x="1637633" y="40568"/>
                </a:cubicBezTo>
                <a:cubicBezTo>
                  <a:pt x="1631532" y="35382"/>
                  <a:pt x="1621468" y="35077"/>
                  <a:pt x="1613232" y="32637"/>
                </a:cubicBezTo>
                <a:close/>
                <a:moveTo>
                  <a:pt x="1601946" y="9456"/>
                </a:moveTo>
                <a:cubicBezTo>
                  <a:pt x="1600116" y="17386"/>
                  <a:pt x="1598896" y="23486"/>
                  <a:pt x="1596456" y="34162"/>
                </a:cubicBezTo>
                <a:cubicBezTo>
                  <a:pt x="1608046" y="28062"/>
                  <a:pt x="1615673" y="24096"/>
                  <a:pt x="1624822" y="19521"/>
                </a:cubicBezTo>
                <a:cubicBezTo>
                  <a:pt x="1655019" y="31111"/>
                  <a:pt x="1671490" y="54598"/>
                  <a:pt x="1671794" y="87844"/>
                </a:cubicBezTo>
                <a:cubicBezTo>
                  <a:pt x="1671490" y="172335"/>
                  <a:pt x="1670880" y="256519"/>
                  <a:pt x="1669354" y="340703"/>
                </a:cubicBezTo>
                <a:cubicBezTo>
                  <a:pt x="1668745" y="361750"/>
                  <a:pt x="1657154" y="378220"/>
                  <a:pt x="1637938" y="387676"/>
                </a:cubicBezTo>
                <a:cubicBezTo>
                  <a:pt x="1633668" y="389811"/>
                  <a:pt x="1627873" y="388591"/>
                  <a:pt x="1622992" y="389201"/>
                </a:cubicBezTo>
                <a:cubicBezTo>
                  <a:pt x="1618722" y="389811"/>
                  <a:pt x="1613231" y="389201"/>
                  <a:pt x="1610487" y="391641"/>
                </a:cubicBezTo>
                <a:cubicBezTo>
                  <a:pt x="1597372" y="404146"/>
                  <a:pt x="1580901" y="402926"/>
                  <a:pt x="1565039" y="402622"/>
                </a:cubicBezTo>
                <a:cubicBezTo>
                  <a:pt x="1547654" y="402622"/>
                  <a:pt x="1530267" y="399876"/>
                  <a:pt x="1513187" y="397742"/>
                </a:cubicBezTo>
                <a:cubicBezTo>
                  <a:pt x="1509221" y="397131"/>
                  <a:pt x="1505256" y="393471"/>
                  <a:pt x="1500377" y="390725"/>
                </a:cubicBezTo>
                <a:cubicBezTo>
                  <a:pt x="1496715" y="403842"/>
                  <a:pt x="1486650" y="404146"/>
                  <a:pt x="1472009" y="400791"/>
                </a:cubicBezTo>
                <a:cubicBezTo>
                  <a:pt x="1485734" y="391336"/>
                  <a:pt x="1497631" y="382796"/>
                  <a:pt x="1496716" y="366324"/>
                </a:cubicBezTo>
                <a:cubicBezTo>
                  <a:pt x="1496411" y="363580"/>
                  <a:pt x="1497326" y="360224"/>
                  <a:pt x="1496106" y="357784"/>
                </a:cubicBezTo>
                <a:cubicBezTo>
                  <a:pt x="1487565" y="340398"/>
                  <a:pt x="1489700" y="337043"/>
                  <a:pt x="1506477" y="336433"/>
                </a:cubicBezTo>
                <a:cubicBezTo>
                  <a:pt x="1510746" y="344668"/>
                  <a:pt x="1514712" y="351989"/>
                  <a:pt x="1518372" y="359309"/>
                </a:cubicBezTo>
                <a:cubicBezTo>
                  <a:pt x="1539418" y="355954"/>
                  <a:pt x="1548568" y="334603"/>
                  <a:pt x="1537283" y="317522"/>
                </a:cubicBezTo>
                <a:cubicBezTo>
                  <a:pt x="1534842" y="313862"/>
                  <a:pt x="1532708" y="309287"/>
                  <a:pt x="1532708" y="305017"/>
                </a:cubicBezTo>
                <a:cubicBezTo>
                  <a:pt x="1532708" y="235472"/>
                  <a:pt x="1533623" y="165929"/>
                  <a:pt x="1533317" y="96386"/>
                </a:cubicBezTo>
                <a:cubicBezTo>
                  <a:pt x="1533012" y="75339"/>
                  <a:pt x="1511662" y="61309"/>
                  <a:pt x="1492445" y="68628"/>
                </a:cubicBezTo>
                <a:cubicBezTo>
                  <a:pt x="1489701" y="69544"/>
                  <a:pt x="1487261" y="76255"/>
                  <a:pt x="1487260" y="80525"/>
                </a:cubicBezTo>
                <a:cubicBezTo>
                  <a:pt x="1486650" y="115602"/>
                  <a:pt x="1486955" y="150678"/>
                  <a:pt x="1486650" y="185755"/>
                </a:cubicBezTo>
                <a:cubicBezTo>
                  <a:pt x="1486650" y="191245"/>
                  <a:pt x="1485735" y="196736"/>
                  <a:pt x="1485125" y="202226"/>
                </a:cubicBezTo>
                <a:cubicBezTo>
                  <a:pt x="1485125" y="202226"/>
                  <a:pt x="1484821" y="202226"/>
                  <a:pt x="1484821" y="202226"/>
                </a:cubicBezTo>
                <a:cubicBezTo>
                  <a:pt x="1466824" y="195821"/>
                  <a:pt x="1471705" y="211071"/>
                  <a:pt x="1466824" y="219611"/>
                </a:cubicBezTo>
                <a:cubicBezTo>
                  <a:pt x="1485430" y="223882"/>
                  <a:pt x="1483295" y="211377"/>
                  <a:pt x="1484821" y="202226"/>
                </a:cubicBezTo>
                <a:cubicBezTo>
                  <a:pt x="1485125" y="236083"/>
                  <a:pt x="1486345" y="269634"/>
                  <a:pt x="1486040" y="303491"/>
                </a:cubicBezTo>
                <a:cubicBezTo>
                  <a:pt x="1485735" y="318742"/>
                  <a:pt x="1490616" y="334907"/>
                  <a:pt x="1479330" y="348938"/>
                </a:cubicBezTo>
                <a:cubicBezTo>
                  <a:pt x="1478415" y="349853"/>
                  <a:pt x="1482076" y="354124"/>
                  <a:pt x="1481465" y="355954"/>
                </a:cubicBezTo>
                <a:cubicBezTo>
                  <a:pt x="1480245" y="360224"/>
                  <a:pt x="1478415" y="365409"/>
                  <a:pt x="1475060" y="367545"/>
                </a:cubicBezTo>
                <a:cubicBezTo>
                  <a:pt x="1464689" y="374255"/>
                  <a:pt x="1453709" y="380051"/>
                  <a:pt x="1443033" y="388286"/>
                </a:cubicBezTo>
                <a:cubicBezTo>
                  <a:pt x="1455233" y="387370"/>
                  <a:pt x="1464385" y="387981"/>
                  <a:pt x="1464690" y="403842"/>
                </a:cubicBezTo>
                <a:cubicBezTo>
                  <a:pt x="1426562" y="403537"/>
                  <a:pt x="1388130" y="403537"/>
                  <a:pt x="1347258" y="403537"/>
                </a:cubicBezTo>
                <a:cubicBezTo>
                  <a:pt x="1347563" y="300746"/>
                  <a:pt x="1347868" y="199176"/>
                  <a:pt x="1348173" y="96080"/>
                </a:cubicBezTo>
                <a:cubicBezTo>
                  <a:pt x="1353967" y="95165"/>
                  <a:pt x="1359764" y="95471"/>
                  <a:pt x="1364339" y="93335"/>
                </a:cubicBezTo>
                <a:cubicBezTo>
                  <a:pt x="1368304" y="91505"/>
                  <a:pt x="1371658" y="86929"/>
                  <a:pt x="1373794" y="82965"/>
                </a:cubicBezTo>
                <a:cubicBezTo>
                  <a:pt x="1374710" y="81440"/>
                  <a:pt x="1371659" y="78085"/>
                  <a:pt x="1370439" y="75339"/>
                </a:cubicBezTo>
                <a:cubicBezTo>
                  <a:pt x="1367083" y="78389"/>
                  <a:pt x="1363729" y="81440"/>
                  <a:pt x="1360374" y="84185"/>
                </a:cubicBezTo>
                <a:cubicBezTo>
                  <a:pt x="1358544" y="85710"/>
                  <a:pt x="1356408" y="87235"/>
                  <a:pt x="1350918" y="91505"/>
                </a:cubicBezTo>
                <a:cubicBezTo>
                  <a:pt x="1345733" y="59784"/>
                  <a:pt x="1349394" y="31112"/>
                  <a:pt x="1347867" y="0"/>
                </a:cubicBezTo>
                <a:cubicBezTo>
                  <a:pt x="1433882" y="2440"/>
                  <a:pt x="1518371" y="-3660"/>
                  <a:pt x="1601946" y="9456"/>
                </a:cubicBezTo>
                <a:close/>
                <a:moveTo>
                  <a:pt x="2453477" y="67104"/>
                </a:moveTo>
                <a:cubicBezTo>
                  <a:pt x="2446767" y="70459"/>
                  <a:pt x="2440057" y="73814"/>
                  <a:pt x="2433346" y="77170"/>
                </a:cubicBezTo>
                <a:cubicBezTo>
                  <a:pt x="2436549" y="90896"/>
                  <a:pt x="2439904" y="100580"/>
                  <a:pt x="2444060" y="106909"/>
                </a:cubicBezTo>
                <a:lnTo>
                  <a:pt x="2447826" y="109241"/>
                </a:lnTo>
                <a:lnTo>
                  <a:pt x="2447987" y="110112"/>
                </a:lnTo>
                <a:cubicBezTo>
                  <a:pt x="2451343" y="111942"/>
                  <a:pt x="2454393" y="113772"/>
                  <a:pt x="2459577" y="116518"/>
                </a:cubicBezTo>
                <a:lnTo>
                  <a:pt x="2447826" y="109241"/>
                </a:lnTo>
                <a:lnTo>
                  <a:pt x="2442802" y="82050"/>
                </a:lnTo>
                <a:cubicBezTo>
                  <a:pt x="2447072" y="78086"/>
                  <a:pt x="2451343" y="73814"/>
                  <a:pt x="2455612" y="69850"/>
                </a:cubicBezTo>
                <a:cubicBezTo>
                  <a:pt x="2455002" y="68935"/>
                  <a:pt x="2454087" y="68019"/>
                  <a:pt x="2453477" y="67104"/>
                </a:cubicBezTo>
                <a:close/>
                <a:moveTo>
                  <a:pt x="2034118" y="916"/>
                </a:moveTo>
                <a:cubicBezTo>
                  <a:pt x="2034118" y="26842"/>
                  <a:pt x="2034118" y="51854"/>
                  <a:pt x="2034118" y="79305"/>
                </a:cubicBezTo>
                <a:cubicBezTo>
                  <a:pt x="2010936" y="79610"/>
                  <a:pt x="1988365" y="79611"/>
                  <a:pt x="1965794" y="79611"/>
                </a:cubicBezTo>
                <a:cubicBezTo>
                  <a:pt x="1936207" y="79611"/>
                  <a:pt x="1939868" y="75950"/>
                  <a:pt x="1939562" y="105231"/>
                </a:cubicBezTo>
                <a:cubicBezTo>
                  <a:pt x="1939259" y="123534"/>
                  <a:pt x="1939563" y="141529"/>
                  <a:pt x="1939563" y="161355"/>
                </a:cubicBezTo>
                <a:cubicBezTo>
                  <a:pt x="1925837" y="165015"/>
                  <a:pt x="1924313" y="152509"/>
                  <a:pt x="1924007" y="144884"/>
                </a:cubicBezTo>
                <a:cubicBezTo>
                  <a:pt x="1923701" y="128108"/>
                  <a:pt x="1915467" y="121398"/>
                  <a:pt x="1898690" y="119873"/>
                </a:cubicBezTo>
                <a:cubicBezTo>
                  <a:pt x="1902655" y="128718"/>
                  <a:pt x="1881914" y="138784"/>
                  <a:pt x="1901436" y="147020"/>
                </a:cubicBezTo>
                <a:cubicBezTo>
                  <a:pt x="1898080" y="160440"/>
                  <a:pt x="1901740" y="177826"/>
                  <a:pt x="1880084" y="182707"/>
                </a:cubicBezTo>
                <a:cubicBezTo>
                  <a:pt x="1881915" y="184537"/>
                  <a:pt x="1884050" y="186062"/>
                  <a:pt x="1885880" y="187586"/>
                </a:cubicBezTo>
                <a:cubicBezTo>
                  <a:pt x="1891370" y="182706"/>
                  <a:pt x="1897165" y="178131"/>
                  <a:pt x="1902655" y="173251"/>
                </a:cubicBezTo>
                <a:cubicBezTo>
                  <a:pt x="1915772" y="180571"/>
                  <a:pt x="1942614" y="176911"/>
                  <a:pt x="1956339" y="167455"/>
                </a:cubicBezTo>
                <a:cubicBezTo>
                  <a:pt x="1962744" y="163185"/>
                  <a:pt x="1971285" y="160135"/>
                  <a:pt x="1979215" y="159524"/>
                </a:cubicBezTo>
                <a:cubicBezTo>
                  <a:pt x="1993551" y="158305"/>
                  <a:pt x="2007582" y="159220"/>
                  <a:pt x="2021918" y="159525"/>
                </a:cubicBezTo>
                <a:cubicBezTo>
                  <a:pt x="2023442" y="159525"/>
                  <a:pt x="2024663" y="160440"/>
                  <a:pt x="2027712" y="161660"/>
                </a:cubicBezTo>
                <a:cubicBezTo>
                  <a:pt x="2027713" y="184841"/>
                  <a:pt x="2027407" y="208633"/>
                  <a:pt x="2027407" y="233034"/>
                </a:cubicBezTo>
                <a:cubicBezTo>
                  <a:pt x="2005446" y="233034"/>
                  <a:pt x="1983789" y="241880"/>
                  <a:pt x="1966709" y="215343"/>
                </a:cubicBezTo>
                <a:cubicBezTo>
                  <a:pt x="1966710" y="224494"/>
                  <a:pt x="1966709" y="227849"/>
                  <a:pt x="1966709" y="231204"/>
                </a:cubicBezTo>
                <a:cubicBezTo>
                  <a:pt x="1965794" y="231509"/>
                  <a:pt x="1964880" y="232424"/>
                  <a:pt x="1963964" y="232424"/>
                </a:cubicBezTo>
                <a:cubicBezTo>
                  <a:pt x="1938343" y="236085"/>
                  <a:pt x="1938953" y="236085"/>
                  <a:pt x="1938648" y="263231"/>
                </a:cubicBezTo>
                <a:cubicBezTo>
                  <a:pt x="1938648" y="277872"/>
                  <a:pt x="1936817" y="292207"/>
                  <a:pt x="1934683" y="306543"/>
                </a:cubicBezTo>
                <a:cubicBezTo>
                  <a:pt x="1934072" y="309289"/>
                  <a:pt x="1927972" y="311119"/>
                  <a:pt x="1924922" y="313559"/>
                </a:cubicBezTo>
                <a:cubicBezTo>
                  <a:pt x="1918821" y="318744"/>
                  <a:pt x="1912721" y="323929"/>
                  <a:pt x="1907536" y="331860"/>
                </a:cubicBezTo>
                <a:cubicBezTo>
                  <a:pt x="1939868" y="317829"/>
                  <a:pt x="1972809" y="329420"/>
                  <a:pt x="2007581" y="324844"/>
                </a:cubicBezTo>
                <a:cubicBezTo>
                  <a:pt x="2009106" y="343145"/>
                  <a:pt x="2010327" y="359006"/>
                  <a:pt x="2011242" y="372426"/>
                </a:cubicBezTo>
                <a:cubicBezTo>
                  <a:pt x="2020392" y="371817"/>
                  <a:pt x="2034118" y="367852"/>
                  <a:pt x="2035948" y="370902"/>
                </a:cubicBezTo>
                <a:cubicBezTo>
                  <a:pt x="2041439" y="379747"/>
                  <a:pt x="2042049" y="391643"/>
                  <a:pt x="2045098" y="404454"/>
                </a:cubicBezTo>
                <a:cubicBezTo>
                  <a:pt x="2031982" y="404454"/>
                  <a:pt x="2023137" y="404454"/>
                  <a:pt x="2011851" y="403539"/>
                </a:cubicBezTo>
                <a:cubicBezTo>
                  <a:pt x="2015511" y="397743"/>
                  <a:pt x="2017647" y="394693"/>
                  <a:pt x="2019782" y="391338"/>
                </a:cubicBezTo>
                <a:cubicBezTo>
                  <a:pt x="2019172" y="390118"/>
                  <a:pt x="2018867" y="388593"/>
                  <a:pt x="2018257" y="387068"/>
                </a:cubicBezTo>
                <a:cubicBezTo>
                  <a:pt x="2002396" y="391643"/>
                  <a:pt x="1986535" y="396523"/>
                  <a:pt x="1969760" y="401403"/>
                </a:cubicBezTo>
                <a:cubicBezTo>
                  <a:pt x="1962439" y="383713"/>
                  <a:pt x="1955424" y="366937"/>
                  <a:pt x="1946883" y="346806"/>
                </a:cubicBezTo>
                <a:cubicBezTo>
                  <a:pt x="1935598" y="353210"/>
                  <a:pt x="1923398" y="358701"/>
                  <a:pt x="1912721" y="366631"/>
                </a:cubicBezTo>
                <a:cubicBezTo>
                  <a:pt x="1899301" y="376392"/>
                  <a:pt x="1901131" y="389203"/>
                  <a:pt x="1912722" y="403539"/>
                </a:cubicBezTo>
                <a:cubicBezTo>
                  <a:pt x="1873680" y="402928"/>
                  <a:pt x="1837382" y="402624"/>
                  <a:pt x="1799865" y="402014"/>
                </a:cubicBezTo>
                <a:cubicBezTo>
                  <a:pt x="1799865" y="352906"/>
                  <a:pt x="1800170" y="306543"/>
                  <a:pt x="1800170" y="257435"/>
                </a:cubicBezTo>
                <a:cubicBezTo>
                  <a:pt x="1815727" y="263536"/>
                  <a:pt x="1829147" y="268721"/>
                  <a:pt x="1844094" y="274517"/>
                </a:cubicBezTo>
                <a:cubicBezTo>
                  <a:pt x="1844703" y="272381"/>
                  <a:pt x="1847448" y="265671"/>
                  <a:pt x="1846533" y="265061"/>
                </a:cubicBezTo>
                <a:cubicBezTo>
                  <a:pt x="1840737" y="261401"/>
                  <a:pt x="1834027" y="258960"/>
                  <a:pt x="1825181" y="255301"/>
                </a:cubicBezTo>
                <a:cubicBezTo>
                  <a:pt x="1823352" y="244625"/>
                  <a:pt x="1813896" y="243100"/>
                  <a:pt x="1797425" y="247980"/>
                </a:cubicBezTo>
                <a:cubicBezTo>
                  <a:pt x="1800476" y="232119"/>
                  <a:pt x="1803220" y="219003"/>
                  <a:pt x="1805355" y="205887"/>
                </a:cubicBezTo>
                <a:cubicBezTo>
                  <a:pt x="1806880" y="195822"/>
                  <a:pt x="1812981" y="185452"/>
                  <a:pt x="1802916" y="175995"/>
                </a:cubicBezTo>
                <a:cubicBezTo>
                  <a:pt x="1801085" y="174471"/>
                  <a:pt x="1800171" y="170810"/>
                  <a:pt x="1800171" y="168065"/>
                </a:cubicBezTo>
                <a:cubicBezTo>
                  <a:pt x="1800171" y="123533"/>
                  <a:pt x="1800171" y="79001"/>
                  <a:pt x="1800476" y="34468"/>
                </a:cubicBezTo>
                <a:cubicBezTo>
                  <a:pt x="1800476" y="17692"/>
                  <a:pt x="1807186" y="9456"/>
                  <a:pt x="1819691" y="8541"/>
                </a:cubicBezTo>
                <a:cubicBezTo>
                  <a:pt x="1814811" y="34163"/>
                  <a:pt x="1809626" y="60394"/>
                  <a:pt x="1804440" y="86321"/>
                </a:cubicBezTo>
                <a:cubicBezTo>
                  <a:pt x="1829757" y="98521"/>
                  <a:pt x="1839822" y="91811"/>
                  <a:pt x="1842873" y="59174"/>
                </a:cubicBezTo>
                <a:cubicBezTo>
                  <a:pt x="1841043" y="53684"/>
                  <a:pt x="1839517" y="48194"/>
                  <a:pt x="1837688" y="42703"/>
                </a:cubicBezTo>
                <a:cubicBezTo>
                  <a:pt x="1835857" y="36603"/>
                  <a:pt x="1833722" y="30197"/>
                  <a:pt x="1831892" y="23793"/>
                </a:cubicBezTo>
                <a:cubicBezTo>
                  <a:pt x="1829758" y="16777"/>
                  <a:pt x="1827927" y="9456"/>
                  <a:pt x="1825791" y="2441"/>
                </a:cubicBezTo>
                <a:cubicBezTo>
                  <a:pt x="1829148" y="1222"/>
                  <a:pt x="1830367" y="306"/>
                  <a:pt x="1831892" y="306"/>
                </a:cubicBezTo>
                <a:cubicBezTo>
                  <a:pt x="1841043" y="1"/>
                  <a:pt x="1850193" y="1"/>
                  <a:pt x="1860258" y="1"/>
                </a:cubicBezTo>
                <a:cubicBezTo>
                  <a:pt x="1861479" y="14032"/>
                  <a:pt x="1871238" y="13726"/>
                  <a:pt x="1881610" y="13117"/>
                </a:cubicBezTo>
                <a:cubicBezTo>
                  <a:pt x="1887100" y="12811"/>
                  <a:pt x="1894420" y="11896"/>
                  <a:pt x="1897470" y="14642"/>
                </a:cubicBezTo>
                <a:cubicBezTo>
                  <a:pt x="1907231" y="24097"/>
                  <a:pt x="1917297" y="25317"/>
                  <a:pt x="1928582" y="18912"/>
                </a:cubicBezTo>
                <a:cubicBezTo>
                  <a:pt x="1935598" y="14642"/>
                  <a:pt x="1942308" y="9762"/>
                  <a:pt x="1949323" y="5186"/>
                </a:cubicBezTo>
                <a:cubicBezTo>
                  <a:pt x="1948408" y="3661"/>
                  <a:pt x="1947799" y="2137"/>
                  <a:pt x="1946883" y="611"/>
                </a:cubicBezTo>
                <a:cubicBezTo>
                  <a:pt x="1975249" y="916"/>
                  <a:pt x="2003617" y="916"/>
                  <a:pt x="2034118" y="916"/>
                </a:cubicBezTo>
                <a:close/>
                <a:moveTo>
                  <a:pt x="3240739" y="156703"/>
                </a:moveTo>
                <a:cubicBezTo>
                  <a:pt x="3240739" y="156703"/>
                  <a:pt x="3240434" y="157008"/>
                  <a:pt x="3240434" y="157008"/>
                </a:cubicBezTo>
                <a:lnTo>
                  <a:pt x="3240421" y="156719"/>
                </a:lnTo>
                <a:lnTo>
                  <a:pt x="3240434" y="156703"/>
                </a:lnTo>
                <a:cubicBezTo>
                  <a:pt x="3240434" y="156703"/>
                  <a:pt x="3240739" y="156703"/>
                  <a:pt x="3240739" y="156703"/>
                </a:cubicBezTo>
                <a:close/>
                <a:moveTo>
                  <a:pt x="2237221" y="7626"/>
                </a:moveTo>
                <a:cubicBezTo>
                  <a:pt x="2225020" y="13726"/>
                  <a:pt x="2213734" y="19522"/>
                  <a:pt x="2202144" y="25623"/>
                </a:cubicBezTo>
                <a:cubicBezTo>
                  <a:pt x="2200314" y="21047"/>
                  <a:pt x="2198180" y="16777"/>
                  <a:pt x="2196349" y="12201"/>
                </a:cubicBezTo>
                <a:cubicBezTo>
                  <a:pt x="2195129" y="12201"/>
                  <a:pt x="2194214" y="11896"/>
                  <a:pt x="2192994" y="11896"/>
                </a:cubicBezTo>
                <a:cubicBezTo>
                  <a:pt x="2191164" y="22877"/>
                  <a:pt x="2188419" y="33553"/>
                  <a:pt x="2187503" y="44533"/>
                </a:cubicBezTo>
                <a:cubicBezTo>
                  <a:pt x="2187504" y="46669"/>
                  <a:pt x="2196044" y="50939"/>
                  <a:pt x="2200313" y="50634"/>
                </a:cubicBezTo>
                <a:cubicBezTo>
                  <a:pt x="2208244" y="50024"/>
                  <a:pt x="2215869" y="46669"/>
                  <a:pt x="2224411" y="44228"/>
                </a:cubicBezTo>
                <a:cubicBezTo>
                  <a:pt x="2222885" y="38127"/>
                  <a:pt x="2221666" y="32942"/>
                  <a:pt x="2220445" y="26842"/>
                </a:cubicBezTo>
                <a:cubicBezTo>
                  <a:pt x="2232951" y="26538"/>
                  <a:pt x="2239356" y="21047"/>
                  <a:pt x="2237221" y="7626"/>
                </a:cubicBezTo>
                <a:close/>
                <a:moveTo>
                  <a:pt x="3260870" y="148162"/>
                </a:moveTo>
                <a:cubicBezTo>
                  <a:pt x="3262396" y="153653"/>
                  <a:pt x="3263615" y="159143"/>
                  <a:pt x="3265140" y="164633"/>
                </a:cubicBezTo>
                <a:cubicBezTo>
                  <a:pt x="3260870" y="164023"/>
                  <a:pt x="3256600" y="163108"/>
                  <a:pt x="3251110" y="162193"/>
                </a:cubicBezTo>
                <a:cubicBezTo>
                  <a:pt x="3252024" y="165243"/>
                  <a:pt x="3253245" y="168599"/>
                  <a:pt x="3254160" y="171649"/>
                </a:cubicBezTo>
                <a:cubicBezTo>
                  <a:pt x="3252940" y="172563"/>
                  <a:pt x="3251720" y="173173"/>
                  <a:pt x="3250804" y="173478"/>
                </a:cubicBezTo>
                <a:cubicBezTo>
                  <a:pt x="3247450" y="167378"/>
                  <a:pt x="3244400" y="161583"/>
                  <a:pt x="3241044" y="155483"/>
                </a:cubicBezTo>
                <a:cubicBezTo>
                  <a:pt x="3246839" y="153348"/>
                  <a:pt x="3252635" y="151213"/>
                  <a:pt x="3260870" y="148162"/>
                </a:cubicBezTo>
                <a:close/>
                <a:moveTo>
                  <a:pt x="2822213" y="73806"/>
                </a:moveTo>
                <a:cubicBezTo>
                  <a:pt x="2821298" y="86311"/>
                  <a:pt x="2820687" y="96072"/>
                  <a:pt x="2820078" y="104002"/>
                </a:cubicBezTo>
                <a:cubicBezTo>
                  <a:pt x="2805743" y="104612"/>
                  <a:pt x="2794152" y="104917"/>
                  <a:pt x="2782866" y="105223"/>
                </a:cubicBezTo>
                <a:cubicBezTo>
                  <a:pt x="2777070" y="105527"/>
                  <a:pt x="2769141" y="103697"/>
                  <a:pt x="2766089" y="106748"/>
                </a:cubicBezTo>
                <a:cubicBezTo>
                  <a:pt x="2757550" y="114983"/>
                  <a:pt x="2750534" y="125658"/>
                  <a:pt x="2742298" y="136029"/>
                </a:cubicBezTo>
                <a:cubicBezTo>
                  <a:pt x="2764259" y="159211"/>
                  <a:pt x="2788966" y="157990"/>
                  <a:pt x="2812758" y="143044"/>
                </a:cubicBezTo>
                <a:cubicBezTo>
                  <a:pt x="2815807" y="151280"/>
                  <a:pt x="2818248" y="157380"/>
                  <a:pt x="2819467" y="160735"/>
                </a:cubicBezTo>
                <a:cubicBezTo>
                  <a:pt x="2834718" y="156771"/>
                  <a:pt x="2847834" y="153416"/>
                  <a:pt x="2862475" y="149450"/>
                </a:cubicBezTo>
                <a:cubicBezTo>
                  <a:pt x="2853630" y="141215"/>
                  <a:pt x="2837463" y="138774"/>
                  <a:pt x="2837464" y="121084"/>
                </a:cubicBezTo>
                <a:cubicBezTo>
                  <a:pt x="2841430" y="124134"/>
                  <a:pt x="2844479" y="126269"/>
                  <a:pt x="2850579" y="130843"/>
                </a:cubicBezTo>
                <a:cubicBezTo>
                  <a:pt x="2847529" y="115898"/>
                  <a:pt x="2842954" y="104612"/>
                  <a:pt x="2843564" y="93632"/>
                </a:cubicBezTo>
                <a:cubicBezTo>
                  <a:pt x="2844784" y="74416"/>
                  <a:pt x="2828619" y="81736"/>
                  <a:pt x="2822213" y="73806"/>
                </a:cubicBezTo>
                <a:close/>
                <a:moveTo>
                  <a:pt x="2803607" y="34153"/>
                </a:moveTo>
                <a:cubicBezTo>
                  <a:pt x="2801777" y="35984"/>
                  <a:pt x="2799947" y="37508"/>
                  <a:pt x="2798116" y="39339"/>
                </a:cubicBezTo>
                <a:cubicBezTo>
                  <a:pt x="2803302" y="47269"/>
                  <a:pt x="2808792" y="55505"/>
                  <a:pt x="2813977" y="63436"/>
                </a:cubicBezTo>
                <a:cubicBezTo>
                  <a:pt x="2815503" y="63130"/>
                  <a:pt x="2817332" y="62825"/>
                  <a:pt x="2819163" y="62520"/>
                </a:cubicBezTo>
                <a:cubicBezTo>
                  <a:pt x="2818858" y="56420"/>
                  <a:pt x="2820383" y="49405"/>
                  <a:pt x="2817638" y="44524"/>
                </a:cubicBezTo>
                <a:cubicBezTo>
                  <a:pt x="2815198" y="39949"/>
                  <a:pt x="2808486" y="37508"/>
                  <a:pt x="2803607" y="34153"/>
                </a:cubicBezTo>
                <a:close/>
                <a:moveTo>
                  <a:pt x="2607205" y="1831"/>
                </a:moveTo>
                <a:cubicBezTo>
                  <a:pt x="2606899" y="135734"/>
                  <a:pt x="2606291" y="269026"/>
                  <a:pt x="2605986" y="404148"/>
                </a:cubicBezTo>
                <a:cubicBezTo>
                  <a:pt x="2569689" y="404148"/>
                  <a:pt x="2534001" y="408723"/>
                  <a:pt x="2499230" y="400487"/>
                </a:cubicBezTo>
                <a:cubicBezTo>
                  <a:pt x="2495875" y="401708"/>
                  <a:pt x="2491605" y="403842"/>
                  <a:pt x="2485199" y="406588"/>
                </a:cubicBezTo>
                <a:cubicBezTo>
                  <a:pt x="2485504" y="316913"/>
                  <a:pt x="2485504" y="230288"/>
                  <a:pt x="2485504" y="143969"/>
                </a:cubicBezTo>
                <a:cubicBezTo>
                  <a:pt x="2483979" y="143663"/>
                  <a:pt x="2482759" y="143359"/>
                  <a:pt x="2481234" y="143054"/>
                </a:cubicBezTo>
                <a:cubicBezTo>
                  <a:pt x="2476048" y="169895"/>
                  <a:pt x="2470863" y="196737"/>
                  <a:pt x="2465983" y="223578"/>
                </a:cubicBezTo>
                <a:cubicBezTo>
                  <a:pt x="2455613" y="280617"/>
                  <a:pt x="2445547" y="337654"/>
                  <a:pt x="2434566" y="394387"/>
                </a:cubicBezTo>
                <a:cubicBezTo>
                  <a:pt x="2433652" y="398353"/>
                  <a:pt x="2427246" y="403843"/>
                  <a:pt x="2423281" y="404148"/>
                </a:cubicBezTo>
                <a:cubicBezTo>
                  <a:pt x="2401014" y="404758"/>
                  <a:pt x="2378443" y="404758"/>
                  <a:pt x="2356178" y="403843"/>
                </a:cubicBezTo>
                <a:cubicBezTo>
                  <a:pt x="2352518" y="403843"/>
                  <a:pt x="2346417" y="398657"/>
                  <a:pt x="2345806" y="394998"/>
                </a:cubicBezTo>
                <a:cubicBezTo>
                  <a:pt x="2332081" y="325759"/>
                  <a:pt x="2318355" y="256520"/>
                  <a:pt x="2306154" y="186976"/>
                </a:cubicBezTo>
                <a:cubicBezTo>
                  <a:pt x="2304630" y="177521"/>
                  <a:pt x="2309814" y="167150"/>
                  <a:pt x="2312865" y="153424"/>
                </a:cubicBezTo>
                <a:cubicBezTo>
                  <a:pt x="2300664" y="142748"/>
                  <a:pt x="2274738" y="134819"/>
                  <a:pt x="2283583" y="104927"/>
                </a:cubicBezTo>
                <a:cubicBezTo>
                  <a:pt x="2274738" y="98826"/>
                  <a:pt x="2266502" y="91811"/>
                  <a:pt x="2257046" y="86930"/>
                </a:cubicBezTo>
                <a:cubicBezTo>
                  <a:pt x="2252777" y="85101"/>
                  <a:pt x="2242712" y="86320"/>
                  <a:pt x="2241796" y="88456"/>
                </a:cubicBezTo>
                <a:cubicBezTo>
                  <a:pt x="2239661" y="94251"/>
                  <a:pt x="2239661" y="101876"/>
                  <a:pt x="2241491" y="107977"/>
                </a:cubicBezTo>
                <a:cubicBezTo>
                  <a:pt x="2243016" y="113467"/>
                  <a:pt x="2247591" y="117737"/>
                  <a:pt x="2250642" y="122007"/>
                </a:cubicBezTo>
                <a:cubicBezTo>
                  <a:pt x="2252776" y="120788"/>
                  <a:pt x="2255827" y="118958"/>
                  <a:pt x="2258877" y="117127"/>
                </a:cubicBezTo>
                <a:cubicBezTo>
                  <a:pt x="2260097" y="121092"/>
                  <a:pt x="2263453" y="127193"/>
                  <a:pt x="2261927" y="129023"/>
                </a:cubicBezTo>
                <a:cubicBezTo>
                  <a:pt x="2253082" y="138783"/>
                  <a:pt x="2254912" y="142444"/>
                  <a:pt x="2267113" y="147323"/>
                </a:cubicBezTo>
                <a:cubicBezTo>
                  <a:pt x="2275958" y="150679"/>
                  <a:pt x="2282669" y="160135"/>
                  <a:pt x="2293345" y="169895"/>
                </a:cubicBezTo>
                <a:cubicBezTo>
                  <a:pt x="2293039" y="243404"/>
                  <a:pt x="2292429" y="321793"/>
                  <a:pt x="2292124" y="400183"/>
                </a:cubicBezTo>
                <a:cubicBezTo>
                  <a:pt x="2270467" y="407808"/>
                  <a:pt x="2193604" y="404453"/>
                  <a:pt x="2189944" y="394998"/>
                </a:cubicBezTo>
                <a:cubicBezTo>
                  <a:pt x="2184758" y="397742"/>
                  <a:pt x="2179573" y="400488"/>
                  <a:pt x="2174387" y="403233"/>
                </a:cubicBezTo>
                <a:cubicBezTo>
                  <a:pt x="2173167" y="402318"/>
                  <a:pt x="2171948" y="401708"/>
                  <a:pt x="2170727" y="401098"/>
                </a:cubicBezTo>
                <a:cubicBezTo>
                  <a:pt x="2173472" y="393472"/>
                  <a:pt x="2176218" y="385847"/>
                  <a:pt x="2179267" y="378222"/>
                </a:cubicBezTo>
                <a:cubicBezTo>
                  <a:pt x="2178353" y="378222"/>
                  <a:pt x="2175913" y="378526"/>
                  <a:pt x="2171948" y="379137"/>
                </a:cubicBezTo>
                <a:cubicBezTo>
                  <a:pt x="2171948" y="253470"/>
                  <a:pt x="2172252" y="127803"/>
                  <a:pt x="2172558" y="916"/>
                </a:cubicBezTo>
                <a:cubicBezTo>
                  <a:pt x="2177743" y="610"/>
                  <a:pt x="2182319" y="1"/>
                  <a:pt x="2186589" y="1"/>
                </a:cubicBezTo>
                <a:cubicBezTo>
                  <a:pt x="2237525" y="1"/>
                  <a:pt x="2288463" y="611"/>
                  <a:pt x="2339096" y="1"/>
                </a:cubicBezTo>
                <a:cubicBezTo>
                  <a:pt x="2351297" y="1"/>
                  <a:pt x="2355262" y="4271"/>
                  <a:pt x="2357397" y="15862"/>
                </a:cubicBezTo>
                <a:cubicBezTo>
                  <a:pt x="2365937" y="64359"/>
                  <a:pt x="2375393" y="112552"/>
                  <a:pt x="2384544" y="161050"/>
                </a:cubicBezTo>
                <a:cubicBezTo>
                  <a:pt x="2386068" y="168370"/>
                  <a:pt x="2387594" y="175691"/>
                  <a:pt x="2392779" y="183010"/>
                </a:cubicBezTo>
                <a:cubicBezTo>
                  <a:pt x="2394609" y="174775"/>
                  <a:pt x="2396134" y="166845"/>
                  <a:pt x="2397965" y="158914"/>
                </a:cubicBezTo>
                <a:cubicBezTo>
                  <a:pt x="2404065" y="129938"/>
                  <a:pt x="2410775" y="101266"/>
                  <a:pt x="2415960" y="71985"/>
                </a:cubicBezTo>
                <a:cubicBezTo>
                  <a:pt x="2419620" y="52158"/>
                  <a:pt x="2420230" y="31723"/>
                  <a:pt x="2423585" y="11896"/>
                </a:cubicBezTo>
                <a:cubicBezTo>
                  <a:pt x="2424196" y="7931"/>
                  <a:pt x="2430296" y="1221"/>
                  <a:pt x="2433955" y="1221"/>
                </a:cubicBezTo>
                <a:cubicBezTo>
                  <a:pt x="2490994" y="611"/>
                  <a:pt x="2547727" y="916"/>
                  <a:pt x="2607205" y="1831"/>
                </a:cubicBezTo>
                <a:close/>
                <a:moveTo>
                  <a:pt x="2872846" y="1822"/>
                </a:moveTo>
                <a:cubicBezTo>
                  <a:pt x="2872541" y="136944"/>
                  <a:pt x="2872237" y="270237"/>
                  <a:pt x="2871931" y="405969"/>
                </a:cubicBezTo>
                <a:cubicBezTo>
                  <a:pt x="2832278" y="404750"/>
                  <a:pt x="2794456" y="403529"/>
                  <a:pt x="2755719" y="402310"/>
                </a:cubicBezTo>
                <a:cubicBezTo>
                  <a:pt x="2754804" y="393464"/>
                  <a:pt x="2753889" y="387364"/>
                  <a:pt x="2753279" y="381568"/>
                </a:cubicBezTo>
                <a:cubicBezTo>
                  <a:pt x="2741079" y="379128"/>
                  <a:pt x="2732539" y="374248"/>
                  <a:pt x="2732843" y="358691"/>
                </a:cubicBezTo>
                <a:cubicBezTo>
                  <a:pt x="2733758" y="262916"/>
                  <a:pt x="2733758" y="166836"/>
                  <a:pt x="2734063" y="71061"/>
                </a:cubicBezTo>
                <a:cubicBezTo>
                  <a:pt x="2734063" y="51235"/>
                  <a:pt x="2734368" y="31713"/>
                  <a:pt x="2734064" y="11888"/>
                </a:cubicBezTo>
                <a:cubicBezTo>
                  <a:pt x="2733758" y="4261"/>
                  <a:pt x="2736198" y="906"/>
                  <a:pt x="2744434" y="1212"/>
                </a:cubicBezTo>
                <a:cubicBezTo>
                  <a:pt x="2763040" y="1822"/>
                  <a:pt x="2783170" y="-2754"/>
                  <a:pt x="2800252" y="2736"/>
                </a:cubicBezTo>
                <a:cubicBezTo>
                  <a:pt x="2815808" y="7617"/>
                  <a:pt x="2828313" y="1517"/>
                  <a:pt x="2842039" y="1517"/>
                </a:cubicBezTo>
                <a:cubicBezTo>
                  <a:pt x="2851494" y="1517"/>
                  <a:pt x="2861255" y="1517"/>
                  <a:pt x="2872846" y="1822"/>
                </a:cubicBezTo>
                <a:close/>
                <a:moveTo>
                  <a:pt x="3177792" y="230"/>
                </a:moveTo>
                <a:cubicBezTo>
                  <a:pt x="3213517" y="1756"/>
                  <a:pt x="3248823" y="10906"/>
                  <a:pt x="3283442" y="28902"/>
                </a:cubicBezTo>
                <a:cubicBezTo>
                  <a:pt x="3306318" y="40797"/>
                  <a:pt x="3321874" y="59708"/>
                  <a:pt x="3324924" y="85939"/>
                </a:cubicBezTo>
                <a:cubicBezTo>
                  <a:pt x="3328584" y="117967"/>
                  <a:pt x="3330110" y="150298"/>
                  <a:pt x="3332855" y="184459"/>
                </a:cubicBezTo>
                <a:cubicBezTo>
                  <a:pt x="3315469" y="184459"/>
                  <a:pt x="3302048" y="184765"/>
                  <a:pt x="3287711" y="184765"/>
                </a:cubicBezTo>
                <a:cubicBezTo>
                  <a:pt x="3287408" y="180800"/>
                  <a:pt x="3286492" y="177445"/>
                  <a:pt x="3287102" y="174089"/>
                </a:cubicBezTo>
                <a:cubicBezTo>
                  <a:pt x="3289542" y="159144"/>
                  <a:pt x="3288322" y="145418"/>
                  <a:pt x="3277951" y="133217"/>
                </a:cubicBezTo>
                <a:cubicBezTo>
                  <a:pt x="3275817" y="130777"/>
                  <a:pt x="3275511" y="126812"/>
                  <a:pt x="3273681" y="123762"/>
                </a:cubicBezTo>
                <a:cubicBezTo>
                  <a:pt x="3270632" y="118271"/>
                  <a:pt x="3266971" y="113086"/>
                  <a:pt x="3263615" y="107901"/>
                </a:cubicBezTo>
                <a:cubicBezTo>
                  <a:pt x="3260565" y="102715"/>
                  <a:pt x="3257210" y="97836"/>
                  <a:pt x="3253855" y="92650"/>
                </a:cubicBezTo>
                <a:cubicBezTo>
                  <a:pt x="3254770" y="91430"/>
                  <a:pt x="3255686" y="90209"/>
                  <a:pt x="3256600" y="88990"/>
                </a:cubicBezTo>
                <a:cubicBezTo>
                  <a:pt x="3244400" y="87161"/>
                  <a:pt x="3232199" y="85329"/>
                  <a:pt x="3220304" y="83499"/>
                </a:cubicBezTo>
                <a:cubicBezTo>
                  <a:pt x="3220608" y="80754"/>
                  <a:pt x="3221218" y="74044"/>
                  <a:pt x="3222133" y="66114"/>
                </a:cubicBezTo>
                <a:cubicBezTo>
                  <a:pt x="3197732" y="73129"/>
                  <a:pt x="3195597" y="91430"/>
                  <a:pt x="3210848" y="132302"/>
                </a:cubicBezTo>
                <a:cubicBezTo>
                  <a:pt x="3213288" y="131693"/>
                  <a:pt x="3215423" y="130777"/>
                  <a:pt x="3217863" y="130472"/>
                </a:cubicBezTo>
                <a:cubicBezTo>
                  <a:pt x="3224574" y="129862"/>
                  <a:pt x="3234029" y="126812"/>
                  <a:pt x="3237079" y="129862"/>
                </a:cubicBezTo>
                <a:cubicBezTo>
                  <a:pt x="3241044" y="133827"/>
                  <a:pt x="3239517" y="142672"/>
                  <a:pt x="3240129" y="149689"/>
                </a:cubicBezTo>
                <a:lnTo>
                  <a:pt x="3240421" y="156719"/>
                </a:lnTo>
                <a:lnTo>
                  <a:pt x="3231589" y="168294"/>
                </a:lnTo>
                <a:cubicBezTo>
                  <a:pt x="3227318" y="180495"/>
                  <a:pt x="3219999" y="186291"/>
                  <a:pt x="3206883" y="183850"/>
                </a:cubicBezTo>
                <a:cubicBezTo>
                  <a:pt x="3202917" y="182935"/>
                  <a:pt x="3198952" y="183545"/>
                  <a:pt x="3192851" y="183240"/>
                </a:cubicBezTo>
                <a:cubicBezTo>
                  <a:pt x="3192852" y="164939"/>
                  <a:pt x="3192242" y="146942"/>
                  <a:pt x="3192547" y="128947"/>
                </a:cubicBezTo>
                <a:cubicBezTo>
                  <a:pt x="3192852" y="106986"/>
                  <a:pt x="3194072" y="84720"/>
                  <a:pt x="3184616" y="63978"/>
                </a:cubicBezTo>
                <a:cubicBezTo>
                  <a:pt x="3182481" y="59098"/>
                  <a:pt x="3177296" y="56048"/>
                  <a:pt x="3171500" y="50253"/>
                </a:cubicBezTo>
                <a:cubicBezTo>
                  <a:pt x="3171805" y="48422"/>
                  <a:pt x="3172415" y="43848"/>
                  <a:pt x="3173330" y="36832"/>
                </a:cubicBezTo>
                <a:cubicBezTo>
                  <a:pt x="3160214" y="36527"/>
                  <a:pt x="3147404" y="33782"/>
                  <a:pt x="3136424" y="36832"/>
                </a:cubicBezTo>
                <a:cubicBezTo>
                  <a:pt x="3124224" y="40187"/>
                  <a:pt x="3130628" y="48422"/>
                  <a:pt x="3136119" y="54828"/>
                </a:cubicBezTo>
                <a:cubicBezTo>
                  <a:pt x="3142219" y="50558"/>
                  <a:pt x="3147710" y="46897"/>
                  <a:pt x="3155640" y="41407"/>
                </a:cubicBezTo>
                <a:cubicBezTo>
                  <a:pt x="3154113" y="50863"/>
                  <a:pt x="3155945" y="58793"/>
                  <a:pt x="3144355" y="56964"/>
                </a:cubicBezTo>
                <a:cubicBezTo>
                  <a:pt x="3142829" y="56658"/>
                  <a:pt x="3138558" y="61843"/>
                  <a:pt x="3138864" y="62453"/>
                </a:cubicBezTo>
                <a:cubicBezTo>
                  <a:pt x="3147405" y="77095"/>
                  <a:pt x="3136424" y="84720"/>
                  <a:pt x="3128188" y="94785"/>
                </a:cubicBezTo>
                <a:cubicBezTo>
                  <a:pt x="3131238" y="93870"/>
                  <a:pt x="3134288" y="92650"/>
                  <a:pt x="3137948" y="91735"/>
                </a:cubicBezTo>
                <a:cubicBezTo>
                  <a:pt x="3140694" y="103325"/>
                  <a:pt x="3130627" y="107596"/>
                  <a:pt x="3123918" y="108206"/>
                </a:cubicBezTo>
                <a:cubicBezTo>
                  <a:pt x="3117208" y="108510"/>
                  <a:pt x="3109887" y="102410"/>
                  <a:pt x="3102262" y="99055"/>
                </a:cubicBezTo>
                <a:cubicBezTo>
                  <a:pt x="3101652" y="116442"/>
                  <a:pt x="3106226" y="119492"/>
                  <a:pt x="3137949" y="122846"/>
                </a:cubicBezTo>
                <a:cubicBezTo>
                  <a:pt x="3137949" y="154873"/>
                  <a:pt x="3137949" y="187205"/>
                  <a:pt x="3137949" y="219536"/>
                </a:cubicBezTo>
                <a:cubicBezTo>
                  <a:pt x="3138254" y="255834"/>
                  <a:pt x="3137948" y="292436"/>
                  <a:pt x="3139168" y="329038"/>
                </a:cubicBezTo>
                <a:cubicBezTo>
                  <a:pt x="3140083" y="348254"/>
                  <a:pt x="3148624" y="354355"/>
                  <a:pt x="3166620" y="353745"/>
                </a:cubicBezTo>
                <a:cubicBezTo>
                  <a:pt x="3180651" y="353135"/>
                  <a:pt x="3188887" y="346729"/>
                  <a:pt x="3189802" y="332698"/>
                </a:cubicBezTo>
                <a:cubicBezTo>
                  <a:pt x="3190716" y="312568"/>
                  <a:pt x="3191327" y="292131"/>
                  <a:pt x="3191936" y="272000"/>
                </a:cubicBezTo>
                <a:cubicBezTo>
                  <a:pt x="3192242" y="266204"/>
                  <a:pt x="3192242" y="260104"/>
                  <a:pt x="3191327" y="253394"/>
                </a:cubicBezTo>
                <a:cubicBezTo>
                  <a:pt x="3237079" y="253394"/>
                  <a:pt x="3282222" y="253394"/>
                  <a:pt x="3330414" y="253394"/>
                </a:cubicBezTo>
                <a:cubicBezTo>
                  <a:pt x="3329499" y="273830"/>
                  <a:pt x="3328279" y="293047"/>
                  <a:pt x="3327974" y="312567"/>
                </a:cubicBezTo>
                <a:cubicBezTo>
                  <a:pt x="3327059" y="359234"/>
                  <a:pt x="3302048" y="388822"/>
                  <a:pt x="3260565" y="404377"/>
                </a:cubicBezTo>
                <a:cubicBezTo>
                  <a:pt x="3196206" y="428473"/>
                  <a:pt x="3130628" y="427863"/>
                  <a:pt x="3065660" y="404987"/>
                </a:cubicBezTo>
                <a:cubicBezTo>
                  <a:pt x="3028143" y="391871"/>
                  <a:pt x="3004961" y="365335"/>
                  <a:pt x="3002522" y="325377"/>
                </a:cubicBezTo>
                <a:cubicBezTo>
                  <a:pt x="2999471" y="276270"/>
                  <a:pt x="2999471" y="226857"/>
                  <a:pt x="2998556" y="177749"/>
                </a:cubicBezTo>
                <a:cubicBezTo>
                  <a:pt x="2998251" y="157924"/>
                  <a:pt x="2998861" y="138098"/>
                  <a:pt x="2999166" y="118271"/>
                </a:cubicBezTo>
                <a:cubicBezTo>
                  <a:pt x="2999776" y="68859"/>
                  <a:pt x="3022347" y="33476"/>
                  <a:pt x="3069625" y="17311"/>
                </a:cubicBezTo>
                <a:cubicBezTo>
                  <a:pt x="3105922" y="4806"/>
                  <a:pt x="3142066" y="-1295"/>
                  <a:pt x="3177792" y="230"/>
                </a:cubicBezTo>
                <a:close/>
              </a:path>
            </a:pathLst>
          </a:custGeom>
          <a:solidFill>
            <a:schemeClr val="accent3">
              <a:alpha val="10000"/>
            </a:schemeClr>
          </a:solidFill>
          <a:ln w="3133" cap="flat">
            <a:noFill/>
            <a:prstDash val="solid"/>
            <a:miter/>
          </a:ln>
        </p:spPr>
        <p:txBody>
          <a:bodyPr rtlCol="0" anchor="ctr"/>
          <a:lstStyle/>
          <a:p>
            <a:endParaRPr lang="en-US" sz="1351"/>
          </a:p>
        </p:txBody>
      </p:sp>
    </p:spTree>
    <p:extLst>
      <p:ext uri="{BB962C8B-B14F-4D97-AF65-F5344CB8AC3E}">
        <p14:creationId xmlns:p14="http://schemas.microsoft.com/office/powerpoint/2010/main" val="574447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ntents slide layou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F824D07-1D7F-43A0-A9B8-18F3529EB454}"/>
              </a:ext>
            </a:extLst>
          </p:cNvPr>
          <p:cNvSpPr/>
          <p:nvPr userDrawn="1"/>
        </p:nvSpPr>
        <p:spPr>
          <a:xfrm>
            <a:off x="-144694" y="15736"/>
            <a:ext cx="14497611" cy="6858000"/>
          </a:xfrm>
          <a:custGeom>
            <a:avLst/>
            <a:gdLst>
              <a:gd name="connsiteX0" fmla="*/ 9392433 w 12192000"/>
              <a:gd name="connsiteY0" fmla="*/ 6323276 h 6858000"/>
              <a:gd name="connsiteX1" fmla="*/ 9416431 w 12192000"/>
              <a:gd name="connsiteY1" fmla="*/ 6339923 h 6858000"/>
              <a:gd name="connsiteX2" fmla="*/ 9430367 w 12192000"/>
              <a:gd name="connsiteY2" fmla="*/ 6451826 h 6858000"/>
              <a:gd name="connsiteX3" fmla="*/ 9330256 w 12192000"/>
              <a:gd name="connsiteY3" fmla="*/ 6498913 h 6858000"/>
              <a:gd name="connsiteX4" fmla="*/ 9317015 w 12192000"/>
              <a:gd name="connsiteY4" fmla="*/ 6493620 h 6858000"/>
              <a:gd name="connsiteX5" fmla="*/ 9408670 w 12192000"/>
              <a:gd name="connsiteY5" fmla="*/ 6074766 h 6858000"/>
              <a:gd name="connsiteX6" fmla="*/ 9465918 w 12192000"/>
              <a:gd name="connsiteY6" fmla="*/ 6078055 h 6858000"/>
              <a:gd name="connsiteX7" fmla="*/ 9502082 w 12192000"/>
              <a:gd name="connsiteY7" fmla="*/ 6075615 h 6858000"/>
              <a:gd name="connsiteX8" fmla="*/ 9392433 w 12192000"/>
              <a:gd name="connsiteY8" fmla="*/ 6323276 h 6858000"/>
              <a:gd name="connsiteX9" fmla="*/ 9379936 w 12192000"/>
              <a:gd name="connsiteY9" fmla="*/ 6314606 h 6858000"/>
              <a:gd name="connsiteX10" fmla="*/ 9408670 w 12192000"/>
              <a:gd name="connsiteY10" fmla="*/ 6074766 h 6858000"/>
              <a:gd name="connsiteX11" fmla="*/ 9402806 w 12192000"/>
              <a:gd name="connsiteY11" fmla="*/ 5850170 h 6858000"/>
              <a:gd name="connsiteX12" fmla="*/ 9470243 w 12192000"/>
              <a:gd name="connsiteY12" fmla="*/ 5917607 h 6858000"/>
              <a:gd name="connsiteX13" fmla="*/ 9402219 w 12192000"/>
              <a:gd name="connsiteY13" fmla="*/ 5983871 h 6858000"/>
              <a:gd name="connsiteX14" fmla="*/ 9336542 w 12192000"/>
              <a:gd name="connsiteY14" fmla="*/ 5917021 h 6858000"/>
              <a:gd name="connsiteX15" fmla="*/ 9402806 w 12192000"/>
              <a:gd name="connsiteY15" fmla="*/ 5850170 h 6858000"/>
              <a:gd name="connsiteX16" fmla="*/ 9561136 w 12192000"/>
              <a:gd name="connsiteY16" fmla="*/ 5711778 h 6858000"/>
              <a:gd name="connsiteX17" fmla="*/ 9591043 w 12192000"/>
              <a:gd name="connsiteY17" fmla="*/ 5740512 h 6858000"/>
              <a:gd name="connsiteX18" fmla="*/ 9562895 w 12192000"/>
              <a:gd name="connsiteY18" fmla="*/ 5770419 h 6858000"/>
              <a:gd name="connsiteX19" fmla="*/ 9532988 w 12192000"/>
              <a:gd name="connsiteY19" fmla="*/ 5739339 h 6858000"/>
              <a:gd name="connsiteX20" fmla="*/ 9561136 w 12192000"/>
              <a:gd name="connsiteY20" fmla="*/ 5711778 h 6858000"/>
              <a:gd name="connsiteX21" fmla="*/ 9215741 w 12192000"/>
              <a:gd name="connsiteY21" fmla="*/ 5662520 h 6858000"/>
              <a:gd name="connsiteX22" fmla="*/ 9259722 w 12192000"/>
              <a:gd name="connsiteY22" fmla="*/ 5708260 h 6858000"/>
              <a:gd name="connsiteX23" fmla="*/ 9216914 w 12192000"/>
              <a:gd name="connsiteY23" fmla="*/ 5754000 h 6858000"/>
              <a:gd name="connsiteX24" fmla="*/ 9171760 w 12192000"/>
              <a:gd name="connsiteY24" fmla="*/ 5710019 h 6858000"/>
              <a:gd name="connsiteX25" fmla="*/ 9215741 w 12192000"/>
              <a:gd name="connsiteY25" fmla="*/ 5662520 h 6858000"/>
              <a:gd name="connsiteX26" fmla="*/ 9774003 w 12192000"/>
              <a:gd name="connsiteY26" fmla="*/ 5588632 h 6858000"/>
              <a:gd name="connsiteX27" fmla="*/ 9738818 w 12192000"/>
              <a:gd name="connsiteY27" fmla="*/ 5623817 h 6858000"/>
              <a:gd name="connsiteX28" fmla="*/ 9772243 w 12192000"/>
              <a:gd name="connsiteY28" fmla="*/ 5655483 h 6858000"/>
              <a:gd name="connsiteX29" fmla="*/ 9805669 w 12192000"/>
              <a:gd name="connsiteY29" fmla="*/ 5622644 h 6858000"/>
              <a:gd name="connsiteX30" fmla="*/ 9774003 w 12192000"/>
              <a:gd name="connsiteY30" fmla="*/ 5588632 h 6858000"/>
              <a:gd name="connsiteX31" fmla="*/ 9245062 w 12192000"/>
              <a:gd name="connsiteY31" fmla="*/ 5447895 h 6858000"/>
              <a:gd name="connsiteX32" fmla="*/ 9281419 w 12192000"/>
              <a:gd name="connsiteY32" fmla="*/ 5483666 h 6858000"/>
              <a:gd name="connsiteX33" fmla="*/ 9243889 w 12192000"/>
              <a:gd name="connsiteY33" fmla="*/ 5522955 h 6858000"/>
              <a:gd name="connsiteX34" fmla="*/ 9208118 w 12192000"/>
              <a:gd name="connsiteY34" fmla="*/ 5484252 h 6858000"/>
              <a:gd name="connsiteX35" fmla="*/ 9245062 w 12192000"/>
              <a:gd name="connsiteY35" fmla="*/ 5447895 h 6858000"/>
              <a:gd name="connsiteX36" fmla="*/ 9459687 w 12192000"/>
              <a:gd name="connsiteY36" fmla="*/ 5392186 h 6858000"/>
              <a:gd name="connsiteX37" fmla="*/ 9535921 w 12192000"/>
              <a:gd name="connsiteY37" fmla="*/ 5471938 h 6858000"/>
              <a:gd name="connsiteX38" fmla="*/ 9456169 w 12192000"/>
              <a:gd name="connsiteY38" fmla="*/ 5548757 h 6858000"/>
              <a:gd name="connsiteX39" fmla="*/ 9383454 w 12192000"/>
              <a:gd name="connsiteY39" fmla="*/ 5468419 h 6858000"/>
              <a:gd name="connsiteX40" fmla="*/ 9459687 w 12192000"/>
              <a:gd name="connsiteY40" fmla="*/ 5392186 h 6858000"/>
              <a:gd name="connsiteX41" fmla="*/ 10051960 w 12192000"/>
              <a:gd name="connsiteY41" fmla="*/ 5366971 h 6858000"/>
              <a:gd name="connsiteX42" fmla="*/ 10149890 w 12192000"/>
              <a:gd name="connsiteY42" fmla="*/ 5434994 h 6858000"/>
              <a:gd name="connsiteX43" fmla="*/ 10103564 w 12192000"/>
              <a:gd name="connsiteY43" fmla="*/ 5547585 h 6858000"/>
              <a:gd name="connsiteX44" fmla="*/ 9983937 w 12192000"/>
              <a:gd name="connsiteY44" fmla="*/ 5524715 h 6858000"/>
              <a:gd name="connsiteX45" fmla="*/ 9965172 w 12192000"/>
              <a:gd name="connsiteY45" fmla="*/ 5507123 h 6858000"/>
              <a:gd name="connsiteX46" fmla="*/ 9858446 w 12192000"/>
              <a:gd name="connsiteY46" fmla="*/ 5540548 h 6858000"/>
              <a:gd name="connsiteX47" fmla="*/ 9859032 w 12192000"/>
              <a:gd name="connsiteY47" fmla="*/ 5562831 h 6858000"/>
              <a:gd name="connsiteX48" fmla="*/ 9869587 w 12192000"/>
              <a:gd name="connsiteY48" fmla="*/ 5727612 h 6858000"/>
              <a:gd name="connsiteX49" fmla="*/ 9875451 w 12192000"/>
              <a:gd name="connsiteY49" fmla="*/ 5754000 h 6858000"/>
              <a:gd name="connsiteX50" fmla="*/ 10068380 w 12192000"/>
              <a:gd name="connsiteY50" fmla="*/ 5883010 h 6858000"/>
              <a:gd name="connsiteX51" fmla="*/ 10105323 w 12192000"/>
              <a:gd name="connsiteY51" fmla="*/ 5905880 h 6858000"/>
              <a:gd name="connsiteX52" fmla="*/ 10211464 w 12192000"/>
              <a:gd name="connsiteY52" fmla="*/ 5891806 h 6858000"/>
              <a:gd name="connsiteX53" fmla="*/ 10265413 w 12192000"/>
              <a:gd name="connsiteY53" fmla="*/ 5975076 h 6858000"/>
              <a:gd name="connsiteX54" fmla="*/ 10168069 w 12192000"/>
              <a:gd name="connsiteY54" fmla="*/ 6073593 h 6858000"/>
              <a:gd name="connsiteX55" fmla="*/ 10074244 w 12192000"/>
              <a:gd name="connsiteY55" fmla="*/ 5969212 h 6858000"/>
              <a:gd name="connsiteX56" fmla="*/ 10077176 w 12192000"/>
              <a:gd name="connsiteY56" fmla="*/ 5932268 h 6858000"/>
              <a:gd name="connsiteX57" fmla="*/ 9884834 w 12192000"/>
              <a:gd name="connsiteY57" fmla="*/ 5800913 h 6858000"/>
              <a:gd name="connsiteX58" fmla="*/ 9854340 w 12192000"/>
              <a:gd name="connsiteY58" fmla="*/ 5790357 h 6858000"/>
              <a:gd name="connsiteX59" fmla="*/ 9671967 w 12192000"/>
              <a:gd name="connsiteY59" fmla="*/ 6021402 h 6858000"/>
              <a:gd name="connsiteX60" fmla="*/ 9770484 w 12192000"/>
              <a:gd name="connsiteY60" fmla="*/ 6144548 h 6858000"/>
              <a:gd name="connsiteX61" fmla="*/ 9793940 w 12192000"/>
              <a:gd name="connsiteY61" fmla="*/ 6174455 h 6858000"/>
              <a:gd name="connsiteX62" fmla="*/ 9827952 w 12192000"/>
              <a:gd name="connsiteY62" fmla="*/ 6168004 h 6858000"/>
              <a:gd name="connsiteX63" fmla="*/ 9931746 w 12192000"/>
              <a:gd name="connsiteY63" fmla="*/ 6226645 h 6858000"/>
              <a:gd name="connsiteX64" fmla="*/ 9898321 w 12192000"/>
              <a:gd name="connsiteY64" fmla="*/ 6340995 h 6858000"/>
              <a:gd name="connsiteX65" fmla="*/ 9779280 w 12192000"/>
              <a:gd name="connsiteY65" fmla="*/ 6335131 h 6858000"/>
              <a:gd name="connsiteX66" fmla="*/ 9758169 w 12192000"/>
              <a:gd name="connsiteY66" fmla="*/ 6217849 h 6858000"/>
              <a:gd name="connsiteX67" fmla="*/ 9767552 w 12192000"/>
              <a:gd name="connsiteY67" fmla="*/ 6203189 h 6858000"/>
              <a:gd name="connsiteX68" fmla="*/ 9631505 w 12192000"/>
              <a:gd name="connsiteY68" fmla="*/ 6042513 h 6858000"/>
              <a:gd name="connsiteX69" fmla="*/ 9522287 w 12192000"/>
              <a:gd name="connsiteY69" fmla="*/ 6074252 h 6858000"/>
              <a:gd name="connsiteX70" fmla="*/ 9502082 w 12192000"/>
              <a:gd name="connsiteY70" fmla="*/ 6075615 h 6858000"/>
              <a:gd name="connsiteX71" fmla="*/ 9789793 w 12192000"/>
              <a:gd name="connsiteY71" fmla="*/ 5425774 h 6858000"/>
              <a:gd name="connsiteX72" fmla="*/ 9836162 w 12192000"/>
              <a:gd name="connsiteY72" fmla="*/ 5503604 h 6858000"/>
              <a:gd name="connsiteX73" fmla="*/ 9905358 w 12192000"/>
              <a:gd name="connsiteY73" fmla="*/ 5488944 h 6858000"/>
              <a:gd name="connsiteX74" fmla="*/ 9946993 w 12192000"/>
              <a:gd name="connsiteY74" fmla="*/ 5477802 h 6858000"/>
              <a:gd name="connsiteX75" fmla="*/ 9963412 w 12192000"/>
              <a:gd name="connsiteY75" fmla="*/ 5449655 h 6858000"/>
              <a:gd name="connsiteX76" fmla="*/ 10051960 w 12192000"/>
              <a:gd name="connsiteY76" fmla="*/ 5366971 h 6858000"/>
              <a:gd name="connsiteX77" fmla="*/ 10479589 w 12192000"/>
              <a:gd name="connsiteY77" fmla="*/ 4475676 h 6858000"/>
              <a:gd name="connsiteX78" fmla="*/ 10422043 w 12192000"/>
              <a:gd name="connsiteY78" fmla="*/ 4533730 h 6858000"/>
              <a:gd name="connsiteX79" fmla="*/ 10479079 w 12192000"/>
              <a:gd name="connsiteY79" fmla="*/ 4591785 h 6858000"/>
              <a:gd name="connsiteX80" fmla="*/ 10538153 w 12192000"/>
              <a:gd name="connsiteY80" fmla="*/ 4534239 h 6858000"/>
              <a:gd name="connsiteX81" fmla="*/ 10479589 w 12192000"/>
              <a:gd name="connsiteY81" fmla="*/ 4475676 h 6858000"/>
              <a:gd name="connsiteX82" fmla="*/ 10617086 w 12192000"/>
              <a:gd name="connsiteY82" fmla="*/ 4355492 h 6858000"/>
              <a:gd name="connsiteX83" fmla="*/ 10592642 w 12192000"/>
              <a:gd name="connsiteY83" fmla="*/ 4379427 h 6858000"/>
              <a:gd name="connsiteX84" fmla="*/ 10618614 w 12192000"/>
              <a:gd name="connsiteY84" fmla="*/ 4406418 h 6858000"/>
              <a:gd name="connsiteX85" fmla="*/ 10643059 w 12192000"/>
              <a:gd name="connsiteY85" fmla="*/ 4380445 h 6858000"/>
              <a:gd name="connsiteX86" fmla="*/ 10617086 w 12192000"/>
              <a:gd name="connsiteY86" fmla="*/ 4355492 h 6858000"/>
              <a:gd name="connsiteX87" fmla="*/ 10317137 w 12192000"/>
              <a:gd name="connsiteY87" fmla="*/ 4312715 h 6858000"/>
              <a:gd name="connsiteX88" fmla="*/ 10278943 w 12192000"/>
              <a:gd name="connsiteY88" fmla="*/ 4353965 h 6858000"/>
              <a:gd name="connsiteX89" fmla="*/ 10318156 w 12192000"/>
              <a:gd name="connsiteY89" fmla="*/ 4392159 h 6858000"/>
              <a:gd name="connsiteX90" fmla="*/ 10355331 w 12192000"/>
              <a:gd name="connsiteY90" fmla="*/ 4352437 h 6858000"/>
              <a:gd name="connsiteX91" fmla="*/ 10317137 w 12192000"/>
              <a:gd name="connsiteY91" fmla="*/ 4312715 h 6858000"/>
              <a:gd name="connsiteX92" fmla="*/ 10801945 w 12192000"/>
              <a:gd name="connsiteY92" fmla="*/ 4248550 h 6858000"/>
              <a:gd name="connsiteX93" fmla="*/ 10771390 w 12192000"/>
              <a:gd name="connsiteY93" fmla="*/ 4279105 h 6858000"/>
              <a:gd name="connsiteX94" fmla="*/ 10800417 w 12192000"/>
              <a:gd name="connsiteY94" fmla="*/ 4306604 h 6858000"/>
              <a:gd name="connsiteX95" fmla="*/ 10829445 w 12192000"/>
              <a:gd name="connsiteY95" fmla="*/ 4278086 h 6858000"/>
              <a:gd name="connsiteX96" fmla="*/ 10801945 w 12192000"/>
              <a:gd name="connsiteY96" fmla="*/ 4248550 h 6858000"/>
              <a:gd name="connsiteX97" fmla="*/ 10342600 w 12192000"/>
              <a:gd name="connsiteY97" fmla="*/ 4126329 h 6858000"/>
              <a:gd name="connsiteX98" fmla="*/ 10361413 w 12192000"/>
              <a:gd name="connsiteY98" fmla="*/ 4134678 h 6858000"/>
              <a:gd name="connsiteX99" fmla="*/ 10337118 w 12192000"/>
              <a:gd name="connsiteY99" fmla="*/ 4189552 h 6858000"/>
              <a:gd name="connsiteX100" fmla="*/ 10318983 w 12192000"/>
              <a:gd name="connsiteY100" fmla="*/ 4181583 h 6858000"/>
              <a:gd name="connsiteX101" fmla="*/ 10310517 w 12192000"/>
              <a:gd name="connsiteY101" fmla="*/ 4157903 h 6858000"/>
              <a:gd name="connsiteX102" fmla="*/ 10342600 w 12192000"/>
              <a:gd name="connsiteY102" fmla="*/ 4126329 h 6858000"/>
              <a:gd name="connsiteX103" fmla="*/ 10528986 w 12192000"/>
              <a:gd name="connsiteY103" fmla="*/ 4077951 h 6858000"/>
              <a:gd name="connsiteX104" fmla="*/ 10462783 w 12192000"/>
              <a:gd name="connsiteY104" fmla="*/ 4144153 h 6858000"/>
              <a:gd name="connsiteX105" fmla="*/ 10525931 w 12192000"/>
              <a:gd name="connsiteY105" fmla="*/ 4213921 h 6858000"/>
              <a:gd name="connsiteX106" fmla="*/ 10595189 w 12192000"/>
              <a:gd name="connsiteY106" fmla="*/ 4147209 h 6858000"/>
              <a:gd name="connsiteX107" fmla="*/ 10528986 w 12192000"/>
              <a:gd name="connsiteY107" fmla="*/ 4077951 h 6858000"/>
              <a:gd name="connsiteX108" fmla="*/ 10859745 w 12192000"/>
              <a:gd name="connsiteY108" fmla="*/ 3680608 h 6858000"/>
              <a:gd name="connsiteX109" fmla="*/ 10914999 w 12192000"/>
              <a:gd name="connsiteY109" fmla="*/ 3691429 h 6858000"/>
              <a:gd name="connsiteX110" fmla="*/ 10950137 w 12192000"/>
              <a:gd name="connsiteY110" fmla="*/ 3793279 h 6858000"/>
              <a:gd name="connsiteX111" fmla="*/ 10855416 w 12192000"/>
              <a:gd name="connsiteY111" fmla="*/ 3845223 h 6858000"/>
              <a:gd name="connsiteX112" fmla="*/ 10835556 w 12192000"/>
              <a:gd name="connsiteY112" fmla="*/ 3842677 h 6858000"/>
              <a:gd name="connsiteX113" fmla="*/ 10723520 w 12192000"/>
              <a:gd name="connsiteY113" fmla="*/ 4015313 h 6858000"/>
              <a:gd name="connsiteX114" fmla="*/ 10743381 w 12192000"/>
              <a:gd name="connsiteY114" fmla="*/ 4034156 h 6858000"/>
              <a:gd name="connsiteX115" fmla="*/ 10855926 w 12192000"/>
              <a:gd name="connsiteY115" fmla="*/ 4174709 h 6858000"/>
              <a:gd name="connsiteX116" fmla="*/ 10916018 w 12192000"/>
              <a:gd name="connsiteY116" fmla="*/ 4161977 h 6858000"/>
              <a:gd name="connsiteX117" fmla="*/ 10952174 w 12192000"/>
              <a:gd name="connsiteY117" fmla="*/ 4152302 h 6858000"/>
              <a:gd name="connsiteX118" fmla="*/ 10966433 w 12192000"/>
              <a:gd name="connsiteY118" fmla="*/ 4127858 h 6858000"/>
              <a:gd name="connsiteX119" fmla="*/ 11043330 w 12192000"/>
              <a:gd name="connsiteY119" fmla="*/ 4056053 h 6858000"/>
              <a:gd name="connsiteX120" fmla="*/ 11128375 w 12192000"/>
              <a:gd name="connsiteY120" fmla="*/ 4115126 h 6858000"/>
              <a:gd name="connsiteX121" fmla="*/ 11088145 w 12192000"/>
              <a:gd name="connsiteY121" fmla="*/ 4212903 h 6858000"/>
              <a:gd name="connsiteX122" fmla="*/ 10984257 w 12192000"/>
              <a:gd name="connsiteY122" fmla="*/ 4193042 h 6858000"/>
              <a:gd name="connsiteX123" fmla="*/ 10967961 w 12192000"/>
              <a:gd name="connsiteY123" fmla="*/ 4177764 h 6858000"/>
              <a:gd name="connsiteX124" fmla="*/ 10875277 w 12192000"/>
              <a:gd name="connsiteY124" fmla="*/ 4206792 h 6858000"/>
              <a:gd name="connsiteX125" fmla="*/ 10875786 w 12192000"/>
              <a:gd name="connsiteY125" fmla="*/ 4226143 h 6858000"/>
              <a:gd name="connsiteX126" fmla="*/ 10884953 w 12192000"/>
              <a:gd name="connsiteY126" fmla="*/ 4369243 h 6858000"/>
              <a:gd name="connsiteX127" fmla="*/ 10890045 w 12192000"/>
              <a:gd name="connsiteY127" fmla="*/ 4392159 h 6858000"/>
              <a:gd name="connsiteX128" fmla="*/ 11057590 w 12192000"/>
              <a:gd name="connsiteY128" fmla="*/ 4504194 h 6858000"/>
              <a:gd name="connsiteX129" fmla="*/ 11089672 w 12192000"/>
              <a:gd name="connsiteY129" fmla="*/ 4524055 h 6858000"/>
              <a:gd name="connsiteX130" fmla="*/ 11181847 w 12192000"/>
              <a:gd name="connsiteY130" fmla="*/ 4511833 h 6858000"/>
              <a:gd name="connsiteX131" fmla="*/ 11228698 w 12192000"/>
              <a:gd name="connsiteY131" fmla="*/ 4584147 h 6858000"/>
              <a:gd name="connsiteX132" fmla="*/ 11144162 w 12192000"/>
              <a:gd name="connsiteY132" fmla="*/ 4669701 h 6858000"/>
              <a:gd name="connsiteX133" fmla="*/ 11062682 w 12192000"/>
              <a:gd name="connsiteY133" fmla="*/ 4579055 h 6858000"/>
              <a:gd name="connsiteX134" fmla="*/ 11065228 w 12192000"/>
              <a:gd name="connsiteY134" fmla="*/ 4546971 h 6858000"/>
              <a:gd name="connsiteX135" fmla="*/ 10898194 w 12192000"/>
              <a:gd name="connsiteY135" fmla="*/ 4432899 h 6858000"/>
              <a:gd name="connsiteX136" fmla="*/ 10871712 w 12192000"/>
              <a:gd name="connsiteY136" fmla="*/ 4423733 h 6858000"/>
              <a:gd name="connsiteX137" fmla="*/ 10713335 w 12192000"/>
              <a:gd name="connsiteY137" fmla="*/ 4624378 h 6858000"/>
              <a:gd name="connsiteX138" fmla="*/ 10798890 w 12192000"/>
              <a:gd name="connsiteY138" fmla="*/ 4731320 h 6858000"/>
              <a:gd name="connsiteX139" fmla="*/ 10819260 w 12192000"/>
              <a:gd name="connsiteY139" fmla="*/ 4757292 h 6858000"/>
              <a:gd name="connsiteX140" fmla="*/ 10848796 w 12192000"/>
              <a:gd name="connsiteY140" fmla="*/ 4751690 h 6858000"/>
              <a:gd name="connsiteX141" fmla="*/ 10938934 w 12192000"/>
              <a:gd name="connsiteY141" fmla="*/ 4802616 h 6858000"/>
              <a:gd name="connsiteX142" fmla="*/ 10909906 w 12192000"/>
              <a:gd name="connsiteY142" fmla="*/ 4901920 h 6858000"/>
              <a:gd name="connsiteX143" fmla="*/ 10806528 w 12192000"/>
              <a:gd name="connsiteY143" fmla="*/ 4896827 h 6858000"/>
              <a:gd name="connsiteX144" fmla="*/ 10788195 w 12192000"/>
              <a:gd name="connsiteY144" fmla="*/ 4794977 h 6858000"/>
              <a:gd name="connsiteX145" fmla="*/ 10796343 w 12192000"/>
              <a:gd name="connsiteY145" fmla="*/ 4782246 h 6858000"/>
              <a:gd name="connsiteX146" fmla="*/ 10678197 w 12192000"/>
              <a:gd name="connsiteY146" fmla="*/ 4642711 h 6858000"/>
              <a:gd name="connsiteX147" fmla="*/ 10484681 w 12192000"/>
              <a:gd name="connsiteY147" fmla="*/ 4670720 h 6858000"/>
              <a:gd name="connsiteX148" fmla="*/ 10459728 w 12192000"/>
              <a:gd name="connsiteY148" fmla="*/ 4879003 h 6858000"/>
              <a:gd name="connsiteX149" fmla="*/ 10503524 w 12192000"/>
              <a:gd name="connsiteY149" fmla="*/ 4998168 h 6858000"/>
              <a:gd name="connsiteX150" fmla="*/ 10384359 w 12192000"/>
              <a:gd name="connsiteY150" fmla="*/ 5026177 h 6858000"/>
              <a:gd name="connsiteX151" fmla="*/ 10365007 w 12192000"/>
              <a:gd name="connsiteY151" fmla="*/ 4905484 h 6858000"/>
              <a:gd name="connsiteX152" fmla="*/ 10408803 w 12192000"/>
              <a:gd name="connsiteY152" fmla="*/ 4876457 h 6858000"/>
              <a:gd name="connsiteX153" fmla="*/ 10429173 w 12192000"/>
              <a:gd name="connsiteY153" fmla="*/ 4864744 h 6858000"/>
              <a:gd name="connsiteX154" fmla="*/ 10451070 w 12192000"/>
              <a:gd name="connsiteY154" fmla="*/ 4687525 h 6858000"/>
              <a:gd name="connsiteX155" fmla="*/ 10453107 w 12192000"/>
              <a:gd name="connsiteY155" fmla="*/ 4674794 h 6858000"/>
              <a:gd name="connsiteX156" fmla="*/ 10437830 w 12192000"/>
              <a:gd name="connsiteY156" fmla="*/ 4660535 h 6858000"/>
              <a:gd name="connsiteX157" fmla="*/ 10310008 w 12192000"/>
              <a:gd name="connsiteY157" fmla="*/ 4593823 h 6858000"/>
              <a:gd name="connsiteX158" fmla="*/ 10286582 w 12192000"/>
              <a:gd name="connsiteY158" fmla="*/ 4596369 h 6858000"/>
              <a:gd name="connsiteX159" fmla="*/ 10274869 w 12192000"/>
              <a:gd name="connsiteY159" fmla="*/ 4613174 h 6858000"/>
              <a:gd name="connsiteX160" fmla="*/ 10267231 w 12192000"/>
              <a:gd name="connsiteY160" fmla="*/ 4673266 h 6858000"/>
              <a:gd name="connsiteX161" fmla="*/ 10240750 w 12192000"/>
              <a:gd name="connsiteY161" fmla="*/ 4770533 h 6858000"/>
              <a:gd name="connsiteX162" fmla="*/ 10140936 w 12192000"/>
              <a:gd name="connsiteY162" fmla="*/ 4770533 h 6858000"/>
              <a:gd name="connsiteX163" fmla="*/ 10110763 w 12192000"/>
              <a:gd name="connsiteY163" fmla="*/ 4726419 h 6858000"/>
              <a:gd name="connsiteX164" fmla="*/ 10112201 w 12192000"/>
              <a:gd name="connsiteY164" fmla="*/ 4697564 h 6858000"/>
              <a:gd name="connsiteX165" fmla="*/ 10137373 w 12192000"/>
              <a:gd name="connsiteY165" fmla="*/ 4640708 h 6858000"/>
              <a:gd name="connsiteX166" fmla="*/ 10147747 w 12192000"/>
              <a:gd name="connsiteY166" fmla="*/ 4631635 h 6858000"/>
              <a:gd name="connsiteX167" fmla="*/ 10198481 w 12192000"/>
              <a:gd name="connsiteY167" fmla="*/ 4621832 h 6858000"/>
              <a:gd name="connsiteX168" fmla="*/ 10246861 w 12192000"/>
              <a:gd name="connsiteY168" fmla="*/ 4599425 h 6858000"/>
              <a:gd name="connsiteX169" fmla="*/ 10246861 w 12192000"/>
              <a:gd name="connsiteY169" fmla="*/ 4527620 h 6858000"/>
              <a:gd name="connsiteX170" fmla="*/ 10214773 w 12192000"/>
              <a:gd name="connsiteY170" fmla="*/ 4465887 h 6858000"/>
              <a:gd name="connsiteX171" fmla="*/ 10337118 w 12192000"/>
              <a:gd name="connsiteY171" fmla="*/ 4189552 h 6858000"/>
              <a:gd name="connsiteX172" fmla="*/ 10341581 w 12192000"/>
              <a:gd name="connsiteY172" fmla="*/ 4191513 h 6858000"/>
              <a:gd name="connsiteX173" fmla="*/ 10374174 w 12192000"/>
              <a:gd name="connsiteY173" fmla="*/ 4157394 h 6858000"/>
              <a:gd name="connsiteX174" fmla="*/ 10364689 w 12192000"/>
              <a:gd name="connsiteY174" fmla="*/ 4136132 h 6858000"/>
              <a:gd name="connsiteX175" fmla="*/ 10361413 w 12192000"/>
              <a:gd name="connsiteY175" fmla="*/ 4134678 h 6858000"/>
              <a:gd name="connsiteX176" fmla="*/ 10428234 w 12192000"/>
              <a:gd name="connsiteY176" fmla="*/ 3983752 h 6858000"/>
              <a:gd name="connsiteX177" fmla="*/ 10442922 w 12192000"/>
              <a:gd name="connsiteY177" fmla="*/ 3978138 h 6858000"/>
              <a:gd name="connsiteX178" fmla="*/ 10467876 w 12192000"/>
              <a:gd name="connsiteY178" fmla="*/ 3959805 h 6858000"/>
              <a:gd name="connsiteX179" fmla="*/ 10464311 w 12192000"/>
              <a:gd name="connsiteY179" fmla="*/ 3938225 h 6858000"/>
              <a:gd name="connsiteX180" fmla="*/ 10452557 w 12192000"/>
              <a:gd name="connsiteY180" fmla="*/ 3928814 h 6858000"/>
              <a:gd name="connsiteX181" fmla="*/ 10520213 w 12192000"/>
              <a:gd name="connsiteY181" fmla="*/ 3776003 h 6858000"/>
              <a:gd name="connsiteX182" fmla="*/ 10520583 w 12192000"/>
              <a:gd name="connsiteY182" fmla="*/ 3776148 h 6858000"/>
              <a:gd name="connsiteX183" fmla="*/ 10559541 w 12192000"/>
              <a:gd name="connsiteY183" fmla="*/ 3851844 h 6858000"/>
              <a:gd name="connsiteX184" fmla="*/ 10516764 w 12192000"/>
              <a:gd name="connsiteY184" fmla="*/ 3919065 h 6858000"/>
              <a:gd name="connsiteX185" fmla="*/ 10499958 w 12192000"/>
              <a:gd name="connsiteY185" fmla="*/ 3957768 h 6858000"/>
              <a:gd name="connsiteX186" fmla="*/ 10530005 w 12192000"/>
              <a:gd name="connsiteY186" fmla="*/ 3965916 h 6858000"/>
              <a:gd name="connsiteX187" fmla="*/ 10697039 w 12192000"/>
              <a:gd name="connsiteY187" fmla="*/ 4004109 h 6858000"/>
              <a:gd name="connsiteX188" fmla="*/ 10798890 w 12192000"/>
              <a:gd name="connsiteY188" fmla="*/ 3843696 h 6858000"/>
              <a:gd name="connsiteX189" fmla="*/ 10809075 w 12192000"/>
              <a:gd name="connsiteY189" fmla="*/ 3816196 h 6858000"/>
              <a:gd name="connsiteX190" fmla="*/ 10810602 w 12192000"/>
              <a:gd name="connsiteY190" fmla="*/ 3707216 h 6858000"/>
              <a:gd name="connsiteX191" fmla="*/ 10859745 w 12192000"/>
              <a:gd name="connsiteY191" fmla="*/ 3680608 h 6858000"/>
              <a:gd name="connsiteX192" fmla="*/ 682584 w 12192000"/>
              <a:gd name="connsiteY192" fmla="*/ 2135590 h 6858000"/>
              <a:gd name="connsiteX193" fmla="*/ 813210 w 12192000"/>
              <a:gd name="connsiteY193" fmla="*/ 2163115 h 6858000"/>
              <a:gd name="connsiteX194" fmla="*/ 990784 w 12192000"/>
              <a:gd name="connsiteY194" fmla="*/ 2237104 h 6858000"/>
              <a:gd name="connsiteX195" fmla="*/ 1020379 w 12192000"/>
              <a:gd name="connsiteY195" fmla="*/ 2282842 h 6858000"/>
              <a:gd name="connsiteX196" fmla="*/ 1107148 w 12192000"/>
              <a:gd name="connsiteY196" fmla="*/ 2342034 h 6858000"/>
              <a:gd name="connsiteX197" fmla="*/ 1121273 w 12192000"/>
              <a:gd name="connsiteY197" fmla="*/ 2356832 h 6858000"/>
              <a:gd name="connsiteX198" fmla="*/ 1358038 w 12192000"/>
              <a:gd name="connsiteY198" fmla="*/ 2677674 h 6858000"/>
              <a:gd name="connsiteX199" fmla="*/ 1487182 w 12192000"/>
              <a:gd name="connsiteY199" fmla="*/ 2797402 h 6858000"/>
              <a:gd name="connsiteX200" fmla="*/ 1543010 w 12192000"/>
              <a:gd name="connsiteY200" fmla="*/ 2861974 h 6858000"/>
              <a:gd name="connsiteX201" fmla="*/ 1571260 w 12192000"/>
              <a:gd name="connsiteY201" fmla="*/ 2962867 h 6858000"/>
              <a:gd name="connsiteX202" fmla="*/ 1527540 w 12192000"/>
              <a:gd name="connsiteY202" fmla="*/ 3056363 h 6858000"/>
              <a:gd name="connsiteX203" fmla="*/ 1413193 w 12192000"/>
              <a:gd name="connsiteY203" fmla="*/ 3116899 h 6858000"/>
              <a:gd name="connsiteX204" fmla="*/ 1395032 w 12192000"/>
              <a:gd name="connsiteY204" fmla="*/ 3134387 h 6858000"/>
              <a:gd name="connsiteX205" fmla="*/ 1360728 w 12192000"/>
              <a:gd name="connsiteY205" fmla="*/ 3220484 h 6858000"/>
              <a:gd name="connsiteX206" fmla="*/ 1359383 w 12192000"/>
              <a:gd name="connsiteY206" fmla="*/ 3268240 h 6858000"/>
              <a:gd name="connsiteX207" fmla="*/ 1368127 w 12192000"/>
              <a:gd name="connsiteY207" fmla="*/ 3477427 h 6858000"/>
              <a:gd name="connsiteX208" fmla="*/ 1369473 w 12192000"/>
              <a:gd name="connsiteY208" fmla="*/ 3466665 h 6858000"/>
              <a:gd name="connsiteX209" fmla="*/ 1377628 w 12192000"/>
              <a:gd name="connsiteY209" fmla="*/ 3645163 h 6858000"/>
              <a:gd name="connsiteX210" fmla="*/ 1383847 w 12192000"/>
              <a:gd name="connsiteY210" fmla="*/ 3732357 h 6858000"/>
              <a:gd name="connsiteX211" fmla="*/ 1319097 w 12192000"/>
              <a:gd name="connsiteY211" fmla="*/ 3878607 h 6858000"/>
              <a:gd name="connsiteX212" fmla="*/ 1310281 w 12192000"/>
              <a:gd name="connsiteY212" fmla="*/ 3882937 h 6858000"/>
              <a:gd name="connsiteX213" fmla="*/ 1306918 w 12192000"/>
              <a:gd name="connsiteY213" fmla="*/ 3893110 h 6858000"/>
              <a:gd name="connsiteX214" fmla="*/ 1305774 w 12192000"/>
              <a:gd name="connsiteY214" fmla="*/ 3908700 h 6858000"/>
              <a:gd name="connsiteX215" fmla="*/ 552112 w 12192000"/>
              <a:gd name="connsiteY215" fmla="*/ 5610966 h 6858000"/>
              <a:gd name="connsiteX216" fmla="*/ 564338 w 12192000"/>
              <a:gd name="connsiteY216" fmla="*/ 5510104 h 6858000"/>
              <a:gd name="connsiteX217" fmla="*/ 570392 w 12192000"/>
              <a:gd name="connsiteY217" fmla="*/ 5351364 h 6858000"/>
              <a:gd name="connsiteX218" fmla="*/ 571064 w 12192000"/>
              <a:gd name="connsiteY218" fmla="*/ 5340602 h 6858000"/>
              <a:gd name="connsiteX219" fmla="*/ 571737 w 12192000"/>
              <a:gd name="connsiteY219" fmla="*/ 4908776 h 6858000"/>
              <a:gd name="connsiteX220" fmla="*/ 573082 w 12192000"/>
              <a:gd name="connsiteY220" fmla="*/ 4937026 h 6858000"/>
              <a:gd name="connsiteX221" fmla="*/ 578463 w 12192000"/>
              <a:gd name="connsiteY221" fmla="*/ 4781649 h 6858000"/>
              <a:gd name="connsiteX222" fmla="*/ 591243 w 12192000"/>
              <a:gd name="connsiteY222" fmla="*/ 4665958 h 6858000"/>
              <a:gd name="connsiteX223" fmla="*/ 643036 w 12192000"/>
              <a:gd name="connsiteY223" fmla="*/ 4320901 h 6858000"/>
              <a:gd name="connsiteX224" fmla="*/ 641018 w 12192000"/>
              <a:gd name="connsiteY224" fmla="*/ 4265072 h 6858000"/>
              <a:gd name="connsiteX225" fmla="*/ 593934 w 12192000"/>
              <a:gd name="connsiteY225" fmla="*/ 4098261 h 6858000"/>
              <a:gd name="connsiteX226" fmla="*/ 580481 w 12192000"/>
              <a:gd name="connsiteY226" fmla="*/ 3902527 h 6858000"/>
              <a:gd name="connsiteX227" fmla="*/ 608059 w 12192000"/>
              <a:gd name="connsiteY227" fmla="*/ 3818448 h 6858000"/>
              <a:gd name="connsiteX228" fmla="*/ 647744 w 12192000"/>
              <a:gd name="connsiteY228" fmla="*/ 3382587 h 6858000"/>
              <a:gd name="connsiteX229" fmla="*/ 587207 w 12192000"/>
              <a:gd name="connsiteY229" fmla="*/ 3071833 h 6858000"/>
              <a:gd name="connsiteX230" fmla="*/ 468825 w 12192000"/>
              <a:gd name="connsiteY230" fmla="*/ 2578125 h 6858000"/>
              <a:gd name="connsiteX231" fmla="*/ 511873 w 12192000"/>
              <a:gd name="connsiteY231" fmla="*/ 2369611 h 6858000"/>
              <a:gd name="connsiteX232" fmla="*/ 615458 w 12192000"/>
              <a:gd name="connsiteY232" fmla="*/ 2251901 h 6858000"/>
              <a:gd name="connsiteX233" fmla="*/ 633619 w 12192000"/>
              <a:gd name="connsiteY233" fmla="*/ 2225669 h 6858000"/>
              <a:gd name="connsiteX234" fmla="*/ 657161 w 12192000"/>
              <a:gd name="connsiteY234" fmla="*/ 2144954 h 6858000"/>
              <a:gd name="connsiteX235" fmla="*/ 682584 w 12192000"/>
              <a:gd name="connsiteY235" fmla="*/ 2135590 h 6858000"/>
              <a:gd name="connsiteX236" fmla="*/ 3036311 w 12192000"/>
              <a:gd name="connsiteY236" fmla="*/ 0 h 6858000"/>
              <a:gd name="connsiteX237" fmla="*/ 12192000 w 12192000"/>
              <a:gd name="connsiteY237" fmla="*/ 0 h 6858000"/>
              <a:gd name="connsiteX238" fmla="*/ 10520213 w 12192000"/>
              <a:gd name="connsiteY238" fmla="*/ 3776003 h 6858000"/>
              <a:gd name="connsiteX239" fmla="*/ 10492829 w 12192000"/>
              <a:gd name="connsiteY239" fmla="*/ 3765271 h 6858000"/>
              <a:gd name="connsiteX240" fmla="*/ 10397090 w 12192000"/>
              <a:gd name="connsiteY240" fmla="*/ 3821797 h 6858000"/>
              <a:gd name="connsiteX241" fmla="*/ 10445469 w 12192000"/>
              <a:gd name="connsiteY241" fmla="*/ 3923139 h 6858000"/>
              <a:gd name="connsiteX242" fmla="*/ 10452557 w 12192000"/>
              <a:gd name="connsiteY242" fmla="*/ 3928814 h 6858000"/>
              <a:gd name="connsiteX243" fmla="*/ 10428234 w 12192000"/>
              <a:gd name="connsiteY243" fmla="*/ 3983752 h 6858000"/>
              <a:gd name="connsiteX244" fmla="*/ 10374301 w 12192000"/>
              <a:gd name="connsiteY244" fmla="*/ 4004364 h 6858000"/>
              <a:gd name="connsiteX245" fmla="*/ 10312554 w 12192000"/>
              <a:gd name="connsiteY245" fmla="*/ 4044341 h 6858000"/>
              <a:gd name="connsiteX246" fmla="*/ 10197463 w 12192000"/>
              <a:gd name="connsiteY246" fmla="*/ 3846751 h 6858000"/>
              <a:gd name="connsiteX247" fmla="*/ 10192880 w 12192000"/>
              <a:gd name="connsiteY247" fmla="*/ 3829946 h 6858000"/>
              <a:gd name="connsiteX248" fmla="*/ 10191352 w 12192000"/>
              <a:gd name="connsiteY248" fmla="*/ 3708235 h 6858000"/>
              <a:gd name="connsiteX249" fmla="*/ 10071678 w 12192000"/>
              <a:gd name="connsiteY249" fmla="*/ 3716892 h 6858000"/>
              <a:gd name="connsiteX250" fmla="*/ 10083390 w 12192000"/>
              <a:gd name="connsiteY250" fmla="*/ 3835038 h 6858000"/>
              <a:gd name="connsiteX251" fmla="*/ 10162834 w 12192000"/>
              <a:gd name="connsiteY251" fmla="*/ 3850825 h 6858000"/>
              <a:gd name="connsiteX252" fmla="*/ 10275888 w 12192000"/>
              <a:gd name="connsiteY252" fmla="*/ 4043831 h 6858000"/>
              <a:gd name="connsiteX253" fmla="*/ 10284545 w 12192000"/>
              <a:gd name="connsiteY253" fmla="*/ 4069294 h 6858000"/>
              <a:gd name="connsiteX254" fmla="*/ 10198991 w 12192000"/>
              <a:gd name="connsiteY254" fmla="*/ 4207301 h 6858000"/>
              <a:gd name="connsiteX255" fmla="*/ 10111400 w 12192000"/>
              <a:gd name="connsiteY255" fmla="*/ 4157903 h 6858000"/>
              <a:gd name="connsiteX256" fmla="*/ 10107835 w 12192000"/>
              <a:gd name="connsiteY256" fmla="*/ 4134478 h 6858000"/>
              <a:gd name="connsiteX257" fmla="*/ 10098159 w 12192000"/>
              <a:gd name="connsiteY257" fmla="*/ 4077951 h 6858000"/>
              <a:gd name="connsiteX258" fmla="*/ 9981540 w 12192000"/>
              <a:gd name="connsiteY258" fmla="*/ 4048924 h 6858000"/>
              <a:gd name="connsiteX259" fmla="*/ 9958624 w 12192000"/>
              <a:gd name="connsiteY259" fmla="*/ 4169107 h 6858000"/>
              <a:gd name="connsiteX260" fmla="*/ 10081353 w 12192000"/>
              <a:gd name="connsiteY260" fmla="*/ 4180820 h 6858000"/>
              <a:gd name="connsiteX261" fmla="*/ 10187787 w 12192000"/>
              <a:gd name="connsiteY261" fmla="*/ 4243967 h 6858000"/>
              <a:gd name="connsiteX262" fmla="*/ 10184732 w 12192000"/>
              <a:gd name="connsiteY262" fmla="*/ 4375354 h 6858000"/>
              <a:gd name="connsiteX263" fmla="*/ 10162834 w 12192000"/>
              <a:gd name="connsiteY263" fmla="*/ 4386558 h 6858000"/>
              <a:gd name="connsiteX264" fmla="*/ 9995290 w 12192000"/>
              <a:gd name="connsiteY264" fmla="*/ 4397252 h 6858000"/>
              <a:gd name="connsiteX265" fmla="*/ 9990198 w 12192000"/>
              <a:gd name="connsiteY265" fmla="*/ 4385539 h 6858000"/>
              <a:gd name="connsiteX266" fmla="*/ 9894458 w 12192000"/>
              <a:gd name="connsiteY266" fmla="*/ 4337160 h 6858000"/>
              <a:gd name="connsiteX267" fmla="*/ 9830801 w 12192000"/>
              <a:gd name="connsiteY267" fmla="*/ 4420677 h 6858000"/>
              <a:gd name="connsiteX268" fmla="*/ 9896495 w 12192000"/>
              <a:gd name="connsiteY268" fmla="*/ 4500120 h 6858000"/>
              <a:gd name="connsiteX269" fmla="*/ 9990198 w 12192000"/>
              <a:gd name="connsiteY269" fmla="*/ 4448686 h 6858000"/>
              <a:gd name="connsiteX270" fmla="*/ 10020243 w 12192000"/>
              <a:gd name="connsiteY270" fmla="*/ 4428316 h 6858000"/>
              <a:gd name="connsiteX271" fmla="*/ 10045706 w 12192000"/>
              <a:gd name="connsiteY271" fmla="*/ 4425770 h 6858000"/>
              <a:gd name="connsiteX272" fmla="*/ 10166399 w 12192000"/>
              <a:gd name="connsiteY272" fmla="*/ 4418640 h 6858000"/>
              <a:gd name="connsiteX273" fmla="*/ 10184222 w 12192000"/>
              <a:gd name="connsiteY273" fmla="*/ 4416603 h 6858000"/>
              <a:gd name="connsiteX274" fmla="*/ 10200009 w 12192000"/>
              <a:gd name="connsiteY274" fmla="*/ 4437483 h 6858000"/>
              <a:gd name="connsiteX275" fmla="*/ 10214773 w 12192000"/>
              <a:gd name="connsiteY275" fmla="*/ 4465887 h 6858000"/>
              <a:gd name="connsiteX276" fmla="*/ 10137373 w 12192000"/>
              <a:gd name="connsiteY276" fmla="*/ 4640708 h 6858000"/>
              <a:gd name="connsiteX277" fmla="*/ 10127513 w 12192000"/>
              <a:gd name="connsiteY277" fmla="*/ 4649332 h 6858000"/>
              <a:gd name="connsiteX278" fmla="*/ 10113437 w 12192000"/>
              <a:gd name="connsiteY278" fmla="*/ 4672757 h 6858000"/>
              <a:gd name="connsiteX279" fmla="*/ 10112201 w 12192000"/>
              <a:gd name="connsiteY279" fmla="*/ 4697564 h 6858000"/>
              <a:gd name="connsiteX280" fmla="*/ 9789793 w 12192000"/>
              <a:gd name="connsiteY280" fmla="*/ 5425774 h 6858000"/>
              <a:gd name="connsiteX281" fmla="*/ 9782579 w 12192000"/>
              <a:gd name="connsiteY281" fmla="*/ 5413664 h 6858000"/>
              <a:gd name="connsiteX282" fmla="*/ 9706565 w 12192000"/>
              <a:gd name="connsiteY282" fmla="*/ 5341756 h 6858000"/>
              <a:gd name="connsiteX283" fmla="*/ 9683696 w 12192000"/>
              <a:gd name="connsiteY283" fmla="*/ 5320058 h 6858000"/>
              <a:gd name="connsiteX284" fmla="*/ 9812706 w 12192000"/>
              <a:gd name="connsiteY284" fmla="*/ 5121266 h 6858000"/>
              <a:gd name="connsiteX285" fmla="*/ 9835575 w 12192000"/>
              <a:gd name="connsiteY285" fmla="*/ 5124198 h 6858000"/>
              <a:gd name="connsiteX286" fmla="*/ 9944647 w 12192000"/>
              <a:gd name="connsiteY286" fmla="*/ 5064384 h 6858000"/>
              <a:gd name="connsiteX287" fmla="*/ 9904185 w 12192000"/>
              <a:gd name="connsiteY287" fmla="*/ 4947103 h 6858000"/>
              <a:gd name="connsiteX288" fmla="*/ 9840560 w 12192000"/>
              <a:gd name="connsiteY288" fmla="*/ 4934642 h 6858000"/>
              <a:gd name="connsiteX289" fmla="*/ 9783971 w 12192000"/>
              <a:gd name="connsiteY289" fmla="*/ 4965282 h 6858000"/>
              <a:gd name="connsiteX290" fmla="*/ 9782212 w 12192000"/>
              <a:gd name="connsiteY290" fmla="*/ 5090773 h 6858000"/>
              <a:gd name="connsiteX291" fmla="*/ 9770484 w 12192000"/>
              <a:gd name="connsiteY291" fmla="*/ 5122439 h 6858000"/>
              <a:gd name="connsiteX292" fmla="*/ 9653202 w 12192000"/>
              <a:gd name="connsiteY292" fmla="*/ 5307157 h 6858000"/>
              <a:gd name="connsiteX293" fmla="*/ 9460860 w 12192000"/>
              <a:gd name="connsiteY293" fmla="*/ 5263177 h 6858000"/>
              <a:gd name="connsiteX294" fmla="*/ 9426262 w 12192000"/>
              <a:gd name="connsiteY294" fmla="*/ 5253795 h 6858000"/>
              <a:gd name="connsiteX295" fmla="*/ 9445614 w 12192000"/>
              <a:gd name="connsiteY295" fmla="*/ 5209228 h 6858000"/>
              <a:gd name="connsiteX296" fmla="*/ 9494872 w 12192000"/>
              <a:gd name="connsiteY296" fmla="*/ 5131822 h 6858000"/>
              <a:gd name="connsiteX297" fmla="*/ 9418052 w 12192000"/>
              <a:gd name="connsiteY297" fmla="*/ 5032132 h 6858000"/>
              <a:gd name="connsiteX298" fmla="*/ 9307807 w 12192000"/>
              <a:gd name="connsiteY298" fmla="*/ 5097223 h 6858000"/>
              <a:gd name="connsiteX299" fmla="*/ 9363516 w 12192000"/>
              <a:gd name="connsiteY299" fmla="*/ 5213919 h 6858000"/>
              <a:gd name="connsiteX300" fmla="*/ 9389318 w 12192000"/>
              <a:gd name="connsiteY300" fmla="*/ 5256140 h 6858000"/>
              <a:gd name="connsiteX301" fmla="*/ 9360584 w 12192000"/>
              <a:gd name="connsiteY301" fmla="*/ 5277251 h 6858000"/>
              <a:gd name="connsiteX302" fmla="*/ 9210463 w 12192000"/>
              <a:gd name="connsiteY302" fmla="*/ 5353484 h 6858000"/>
              <a:gd name="connsiteX303" fmla="*/ 9077935 w 12192000"/>
              <a:gd name="connsiteY303" fmla="*/ 5125958 h 6858000"/>
              <a:gd name="connsiteX304" fmla="*/ 9072658 w 12192000"/>
              <a:gd name="connsiteY304" fmla="*/ 5106606 h 6858000"/>
              <a:gd name="connsiteX305" fmla="*/ 9070898 w 12192000"/>
              <a:gd name="connsiteY305" fmla="*/ 4966455 h 6858000"/>
              <a:gd name="connsiteX306" fmla="*/ 8933092 w 12192000"/>
              <a:gd name="connsiteY306" fmla="*/ 4976423 h 6858000"/>
              <a:gd name="connsiteX307" fmla="*/ 8946579 w 12192000"/>
              <a:gd name="connsiteY307" fmla="*/ 5112470 h 6858000"/>
              <a:gd name="connsiteX308" fmla="*/ 9038059 w 12192000"/>
              <a:gd name="connsiteY308" fmla="*/ 5130649 h 6858000"/>
              <a:gd name="connsiteX309" fmla="*/ 9168242 w 12192000"/>
              <a:gd name="connsiteY309" fmla="*/ 5352897 h 6858000"/>
              <a:gd name="connsiteX310" fmla="*/ 9178211 w 12192000"/>
              <a:gd name="connsiteY310" fmla="*/ 5382218 h 6858000"/>
              <a:gd name="connsiteX311" fmla="*/ 9079695 w 12192000"/>
              <a:gd name="connsiteY311" fmla="*/ 5541134 h 6858000"/>
              <a:gd name="connsiteX312" fmla="*/ 8978832 w 12192000"/>
              <a:gd name="connsiteY312" fmla="*/ 5484252 h 6858000"/>
              <a:gd name="connsiteX313" fmla="*/ 8974727 w 12192000"/>
              <a:gd name="connsiteY313" fmla="*/ 5457278 h 6858000"/>
              <a:gd name="connsiteX314" fmla="*/ 8963586 w 12192000"/>
              <a:gd name="connsiteY314" fmla="*/ 5392187 h 6858000"/>
              <a:gd name="connsiteX315" fmla="*/ 8829298 w 12192000"/>
              <a:gd name="connsiteY315" fmla="*/ 5358761 h 6858000"/>
              <a:gd name="connsiteX316" fmla="*/ 8802910 w 12192000"/>
              <a:gd name="connsiteY316" fmla="*/ 5497153 h 6858000"/>
              <a:gd name="connsiteX317" fmla="*/ 8944234 w 12192000"/>
              <a:gd name="connsiteY317" fmla="*/ 5510641 h 6858000"/>
              <a:gd name="connsiteX318" fmla="*/ 9066794 w 12192000"/>
              <a:gd name="connsiteY318" fmla="*/ 5583356 h 6858000"/>
              <a:gd name="connsiteX319" fmla="*/ 9063275 w 12192000"/>
              <a:gd name="connsiteY319" fmla="*/ 5734649 h 6858000"/>
              <a:gd name="connsiteX320" fmla="*/ 9038059 w 12192000"/>
              <a:gd name="connsiteY320" fmla="*/ 5747550 h 6858000"/>
              <a:gd name="connsiteX321" fmla="*/ 8845131 w 12192000"/>
              <a:gd name="connsiteY321" fmla="*/ 5759864 h 6858000"/>
              <a:gd name="connsiteX322" fmla="*/ 8839267 w 12192000"/>
              <a:gd name="connsiteY322" fmla="*/ 5746377 h 6858000"/>
              <a:gd name="connsiteX323" fmla="*/ 8729022 w 12192000"/>
              <a:gd name="connsiteY323" fmla="*/ 5690668 h 6858000"/>
              <a:gd name="connsiteX324" fmla="*/ 8655721 w 12192000"/>
              <a:gd name="connsiteY324" fmla="*/ 5786839 h 6858000"/>
              <a:gd name="connsiteX325" fmla="*/ 8731368 w 12192000"/>
              <a:gd name="connsiteY325" fmla="*/ 5878319 h 6858000"/>
              <a:gd name="connsiteX326" fmla="*/ 8839267 w 12192000"/>
              <a:gd name="connsiteY326" fmla="*/ 5819092 h 6858000"/>
              <a:gd name="connsiteX327" fmla="*/ 8873865 w 12192000"/>
              <a:gd name="connsiteY327" fmla="*/ 5795635 h 6858000"/>
              <a:gd name="connsiteX328" fmla="*/ 8903185 w 12192000"/>
              <a:gd name="connsiteY328" fmla="*/ 5792703 h 6858000"/>
              <a:gd name="connsiteX329" fmla="*/ 9042164 w 12192000"/>
              <a:gd name="connsiteY329" fmla="*/ 5784493 h 6858000"/>
              <a:gd name="connsiteX330" fmla="*/ 9062688 w 12192000"/>
              <a:gd name="connsiteY330" fmla="*/ 5782148 h 6858000"/>
              <a:gd name="connsiteX331" fmla="*/ 9080867 w 12192000"/>
              <a:gd name="connsiteY331" fmla="*/ 5806191 h 6858000"/>
              <a:gd name="connsiteX332" fmla="*/ 9134817 w 12192000"/>
              <a:gd name="connsiteY332" fmla="*/ 5909985 h 6858000"/>
              <a:gd name="connsiteX333" fmla="*/ 9134817 w 12192000"/>
              <a:gd name="connsiteY333" fmla="*/ 5992668 h 6858000"/>
              <a:gd name="connsiteX334" fmla="*/ 9079108 w 12192000"/>
              <a:gd name="connsiteY334" fmla="*/ 6018470 h 6858000"/>
              <a:gd name="connsiteX335" fmla="*/ 8981178 w 12192000"/>
              <a:gd name="connsiteY335" fmla="*/ 6077111 h 6858000"/>
              <a:gd name="connsiteX336" fmla="*/ 9012844 w 12192000"/>
              <a:gd name="connsiteY336" fmla="*/ 6189701 h 6858000"/>
              <a:gd name="connsiteX337" fmla="*/ 9127780 w 12192000"/>
              <a:gd name="connsiteY337" fmla="*/ 6189701 h 6858000"/>
              <a:gd name="connsiteX338" fmla="*/ 9158273 w 12192000"/>
              <a:gd name="connsiteY338" fmla="*/ 6077697 h 6858000"/>
              <a:gd name="connsiteX339" fmla="*/ 9167069 w 12192000"/>
              <a:gd name="connsiteY339" fmla="*/ 6008501 h 6858000"/>
              <a:gd name="connsiteX340" fmla="*/ 9180557 w 12192000"/>
              <a:gd name="connsiteY340" fmla="*/ 5989150 h 6858000"/>
              <a:gd name="connsiteX341" fmla="*/ 9207532 w 12192000"/>
              <a:gd name="connsiteY341" fmla="*/ 5986218 h 6858000"/>
              <a:gd name="connsiteX342" fmla="*/ 9354720 w 12192000"/>
              <a:gd name="connsiteY342" fmla="*/ 6063037 h 6858000"/>
              <a:gd name="connsiteX343" fmla="*/ 9372312 w 12192000"/>
              <a:gd name="connsiteY343" fmla="*/ 6079457 h 6858000"/>
              <a:gd name="connsiteX344" fmla="*/ 9369967 w 12192000"/>
              <a:gd name="connsiteY344" fmla="*/ 6094117 h 6858000"/>
              <a:gd name="connsiteX345" fmla="*/ 9344751 w 12192000"/>
              <a:gd name="connsiteY345" fmla="*/ 6298187 h 6858000"/>
              <a:gd name="connsiteX346" fmla="*/ 9321295 w 12192000"/>
              <a:gd name="connsiteY346" fmla="*/ 6311674 h 6858000"/>
              <a:gd name="connsiteX347" fmla="*/ 9270864 w 12192000"/>
              <a:gd name="connsiteY347" fmla="*/ 6345099 h 6858000"/>
              <a:gd name="connsiteX348" fmla="*/ 9293147 w 12192000"/>
              <a:gd name="connsiteY348" fmla="*/ 6484078 h 6858000"/>
              <a:gd name="connsiteX349" fmla="*/ 9317015 w 12192000"/>
              <a:gd name="connsiteY349" fmla="*/ 6493620 h 6858000"/>
              <a:gd name="connsiteX350" fmla="*/ 9155689 w 12192000"/>
              <a:gd name="connsiteY350" fmla="*/ 6858000 h 6858000"/>
              <a:gd name="connsiteX351" fmla="*/ 0 w 12192000"/>
              <a:gd name="connsiteY351" fmla="*/ 6858000 h 6858000"/>
              <a:gd name="connsiteX352" fmla="*/ 552112 w 12192000"/>
              <a:gd name="connsiteY352" fmla="*/ 5610966 h 6858000"/>
              <a:gd name="connsiteX353" fmla="*/ 550885 w 12192000"/>
              <a:gd name="connsiteY353" fmla="*/ 5621088 h 6858000"/>
              <a:gd name="connsiteX354" fmla="*/ 550213 w 12192000"/>
              <a:gd name="connsiteY354" fmla="*/ 5631177 h 6858000"/>
              <a:gd name="connsiteX355" fmla="*/ 548195 w 12192000"/>
              <a:gd name="connsiteY355" fmla="*/ 5643284 h 6858000"/>
              <a:gd name="connsiteX356" fmla="*/ 546177 w 12192000"/>
              <a:gd name="connsiteY356" fmla="*/ 5656737 h 6858000"/>
              <a:gd name="connsiteX357" fmla="*/ 547523 w 12192000"/>
              <a:gd name="connsiteY357" fmla="*/ 5779155 h 6858000"/>
              <a:gd name="connsiteX358" fmla="*/ 546850 w 12192000"/>
              <a:gd name="connsiteY358" fmla="*/ 5845072 h 6858000"/>
              <a:gd name="connsiteX359" fmla="*/ 545505 w 12192000"/>
              <a:gd name="connsiteY359" fmla="*/ 5863233 h 6858000"/>
              <a:gd name="connsiteX360" fmla="*/ 509855 w 12192000"/>
              <a:gd name="connsiteY360" fmla="*/ 6005157 h 6858000"/>
              <a:gd name="connsiteX361" fmla="*/ 517255 w 12192000"/>
              <a:gd name="connsiteY361" fmla="*/ 6112777 h 6858000"/>
              <a:gd name="connsiteX362" fmla="*/ 570392 w 12192000"/>
              <a:gd name="connsiteY362" fmla="*/ 6164569 h 6858000"/>
              <a:gd name="connsiteX363" fmla="*/ 606714 w 12192000"/>
              <a:gd name="connsiteY363" fmla="*/ 6152462 h 6858000"/>
              <a:gd name="connsiteX364" fmla="*/ 688101 w 12192000"/>
              <a:gd name="connsiteY364" fmla="*/ 6120848 h 6858000"/>
              <a:gd name="connsiteX365" fmla="*/ 899979 w 12192000"/>
              <a:gd name="connsiteY365" fmla="*/ 6040134 h 6858000"/>
              <a:gd name="connsiteX366" fmla="*/ 904015 w 12192000"/>
              <a:gd name="connsiteY366" fmla="*/ 6052240 h 6858000"/>
              <a:gd name="connsiteX367" fmla="*/ 929574 w 12192000"/>
              <a:gd name="connsiteY367" fmla="*/ 6040134 h 6858000"/>
              <a:gd name="connsiteX368" fmla="*/ 933610 w 12192000"/>
              <a:gd name="connsiteY368" fmla="*/ 6013901 h 6858000"/>
              <a:gd name="connsiteX369" fmla="*/ 898634 w 12192000"/>
              <a:gd name="connsiteY369" fmla="*/ 5927805 h 6858000"/>
              <a:gd name="connsiteX370" fmla="*/ 901324 w 12192000"/>
              <a:gd name="connsiteY370" fmla="*/ 5878703 h 6858000"/>
              <a:gd name="connsiteX371" fmla="*/ 910741 w 12192000"/>
              <a:gd name="connsiteY371" fmla="*/ 5873322 h 6858000"/>
              <a:gd name="connsiteX372" fmla="*/ 944372 w 12192000"/>
              <a:gd name="connsiteY372" fmla="*/ 5863233 h 6858000"/>
              <a:gd name="connsiteX373" fmla="*/ 1084279 w 12192000"/>
              <a:gd name="connsiteY373" fmla="*/ 5741488 h 6858000"/>
              <a:gd name="connsiteX374" fmla="*/ 1095713 w 12192000"/>
              <a:gd name="connsiteY374" fmla="*/ 5717273 h 6858000"/>
              <a:gd name="connsiteX375" fmla="*/ 1097058 w 12192000"/>
              <a:gd name="connsiteY375" fmla="*/ 5711892 h 6858000"/>
              <a:gd name="connsiteX376" fmla="*/ 1092350 w 12192000"/>
              <a:gd name="connsiteY376" fmla="*/ 5686332 h 6858000"/>
              <a:gd name="connsiteX377" fmla="*/ 1044594 w 12192000"/>
              <a:gd name="connsiteY377" fmla="*/ 5644629 h 6858000"/>
              <a:gd name="connsiteX378" fmla="*/ 1037195 w 12192000"/>
              <a:gd name="connsiteY378" fmla="*/ 5624450 h 6858000"/>
              <a:gd name="connsiteX379" fmla="*/ 1058046 w 12192000"/>
              <a:gd name="connsiteY379" fmla="*/ 5511449 h 6858000"/>
              <a:gd name="connsiteX380" fmla="*/ 1093695 w 12192000"/>
              <a:gd name="connsiteY380" fmla="*/ 5343966 h 6858000"/>
              <a:gd name="connsiteX381" fmla="*/ 1226203 w 12192000"/>
              <a:gd name="connsiteY381" fmla="*/ 4793084 h 6858000"/>
              <a:gd name="connsiteX382" fmla="*/ 1273287 w 12192000"/>
              <a:gd name="connsiteY382" fmla="*/ 4351169 h 6858000"/>
              <a:gd name="connsiteX383" fmla="*/ 1305774 w 12192000"/>
              <a:gd name="connsiteY383" fmla="*/ 3908700 h 6858000"/>
              <a:gd name="connsiteX384" fmla="*/ 1319097 w 12192000"/>
              <a:gd name="connsiteY384" fmla="*/ 3878607 h 6858000"/>
              <a:gd name="connsiteX385" fmla="*/ 1319698 w 12192000"/>
              <a:gd name="connsiteY385" fmla="*/ 3878312 h 6858000"/>
              <a:gd name="connsiteX386" fmla="*/ 1388306 w 12192000"/>
              <a:gd name="connsiteY386" fmla="*/ 3861497 h 6858000"/>
              <a:gd name="connsiteX387" fmla="*/ 1390324 w 12192000"/>
              <a:gd name="connsiteY387" fmla="*/ 3831229 h 6858000"/>
              <a:gd name="connsiteX388" fmla="*/ 1390324 w 12192000"/>
              <a:gd name="connsiteY388" fmla="*/ 3823157 h 6858000"/>
              <a:gd name="connsiteX389" fmla="*/ 1383847 w 12192000"/>
              <a:gd name="connsiteY389" fmla="*/ 37323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12192000" h="6858000">
                <a:moveTo>
                  <a:pt x="9392433" y="6323276"/>
                </a:moveTo>
                <a:lnTo>
                  <a:pt x="9416431" y="6339923"/>
                </a:lnTo>
                <a:cubicBezTo>
                  <a:pt x="9445650" y="6370132"/>
                  <a:pt x="9452357" y="6413123"/>
                  <a:pt x="9430367" y="6451826"/>
                </a:cubicBezTo>
                <a:cubicBezTo>
                  <a:pt x="9409696" y="6487890"/>
                  <a:pt x="9368904" y="6505482"/>
                  <a:pt x="9330256" y="6498913"/>
                </a:cubicBezTo>
                <a:lnTo>
                  <a:pt x="9317015" y="6493620"/>
                </a:lnTo>
                <a:close/>
                <a:moveTo>
                  <a:pt x="9408670" y="6074766"/>
                </a:moveTo>
                <a:cubicBezTo>
                  <a:pt x="9427875" y="6076965"/>
                  <a:pt x="9446970" y="6078101"/>
                  <a:pt x="9465918" y="6078055"/>
                </a:cubicBezTo>
                <a:lnTo>
                  <a:pt x="9502082" y="6075615"/>
                </a:lnTo>
                <a:lnTo>
                  <a:pt x="9392433" y="6323276"/>
                </a:lnTo>
                <a:lnTo>
                  <a:pt x="9379936" y="6314606"/>
                </a:lnTo>
                <a:cubicBezTo>
                  <a:pt x="9389318" y="6234855"/>
                  <a:pt x="9399287" y="6154517"/>
                  <a:pt x="9408670" y="6074766"/>
                </a:cubicBezTo>
                <a:close/>
                <a:moveTo>
                  <a:pt x="9402806" y="5850170"/>
                </a:moveTo>
                <a:cubicBezTo>
                  <a:pt x="9437990" y="5850757"/>
                  <a:pt x="9470830" y="5883009"/>
                  <a:pt x="9470243" y="5917607"/>
                </a:cubicBezTo>
                <a:cubicBezTo>
                  <a:pt x="9469070" y="5955724"/>
                  <a:pt x="9440336" y="5983285"/>
                  <a:pt x="9402219" y="5983871"/>
                </a:cubicBezTo>
                <a:cubicBezTo>
                  <a:pt x="9364689" y="5984457"/>
                  <a:pt x="9336542" y="5956310"/>
                  <a:pt x="9336542" y="5917021"/>
                </a:cubicBezTo>
                <a:cubicBezTo>
                  <a:pt x="9336542" y="5879491"/>
                  <a:pt x="9365862" y="5849584"/>
                  <a:pt x="9402806" y="5850170"/>
                </a:cubicBezTo>
                <a:close/>
                <a:moveTo>
                  <a:pt x="9561136" y="5711778"/>
                </a:moveTo>
                <a:cubicBezTo>
                  <a:pt x="9579315" y="5711191"/>
                  <a:pt x="9591043" y="5722333"/>
                  <a:pt x="9591043" y="5740512"/>
                </a:cubicBezTo>
                <a:cubicBezTo>
                  <a:pt x="9591629" y="5758691"/>
                  <a:pt x="9579315" y="5768073"/>
                  <a:pt x="9562895" y="5770419"/>
                </a:cubicBezTo>
                <a:cubicBezTo>
                  <a:pt x="9544130" y="5767487"/>
                  <a:pt x="9532402" y="5758104"/>
                  <a:pt x="9532988" y="5739339"/>
                </a:cubicBezTo>
                <a:cubicBezTo>
                  <a:pt x="9533575" y="5722920"/>
                  <a:pt x="9544130" y="5711778"/>
                  <a:pt x="9561136" y="5711778"/>
                </a:cubicBezTo>
                <a:close/>
                <a:moveTo>
                  <a:pt x="9215741" y="5662520"/>
                </a:moveTo>
                <a:cubicBezTo>
                  <a:pt x="9240957" y="5663106"/>
                  <a:pt x="9259722" y="5683044"/>
                  <a:pt x="9259722" y="5708260"/>
                </a:cubicBezTo>
                <a:cubicBezTo>
                  <a:pt x="9259722" y="5733476"/>
                  <a:pt x="9240957" y="5753413"/>
                  <a:pt x="9216914" y="5754000"/>
                </a:cubicBezTo>
                <a:cubicBezTo>
                  <a:pt x="9192871" y="5754586"/>
                  <a:pt x="9172933" y="5735234"/>
                  <a:pt x="9171760" y="5710019"/>
                </a:cubicBezTo>
                <a:cubicBezTo>
                  <a:pt x="9171174" y="5683631"/>
                  <a:pt x="9190526" y="5662520"/>
                  <a:pt x="9215741" y="5662520"/>
                </a:cubicBezTo>
                <a:close/>
                <a:moveTo>
                  <a:pt x="9774003" y="5588632"/>
                </a:moveTo>
                <a:cubicBezTo>
                  <a:pt x="9752892" y="5588632"/>
                  <a:pt x="9738818" y="5602706"/>
                  <a:pt x="9738818" y="5623817"/>
                </a:cubicBezTo>
                <a:cubicBezTo>
                  <a:pt x="9738818" y="5644342"/>
                  <a:pt x="9752892" y="5654310"/>
                  <a:pt x="9772243" y="5655483"/>
                </a:cubicBezTo>
                <a:cubicBezTo>
                  <a:pt x="9793354" y="5654896"/>
                  <a:pt x="9805083" y="5644342"/>
                  <a:pt x="9805669" y="5622644"/>
                </a:cubicBezTo>
                <a:cubicBezTo>
                  <a:pt x="9805669" y="5602120"/>
                  <a:pt x="9794527" y="5588632"/>
                  <a:pt x="9774003" y="5588632"/>
                </a:cubicBezTo>
                <a:close/>
                <a:moveTo>
                  <a:pt x="9245062" y="5447895"/>
                </a:moveTo>
                <a:cubicBezTo>
                  <a:pt x="9267345" y="5449654"/>
                  <a:pt x="9278487" y="5464314"/>
                  <a:pt x="9281419" y="5483666"/>
                </a:cubicBezTo>
                <a:cubicBezTo>
                  <a:pt x="9281419" y="5505949"/>
                  <a:pt x="9263241" y="5524714"/>
                  <a:pt x="9243889" y="5522955"/>
                </a:cubicBezTo>
                <a:cubicBezTo>
                  <a:pt x="9221605" y="5521196"/>
                  <a:pt x="9208704" y="5507122"/>
                  <a:pt x="9208118" y="5484252"/>
                </a:cubicBezTo>
                <a:cubicBezTo>
                  <a:pt x="9207532" y="5463141"/>
                  <a:pt x="9224538" y="5446136"/>
                  <a:pt x="9245062" y="5447895"/>
                </a:cubicBezTo>
                <a:close/>
                <a:moveTo>
                  <a:pt x="9459687" y="5392186"/>
                </a:moveTo>
                <a:cubicBezTo>
                  <a:pt x="9503082" y="5392772"/>
                  <a:pt x="9536507" y="5427371"/>
                  <a:pt x="9535921" y="5471938"/>
                </a:cubicBezTo>
                <a:cubicBezTo>
                  <a:pt x="9535334" y="5515918"/>
                  <a:pt x="9500736" y="5549343"/>
                  <a:pt x="9456169" y="5548757"/>
                </a:cubicBezTo>
                <a:cubicBezTo>
                  <a:pt x="9414534" y="5548171"/>
                  <a:pt x="9382282" y="5512400"/>
                  <a:pt x="9383454" y="5468419"/>
                </a:cubicBezTo>
                <a:cubicBezTo>
                  <a:pt x="9384627" y="5425025"/>
                  <a:pt x="9417466" y="5392186"/>
                  <a:pt x="9459687" y="5392186"/>
                </a:cubicBezTo>
                <a:close/>
                <a:moveTo>
                  <a:pt x="10051960" y="5366971"/>
                </a:moveTo>
                <a:cubicBezTo>
                  <a:pt x="10095355" y="5363452"/>
                  <a:pt x="10137576" y="5392773"/>
                  <a:pt x="10149890" y="5434994"/>
                </a:cubicBezTo>
                <a:cubicBezTo>
                  <a:pt x="10162791" y="5479561"/>
                  <a:pt x="10143440" y="5525888"/>
                  <a:pt x="10103564" y="5547585"/>
                </a:cubicBezTo>
                <a:cubicBezTo>
                  <a:pt x="10062516" y="5569282"/>
                  <a:pt x="10015603" y="5560486"/>
                  <a:pt x="9983937" y="5524715"/>
                </a:cubicBezTo>
                <a:cubicBezTo>
                  <a:pt x="9978073" y="5518264"/>
                  <a:pt x="9974554" y="5509468"/>
                  <a:pt x="9965172" y="5507123"/>
                </a:cubicBezTo>
                <a:cubicBezTo>
                  <a:pt x="9930574" y="5521783"/>
                  <a:pt x="9894803" y="5531752"/>
                  <a:pt x="9858446" y="5540548"/>
                </a:cubicBezTo>
                <a:cubicBezTo>
                  <a:pt x="9851995" y="5548171"/>
                  <a:pt x="9857273" y="5555794"/>
                  <a:pt x="9859032" y="5562831"/>
                </a:cubicBezTo>
                <a:cubicBezTo>
                  <a:pt x="9873692" y="5616781"/>
                  <a:pt x="9876038" y="5671903"/>
                  <a:pt x="9869587" y="5727612"/>
                </a:cubicBezTo>
                <a:cubicBezTo>
                  <a:pt x="9868414" y="5736995"/>
                  <a:pt x="9865482" y="5746963"/>
                  <a:pt x="9875451" y="5754000"/>
                </a:cubicBezTo>
                <a:cubicBezTo>
                  <a:pt x="9943474" y="5792117"/>
                  <a:pt x="10003875" y="5840202"/>
                  <a:pt x="10068380" y="5883010"/>
                </a:cubicBezTo>
                <a:cubicBezTo>
                  <a:pt x="10080694" y="5890633"/>
                  <a:pt x="10093009" y="5898256"/>
                  <a:pt x="10105323" y="5905880"/>
                </a:cubicBezTo>
                <a:cubicBezTo>
                  <a:pt x="10137576" y="5879491"/>
                  <a:pt x="10173347" y="5873627"/>
                  <a:pt x="10211464" y="5891806"/>
                </a:cubicBezTo>
                <a:cubicBezTo>
                  <a:pt x="10246062" y="5908226"/>
                  <a:pt x="10264240" y="5936959"/>
                  <a:pt x="10265413" y="5975076"/>
                </a:cubicBezTo>
                <a:cubicBezTo>
                  <a:pt x="10266586" y="6030199"/>
                  <a:pt x="10222606" y="6074179"/>
                  <a:pt x="10168069" y="6073593"/>
                </a:cubicBezTo>
                <a:cubicBezTo>
                  <a:pt x="10112360" y="6073006"/>
                  <a:pt x="10070139" y="6025507"/>
                  <a:pt x="10074244" y="5969212"/>
                </a:cubicBezTo>
                <a:cubicBezTo>
                  <a:pt x="10074830" y="5956897"/>
                  <a:pt x="10083626" y="5945169"/>
                  <a:pt x="10077176" y="5932268"/>
                </a:cubicBezTo>
                <a:cubicBezTo>
                  <a:pt x="10013257" y="5888288"/>
                  <a:pt x="9949338" y="5844307"/>
                  <a:pt x="9884834" y="5800913"/>
                </a:cubicBezTo>
                <a:cubicBezTo>
                  <a:pt x="9876038" y="5795049"/>
                  <a:pt x="9868414" y="5782734"/>
                  <a:pt x="9854340" y="5790357"/>
                </a:cubicBezTo>
                <a:cubicBezTo>
                  <a:pt x="9825020" y="5891806"/>
                  <a:pt x="9762274" y="5967453"/>
                  <a:pt x="9671967" y="6021402"/>
                </a:cubicBezTo>
                <a:cubicBezTo>
                  <a:pt x="9700115" y="6066556"/>
                  <a:pt x="9738231" y="6102913"/>
                  <a:pt x="9770484" y="6144548"/>
                </a:cubicBezTo>
                <a:cubicBezTo>
                  <a:pt x="9778107" y="6154517"/>
                  <a:pt x="9786317" y="6164486"/>
                  <a:pt x="9793940" y="6174455"/>
                </a:cubicBezTo>
                <a:cubicBezTo>
                  <a:pt x="9805082" y="6172109"/>
                  <a:pt x="9816224" y="6169764"/>
                  <a:pt x="9827952" y="6168004"/>
                </a:cubicBezTo>
                <a:cubicBezTo>
                  <a:pt x="9874278" y="6161554"/>
                  <a:pt x="9915327" y="6185596"/>
                  <a:pt x="9931746" y="6226645"/>
                </a:cubicBezTo>
                <a:cubicBezTo>
                  <a:pt x="9948166" y="6267693"/>
                  <a:pt x="9934679" y="6315193"/>
                  <a:pt x="9898321" y="6340995"/>
                </a:cubicBezTo>
                <a:cubicBezTo>
                  <a:pt x="9862550" y="6366797"/>
                  <a:pt x="9812706" y="6364451"/>
                  <a:pt x="9779280" y="6335131"/>
                </a:cubicBezTo>
                <a:cubicBezTo>
                  <a:pt x="9746441" y="6305810"/>
                  <a:pt x="9737645" y="6258311"/>
                  <a:pt x="9758169" y="6217849"/>
                </a:cubicBezTo>
                <a:cubicBezTo>
                  <a:pt x="9760515" y="6212571"/>
                  <a:pt x="9764620" y="6207880"/>
                  <a:pt x="9767552" y="6203189"/>
                </a:cubicBezTo>
                <a:cubicBezTo>
                  <a:pt x="9725330" y="6146893"/>
                  <a:pt x="9681936" y="6091771"/>
                  <a:pt x="9631505" y="6042513"/>
                </a:cubicBezTo>
                <a:cubicBezTo>
                  <a:pt x="9596027" y="6058933"/>
                  <a:pt x="9559523" y="6069195"/>
                  <a:pt x="9522287" y="6074252"/>
                </a:cubicBezTo>
                <a:lnTo>
                  <a:pt x="9502082" y="6075615"/>
                </a:lnTo>
                <a:lnTo>
                  <a:pt x="9789793" y="5425774"/>
                </a:lnTo>
                <a:lnTo>
                  <a:pt x="9836162" y="5503604"/>
                </a:lnTo>
                <a:cubicBezTo>
                  <a:pt x="9861377" y="5510054"/>
                  <a:pt x="9881902" y="5493635"/>
                  <a:pt x="9905358" y="5488944"/>
                </a:cubicBezTo>
                <a:cubicBezTo>
                  <a:pt x="9919432" y="5486012"/>
                  <a:pt x="9932919" y="5481321"/>
                  <a:pt x="9946993" y="5477802"/>
                </a:cubicBezTo>
                <a:cubicBezTo>
                  <a:pt x="9961653" y="5473697"/>
                  <a:pt x="9961653" y="5461383"/>
                  <a:pt x="9963412" y="5449655"/>
                </a:cubicBezTo>
                <a:cubicBezTo>
                  <a:pt x="9971036" y="5402742"/>
                  <a:pt x="10006220" y="5369903"/>
                  <a:pt x="10051960" y="5366971"/>
                </a:cubicBezTo>
                <a:close/>
                <a:moveTo>
                  <a:pt x="10479589" y="4475676"/>
                </a:moveTo>
                <a:cubicBezTo>
                  <a:pt x="10447506" y="4475166"/>
                  <a:pt x="10422043" y="4501138"/>
                  <a:pt x="10422043" y="4533730"/>
                </a:cubicBezTo>
                <a:cubicBezTo>
                  <a:pt x="10422043" y="4567850"/>
                  <a:pt x="10446487" y="4592294"/>
                  <a:pt x="10479079" y="4591785"/>
                </a:cubicBezTo>
                <a:cubicBezTo>
                  <a:pt x="10512181" y="4591276"/>
                  <a:pt x="10537134" y="4567341"/>
                  <a:pt x="10538153" y="4534239"/>
                </a:cubicBezTo>
                <a:cubicBezTo>
                  <a:pt x="10538662" y="4504194"/>
                  <a:pt x="10510144" y="4476185"/>
                  <a:pt x="10479589" y="4475676"/>
                </a:cubicBezTo>
                <a:close/>
                <a:moveTo>
                  <a:pt x="10617086" y="4355492"/>
                </a:moveTo>
                <a:cubicBezTo>
                  <a:pt x="10602318" y="4355492"/>
                  <a:pt x="10593152" y="4365168"/>
                  <a:pt x="10592642" y="4379427"/>
                </a:cubicBezTo>
                <a:cubicBezTo>
                  <a:pt x="10592133" y="4395723"/>
                  <a:pt x="10602318" y="4403871"/>
                  <a:pt x="10618614" y="4406418"/>
                </a:cubicBezTo>
                <a:cubicBezTo>
                  <a:pt x="10632874" y="4404381"/>
                  <a:pt x="10643568" y="4396233"/>
                  <a:pt x="10643059" y="4380445"/>
                </a:cubicBezTo>
                <a:cubicBezTo>
                  <a:pt x="10643059" y="4364659"/>
                  <a:pt x="10632874" y="4354983"/>
                  <a:pt x="10617086" y="4355492"/>
                </a:cubicBezTo>
                <a:close/>
                <a:moveTo>
                  <a:pt x="10317137" y="4312715"/>
                </a:moveTo>
                <a:cubicBezTo>
                  <a:pt x="10295239" y="4312715"/>
                  <a:pt x="10278434" y="4331048"/>
                  <a:pt x="10278943" y="4353965"/>
                </a:cubicBezTo>
                <a:cubicBezTo>
                  <a:pt x="10279962" y="4375862"/>
                  <a:pt x="10297276" y="4392668"/>
                  <a:pt x="10318156" y="4392159"/>
                </a:cubicBezTo>
                <a:cubicBezTo>
                  <a:pt x="10339035" y="4391650"/>
                  <a:pt x="10355331" y="4374335"/>
                  <a:pt x="10355331" y="4352437"/>
                </a:cubicBezTo>
                <a:cubicBezTo>
                  <a:pt x="10355331" y="4330539"/>
                  <a:pt x="10339035" y="4313224"/>
                  <a:pt x="10317137" y="4312715"/>
                </a:cubicBezTo>
                <a:close/>
                <a:moveTo>
                  <a:pt x="10801945" y="4248550"/>
                </a:moveTo>
                <a:cubicBezTo>
                  <a:pt x="10783612" y="4248550"/>
                  <a:pt x="10771390" y="4260772"/>
                  <a:pt x="10771390" y="4279105"/>
                </a:cubicBezTo>
                <a:cubicBezTo>
                  <a:pt x="10771390" y="4296929"/>
                  <a:pt x="10783612" y="4305586"/>
                  <a:pt x="10800417" y="4306604"/>
                </a:cubicBezTo>
                <a:cubicBezTo>
                  <a:pt x="10818751" y="4306095"/>
                  <a:pt x="10828936" y="4296929"/>
                  <a:pt x="10829445" y="4278086"/>
                </a:cubicBezTo>
                <a:cubicBezTo>
                  <a:pt x="10829445" y="4260262"/>
                  <a:pt x="10819769" y="4248550"/>
                  <a:pt x="10801945" y="4248550"/>
                </a:cubicBezTo>
                <a:close/>
                <a:moveTo>
                  <a:pt x="10342600" y="4126329"/>
                </a:moveTo>
                <a:lnTo>
                  <a:pt x="10361413" y="4134678"/>
                </a:lnTo>
                <a:lnTo>
                  <a:pt x="10337118" y="4189552"/>
                </a:lnTo>
                <a:lnTo>
                  <a:pt x="10318983" y="4181583"/>
                </a:lnTo>
                <a:cubicBezTo>
                  <a:pt x="10313700" y="4175854"/>
                  <a:pt x="10310771" y="4167834"/>
                  <a:pt x="10310517" y="4157903"/>
                </a:cubicBezTo>
                <a:cubicBezTo>
                  <a:pt x="10310008" y="4139570"/>
                  <a:pt x="10324776" y="4124802"/>
                  <a:pt x="10342600" y="4126329"/>
                </a:cubicBezTo>
                <a:close/>
                <a:moveTo>
                  <a:pt x="10528986" y="4077951"/>
                </a:moveTo>
                <a:cubicBezTo>
                  <a:pt x="10492320" y="4077951"/>
                  <a:pt x="10463802" y="4106469"/>
                  <a:pt x="10462783" y="4144153"/>
                </a:cubicBezTo>
                <a:cubicBezTo>
                  <a:pt x="10461765" y="4182347"/>
                  <a:pt x="10489774" y="4213412"/>
                  <a:pt x="10525931" y="4213921"/>
                </a:cubicBezTo>
                <a:cubicBezTo>
                  <a:pt x="10564634" y="4214430"/>
                  <a:pt x="10594680" y="4185402"/>
                  <a:pt x="10595189" y="4147209"/>
                </a:cubicBezTo>
                <a:cubicBezTo>
                  <a:pt x="10595698" y="4108506"/>
                  <a:pt x="10566671" y="4078460"/>
                  <a:pt x="10528986" y="4077951"/>
                </a:cubicBezTo>
                <a:close/>
                <a:moveTo>
                  <a:pt x="10859745" y="3680608"/>
                </a:moveTo>
                <a:cubicBezTo>
                  <a:pt x="10878206" y="3677807"/>
                  <a:pt x="10897684" y="3681244"/>
                  <a:pt x="10914999" y="3691429"/>
                </a:cubicBezTo>
                <a:cubicBezTo>
                  <a:pt x="10949628" y="3712309"/>
                  <a:pt x="10964906" y="3755086"/>
                  <a:pt x="10950137" y="3793279"/>
                </a:cubicBezTo>
                <a:cubicBezTo>
                  <a:pt x="10935369" y="3830964"/>
                  <a:pt x="10897175" y="3851844"/>
                  <a:pt x="10855416" y="3845223"/>
                </a:cubicBezTo>
                <a:cubicBezTo>
                  <a:pt x="10848796" y="3844205"/>
                  <a:pt x="10842176" y="3843696"/>
                  <a:pt x="10835556" y="3842677"/>
                </a:cubicBezTo>
                <a:cubicBezTo>
                  <a:pt x="10800927" y="3902259"/>
                  <a:pt x="10763751" y="3959805"/>
                  <a:pt x="10723520" y="4015313"/>
                </a:cubicBezTo>
                <a:cubicBezTo>
                  <a:pt x="10726066" y="4026008"/>
                  <a:pt x="10736251" y="4028554"/>
                  <a:pt x="10743381" y="4034156"/>
                </a:cubicBezTo>
                <a:cubicBezTo>
                  <a:pt x="10792779" y="4071331"/>
                  <a:pt x="10832500" y="4116654"/>
                  <a:pt x="10855926" y="4174709"/>
                </a:cubicBezTo>
                <a:cubicBezTo>
                  <a:pt x="10877823" y="4180310"/>
                  <a:pt x="10895648" y="4166051"/>
                  <a:pt x="10916018" y="4161977"/>
                </a:cubicBezTo>
                <a:cubicBezTo>
                  <a:pt x="10928240" y="4159431"/>
                  <a:pt x="10939952" y="4155357"/>
                  <a:pt x="10952174" y="4152302"/>
                </a:cubicBezTo>
                <a:cubicBezTo>
                  <a:pt x="10964906" y="4148737"/>
                  <a:pt x="10964906" y="4138043"/>
                  <a:pt x="10966433" y="4127858"/>
                </a:cubicBezTo>
                <a:cubicBezTo>
                  <a:pt x="10973054" y="4087118"/>
                  <a:pt x="11003609" y="4058600"/>
                  <a:pt x="11043330" y="4056053"/>
                </a:cubicBezTo>
                <a:cubicBezTo>
                  <a:pt x="11081015" y="4052998"/>
                  <a:pt x="11117681" y="4078460"/>
                  <a:pt x="11128375" y="4115126"/>
                </a:cubicBezTo>
                <a:cubicBezTo>
                  <a:pt x="11139579" y="4153829"/>
                  <a:pt x="11122774" y="4194060"/>
                  <a:pt x="11088145" y="4212903"/>
                </a:cubicBezTo>
                <a:cubicBezTo>
                  <a:pt x="11052497" y="4231745"/>
                  <a:pt x="11011757" y="4224106"/>
                  <a:pt x="10984257" y="4193042"/>
                </a:cubicBezTo>
                <a:cubicBezTo>
                  <a:pt x="10979165" y="4187440"/>
                  <a:pt x="10976109" y="4179801"/>
                  <a:pt x="10967961" y="4177764"/>
                </a:cubicBezTo>
                <a:cubicBezTo>
                  <a:pt x="10937915" y="4190495"/>
                  <a:pt x="10906851" y="4199153"/>
                  <a:pt x="10875277" y="4206792"/>
                </a:cubicBezTo>
                <a:cubicBezTo>
                  <a:pt x="10869675" y="4213412"/>
                  <a:pt x="10874259" y="4220032"/>
                  <a:pt x="10875786" y="4226143"/>
                </a:cubicBezTo>
                <a:cubicBezTo>
                  <a:pt x="10888518" y="4272994"/>
                  <a:pt x="10890555" y="4320864"/>
                  <a:pt x="10884953" y="4369243"/>
                </a:cubicBezTo>
                <a:cubicBezTo>
                  <a:pt x="10883934" y="4377391"/>
                  <a:pt x="10881388" y="4386048"/>
                  <a:pt x="10890045" y="4392159"/>
                </a:cubicBezTo>
                <a:cubicBezTo>
                  <a:pt x="10949119" y="4425261"/>
                  <a:pt x="11001572" y="4467019"/>
                  <a:pt x="11057590" y="4504194"/>
                </a:cubicBezTo>
                <a:cubicBezTo>
                  <a:pt x="11068284" y="4510815"/>
                  <a:pt x="11078978" y="4517435"/>
                  <a:pt x="11089672" y="4524055"/>
                </a:cubicBezTo>
                <a:cubicBezTo>
                  <a:pt x="11117681" y="4501139"/>
                  <a:pt x="11148745" y="4496046"/>
                  <a:pt x="11181847" y="4511833"/>
                </a:cubicBezTo>
                <a:cubicBezTo>
                  <a:pt x="11211893" y="4526092"/>
                  <a:pt x="11227680" y="4551045"/>
                  <a:pt x="11228698" y="4584147"/>
                </a:cubicBezTo>
                <a:cubicBezTo>
                  <a:pt x="11229717" y="4632017"/>
                  <a:pt x="11191523" y="4670210"/>
                  <a:pt x="11144162" y="4669701"/>
                </a:cubicBezTo>
                <a:cubicBezTo>
                  <a:pt x="11095783" y="4669192"/>
                  <a:pt x="11059117" y="4627943"/>
                  <a:pt x="11062682" y="4579055"/>
                </a:cubicBezTo>
                <a:cubicBezTo>
                  <a:pt x="11063191" y="4568360"/>
                  <a:pt x="11070830" y="4558175"/>
                  <a:pt x="11065228" y="4546971"/>
                </a:cubicBezTo>
                <a:cubicBezTo>
                  <a:pt x="11009720" y="4508778"/>
                  <a:pt x="10954211" y="4470584"/>
                  <a:pt x="10898194" y="4432899"/>
                </a:cubicBezTo>
                <a:cubicBezTo>
                  <a:pt x="10890555" y="4427807"/>
                  <a:pt x="10883934" y="4417113"/>
                  <a:pt x="10871712" y="4423733"/>
                </a:cubicBezTo>
                <a:cubicBezTo>
                  <a:pt x="10846250" y="4511833"/>
                  <a:pt x="10791760" y="4577527"/>
                  <a:pt x="10713335" y="4624378"/>
                </a:cubicBezTo>
                <a:cubicBezTo>
                  <a:pt x="10737779" y="4663590"/>
                  <a:pt x="10770880" y="4695164"/>
                  <a:pt x="10798890" y="4731320"/>
                </a:cubicBezTo>
                <a:cubicBezTo>
                  <a:pt x="10805510" y="4739978"/>
                  <a:pt x="10812639" y="4748635"/>
                  <a:pt x="10819260" y="4757292"/>
                </a:cubicBezTo>
                <a:cubicBezTo>
                  <a:pt x="10828935" y="4755255"/>
                  <a:pt x="10838611" y="4753218"/>
                  <a:pt x="10848796" y="4751690"/>
                </a:cubicBezTo>
                <a:cubicBezTo>
                  <a:pt x="10889027" y="4746089"/>
                  <a:pt x="10924675" y="4766968"/>
                  <a:pt x="10938934" y="4802616"/>
                </a:cubicBezTo>
                <a:cubicBezTo>
                  <a:pt x="10953193" y="4838263"/>
                  <a:pt x="10941480" y="4879513"/>
                  <a:pt x="10909906" y="4901920"/>
                </a:cubicBezTo>
                <a:cubicBezTo>
                  <a:pt x="10878842" y="4924327"/>
                  <a:pt x="10835556" y="4922290"/>
                  <a:pt x="10806528" y="4896827"/>
                </a:cubicBezTo>
                <a:cubicBezTo>
                  <a:pt x="10778010" y="4871365"/>
                  <a:pt x="10770372" y="4830115"/>
                  <a:pt x="10788195" y="4794977"/>
                </a:cubicBezTo>
                <a:cubicBezTo>
                  <a:pt x="10790232" y="4790394"/>
                  <a:pt x="10793797" y="4786320"/>
                  <a:pt x="10796343" y="4782246"/>
                </a:cubicBezTo>
                <a:cubicBezTo>
                  <a:pt x="10759677" y="4733357"/>
                  <a:pt x="10721992" y="4685488"/>
                  <a:pt x="10678197" y="4642711"/>
                </a:cubicBezTo>
                <a:cubicBezTo>
                  <a:pt x="10616577" y="4671229"/>
                  <a:pt x="10551393" y="4678358"/>
                  <a:pt x="10484681" y="4670720"/>
                </a:cubicBezTo>
                <a:cubicBezTo>
                  <a:pt x="10476533" y="4739978"/>
                  <a:pt x="10467876" y="4809745"/>
                  <a:pt x="10459728" y="4879003"/>
                </a:cubicBezTo>
                <a:cubicBezTo>
                  <a:pt x="10510144" y="4901920"/>
                  <a:pt x="10528986" y="4953354"/>
                  <a:pt x="10503524" y="4998168"/>
                </a:cubicBezTo>
                <a:cubicBezTo>
                  <a:pt x="10479588" y="5039927"/>
                  <a:pt x="10424589" y="5053167"/>
                  <a:pt x="10384359" y="5026177"/>
                </a:cubicBezTo>
                <a:cubicBezTo>
                  <a:pt x="10344127" y="4999187"/>
                  <a:pt x="10335470" y="4944187"/>
                  <a:pt x="10365007" y="4905484"/>
                </a:cubicBezTo>
                <a:cubicBezTo>
                  <a:pt x="10376720" y="4891225"/>
                  <a:pt x="10391488" y="4882059"/>
                  <a:pt x="10408803" y="4876457"/>
                </a:cubicBezTo>
                <a:cubicBezTo>
                  <a:pt x="10416441" y="4874420"/>
                  <a:pt x="10426626" y="4875948"/>
                  <a:pt x="10429173" y="4864744"/>
                </a:cubicBezTo>
                <a:cubicBezTo>
                  <a:pt x="10434774" y="4805162"/>
                  <a:pt x="10441395" y="4746089"/>
                  <a:pt x="10451070" y="4687525"/>
                </a:cubicBezTo>
                <a:cubicBezTo>
                  <a:pt x="10450052" y="4683960"/>
                  <a:pt x="10451580" y="4678868"/>
                  <a:pt x="10453107" y="4674794"/>
                </a:cubicBezTo>
                <a:cubicBezTo>
                  <a:pt x="10452598" y="4664609"/>
                  <a:pt x="10445469" y="4662572"/>
                  <a:pt x="10437830" y="4660535"/>
                </a:cubicBezTo>
                <a:cubicBezTo>
                  <a:pt x="10390470" y="4647294"/>
                  <a:pt x="10347692" y="4624887"/>
                  <a:pt x="10310008" y="4593823"/>
                </a:cubicBezTo>
                <a:cubicBezTo>
                  <a:pt x="10299823" y="4585166"/>
                  <a:pt x="10293202" y="4584147"/>
                  <a:pt x="10286582" y="4596369"/>
                </a:cubicBezTo>
                <a:cubicBezTo>
                  <a:pt x="10283017" y="4602480"/>
                  <a:pt x="10279453" y="4608082"/>
                  <a:pt x="10274869" y="4613174"/>
                </a:cubicBezTo>
                <a:cubicBezTo>
                  <a:pt x="10259592" y="4631507"/>
                  <a:pt x="10251953" y="4647294"/>
                  <a:pt x="10267231" y="4673266"/>
                </a:cubicBezTo>
                <a:cubicBezTo>
                  <a:pt x="10286073" y="4705858"/>
                  <a:pt x="10271305" y="4748126"/>
                  <a:pt x="10240750" y="4770533"/>
                </a:cubicBezTo>
                <a:cubicBezTo>
                  <a:pt x="10211213" y="4792431"/>
                  <a:pt x="10170473" y="4792431"/>
                  <a:pt x="10140936" y="4770533"/>
                </a:cubicBezTo>
                <a:cubicBezTo>
                  <a:pt x="10125913" y="4759330"/>
                  <a:pt x="10115600" y="4743670"/>
                  <a:pt x="10110763" y="4726419"/>
                </a:cubicBezTo>
                <a:lnTo>
                  <a:pt x="10112201" y="4697564"/>
                </a:lnTo>
                <a:lnTo>
                  <a:pt x="10137373" y="4640708"/>
                </a:lnTo>
                <a:lnTo>
                  <a:pt x="10147747" y="4631635"/>
                </a:lnTo>
                <a:cubicBezTo>
                  <a:pt x="10162834" y="4622214"/>
                  <a:pt x="10180658" y="4618013"/>
                  <a:pt x="10198481" y="4621832"/>
                </a:cubicBezTo>
                <a:cubicBezTo>
                  <a:pt x="10223944" y="4627433"/>
                  <a:pt x="10234638" y="4618267"/>
                  <a:pt x="10246861" y="4599425"/>
                </a:cubicBezTo>
                <a:cubicBezTo>
                  <a:pt x="10271305" y="4561740"/>
                  <a:pt x="10272323" y="4562249"/>
                  <a:pt x="10246861" y="4527620"/>
                </a:cubicBezTo>
                <a:lnTo>
                  <a:pt x="10214773" y="4465887"/>
                </a:lnTo>
                <a:lnTo>
                  <a:pt x="10337118" y="4189552"/>
                </a:lnTo>
                <a:lnTo>
                  <a:pt x="10341581" y="4191513"/>
                </a:lnTo>
                <a:cubicBezTo>
                  <a:pt x="10358387" y="4193041"/>
                  <a:pt x="10374174" y="4176745"/>
                  <a:pt x="10374174" y="4157394"/>
                </a:cubicBezTo>
                <a:cubicBezTo>
                  <a:pt x="10372901" y="4148991"/>
                  <a:pt x="10369846" y="4141607"/>
                  <a:pt x="10364689" y="4136132"/>
                </a:cubicBezTo>
                <a:lnTo>
                  <a:pt x="10361413" y="4134678"/>
                </a:lnTo>
                <a:lnTo>
                  <a:pt x="10428234" y="3983752"/>
                </a:lnTo>
                <a:lnTo>
                  <a:pt x="10442922" y="3978138"/>
                </a:lnTo>
                <a:cubicBezTo>
                  <a:pt x="10452598" y="3975591"/>
                  <a:pt x="10468894" y="3978647"/>
                  <a:pt x="10467876" y="3959805"/>
                </a:cubicBezTo>
                <a:cubicBezTo>
                  <a:pt x="10467366" y="3951657"/>
                  <a:pt x="10467112" y="3944400"/>
                  <a:pt x="10464311" y="3938225"/>
                </a:cubicBezTo>
                <a:lnTo>
                  <a:pt x="10452557" y="3928814"/>
                </a:lnTo>
                <a:lnTo>
                  <a:pt x="10520213" y="3776003"/>
                </a:lnTo>
                <a:lnTo>
                  <a:pt x="10520583" y="3776148"/>
                </a:lnTo>
                <a:cubicBezTo>
                  <a:pt x="10545600" y="3791784"/>
                  <a:pt x="10561450" y="3820525"/>
                  <a:pt x="10559541" y="3851844"/>
                </a:cubicBezTo>
                <a:cubicBezTo>
                  <a:pt x="10557504" y="3881889"/>
                  <a:pt x="10544264" y="3906843"/>
                  <a:pt x="10516764" y="3919065"/>
                </a:cubicBezTo>
                <a:cubicBezTo>
                  <a:pt x="10496394" y="3927722"/>
                  <a:pt x="10495884" y="3941981"/>
                  <a:pt x="10499958" y="3957768"/>
                </a:cubicBezTo>
                <a:cubicBezTo>
                  <a:pt x="10504542" y="3975591"/>
                  <a:pt x="10519820" y="3965916"/>
                  <a:pt x="10530005" y="3965916"/>
                </a:cubicBezTo>
                <a:cubicBezTo>
                  <a:pt x="10588568" y="3965406"/>
                  <a:pt x="10644077" y="3980175"/>
                  <a:pt x="10697039" y="4004109"/>
                </a:cubicBezTo>
                <a:cubicBezTo>
                  <a:pt x="10731159" y="3950638"/>
                  <a:pt x="10765279" y="3897167"/>
                  <a:pt x="10798890" y="3843696"/>
                </a:cubicBezTo>
                <a:cubicBezTo>
                  <a:pt x="10803982" y="3835038"/>
                  <a:pt x="10812639" y="3827909"/>
                  <a:pt x="10809075" y="3816196"/>
                </a:cubicBezTo>
                <a:cubicBezTo>
                  <a:pt x="10782084" y="3781057"/>
                  <a:pt x="10782594" y="3738280"/>
                  <a:pt x="10810602" y="3707216"/>
                </a:cubicBezTo>
                <a:cubicBezTo>
                  <a:pt x="10823843" y="3692448"/>
                  <a:pt x="10841284" y="3683409"/>
                  <a:pt x="10859745" y="3680608"/>
                </a:cubicBezTo>
                <a:close/>
                <a:moveTo>
                  <a:pt x="682584" y="2135590"/>
                </a:moveTo>
                <a:cubicBezTo>
                  <a:pt x="723667" y="2135874"/>
                  <a:pt x="800599" y="2160088"/>
                  <a:pt x="813210" y="2163115"/>
                </a:cubicBezTo>
                <a:cubicBezTo>
                  <a:pt x="852895" y="2173204"/>
                  <a:pt x="983385" y="2190020"/>
                  <a:pt x="990784" y="2237104"/>
                </a:cubicBezTo>
                <a:cubicBezTo>
                  <a:pt x="993474" y="2256610"/>
                  <a:pt x="1002218" y="2272080"/>
                  <a:pt x="1020379" y="2282842"/>
                </a:cubicBezTo>
                <a:cubicBezTo>
                  <a:pt x="1049975" y="2301676"/>
                  <a:pt x="1078225" y="2322527"/>
                  <a:pt x="1107148" y="2342034"/>
                </a:cubicBezTo>
                <a:cubicBezTo>
                  <a:pt x="1113202" y="2346069"/>
                  <a:pt x="1117237" y="2351450"/>
                  <a:pt x="1121273" y="2356832"/>
                </a:cubicBezTo>
                <a:cubicBezTo>
                  <a:pt x="1199298" y="2464452"/>
                  <a:pt x="1276650" y="2572745"/>
                  <a:pt x="1358038" y="2677674"/>
                </a:cubicBezTo>
                <a:cubicBezTo>
                  <a:pt x="1394360" y="2724758"/>
                  <a:pt x="1434717" y="2767806"/>
                  <a:pt x="1487182" y="2797402"/>
                </a:cubicBezTo>
                <a:cubicBezTo>
                  <a:pt x="1514087" y="2812872"/>
                  <a:pt x="1530230" y="2835068"/>
                  <a:pt x="1543010" y="2861974"/>
                </a:cubicBezTo>
                <a:cubicBezTo>
                  <a:pt x="1558481" y="2893587"/>
                  <a:pt x="1567898" y="2927219"/>
                  <a:pt x="1571260" y="2962867"/>
                </a:cubicBezTo>
                <a:cubicBezTo>
                  <a:pt x="1575296" y="3003225"/>
                  <a:pt x="1557135" y="3032149"/>
                  <a:pt x="1527540" y="3056363"/>
                </a:cubicBezTo>
                <a:cubicBezTo>
                  <a:pt x="1493236" y="3083940"/>
                  <a:pt x="1454224" y="3102101"/>
                  <a:pt x="1413193" y="3116899"/>
                </a:cubicBezTo>
                <a:cubicBezTo>
                  <a:pt x="1404449" y="3120262"/>
                  <a:pt x="1399068" y="3124971"/>
                  <a:pt x="1395032" y="3134387"/>
                </a:cubicBezTo>
                <a:cubicBezTo>
                  <a:pt x="1384270" y="3163311"/>
                  <a:pt x="1372163" y="3191561"/>
                  <a:pt x="1360728" y="3220484"/>
                </a:cubicBezTo>
                <a:cubicBezTo>
                  <a:pt x="1354674" y="3235954"/>
                  <a:pt x="1358710" y="3252098"/>
                  <a:pt x="1359383" y="3268240"/>
                </a:cubicBezTo>
                <a:cubicBezTo>
                  <a:pt x="1362746" y="3338193"/>
                  <a:pt x="1367455" y="3407474"/>
                  <a:pt x="1368127" y="3477427"/>
                </a:cubicBezTo>
                <a:cubicBezTo>
                  <a:pt x="1368800" y="3474064"/>
                  <a:pt x="1369473" y="3470701"/>
                  <a:pt x="1369473" y="3466665"/>
                </a:cubicBezTo>
                <a:cubicBezTo>
                  <a:pt x="1369473" y="3525856"/>
                  <a:pt x="1373172" y="3585552"/>
                  <a:pt x="1377628" y="3645163"/>
                </a:cubicBezTo>
                <a:lnTo>
                  <a:pt x="1383847" y="3732357"/>
                </a:lnTo>
                <a:lnTo>
                  <a:pt x="1319097" y="3878607"/>
                </a:lnTo>
                <a:lnTo>
                  <a:pt x="1310281" y="3882937"/>
                </a:lnTo>
                <a:cubicBezTo>
                  <a:pt x="1308263" y="3885207"/>
                  <a:pt x="1307254" y="3888402"/>
                  <a:pt x="1306918" y="3893110"/>
                </a:cubicBezTo>
                <a:lnTo>
                  <a:pt x="1305774" y="3908700"/>
                </a:lnTo>
                <a:lnTo>
                  <a:pt x="552112" y="5610966"/>
                </a:lnTo>
                <a:lnTo>
                  <a:pt x="564338" y="5510104"/>
                </a:lnTo>
                <a:cubicBezTo>
                  <a:pt x="571064" y="5457639"/>
                  <a:pt x="569719" y="5404501"/>
                  <a:pt x="570392" y="5351364"/>
                </a:cubicBezTo>
                <a:cubicBezTo>
                  <a:pt x="571737" y="5348001"/>
                  <a:pt x="571064" y="5343966"/>
                  <a:pt x="571064" y="5340602"/>
                </a:cubicBezTo>
                <a:cubicBezTo>
                  <a:pt x="571064" y="5196660"/>
                  <a:pt x="571064" y="5052718"/>
                  <a:pt x="571737" y="4908776"/>
                </a:cubicBezTo>
                <a:cubicBezTo>
                  <a:pt x="572410" y="4918193"/>
                  <a:pt x="572410" y="4927609"/>
                  <a:pt x="573082" y="4937026"/>
                </a:cubicBezTo>
                <a:cubicBezTo>
                  <a:pt x="573082" y="4885907"/>
                  <a:pt x="572410" y="4832096"/>
                  <a:pt x="578463" y="4781649"/>
                </a:cubicBezTo>
                <a:cubicBezTo>
                  <a:pt x="582499" y="4743309"/>
                  <a:pt x="587207" y="4704970"/>
                  <a:pt x="591243" y="4665958"/>
                </a:cubicBezTo>
                <a:cubicBezTo>
                  <a:pt x="604696" y="4550266"/>
                  <a:pt x="622857" y="4435920"/>
                  <a:pt x="643036" y="4320901"/>
                </a:cubicBezTo>
                <a:cubicBezTo>
                  <a:pt x="646398" y="4302067"/>
                  <a:pt x="646398" y="4283906"/>
                  <a:pt x="641018" y="4265072"/>
                </a:cubicBezTo>
                <a:cubicBezTo>
                  <a:pt x="624202" y="4209917"/>
                  <a:pt x="608732" y="4154089"/>
                  <a:pt x="593934" y="4098261"/>
                </a:cubicBezTo>
                <a:cubicBezTo>
                  <a:pt x="577118" y="4033689"/>
                  <a:pt x="568374" y="3969117"/>
                  <a:pt x="580481" y="3902527"/>
                </a:cubicBezTo>
                <a:cubicBezTo>
                  <a:pt x="585863" y="3872931"/>
                  <a:pt x="597970" y="3846026"/>
                  <a:pt x="608059" y="3818448"/>
                </a:cubicBezTo>
                <a:cubicBezTo>
                  <a:pt x="659851" y="3677870"/>
                  <a:pt x="666577" y="3529892"/>
                  <a:pt x="647744" y="3382587"/>
                </a:cubicBezTo>
                <a:cubicBezTo>
                  <a:pt x="634291" y="3277657"/>
                  <a:pt x="612094" y="3174745"/>
                  <a:pt x="587207" y="3071833"/>
                </a:cubicBezTo>
                <a:cubicBezTo>
                  <a:pt x="547523" y="2910402"/>
                  <a:pt x="462772" y="2748300"/>
                  <a:pt x="468825" y="2578125"/>
                </a:cubicBezTo>
                <a:cubicBezTo>
                  <a:pt x="471516" y="2506155"/>
                  <a:pt x="482951" y="2436201"/>
                  <a:pt x="511873" y="2369611"/>
                </a:cubicBezTo>
                <a:cubicBezTo>
                  <a:pt x="533398" y="2319837"/>
                  <a:pt x="572410" y="2282842"/>
                  <a:pt x="615458" y="2251901"/>
                </a:cubicBezTo>
                <a:cubicBezTo>
                  <a:pt x="624875" y="2245175"/>
                  <a:pt x="630928" y="2237104"/>
                  <a:pt x="633619" y="2225669"/>
                </a:cubicBezTo>
                <a:cubicBezTo>
                  <a:pt x="641018" y="2198764"/>
                  <a:pt x="649089" y="2171859"/>
                  <a:pt x="657161" y="2144954"/>
                </a:cubicBezTo>
                <a:cubicBezTo>
                  <a:pt x="659179" y="2138060"/>
                  <a:pt x="668890" y="2135495"/>
                  <a:pt x="682584" y="2135590"/>
                </a:cubicBezTo>
                <a:close/>
                <a:moveTo>
                  <a:pt x="3036311" y="0"/>
                </a:moveTo>
                <a:lnTo>
                  <a:pt x="12192000" y="0"/>
                </a:lnTo>
                <a:lnTo>
                  <a:pt x="10520213" y="3776003"/>
                </a:lnTo>
                <a:lnTo>
                  <a:pt x="10492829" y="3765271"/>
                </a:lnTo>
                <a:cubicBezTo>
                  <a:pt x="10450052" y="3757123"/>
                  <a:pt x="10409821" y="3781057"/>
                  <a:pt x="10397090" y="3821797"/>
                </a:cubicBezTo>
                <a:cubicBezTo>
                  <a:pt x="10383849" y="3863556"/>
                  <a:pt x="10403201" y="3908370"/>
                  <a:pt x="10445469" y="3923139"/>
                </a:cubicBezTo>
                <a:lnTo>
                  <a:pt x="10452557" y="3928814"/>
                </a:lnTo>
                <a:lnTo>
                  <a:pt x="10428234" y="3983752"/>
                </a:lnTo>
                <a:lnTo>
                  <a:pt x="10374301" y="4004364"/>
                </a:lnTo>
                <a:cubicBezTo>
                  <a:pt x="10352530" y="4015313"/>
                  <a:pt x="10331906" y="4028554"/>
                  <a:pt x="10312554" y="4044341"/>
                </a:cubicBezTo>
                <a:cubicBezTo>
                  <a:pt x="10274360" y="3977628"/>
                  <a:pt x="10235657" y="3911935"/>
                  <a:pt x="10197463" y="3846751"/>
                </a:cubicBezTo>
                <a:cubicBezTo>
                  <a:pt x="10194407" y="3841659"/>
                  <a:pt x="10191861" y="3836566"/>
                  <a:pt x="10192880" y="3829946"/>
                </a:cubicBezTo>
                <a:cubicBezTo>
                  <a:pt x="10228018" y="3791752"/>
                  <a:pt x="10227509" y="3740827"/>
                  <a:pt x="10191352" y="3708235"/>
                </a:cubicBezTo>
                <a:cubicBezTo>
                  <a:pt x="10156723" y="3676661"/>
                  <a:pt x="10101214" y="3680735"/>
                  <a:pt x="10071678" y="3716892"/>
                </a:cubicBezTo>
                <a:cubicBezTo>
                  <a:pt x="10042141" y="3752539"/>
                  <a:pt x="10047234" y="3805501"/>
                  <a:pt x="10083390" y="3835038"/>
                </a:cubicBezTo>
                <a:cubicBezTo>
                  <a:pt x="10106816" y="3854390"/>
                  <a:pt x="10133807" y="3856427"/>
                  <a:pt x="10162834" y="3850825"/>
                </a:cubicBezTo>
                <a:cubicBezTo>
                  <a:pt x="10200518" y="3914991"/>
                  <a:pt x="10238203" y="3979665"/>
                  <a:pt x="10275888" y="4043831"/>
                </a:cubicBezTo>
                <a:cubicBezTo>
                  <a:pt x="10280471" y="4051470"/>
                  <a:pt x="10288110" y="4058600"/>
                  <a:pt x="10284545" y="4069294"/>
                </a:cubicBezTo>
                <a:cubicBezTo>
                  <a:pt x="10243805" y="4107488"/>
                  <a:pt x="10215796" y="4153829"/>
                  <a:pt x="10198991" y="4207301"/>
                </a:cubicBezTo>
                <a:cubicBezTo>
                  <a:pt x="10165889" y="4198135"/>
                  <a:pt x="10141955" y="4171653"/>
                  <a:pt x="10111400" y="4157903"/>
                </a:cubicBezTo>
                <a:cubicBezTo>
                  <a:pt x="10102233" y="4151283"/>
                  <a:pt x="10106816" y="4142626"/>
                  <a:pt x="10107835" y="4134478"/>
                </a:cubicBezTo>
                <a:cubicBezTo>
                  <a:pt x="10110381" y="4114617"/>
                  <a:pt x="10108344" y="4095775"/>
                  <a:pt x="10098159" y="4077951"/>
                </a:cubicBezTo>
                <a:cubicBezTo>
                  <a:pt x="10074733" y="4037211"/>
                  <a:pt x="10021262" y="4023971"/>
                  <a:pt x="9981540" y="4048924"/>
                </a:cubicBezTo>
                <a:cubicBezTo>
                  <a:pt x="9940800" y="4074386"/>
                  <a:pt x="9930615" y="4130404"/>
                  <a:pt x="9958624" y="4169107"/>
                </a:cubicBezTo>
                <a:cubicBezTo>
                  <a:pt x="9987651" y="4208829"/>
                  <a:pt x="10040613" y="4213921"/>
                  <a:pt x="10081353" y="4180820"/>
                </a:cubicBezTo>
                <a:cubicBezTo>
                  <a:pt x="10121075" y="4195079"/>
                  <a:pt x="10151630" y="4223597"/>
                  <a:pt x="10187787" y="4243967"/>
                </a:cubicBezTo>
                <a:cubicBezTo>
                  <a:pt x="10178621" y="4287763"/>
                  <a:pt x="10176584" y="4331049"/>
                  <a:pt x="10184732" y="4375354"/>
                </a:cubicBezTo>
                <a:cubicBezTo>
                  <a:pt x="10182695" y="4389104"/>
                  <a:pt x="10170982" y="4386048"/>
                  <a:pt x="10162834" y="4386558"/>
                </a:cubicBezTo>
                <a:cubicBezTo>
                  <a:pt x="10106816" y="4390122"/>
                  <a:pt x="10051308" y="4393687"/>
                  <a:pt x="9995290" y="4397252"/>
                </a:cubicBezTo>
                <a:cubicBezTo>
                  <a:pt x="9993762" y="4393178"/>
                  <a:pt x="9992235" y="4389104"/>
                  <a:pt x="9990198" y="4385539"/>
                </a:cubicBezTo>
                <a:cubicBezTo>
                  <a:pt x="9972374" y="4347345"/>
                  <a:pt x="9933670" y="4327484"/>
                  <a:pt x="9894458" y="4337160"/>
                </a:cubicBezTo>
                <a:cubicBezTo>
                  <a:pt x="9855246" y="4346836"/>
                  <a:pt x="9830293" y="4379428"/>
                  <a:pt x="9830801" y="4420677"/>
                </a:cubicBezTo>
                <a:cubicBezTo>
                  <a:pt x="9831311" y="4459890"/>
                  <a:pt x="9857792" y="4491972"/>
                  <a:pt x="9896495" y="4500120"/>
                </a:cubicBezTo>
                <a:cubicBezTo>
                  <a:pt x="9935707" y="4508268"/>
                  <a:pt x="9975429" y="4488408"/>
                  <a:pt x="9990198" y="4448686"/>
                </a:cubicBezTo>
                <a:cubicBezTo>
                  <a:pt x="9996309" y="4432390"/>
                  <a:pt x="10005984" y="4428825"/>
                  <a:pt x="10020243" y="4428316"/>
                </a:cubicBezTo>
                <a:cubicBezTo>
                  <a:pt x="10028901" y="4428316"/>
                  <a:pt x="10037049" y="4426788"/>
                  <a:pt x="10045706" y="4425770"/>
                </a:cubicBezTo>
                <a:cubicBezTo>
                  <a:pt x="10085937" y="4424751"/>
                  <a:pt x="10126168" y="4423224"/>
                  <a:pt x="10166399" y="4418640"/>
                </a:cubicBezTo>
                <a:cubicBezTo>
                  <a:pt x="10172510" y="4419150"/>
                  <a:pt x="10178621" y="4419659"/>
                  <a:pt x="10184222" y="4416603"/>
                </a:cubicBezTo>
                <a:cubicBezTo>
                  <a:pt x="10196444" y="4418640"/>
                  <a:pt x="10196954" y="4428825"/>
                  <a:pt x="10200009" y="4437483"/>
                </a:cubicBezTo>
                <a:lnTo>
                  <a:pt x="10214773" y="4465887"/>
                </a:lnTo>
                <a:lnTo>
                  <a:pt x="10137373" y="4640708"/>
                </a:lnTo>
                <a:lnTo>
                  <a:pt x="10127513" y="4649332"/>
                </a:lnTo>
                <a:cubicBezTo>
                  <a:pt x="10121680" y="4656302"/>
                  <a:pt x="10116874" y="4664227"/>
                  <a:pt x="10113437" y="4672757"/>
                </a:cubicBezTo>
                <a:lnTo>
                  <a:pt x="10112201" y="4697564"/>
                </a:lnTo>
                <a:lnTo>
                  <a:pt x="9789793" y="5425774"/>
                </a:lnTo>
                <a:lnTo>
                  <a:pt x="9782579" y="5413664"/>
                </a:lnTo>
                <a:cubicBezTo>
                  <a:pt x="9760661" y="5386909"/>
                  <a:pt x="9735006" y="5363160"/>
                  <a:pt x="9706565" y="5341756"/>
                </a:cubicBezTo>
                <a:cubicBezTo>
                  <a:pt x="9698356" y="5335305"/>
                  <a:pt x="9686627" y="5332373"/>
                  <a:pt x="9683696" y="5320058"/>
                </a:cubicBezTo>
                <a:cubicBezTo>
                  <a:pt x="9730022" y="5256140"/>
                  <a:pt x="9772830" y="5189876"/>
                  <a:pt x="9812706" y="5121266"/>
                </a:cubicBezTo>
                <a:cubicBezTo>
                  <a:pt x="9820329" y="5122439"/>
                  <a:pt x="9827952" y="5123025"/>
                  <a:pt x="9835575" y="5124198"/>
                </a:cubicBezTo>
                <a:cubicBezTo>
                  <a:pt x="9883661" y="5131822"/>
                  <a:pt x="9927642" y="5107779"/>
                  <a:pt x="9944647" y="5064384"/>
                </a:cubicBezTo>
                <a:cubicBezTo>
                  <a:pt x="9961653" y="5020404"/>
                  <a:pt x="9944061" y="4971146"/>
                  <a:pt x="9904185" y="4947103"/>
                </a:cubicBezTo>
                <a:cubicBezTo>
                  <a:pt x="9884248" y="4935375"/>
                  <a:pt x="9861817" y="4931417"/>
                  <a:pt x="9840560" y="4934642"/>
                </a:cubicBezTo>
                <a:cubicBezTo>
                  <a:pt x="9819302" y="4937867"/>
                  <a:pt x="9799218" y="4948276"/>
                  <a:pt x="9783971" y="4965282"/>
                </a:cubicBezTo>
                <a:cubicBezTo>
                  <a:pt x="9751719" y="5001052"/>
                  <a:pt x="9751132" y="5050311"/>
                  <a:pt x="9782212" y="5090773"/>
                </a:cubicBezTo>
                <a:cubicBezTo>
                  <a:pt x="9786317" y="5104260"/>
                  <a:pt x="9776348" y="5112470"/>
                  <a:pt x="9770484" y="5122439"/>
                </a:cubicBezTo>
                <a:cubicBezTo>
                  <a:pt x="9731781" y="5184012"/>
                  <a:pt x="9692491" y="5245585"/>
                  <a:pt x="9653202" y="5307157"/>
                </a:cubicBezTo>
                <a:cubicBezTo>
                  <a:pt x="9592216" y="5279596"/>
                  <a:pt x="9528297" y="5262590"/>
                  <a:pt x="9460860" y="5263177"/>
                </a:cubicBezTo>
                <a:cubicBezTo>
                  <a:pt x="9449132" y="5263177"/>
                  <a:pt x="9431540" y="5274318"/>
                  <a:pt x="9426262" y="5253795"/>
                </a:cubicBezTo>
                <a:cubicBezTo>
                  <a:pt x="9421571" y="5235616"/>
                  <a:pt x="9422157" y="5219196"/>
                  <a:pt x="9445614" y="5209228"/>
                </a:cubicBezTo>
                <a:cubicBezTo>
                  <a:pt x="9477280" y="5195154"/>
                  <a:pt x="9492526" y="5166419"/>
                  <a:pt x="9494872" y="5131822"/>
                </a:cubicBezTo>
                <a:cubicBezTo>
                  <a:pt x="9497804" y="5083736"/>
                  <a:pt x="9464379" y="5040928"/>
                  <a:pt x="9418052" y="5032132"/>
                </a:cubicBezTo>
                <a:cubicBezTo>
                  <a:pt x="9368794" y="5022750"/>
                  <a:pt x="9322468" y="5050311"/>
                  <a:pt x="9307807" y="5097223"/>
                </a:cubicBezTo>
                <a:cubicBezTo>
                  <a:pt x="9292561" y="5145309"/>
                  <a:pt x="9314844" y="5196913"/>
                  <a:pt x="9363516" y="5213919"/>
                </a:cubicBezTo>
                <a:cubicBezTo>
                  <a:pt x="9388146" y="5222715"/>
                  <a:pt x="9388146" y="5237375"/>
                  <a:pt x="9389318" y="5256140"/>
                </a:cubicBezTo>
                <a:cubicBezTo>
                  <a:pt x="9390491" y="5277837"/>
                  <a:pt x="9371726" y="5274318"/>
                  <a:pt x="9360584" y="5277251"/>
                </a:cubicBezTo>
                <a:cubicBezTo>
                  <a:pt x="9305462" y="5292497"/>
                  <a:pt x="9255030" y="5317127"/>
                  <a:pt x="9210463" y="5353484"/>
                </a:cubicBezTo>
                <a:cubicBezTo>
                  <a:pt x="9166483" y="5276664"/>
                  <a:pt x="9121916" y="5201018"/>
                  <a:pt x="9077935" y="5125958"/>
                </a:cubicBezTo>
                <a:cubicBezTo>
                  <a:pt x="9074417" y="5120094"/>
                  <a:pt x="9071485" y="5114229"/>
                  <a:pt x="9072658" y="5106606"/>
                </a:cubicBezTo>
                <a:cubicBezTo>
                  <a:pt x="9113120" y="5062626"/>
                  <a:pt x="9112533" y="5003985"/>
                  <a:pt x="9070898" y="4966455"/>
                </a:cubicBezTo>
                <a:cubicBezTo>
                  <a:pt x="9031022" y="4930097"/>
                  <a:pt x="8967104" y="4934789"/>
                  <a:pt x="8933092" y="4976423"/>
                </a:cubicBezTo>
                <a:cubicBezTo>
                  <a:pt x="8899081" y="5017472"/>
                  <a:pt x="8904945" y="5078458"/>
                  <a:pt x="8946579" y="5112470"/>
                </a:cubicBezTo>
                <a:cubicBezTo>
                  <a:pt x="8973554" y="5134753"/>
                  <a:pt x="9004634" y="5137099"/>
                  <a:pt x="9038059" y="5130649"/>
                </a:cubicBezTo>
                <a:cubicBezTo>
                  <a:pt x="9081453" y="5204536"/>
                  <a:pt x="9124848" y="5279010"/>
                  <a:pt x="9168242" y="5352897"/>
                </a:cubicBezTo>
                <a:cubicBezTo>
                  <a:pt x="9173520" y="5361694"/>
                  <a:pt x="9182316" y="5369903"/>
                  <a:pt x="9178211" y="5382218"/>
                </a:cubicBezTo>
                <a:cubicBezTo>
                  <a:pt x="9131298" y="5426198"/>
                  <a:pt x="9099046" y="5479561"/>
                  <a:pt x="9079695" y="5541134"/>
                </a:cubicBezTo>
                <a:cubicBezTo>
                  <a:pt x="9041578" y="5530579"/>
                  <a:pt x="9014017" y="5500086"/>
                  <a:pt x="8978832" y="5484252"/>
                </a:cubicBezTo>
                <a:cubicBezTo>
                  <a:pt x="8968277" y="5476630"/>
                  <a:pt x="8973554" y="5466660"/>
                  <a:pt x="8974727" y="5457278"/>
                </a:cubicBezTo>
                <a:cubicBezTo>
                  <a:pt x="8977659" y="5434408"/>
                  <a:pt x="8975314" y="5412711"/>
                  <a:pt x="8963586" y="5392187"/>
                </a:cubicBezTo>
                <a:cubicBezTo>
                  <a:pt x="8936611" y="5345274"/>
                  <a:pt x="8875038" y="5330028"/>
                  <a:pt x="8829298" y="5358761"/>
                </a:cubicBezTo>
                <a:cubicBezTo>
                  <a:pt x="8782385" y="5388082"/>
                  <a:pt x="8770657" y="5452586"/>
                  <a:pt x="8802910" y="5497153"/>
                </a:cubicBezTo>
                <a:cubicBezTo>
                  <a:pt x="8836335" y="5542893"/>
                  <a:pt x="8897321" y="5548757"/>
                  <a:pt x="8944234" y="5510641"/>
                </a:cubicBezTo>
                <a:cubicBezTo>
                  <a:pt x="8989974" y="5527061"/>
                  <a:pt x="9025158" y="5559899"/>
                  <a:pt x="9066794" y="5583356"/>
                </a:cubicBezTo>
                <a:cubicBezTo>
                  <a:pt x="9056238" y="5633787"/>
                  <a:pt x="9053893" y="5683631"/>
                  <a:pt x="9063275" y="5734649"/>
                </a:cubicBezTo>
                <a:cubicBezTo>
                  <a:pt x="9060929" y="5750482"/>
                  <a:pt x="9047442" y="5746963"/>
                  <a:pt x="9038059" y="5747550"/>
                </a:cubicBezTo>
                <a:cubicBezTo>
                  <a:pt x="8973554" y="5751655"/>
                  <a:pt x="8909636" y="5755760"/>
                  <a:pt x="8845131" y="5759864"/>
                </a:cubicBezTo>
                <a:cubicBezTo>
                  <a:pt x="8843371" y="5755173"/>
                  <a:pt x="8841613" y="5750482"/>
                  <a:pt x="8839267" y="5746377"/>
                </a:cubicBezTo>
                <a:cubicBezTo>
                  <a:pt x="8818742" y="5702396"/>
                  <a:pt x="8774175" y="5679527"/>
                  <a:pt x="8729022" y="5690668"/>
                </a:cubicBezTo>
                <a:cubicBezTo>
                  <a:pt x="8683868" y="5701810"/>
                  <a:pt x="8655135" y="5739340"/>
                  <a:pt x="8655721" y="5786839"/>
                </a:cubicBezTo>
                <a:cubicBezTo>
                  <a:pt x="8656307" y="5831993"/>
                  <a:pt x="8686801" y="5868936"/>
                  <a:pt x="8731368" y="5878319"/>
                </a:cubicBezTo>
                <a:cubicBezTo>
                  <a:pt x="8776521" y="5887701"/>
                  <a:pt x="8822261" y="5864832"/>
                  <a:pt x="8839267" y="5819092"/>
                </a:cubicBezTo>
                <a:cubicBezTo>
                  <a:pt x="8846304" y="5800327"/>
                  <a:pt x="8857445" y="5796222"/>
                  <a:pt x="8873865" y="5795635"/>
                </a:cubicBezTo>
                <a:cubicBezTo>
                  <a:pt x="8883834" y="5795635"/>
                  <a:pt x="8893217" y="5793876"/>
                  <a:pt x="8903185" y="5792703"/>
                </a:cubicBezTo>
                <a:cubicBezTo>
                  <a:pt x="8949512" y="5791530"/>
                  <a:pt x="8995838" y="5789771"/>
                  <a:pt x="9042164" y="5784493"/>
                </a:cubicBezTo>
                <a:cubicBezTo>
                  <a:pt x="9049201" y="5785080"/>
                  <a:pt x="9056238" y="5785666"/>
                  <a:pt x="9062688" y="5782148"/>
                </a:cubicBezTo>
                <a:cubicBezTo>
                  <a:pt x="9076762" y="5784493"/>
                  <a:pt x="9077349" y="5796222"/>
                  <a:pt x="9080867" y="5806191"/>
                </a:cubicBezTo>
                <a:cubicBezTo>
                  <a:pt x="9094354" y="5843134"/>
                  <a:pt x="9111947" y="5877733"/>
                  <a:pt x="9134817" y="5909985"/>
                </a:cubicBezTo>
                <a:cubicBezTo>
                  <a:pt x="9164137" y="5949860"/>
                  <a:pt x="9162965" y="5949274"/>
                  <a:pt x="9134817" y="5992668"/>
                </a:cubicBezTo>
                <a:cubicBezTo>
                  <a:pt x="9120743" y="6014365"/>
                  <a:pt x="9108428" y="6024921"/>
                  <a:pt x="9079108" y="6018470"/>
                </a:cubicBezTo>
                <a:cubicBezTo>
                  <a:pt x="9038059" y="6009674"/>
                  <a:pt x="8997011" y="6037822"/>
                  <a:pt x="8981178" y="6077111"/>
                </a:cubicBezTo>
                <a:cubicBezTo>
                  <a:pt x="8965344" y="6117573"/>
                  <a:pt x="8978246" y="6163900"/>
                  <a:pt x="9012844" y="6189701"/>
                </a:cubicBezTo>
                <a:cubicBezTo>
                  <a:pt x="9046856" y="6214917"/>
                  <a:pt x="9093768" y="6214917"/>
                  <a:pt x="9127780" y="6189701"/>
                </a:cubicBezTo>
                <a:cubicBezTo>
                  <a:pt x="9162965" y="6163900"/>
                  <a:pt x="9179970" y="6115227"/>
                  <a:pt x="9158273" y="6077697"/>
                </a:cubicBezTo>
                <a:cubicBezTo>
                  <a:pt x="9140681" y="6047791"/>
                  <a:pt x="9149477" y="6029612"/>
                  <a:pt x="9167069" y="6008501"/>
                </a:cubicBezTo>
                <a:cubicBezTo>
                  <a:pt x="9172347" y="6002637"/>
                  <a:pt x="9176452" y="5996187"/>
                  <a:pt x="9180557" y="5989150"/>
                </a:cubicBezTo>
                <a:cubicBezTo>
                  <a:pt x="9188180" y="5975076"/>
                  <a:pt x="9195804" y="5976249"/>
                  <a:pt x="9207532" y="5986218"/>
                </a:cubicBezTo>
                <a:cubicBezTo>
                  <a:pt x="9250926" y="6021989"/>
                  <a:pt x="9300184" y="6047791"/>
                  <a:pt x="9354720" y="6063037"/>
                </a:cubicBezTo>
                <a:cubicBezTo>
                  <a:pt x="9363516" y="6065383"/>
                  <a:pt x="9371726" y="6067729"/>
                  <a:pt x="9372312" y="6079457"/>
                </a:cubicBezTo>
                <a:cubicBezTo>
                  <a:pt x="9370553" y="6084148"/>
                  <a:pt x="9368794" y="6090012"/>
                  <a:pt x="9369967" y="6094117"/>
                </a:cubicBezTo>
                <a:cubicBezTo>
                  <a:pt x="9358825" y="6161554"/>
                  <a:pt x="9351202" y="6229577"/>
                  <a:pt x="9344751" y="6298187"/>
                </a:cubicBezTo>
                <a:cubicBezTo>
                  <a:pt x="9341819" y="6311088"/>
                  <a:pt x="9330091" y="6309329"/>
                  <a:pt x="9321295" y="6311674"/>
                </a:cubicBezTo>
                <a:cubicBezTo>
                  <a:pt x="9301357" y="6318125"/>
                  <a:pt x="9284351" y="6328680"/>
                  <a:pt x="9270864" y="6345099"/>
                </a:cubicBezTo>
                <a:cubicBezTo>
                  <a:pt x="9236852" y="6389666"/>
                  <a:pt x="9246821" y="6452998"/>
                  <a:pt x="9293147" y="6484078"/>
                </a:cubicBezTo>
                <a:lnTo>
                  <a:pt x="9317015" y="6493620"/>
                </a:lnTo>
                <a:lnTo>
                  <a:pt x="9155689" y="6858000"/>
                </a:lnTo>
                <a:lnTo>
                  <a:pt x="0" y="6858000"/>
                </a:lnTo>
                <a:lnTo>
                  <a:pt x="552112" y="5610966"/>
                </a:lnTo>
                <a:lnTo>
                  <a:pt x="550885" y="5621088"/>
                </a:lnTo>
                <a:cubicBezTo>
                  <a:pt x="548195" y="5624450"/>
                  <a:pt x="549541" y="5627814"/>
                  <a:pt x="550213" y="5631177"/>
                </a:cubicBezTo>
                <a:cubicBezTo>
                  <a:pt x="550213" y="5635212"/>
                  <a:pt x="550213" y="5639248"/>
                  <a:pt x="548195" y="5643284"/>
                </a:cubicBezTo>
                <a:cubicBezTo>
                  <a:pt x="544832" y="5647319"/>
                  <a:pt x="546177" y="5652028"/>
                  <a:pt x="546177" y="5656737"/>
                </a:cubicBezTo>
                <a:cubicBezTo>
                  <a:pt x="545505" y="5697767"/>
                  <a:pt x="548195" y="5738124"/>
                  <a:pt x="547523" y="5779155"/>
                </a:cubicBezTo>
                <a:cubicBezTo>
                  <a:pt x="546850" y="5801352"/>
                  <a:pt x="546850" y="5822875"/>
                  <a:pt x="546850" y="5845072"/>
                </a:cubicBezTo>
                <a:cubicBezTo>
                  <a:pt x="546177" y="5851125"/>
                  <a:pt x="546177" y="5857179"/>
                  <a:pt x="545505" y="5863233"/>
                </a:cubicBezTo>
                <a:cubicBezTo>
                  <a:pt x="540796" y="5912334"/>
                  <a:pt x="523308" y="5958073"/>
                  <a:pt x="509855" y="6005157"/>
                </a:cubicBezTo>
                <a:cubicBezTo>
                  <a:pt x="498421" y="6044169"/>
                  <a:pt x="491022" y="6077801"/>
                  <a:pt x="517255" y="6112777"/>
                </a:cubicBezTo>
                <a:cubicBezTo>
                  <a:pt x="528016" y="6139682"/>
                  <a:pt x="546177" y="6153135"/>
                  <a:pt x="570392" y="6164569"/>
                </a:cubicBezTo>
                <a:cubicBezTo>
                  <a:pt x="577118" y="6167933"/>
                  <a:pt x="599988" y="6155152"/>
                  <a:pt x="606714" y="6152462"/>
                </a:cubicBezTo>
                <a:cubicBezTo>
                  <a:pt x="628237" y="6143718"/>
                  <a:pt x="665905" y="6129593"/>
                  <a:pt x="688101" y="6120848"/>
                </a:cubicBezTo>
                <a:cubicBezTo>
                  <a:pt x="764109" y="6091926"/>
                  <a:pt x="823972" y="6068384"/>
                  <a:pt x="899979" y="6040134"/>
                </a:cubicBezTo>
                <a:cubicBezTo>
                  <a:pt x="901997" y="6046860"/>
                  <a:pt x="900651" y="6060985"/>
                  <a:pt x="904015" y="6052240"/>
                </a:cubicBezTo>
                <a:cubicBezTo>
                  <a:pt x="907378" y="6050896"/>
                  <a:pt x="925538" y="6040806"/>
                  <a:pt x="929574" y="6040134"/>
                </a:cubicBezTo>
                <a:cubicBezTo>
                  <a:pt x="943027" y="6037443"/>
                  <a:pt x="939664" y="6027354"/>
                  <a:pt x="933610" y="6013901"/>
                </a:cubicBezTo>
                <a:cubicBezTo>
                  <a:pt x="920830" y="5985650"/>
                  <a:pt x="910069" y="5956728"/>
                  <a:pt x="898634" y="5927805"/>
                </a:cubicBezTo>
                <a:cubicBezTo>
                  <a:pt x="896616" y="5922424"/>
                  <a:pt x="889217" y="5888120"/>
                  <a:pt x="901324" y="5878703"/>
                </a:cubicBezTo>
                <a:cubicBezTo>
                  <a:pt x="904687" y="5876686"/>
                  <a:pt x="908051" y="5876012"/>
                  <a:pt x="910741" y="5873322"/>
                </a:cubicBezTo>
                <a:cubicBezTo>
                  <a:pt x="912086" y="5871304"/>
                  <a:pt x="935628" y="5867269"/>
                  <a:pt x="944372" y="5863233"/>
                </a:cubicBezTo>
                <a:cubicBezTo>
                  <a:pt x="1002218" y="5835655"/>
                  <a:pt x="1047285" y="5792607"/>
                  <a:pt x="1084279" y="5741488"/>
                </a:cubicBezTo>
                <a:cubicBezTo>
                  <a:pt x="1089660" y="5734088"/>
                  <a:pt x="1096386" y="5727362"/>
                  <a:pt x="1095713" y="5717273"/>
                </a:cubicBezTo>
                <a:cubicBezTo>
                  <a:pt x="1096386" y="5715255"/>
                  <a:pt x="1095713" y="5713237"/>
                  <a:pt x="1097058" y="5711892"/>
                </a:cubicBezTo>
                <a:cubicBezTo>
                  <a:pt x="1107820" y="5700458"/>
                  <a:pt x="1101094" y="5693731"/>
                  <a:pt x="1092350" y="5686332"/>
                </a:cubicBezTo>
                <a:cubicBezTo>
                  <a:pt x="1076207" y="5672880"/>
                  <a:pt x="1060737" y="5658082"/>
                  <a:pt x="1044594" y="5644629"/>
                </a:cubicBezTo>
                <a:cubicBezTo>
                  <a:pt x="1037867" y="5639248"/>
                  <a:pt x="1035177" y="5633867"/>
                  <a:pt x="1037195" y="5624450"/>
                </a:cubicBezTo>
                <a:cubicBezTo>
                  <a:pt x="1044594" y="5586783"/>
                  <a:pt x="1050647" y="5549116"/>
                  <a:pt x="1058046" y="5511449"/>
                </a:cubicBezTo>
                <a:cubicBezTo>
                  <a:pt x="1069481" y="5455621"/>
                  <a:pt x="1075534" y="5398448"/>
                  <a:pt x="1093695" y="5343966"/>
                </a:cubicBezTo>
                <a:cubicBezTo>
                  <a:pt x="1154905" y="5164374"/>
                  <a:pt x="1199970" y="4980747"/>
                  <a:pt x="1226203" y="4793084"/>
                </a:cubicBezTo>
                <a:cubicBezTo>
                  <a:pt x="1247054" y="4646452"/>
                  <a:pt x="1260507" y="4498473"/>
                  <a:pt x="1273287" y="4351169"/>
                </a:cubicBezTo>
                <a:lnTo>
                  <a:pt x="1305774" y="3908700"/>
                </a:lnTo>
                <a:lnTo>
                  <a:pt x="1319097" y="3878607"/>
                </a:lnTo>
                <a:lnTo>
                  <a:pt x="1319698" y="3878312"/>
                </a:lnTo>
                <a:cubicBezTo>
                  <a:pt x="1342567" y="3872931"/>
                  <a:pt x="1365437" y="3866877"/>
                  <a:pt x="1388306" y="3861497"/>
                </a:cubicBezTo>
                <a:cubicBezTo>
                  <a:pt x="1390996" y="3851407"/>
                  <a:pt x="1388306" y="3841318"/>
                  <a:pt x="1390324" y="3831229"/>
                </a:cubicBezTo>
                <a:cubicBezTo>
                  <a:pt x="1390324" y="3828538"/>
                  <a:pt x="1390324" y="3825847"/>
                  <a:pt x="1390324" y="3823157"/>
                </a:cubicBezTo>
                <a:lnTo>
                  <a:pt x="1383847" y="3732357"/>
                </a:lnTo>
                <a:close/>
              </a:path>
            </a:pathLst>
          </a:custGeom>
          <a:solidFill>
            <a:schemeClr val="accent4"/>
          </a:solidFill>
          <a:ln w="9293" cap="flat">
            <a:noFill/>
            <a:prstDash val="solid"/>
            <a:miter/>
          </a:ln>
        </p:spPr>
        <p:txBody>
          <a:bodyPr wrap="square" rtlCol="0" anchor="ctr">
            <a:noAutofit/>
          </a:bodyPr>
          <a:lstStyle/>
          <a:p>
            <a:endParaRPr lang="en-US" sz="1351" dirty="0"/>
          </a:p>
        </p:txBody>
      </p:sp>
      <p:grpSp>
        <p:nvGrpSpPr>
          <p:cNvPr id="2" name="组合 1"/>
          <p:cNvGrpSpPr/>
          <p:nvPr userDrawn="1"/>
        </p:nvGrpSpPr>
        <p:grpSpPr>
          <a:xfrm>
            <a:off x="489961" y="1454660"/>
            <a:ext cx="930632" cy="4935241"/>
            <a:chOff x="367471" y="1454657"/>
            <a:chExt cx="697974" cy="4935241"/>
          </a:xfrm>
        </p:grpSpPr>
        <p:sp>
          <p:nvSpPr>
            <p:cNvPr id="11" name="Freeform: Shape 10">
              <a:extLst>
                <a:ext uri="{FF2B5EF4-FFF2-40B4-BE49-F238E27FC236}">
                  <a16:creationId xmlns:a16="http://schemas.microsoft.com/office/drawing/2014/main" id="{CD3D5115-8999-478C-BF76-47C5692CB962}"/>
                </a:ext>
              </a:extLst>
            </p:cNvPr>
            <p:cNvSpPr/>
            <p:nvPr userDrawn="1"/>
          </p:nvSpPr>
          <p:spPr>
            <a:xfrm>
              <a:off x="670360" y="5721308"/>
              <a:ext cx="353129" cy="188335"/>
            </a:xfrm>
            <a:custGeom>
              <a:avLst/>
              <a:gdLst>
                <a:gd name="connsiteX0" fmla="*/ 2960 w 654032"/>
                <a:gd name="connsiteY0" fmla="*/ 269088 h 261613"/>
                <a:gd name="connsiteX1" fmla="*/ 7631 w 654032"/>
                <a:gd name="connsiteY1" fmla="*/ 222371 h 261613"/>
                <a:gd name="connsiteX2" fmla="*/ 43136 w 654032"/>
                <a:gd name="connsiteY2" fmla="*/ 205553 h 261613"/>
                <a:gd name="connsiteX3" fmla="*/ 154321 w 654032"/>
                <a:gd name="connsiteY3" fmla="*/ 143887 h 261613"/>
                <a:gd name="connsiteX4" fmla="*/ 282325 w 654032"/>
                <a:gd name="connsiteY4" fmla="*/ 0 h 261613"/>
                <a:gd name="connsiteX5" fmla="*/ 477600 w 654032"/>
                <a:gd name="connsiteY5" fmla="*/ 64469 h 261613"/>
                <a:gd name="connsiteX6" fmla="*/ 576640 w 654032"/>
                <a:gd name="connsiteY6" fmla="*/ 72878 h 261613"/>
                <a:gd name="connsiteX7" fmla="*/ 653255 w 654032"/>
                <a:gd name="connsiteY7" fmla="*/ 196210 h 261613"/>
                <a:gd name="connsiteX8" fmla="*/ 456111 w 654032"/>
                <a:gd name="connsiteY8" fmla="*/ 269088 h 261613"/>
                <a:gd name="connsiteX9" fmla="*/ 177680 w 654032"/>
                <a:gd name="connsiteY9" fmla="*/ 258810 h 261613"/>
                <a:gd name="connsiteX10" fmla="*/ 2960 w 654032"/>
                <a:gd name="connsiteY10" fmla="*/ 269088 h 26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32" h="261613">
                  <a:moveTo>
                    <a:pt x="2960" y="269088"/>
                  </a:moveTo>
                  <a:cubicBezTo>
                    <a:pt x="-2646" y="256941"/>
                    <a:pt x="157" y="230780"/>
                    <a:pt x="7631" y="222371"/>
                  </a:cubicBezTo>
                  <a:cubicBezTo>
                    <a:pt x="14172" y="214896"/>
                    <a:pt x="36596" y="207422"/>
                    <a:pt x="43136" y="205553"/>
                  </a:cubicBezTo>
                  <a:cubicBezTo>
                    <a:pt x="87049" y="196210"/>
                    <a:pt x="119751" y="170049"/>
                    <a:pt x="154321" y="143887"/>
                  </a:cubicBezTo>
                  <a:cubicBezTo>
                    <a:pt x="209447" y="101842"/>
                    <a:pt x="240280" y="53257"/>
                    <a:pt x="282325" y="0"/>
                  </a:cubicBezTo>
                  <a:cubicBezTo>
                    <a:pt x="343991" y="51388"/>
                    <a:pt x="399116" y="65403"/>
                    <a:pt x="477600" y="64469"/>
                  </a:cubicBezTo>
                  <a:cubicBezTo>
                    <a:pt x="510302" y="64469"/>
                    <a:pt x="543938" y="63534"/>
                    <a:pt x="576640" y="72878"/>
                  </a:cubicBezTo>
                  <a:cubicBezTo>
                    <a:pt x="629897" y="87827"/>
                    <a:pt x="664467" y="142019"/>
                    <a:pt x="653255" y="196210"/>
                  </a:cubicBezTo>
                  <a:cubicBezTo>
                    <a:pt x="636437" y="280300"/>
                    <a:pt x="520580" y="269088"/>
                    <a:pt x="456111" y="269088"/>
                  </a:cubicBezTo>
                  <a:cubicBezTo>
                    <a:pt x="363612" y="268154"/>
                    <a:pt x="270179" y="258810"/>
                    <a:pt x="177680" y="258810"/>
                  </a:cubicBezTo>
                  <a:cubicBezTo>
                    <a:pt x="117882" y="257876"/>
                    <a:pt x="64625" y="265351"/>
                    <a:pt x="2960" y="269088"/>
                  </a:cubicBezTo>
                  <a:close/>
                </a:path>
              </a:pathLst>
            </a:custGeom>
            <a:solidFill>
              <a:schemeClr val="accent4">
                <a:lumMod val="50000"/>
              </a:schemeClr>
            </a:solidFill>
            <a:ln w="9293" cap="flat">
              <a:noFill/>
              <a:prstDash val="solid"/>
              <a:miter/>
            </a:ln>
          </p:spPr>
          <p:txBody>
            <a:bodyPr rtlCol="0" anchor="ctr"/>
            <a:lstStyle/>
            <a:p>
              <a:endParaRPr lang="en-US" sz="1351"/>
            </a:p>
          </p:txBody>
        </p:sp>
        <p:sp>
          <p:nvSpPr>
            <p:cNvPr id="13" name="Freeform: Shape 12">
              <a:extLst>
                <a:ext uri="{FF2B5EF4-FFF2-40B4-BE49-F238E27FC236}">
                  <a16:creationId xmlns:a16="http://schemas.microsoft.com/office/drawing/2014/main" id="{0FA44E46-E220-4C0D-BAFF-7A21112D0D41}"/>
                </a:ext>
              </a:extLst>
            </p:cNvPr>
            <p:cNvSpPr/>
            <p:nvPr userDrawn="1"/>
          </p:nvSpPr>
          <p:spPr>
            <a:xfrm>
              <a:off x="367471" y="6040132"/>
              <a:ext cx="524649" cy="349766"/>
            </a:xfrm>
            <a:custGeom>
              <a:avLst/>
              <a:gdLst>
                <a:gd name="connsiteX0" fmla="*/ 33240 w 971705"/>
                <a:gd name="connsiteY0" fmla="*/ 94367 h 485852"/>
                <a:gd name="connsiteX1" fmla="*/ 93971 w 971705"/>
                <a:gd name="connsiteY1" fmla="*/ 163508 h 485852"/>
                <a:gd name="connsiteX2" fmla="*/ 129476 w 971705"/>
                <a:gd name="connsiteY2" fmla="*/ 168180 h 485852"/>
                <a:gd name="connsiteX3" fmla="*/ 569547 w 971705"/>
                <a:gd name="connsiteY3" fmla="*/ 0 h 485852"/>
                <a:gd name="connsiteX4" fmla="*/ 726514 w 971705"/>
                <a:gd name="connsiteY4" fmla="*/ 161639 h 485852"/>
                <a:gd name="connsiteX5" fmla="*/ 866664 w 971705"/>
                <a:gd name="connsiteY5" fmla="*/ 214896 h 485852"/>
                <a:gd name="connsiteX6" fmla="*/ 934871 w 971705"/>
                <a:gd name="connsiteY6" fmla="*/ 249467 h 485852"/>
                <a:gd name="connsiteX7" fmla="*/ 954492 w 971705"/>
                <a:gd name="connsiteY7" fmla="*/ 390551 h 485852"/>
                <a:gd name="connsiteX8" fmla="*/ 801261 w 971705"/>
                <a:gd name="connsiteY8" fmla="*/ 475575 h 485852"/>
                <a:gd name="connsiteX9" fmla="*/ 609723 w 971705"/>
                <a:gd name="connsiteY9" fmla="*/ 482115 h 485852"/>
                <a:gd name="connsiteX10" fmla="*/ 421922 w 971705"/>
                <a:gd name="connsiteY10" fmla="*/ 416712 h 485852"/>
                <a:gd name="connsiteX11" fmla="*/ 250005 w 971705"/>
                <a:gd name="connsiteY11" fmla="*/ 347572 h 485852"/>
                <a:gd name="connsiteX12" fmla="*/ 182733 w 971705"/>
                <a:gd name="connsiteY12" fmla="*/ 330753 h 485852"/>
                <a:gd name="connsiteX13" fmla="*/ 94906 w 971705"/>
                <a:gd name="connsiteY13" fmla="*/ 306461 h 485852"/>
                <a:gd name="connsiteX14" fmla="*/ 57532 w 971705"/>
                <a:gd name="connsiteY14" fmla="*/ 292446 h 485852"/>
                <a:gd name="connsiteX15" fmla="*/ 2407 w 971705"/>
                <a:gd name="connsiteY15" fmla="*/ 187801 h 485852"/>
                <a:gd name="connsiteX16" fmla="*/ 33240 w 971705"/>
                <a:gd name="connsiteY16" fmla="*/ 94367 h 48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1705" h="485852">
                  <a:moveTo>
                    <a:pt x="33240" y="94367"/>
                  </a:moveTo>
                  <a:cubicBezTo>
                    <a:pt x="55664" y="113989"/>
                    <a:pt x="67810" y="148559"/>
                    <a:pt x="93971" y="163508"/>
                  </a:cubicBezTo>
                  <a:cubicBezTo>
                    <a:pt x="106118" y="170983"/>
                    <a:pt x="116395" y="172852"/>
                    <a:pt x="129476" y="168180"/>
                  </a:cubicBezTo>
                  <a:cubicBezTo>
                    <a:pt x="276166" y="112120"/>
                    <a:pt x="422856" y="56060"/>
                    <a:pt x="569547" y="0"/>
                  </a:cubicBezTo>
                  <a:cubicBezTo>
                    <a:pt x="592905" y="82221"/>
                    <a:pt x="648965" y="131741"/>
                    <a:pt x="726514" y="161639"/>
                  </a:cubicBezTo>
                  <a:cubicBezTo>
                    <a:pt x="773231" y="179392"/>
                    <a:pt x="819948" y="197144"/>
                    <a:pt x="866664" y="214896"/>
                  </a:cubicBezTo>
                  <a:cubicBezTo>
                    <a:pt x="890957" y="224240"/>
                    <a:pt x="913381" y="235452"/>
                    <a:pt x="934871" y="249467"/>
                  </a:cubicBezTo>
                  <a:cubicBezTo>
                    <a:pt x="986259" y="285906"/>
                    <a:pt x="994668" y="341965"/>
                    <a:pt x="954492" y="390551"/>
                  </a:cubicBezTo>
                  <a:cubicBezTo>
                    <a:pt x="915250" y="439136"/>
                    <a:pt x="859190" y="459692"/>
                    <a:pt x="801261" y="475575"/>
                  </a:cubicBezTo>
                  <a:cubicBezTo>
                    <a:pt x="740529" y="492393"/>
                    <a:pt x="671389" y="497065"/>
                    <a:pt x="609723" y="482115"/>
                  </a:cubicBezTo>
                  <a:cubicBezTo>
                    <a:pt x="545254" y="466232"/>
                    <a:pt x="483588" y="441005"/>
                    <a:pt x="421922" y="416712"/>
                  </a:cubicBezTo>
                  <a:cubicBezTo>
                    <a:pt x="364928" y="393354"/>
                    <a:pt x="306999" y="369995"/>
                    <a:pt x="250005" y="347572"/>
                  </a:cubicBezTo>
                  <a:cubicBezTo>
                    <a:pt x="227581" y="338228"/>
                    <a:pt x="206091" y="337294"/>
                    <a:pt x="182733" y="330753"/>
                  </a:cubicBezTo>
                  <a:cubicBezTo>
                    <a:pt x="153769" y="323279"/>
                    <a:pt x="124804" y="314870"/>
                    <a:pt x="94906" y="306461"/>
                  </a:cubicBezTo>
                  <a:cubicBezTo>
                    <a:pt x="81825" y="302723"/>
                    <a:pt x="69679" y="298052"/>
                    <a:pt x="57532" y="292446"/>
                  </a:cubicBezTo>
                  <a:cubicBezTo>
                    <a:pt x="10816" y="271891"/>
                    <a:pt x="-6936" y="238255"/>
                    <a:pt x="2407" y="187801"/>
                  </a:cubicBezTo>
                  <a:cubicBezTo>
                    <a:pt x="7079" y="159771"/>
                    <a:pt x="23897" y="120529"/>
                    <a:pt x="33240" y="94367"/>
                  </a:cubicBezTo>
                  <a:close/>
                </a:path>
              </a:pathLst>
            </a:custGeom>
            <a:solidFill>
              <a:schemeClr val="accent4">
                <a:lumMod val="50000"/>
              </a:schemeClr>
            </a:solidFill>
            <a:ln w="9293" cap="flat">
              <a:noFill/>
              <a:prstDash val="solid"/>
              <a:miter/>
            </a:ln>
          </p:spPr>
          <p:txBody>
            <a:bodyPr rtlCol="0" anchor="ctr"/>
            <a:lstStyle/>
            <a:p>
              <a:endParaRPr lang="en-US" sz="1351"/>
            </a:p>
          </p:txBody>
        </p:sp>
        <p:sp>
          <p:nvSpPr>
            <p:cNvPr id="14" name="Freeform: Shape 13">
              <a:extLst>
                <a:ext uri="{FF2B5EF4-FFF2-40B4-BE49-F238E27FC236}">
                  <a16:creationId xmlns:a16="http://schemas.microsoft.com/office/drawing/2014/main" id="{4A79E7B5-FE81-414C-BC66-62FE693A21CD}"/>
                </a:ext>
              </a:extLst>
            </p:cNvPr>
            <p:cNvSpPr/>
            <p:nvPr userDrawn="1"/>
          </p:nvSpPr>
          <p:spPr>
            <a:xfrm>
              <a:off x="462602" y="2305712"/>
              <a:ext cx="602843" cy="3565153"/>
            </a:xfrm>
            <a:custGeom>
              <a:avLst/>
              <a:gdLst>
                <a:gd name="connsiteX0" fmla="*/ 303469 w 880209"/>
                <a:gd name="connsiteY0" fmla="*/ 3751377 h 3904105"/>
                <a:gd name="connsiteX1" fmla="*/ 301997 w 880209"/>
                <a:gd name="connsiteY1" fmla="*/ 3883961 h 3904105"/>
                <a:gd name="connsiteX2" fmla="*/ 310099 w 880209"/>
                <a:gd name="connsiteY2" fmla="*/ 3903849 h 3904105"/>
                <a:gd name="connsiteX3" fmla="*/ 320412 w 880209"/>
                <a:gd name="connsiteY3" fmla="*/ 3900166 h 3904105"/>
                <a:gd name="connsiteX4" fmla="*/ 303469 w 880209"/>
                <a:gd name="connsiteY4" fmla="*/ 3751377 h 3904105"/>
                <a:gd name="connsiteX5" fmla="*/ 342509 w 880209"/>
                <a:gd name="connsiteY5" fmla="*/ 3458957 h 3904105"/>
                <a:gd name="connsiteX6" fmla="*/ 303469 w 880209"/>
                <a:gd name="connsiteY6" fmla="*/ 3724125 h 3904105"/>
                <a:gd name="connsiteX7" fmla="*/ 342509 w 880209"/>
                <a:gd name="connsiteY7" fmla="*/ 3458957 h 3904105"/>
                <a:gd name="connsiteX8" fmla="*/ 556115 w 880209"/>
                <a:gd name="connsiteY8" fmla="*/ 2540448 h 3904105"/>
                <a:gd name="connsiteX9" fmla="*/ 350609 w 880209"/>
                <a:gd name="connsiteY9" fmla="*/ 3431705 h 3904105"/>
                <a:gd name="connsiteX10" fmla="*/ 394067 w 880209"/>
                <a:gd name="connsiteY10" fmla="*/ 3325637 h 3904105"/>
                <a:gd name="connsiteX11" fmla="*/ 480246 w 880209"/>
                <a:gd name="connsiteY11" fmla="*/ 2977237 h 3904105"/>
                <a:gd name="connsiteX12" fmla="*/ 543593 w 880209"/>
                <a:gd name="connsiteY12" fmla="*/ 2619262 h 3904105"/>
                <a:gd name="connsiteX13" fmla="*/ 556115 w 880209"/>
                <a:gd name="connsiteY13" fmla="*/ 2540448 h 3904105"/>
                <a:gd name="connsiteX14" fmla="*/ 620933 w 880209"/>
                <a:gd name="connsiteY14" fmla="*/ 2125020 h 3904105"/>
                <a:gd name="connsiteX15" fmla="*/ 565690 w 880209"/>
                <a:gd name="connsiteY15" fmla="*/ 2481524 h 3904105"/>
                <a:gd name="connsiteX16" fmla="*/ 620933 w 880209"/>
                <a:gd name="connsiteY16" fmla="*/ 2125020 h 3904105"/>
                <a:gd name="connsiteX17" fmla="*/ 224655 w 880209"/>
                <a:gd name="connsiteY17" fmla="*/ 1768105 h 3904105"/>
                <a:gd name="connsiteX18" fmla="*/ 256327 w 880209"/>
                <a:gd name="connsiteY18" fmla="*/ 1775579 h 3904105"/>
                <a:gd name="connsiteX19" fmla="*/ 257626 w 880209"/>
                <a:gd name="connsiteY19" fmla="*/ 1773933 h 3904105"/>
                <a:gd name="connsiteX20" fmla="*/ 348401 w 880209"/>
                <a:gd name="connsiteY20" fmla="*/ 1792088 h 3904105"/>
                <a:gd name="connsiteX21" fmla="*/ 477302 w 880209"/>
                <a:gd name="connsiteY21" fmla="*/ 1779566 h 3904105"/>
                <a:gd name="connsiteX22" fmla="*/ 259274 w 880209"/>
                <a:gd name="connsiteY22" fmla="*/ 1770727 h 3904105"/>
                <a:gd name="connsiteX23" fmla="*/ 258268 w 880209"/>
                <a:gd name="connsiteY23" fmla="*/ 1771734 h 3904105"/>
                <a:gd name="connsiteX24" fmla="*/ 0 w 880209"/>
                <a:gd name="connsiteY24" fmla="*/ 1722113 h 3904105"/>
                <a:gd name="connsiteX25" fmla="*/ 92072 w 880209"/>
                <a:gd name="connsiteY25" fmla="*/ 1743476 h 3904105"/>
                <a:gd name="connsiteX26" fmla="*/ 92074 w 880209"/>
                <a:gd name="connsiteY26" fmla="*/ 1743475 h 3904105"/>
                <a:gd name="connsiteX27" fmla="*/ 176779 w 880209"/>
                <a:gd name="connsiteY27" fmla="*/ 1758943 h 3904105"/>
                <a:gd name="connsiteX28" fmla="*/ 95594 w 880209"/>
                <a:gd name="connsiteY28" fmla="*/ 1740657 h 3904105"/>
                <a:gd name="connsiteX29" fmla="*/ 95755 w 880209"/>
                <a:gd name="connsiteY29" fmla="*/ 1740529 h 3904105"/>
                <a:gd name="connsiteX30" fmla="*/ 0 w 880209"/>
                <a:gd name="connsiteY30" fmla="*/ 1722113 h 3904105"/>
                <a:gd name="connsiteX31" fmla="*/ 517076 w 880209"/>
                <a:gd name="connsiteY31" fmla="*/ 1055512 h 3904105"/>
                <a:gd name="connsiteX32" fmla="*/ 516339 w 880209"/>
                <a:gd name="connsiteY32" fmla="*/ 1061405 h 3904105"/>
                <a:gd name="connsiteX33" fmla="*/ 591470 w 880209"/>
                <a:gd name="connsiteY33" fmla="*/ 1467995 h 3904105"/>
                <a:gd name="connsiteX34" fmla="*/ 629035 w 880209"/>
                <a:gd name="connsiteY34" fmla="*/ 1673500 h 3904105"/>
                <a:gd name="connsiteX35" fmla="*/ 632258 w 880209"/>
                <a:gd name="connsiteY35" fmla="*/ 1689335 h 3904105"/>
                <a:gd name="connsiteX36" fmla="*/ 637138 w 880209"/>
                <a:gd name="connsiteY36" fmla="*/ 1705172 h 3904105"/>
                <a:gd name="connsiteX37" fmla="*/ 635665 w 880209"/>
                <a:gd name="connsiteY37" fmla="*/ 1686389 h 3904105"/>
                <a:gd name="connsiteX38" fmla="*/ 632895 w 880209"/>
                <a:gd name="connsiteY38" fmla="*/ 1672265 h 3904105"/>
                <a:gd name="connsiteX39" fmla="*/ 633639 w 880209"/>
                <a:gd name="connsiteY39" fmla="*/ 1672027 h 3904105"/>
                <a:gd name="connsiteX40" fmla="*/ 632719 w 880209"/>
                <a:gd name="connsiteY40" fmla="*/ 1668344 h 3904105"/>
                <a:gd name="connsiteX41" fmla="*/ 623143 w 880209"/>
                <a:gd name="connsiteY41" fmla="*/ 1476098 h 3904105"/>
                <a:gd name="connsiteX42" fmla="*/ 622406 w 880209"/>
                <a:gd name="connsiteY42" fmla="*/ 1468732 h 3904105"/>
                <a:gd name="connsiteX43" fmla="*/ 589997 w 880209"/>
                <a:gd name="connsiteY43" fmla="*/ 1364875 h 3904105"/>
                <a:gd name="connsiteX44" fmla="*/ 558324 w 880209"/>
                <a:gd name="connsiteY44" fmla="*/ 1262490 h 3904105"/>
                <a:gd name="connsiteX45" fmla="*/ 556851 w 880209"/>
                <a:gd name="connsiteY45" fmla="*/ 1169682 h 3904105"/>
                <a:gd name="connsiteX46" fmla="*/ 517076 w 880209"/>
                <a:gd name="connsiteY46" fmla="*/ 1055512 h 3904105"/>
                <a:gd name="connsiteX47" fmla="*/ 778562 w 880209"/>
                <a:gd name="connsiteY47" fmla="*/ 943552 h 3904105"/>
                <a:gd name="connsiteX48" fmla="*/ 729946 w 880209"/>
                <a:gd name="connsiteY48" fmla="*/ 1009845 h 3904105"/>
                <a:gd name="connsiteX49" fmla="*/ 778562 w 880209"/>
                <a:gd name="connsiteY49" fmla="*/ 943552 h 3904105"/>
                <a:gd name="connsiteX50" fmla="*/ 278425 w 880209"/>
                <a:gd name="connsiteY50" fmla="*/ 849271 h 3904105"/>
                <a:gd name="connsiteX51" fmla="*/ 275479 w 880209"/>
                <a:gd name="connsiteY51" fmla="*/ 852217 h 3904105"/>
                <a:gd name="connsiteX52" fmla="*/ 283581 w 880209"/>
                <a:gd name="connsiteY52" fmla="*/ 858110 h 3904105"/>
                <a:gd name="connsiteX53" fmla="*/ 568636 w 880209"/>
                <a:gd name="connsiteY53" fmla="*/ 1076136 h 3904105"/>
                <a:gd name="connsiteX54" fmla="*/ 595890 w 880209"/>
                <a:gd name="connsiteY54" fmla="*/ 1080555 h 3904105"/>
                <a:gd name="connsiteX55" fmla="*/ 665128 w 880209"/>
                <a:gd name="connsiteY55" fmla="*/ 1057722 h 3904105"/>
                <a:gd name="connsiteX56" fmla="*/ 665864 w 880209"/>
                <a:gd name="connsiteY56" fmla="*/ 1056248 h 3904105"/>
                <a:gd name="connsiteX57" fmla="*/ 665128 w 880209"/>
                <a:gd name="connsiteY57" fmla="*/ 1054038 h 3904105"/>
                <a:gd name="connsiteX58" fmla="*/ 620196 w 880209"/>
                <a:gd name="connsiteY58" fmla="*/ 1058459 h 3904105"/>
                <a:gd name="connsiteX59" fmla="*/ 502344 w 880209"/>
                <a:gd name="connsiteY59" fmla="*/ 1004688 h 3904105"/>
                <a:gd name="connsiteX60" fmla="*/ 309361 w 880209"/>
                <a:gd name="connsiteY60" fmla="*/ 871368 h 3904105"/>
                <a:gd name="connsiteX61" fmla="*/ 278425 w 880209"/>
                <a:gd name="connsiteY61" fmla="*/ 849271 h 3904105"/>
                <a:gd name="connsiteX62" fmla="*/ 811706 w 880209"/>
                <a:gd name="connsiteY62" fmla="*/ 826437 h 3904105"/>
                <a:gd name="connsiteX63" fmla="*/ 880209 w 880209"/>
                <a:gd name="connsiteY63" fmla="*/ 847798 h 3904105"/>
                <a:gd name="connsiteX64" fmla="*/ 811706 w 880209"/>
                <a:gd name="connsiteY64" fmla="*/ 826437 h 3904105"/>
                <a:gd name="connsiteX65" fmla="*/ 706376 w 880209"/>
                <a:gd name="connsiteY65" fmla="*/ 698273 h 3904105"/>
                <a:gd name="connsiteX66" fmla="*/ 796976 w 880209"/>
                <a:gd name="connsiteY66" fmla="*/ 810233 h 3904105"/>
                <a:gd name="connsiteX67" fmla="*/ 706376 w 880209"/>
                <a:gd name="connsiteY67" fmla="*/ 698273 h 3904105"/>
                <a:gd name="connsiteX68" fmla="*/ 643767 w 880209"/>
                <a:gd name="connsiteY68" fmla="*/ 584104 h 3904105"/>
                <a:gd name="connsiteX69" fmla="*/ 727738 w 880209"/>
                <a:gd name="connsiteY69" fmla="*/ 612094 h 3904105"/>
                <a:gd name="connsiteX70" fmla="*/ 643767 w 880209"/>
                <a:gd name="connsiteY70" fmla="*/ 584104 h 3904105"/>
                <a:gd name="connsiteX71" fmla="*/ 828649 w 880209"/>
                <a:gd name="connsiteY71" fmla="*/ 555377 h 3904105"/>
                <a:gd name="connsiteX72" fmla="*/ 734366 w 880209"/>
                <a:gd name="connsiteY72" fmla="*/ 611357 h 3904105"/>
                <a:gd name="connsiteX73" fmla="*/ 771196 w 880209"/>
                <a:gd name="connsiteY73" fmla="*/ 608411 h 3904105"/>
                <a:gd name="connsiteX74" fmla="*/ 816863 w 880209"/>
                <a:gd name="connsiteY74" fmla="*/ 570845 h 3904105"/>
                <a:gd name="connsiteX75" fmla="*/ 828649 w 880209"/>
                <a:gd name="connsiteY75" fmla="*/ 555377 h 3904105"/>
                <a:gd name="connsiteX76" fmla="*/ 686488 w 880209"/>
                <a:gd name="connsiteY76" fmla="*/ 385965 h 3904105"/>
                <a:gd name="connsiteX77" fmla="*/ 683542 w 880209"/>
                <a:gd name="connsiteY77" fmla="*/ 387438 h 3904105"/>
                <a:gd name="connsiteX78" fmla="*/ 695327 w 880209"/>
                <a:gd name="connsiteY78" fmla="*/ 452993 h 3904105"/>
                <a:gd name="connsiteX79" fmla="*/ 717425 w 880209"/>
                <a:gd name="connsiteY79" fmla="*/ 573793 h 3904105"/>
                <a:gd name="connsiteX80" fmla="*/ 734367 w 880209"/>
                <a:gd name="connsiteY80" fmla="*/ 584842 h 3904105"/>
                <a:gd name="connsiteX81" fmla="*/ 743206 w 880209"/>
                <a:gd name="connsiteY81" fmla="*/ 582632 h 3904105"/>
                <a:gd name="connsiteX82" fmla="*/ 751308 w 880209"/>
                <a:gd name="connsiteY82" fmla="*/ 568637 h 3904105"/>
                <a:gd name="connsiteX83" fmla="*/ 723318 w 880209"/>
                <a:gd name="connsiteY83" fmla="*/ 488349 h 3904105"/>
                <a:gd name="connsiteX84" fmla="*/ 686488 w 880209"/>
                <a:gd name="connsiteY84" fmla="*/ 385965 h 3904105"/>
                <a:gd name="connsiteX85" fmla="*/ 373943 w 880209"/>
                <a:gd name="connsiteY85" fmla="*/ 235704 h 3904105"/>
                <a:gd name="connsiteX86" fmla="*/ 389687 w 880209"/>
                <a:gd name="connsiteY86" fmla="*/ 268482 h 3904105"/>
                <a:gd name="connsiteX87" fmla="*/ 398210 w 880209"/>
                <a:gd name="connsiteY87" fmla="*/ 283454 h 3904105"/>
                <a:gd name="connsiteX88" fmla="*/ 383756 w 880209"/>
                <a:gd name="connsiteY88" fmla="*/ 268850 h 3904105"/>
                <a:gd name="connsiteX89" fmla="*/ 390385 w 880209"/>
                <a:gd name="connsiteY89" fmla="*/ 280635 h 3904105"/>
                <a:gd name="connsiteX90" fmla="*/ 542119 w 880209"/>
                <a:gd name="connsiteY90" fmla="*/ 465515 h 3904105"/>
                <a:gd name="connsiteX91" fmla="*/ 617250 w 880209"/>
                <a:gd name="connsiteY91" fmla="*/ 554641 h 3904105"/>
                <a:gd name="connsiteX92" fmla="*/ 626826 w 880209"/>
                <a:gd name="connsiteY92" fmla="*/ 563479 h 3904105"/>
                <a:gd name="connsiteX93" fmla="*/ 617250 w 880209"/>
                <a:gd name="connsiteY93" fmla="*/ 550958 h 3904105"/>
                <a:gd name="connsiteX94" fmla="*/ 617250 w 880209"/>
                <a:gd name="connsiteY94" fmla="*/ 551695 h 3904105"/>
                <a:gd name="connsiteX95" fmla="*/ 576738 w 880209"/>
                <a:gd name="connsiteY95" fmla="*/ 491295 h 3904105"/>
                <a:gd name="connsiteX96" fmla="*/ 470671 w 880209"/>
                <a:gd name="connsiteY96" fmla="*/ 361658 h 3904105"/>
                <a:gd name="connsiteX97" fmla="*/ 428318 w 880209"/>
                <a:gd name="connsiteY97" fmla="*/ 313873 h 3904105"/>
                <a:gd name="connsiteX98" fmla="*/ 405989 w 880209"/>
                <a:gd name="connsiteY98" fmla="*/ 291313 h 3904105"/>
                <a:gd name="connsiteX99" fmla="*/ 401565 w 880209"/>
                <a:gd name="connsiteY99" fmla="*/ 260195 h 3904105"/>
                <a:gd name="connsiteX100" fmla="*/ 373943 w 880209"/>
                <a:gd name="connsiteY100" fmla="*/ 235704 h 3904105"/>
                <a:gd name="connsiteX101" fmla="*/ 283344 w 880209"/>
                <a:gd name="connsiteY101" fmla="*/ 131846 h 3904105"/>
                <a:gd name="connsiteX102" fmla="*/ 362894 w 880209"/>
                <a:gd name="connsiteY102" fmla="*/ 216553 h 3904105"/>
                <a:gd name="connsiteX103" fmla="*/ 283344 w 880209"/>
                <a:gd name="connsiteY103" fmla="*/ 131846 h 3904105"/>
                <a:gd name="connsiteX104" fmla="*/ 93308 w 880209"/>
                <a:gd name="connsiteY104" fmla="*/ 0 h 3904105"/>
                <a:gd name="connsiteX105" fmla="*/ 216316 w 880209"/>
                <a:gd name="connsiteY105" fmla="*/ 95755 h 3904105"/>
                <a:gd name="connsiteX106" fmla="*/ 264929 w 880209"/>
                <a:gd name="connsiteY106" fmla="*/ 119325 h 3904105"/>
                <a:gd name="connsiteX107" fmla="*/ 93308 w 880209"/>
                <a:gd name="connsiteY107" fmla="*/ 0 h 390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80209" h="3904105">
                  <a:moveTo>
                    <a:pt x="303469" y="3751377"/>
                  </a:moveTo>
                  <a:cubicBezTo>
                    <a:pt x="297577" y="3795572"/>
                    <a:pt x="296840" y="3839767"/>
                    <a:pt x="301997" y="3883961"/>
                  </a:cubicBezTo>
                  <a:cubicBezTo>
                    <a:pt x="302733" y="3891327"/>
                    <a:pt x="301997" y="3899429"/>
                    <a:pt x="310099" y="3903849"/>
                  </a:cubicBezTo>
                  <a:cubicBezTo>
                    <a:pt x="316729" y="3904585"/>
                    <a:pt x="319676" y="3903849"/>
                    <a:pt x="320412" y="3900166"/>
                  </a:cubicBezTo>
                  <a:cubicBezTo>
                    <a:pt x="318939" y="3850079"/>
                    <a:pt x="310099" y="3800728"/>
                    <a:pt x="303469" y="3751377"/>
                  </a:cubicBezTo>
                  <a:close/>
                  <a:moveTo>
                    <a:pt x="342509" y="3458957"/>
                  </a:moveTo>
                  <a:cubicBezTo>
                    <a:pt x="299050" y="3525249"/>
                    <a:pt x="280635" y="3654887"/>
                    <a:pt x="303469" y="3724125"/>
                  </a:cubicBezTo>
                  <a:cubicBezTo>
                    <a:pt x="312308" y="3634999"/>
                    <a:pt x="327777" y="3547347"/>
                    <a:pt x="342509" y="3458957"/>
                  </a:cubicBezTo>
                  <a:close/>
                  <a:moveTo>
                    <a:pt x="556115" y="2540448"/>
                  </a:moveTo>
                  <a:cubicBezTo>
                    <a:pt x="482457" y="2836552"/>
                    <a:pt x="408798" y="3131918"/>
                    <a:pt x="350609" y="3431705"/>
                  </a:cubicBezTo>
                  <a:cubicBezTo>
                    <a:pt x="369023" y="3397822"/>
                    <a:pt x="381545" y="3361730"/>
                    <a:pt x="394067" y="3325637"/>
                  </a:cubicBezTo>
                  <a:cubicBezTo>
                    <a:pt x="433106" y="3212205"/>
                    <a:pt x="457413" y="3095090"/>
                    <a:pt x="480246" y="2977237"/>
                  </a:cubicBezTo>
                  <a:cubicBezTo>
                    <a:pt x="503817" y="2857912"/>
                    <a:pt x="523705" y="2738587"/>
                    <a:pt x="543593" y="2619262"/>
                  </a:cubicBezTo>
                  <a:cubicBezTo>
                    <a:pt x="548012" y="2592745"/>
                    <a:pt x="551695" y="2566965"/>
                    <a:pt x="556115" y="2540448"/>
                  </a:cubicBezTo>
                  <a:close/>
                  <a:moveTo>
                    <a:pt x="620933" y="2125020"/>
                  </a:moveTo>
                  <a:cubicBezTo>
                    <a:pt x="602519" y="2244346"/>
                    <a:pt x="584104" y="2362935"/>
                    <a:pt x="565690" y="2481524"/>
                  </a:cubicBezTo>
                  <a:cubicBezTo>
                    <a:pt x="607675" y="2366618"/>
                    <a:pt x="608411" y="2245082"/>
                    <a:pt x="620933" y="2125020"/>
                  </a:cubicBezTo>
                  <a:close/>
                  <a:moveTo>
                    <a:pt x="224655" y="1768105"/>
                  </a:moveTo>
                  <a:cubicBezTo>
                    <a:pt x="234967" y="1769973"/>
                    <a:pt x="246016" y="1772776"/>
                    <a:pt x="256327" y="1775579"/>
                  </a:cubicBezTo>
                  <a:lnTo>
                    <a:pt x="257626" y="1773933"/>
                  </a:lnTo>
                  <a:lnTo>
                    <a:pt x="348401" y="1792088"/>
                  </a:lnTo>
                  <a:cubicBezTo>
                    <a:pt x="385967" y="1800928"/>
                    <a:pt x="438263" y="1796508"/>
                    <a:pt x="477302" y="1779566"/>
                  </a:cubicBezTo>
                  <a:cubicBezTo>
                    <a:pt x="402907" y="1781776"/>
                    <a:pt x="330723" y="1780303"/>
                    <a:pt x="259274" y="1770727"/>
                  </a:cubicBezTo>
                  <a:lnTo>
                    <a:pt x="258268" y="1771734"/>
                  </a:lnTo>
                  <a:close/>
                  <a:moveTo>
                    <a:pt x="0" y="1722113"/>
                  </a:moveTo>
                  <a:cubicBezTo>
                    <a:pt x="30200" y="1728743"/>
                    <a:pt x="61136" y="1736110"/>
                    <a:pt x="92072" y="1743476"/>
                  </a:cubicBezTo>
                  <a:lnTo>
                    <a:pt x="92074" y="1743475"/>
                  </a:lnTo>
                  <a:lnTo>
                    <a:pt x="176779" y="1758943"/>
                  </a:lnTo>
                  <a:lnTo>
                    <a:pt x="95594" y="1740657"/>
                  </a:lnTo>
                  <a:lnTo>
                    <a:pt x="95755" y="1740529"/>
                  </a:lnTo>
                  <a:cubicBezTo>
                    <a:pt x="64818" y="1730216"/>
                    <a:pt x="32409" y="1726533"/>
                    <a:pt x="0" y="1722113"/>
                  </a:cubicBezTo>
                  <a:close/>
                  <a:moveTo>
                    <a:pt x="517076" y="1055512"/>
                  </a:moveTo>
                  <a:cubicBezTo>
                    <a:pt x="515602" y="1057722"/>
                    <a:pt x="516339" y="1059195"/>
                    <a:pt x="516339" y="1061405"/>
                  </a:cubicBezTo>
                  <a:cubicBezTo>
                    <a:pt x="541383" y="1196935"/>
                    <a:pt x="566426" y="1332465"/>
                    <a:pt x="591470" y="1467995"/>
                  </a:cubicBezTo>
                  <a:cubicBezTo>
                    <a:pt x="603992" y="1536497"/>
                    <a:pt x="616514" y="1604998"/>
                    <a:pt x="629035" y="1673500"/>
                  </a:cubicBezTo>
                  <a:lnTo>
                    <a:pt x="632258" y="1689335"/>
                  </a:lnTo>
                  <a:cubicBezTo>
                    <a:pt x="633087" y="1694676"/>
                    <a:pt x="634192" y="1700016"/>
                    <a:pt x="637138" y="1705172"/>
                  </a:cubicBezTo>
                  <a:cubicBezTo>
                    <a:pt x="636401" y="1698911"/>
                    <a:pt x="636217" y="1692650"/>
                    <a:pt x="635665" y="1686389"/>
                  </a:cubicBezTo>
                  <a:lnTo>
                    <a:pt x="632895" y="1672265"/>
                  </a:lnTo>
                  <a:lnTo>
                    <a:pt x="633639" y="1672027"/>
                  </a:lnTo>
                  <a:cubicBezTo>
                    <a:pt x="634008" y="1671106"/>
                    <a:pt x="633455" y="1669817"/>
                    <a:pt x="632719" y="1668344"/>
                  </a:cubicBezTo>
                  <a:cubicBezTo>
                    <a:pt x="627563" y="1604262"/>
                    <a:pt x="622406" y="1540180"/>
                    <a:pt x="623143" y="1476098"/>
                  </a:cubicBezTo>
                  <a:cubicBezTo>
                    <a:pt x="623143" y="1473888"/>
                    <a:pt x="622406" y="1470942"/>
                    <a:pt x="622406" y="1468732"/>
                  </a:cubicBezTo>
                  <a:cubicBezTo>
                    <a:pt x="617987" y="1431903"/>
                    <a:pt x="603255" y="1398757"/>
                    <a:pt x="589997" y="1364875"/>
                  </a:cubicBezTo>
                  <a:cubicBezTo>
                    <a:pt x="577475" y="1330992"/>
                    <a:pt x="560534" y="1299319"/>
                    <a:pt x="558324" y="1262490"/>
                  </a:cubicBezTo>
                  <a:cubicBezTo>
                    <a:pt x="556851" y="1231554"/>
                    <a:pt x="558324" y="1200618"/>
                    <a:pt x="556851" y="1169682"/>
                  </a:cubicBezTo>
                  <a:cubicBezTo>
                    <a:pt x="554641" y="1127697"/>
                    <a:pt x="535490" y="1091605"/>
                    <a:pt x="517076" y="1055512"/>
                  </a:cubicBezTo>
                  <a:close/>
                  <a:moveTo>
                    <a:pt x="778562" y="943552"/>
                  </a:moveTo>
                  <a:cubicBezTo>
                    <a:pt x="763093" y="966386"/>
                    <a:pt x="748361" y="989220"/>
                    <a:pt x="729946" y="1009845"/>
                  </a:cubicBezTo>
                  <a:cubicBezTo>
                    <a:pt x="759410" y="997323"/>
                    <a:pt x="766776" y="969333"/>
                    <a:pt x="778562" y="943552"/>
                  </a:cubicBezTo>
                  <a:close/>
                  <a:moveTo>
                    <a:pt x="278425" y="849271"/>
                  </a:moveTo>
                  <a:cubicBezTo>
                    <a:pt x="277688" y="850007"/>
                    <a:pt x="276215" y="851481"/>
                    <a:pt x="275479" y="852217"/>
                  </a:cubicBezTo>
                  <a:cubicBezTo>
                    <a:pt x="278425" y="854427"/>
                    <a:pt x="280635" y="855900"/>
                    <a:pt x="283581" y="858110"/>
                  </a:cubicBezTo>
                  <a:cubicBezTo>
                    <a:pt x="378600" y="931031"/>
                    <a:pt x="473617" y="1003216"/>
                    <a:pt x="568636" y="1076136"/>
                  </a:cubicBezTo>
                  <a:cubicBezTo>
                    <a:pt x="577475" y="1083502"/>
                    <a:pt x="585577" y="1084238"/>
                    <a:pt x="595890" y="1080555"/>
                  </a:cubicBezTo>
                  <a:cubicBezTo>
                    <a:pt x="618724" y="1072453"/>
                    <a:pt x="642294" y="1065087"/>
                    <a:pt x="665128" y="1057722"/>
                  </a:cubicBezTo>
                  <a:cubicBezTo>
                    <a:pt x="665864" y="1057722"/>
                    <a:pt x="665864" y="1057722"/>
                    <a:pt x="665864" y="1056248"/>
                  </a:cubicBezTo>
                  <a:cubicBezTo>
                    <a:pt x="666601" y="1055512"/>
                    <a:pt x="665864" y="1054776"/>
                    <a:pt x="665128" y="1054038"/>
                  </a:cubicBezTo>
                  <a:cubicBezTo>
                    <a:pt x="650396" y="1055512"/>
                    <a:pt x="636401" y="1061405"/>
                    <a:pt x="620196" y="1058459"/>
                  </a:cubicBezTo>
                  <a:cubicBezTo>
                    <a:pt x="576002" y="1050356"/>
                    <a:pt x="539173" y="1027522"/>
                    <a:pt x="502344" y="1004688"/>
                  </a:cubicBezTo>
                  <a:cubicBezTo>
                    <a:pt x="436052" y="962703"/>
                    <a:pt x="372707" y="917773"/>
                    <a:pt x="309361" y="871368"/>
                  </a:cubicBezTo>
                  <a:cubicBezTo>
                    <a:pt x="299049" y="864003"/>
                    <a:pt x="288737" y="856637"/>
                    <a:pt x="278425" y="849271"/>
                  </a:cubicBezTo>
                  <a:close/>
                  <a:moveTo>
                    <a:pt x="811706" y="826437"/>
                  </a:moveTo>
                  <a:cubicBezTo>
                    <a:pt x="838223" y="862529"/>
                    <a:pt x="830858" y="861057"/>
                    <a:pt x="880209" y="847798"/>
                  </a:cubicBezTo>
                  <a:cubicBezTo>
                    <a:pt x="854428" y="845589"/>
                    <a:pt x="834540" y="838222"/>
                    <a:pt x="811706" y="826437"/>
                  </a:cubicBezTo>
                  <a:close/>
                  <a:moveTo>
                    <a:pt x="706376" y="698273"/>
                  </a:moveTo>
                  <a:cubicBezTo>
                    <a:pt x="730683" y="740994"/>
                    <a:pt x="756464" y="782243"/>
                    <a:pt x="796976" y="810233"/>
                  </a:cubicBezTo>
                  <a:cubicBezTo>
                    <a:pt x="766776" y="773404"/>
                    <a:pt x="736576" y="735839"/>
                    <a:pt x="706376" y="698273"/>
                  </a:cubicBezTo>
                  <a:close/>
                  <a:moveTo>
                    <a:pt x="643767" y="584104"/>
                  </a:moveTo>
                  <a:cubicBezTo>
                    <a:pt x="654816" y="613567"/>
                    <a:pt x="700485" y="626826"/>
                    <a:pt x="727738" y="612094"/>
                  </a:cubicBezTo>
                  <a:cubicBezTo>
                    <a:pt x="699011" y="602518"/>
                    <a:pt x="672494" y="593679"/>
                    <a:pt x="643767" y="584104"/>
                  </a:cubicBezTo>
                  <a:close/>
                  <a:moveTo>
                    <a:pt x="828649" y="555377"/>
                  </a:moveTo>
                  <a:cubicBezTo>
                    <a:pt x="796975" y="578948"/>
                    <a:pt x="768249" y="597362"/>
                    <a:pt x="734366" y="611357"/>
                  </a:cubicBezTo>
                  <a:cubicBezTo>
                    <a:pt x="749098" y="623143"/>
                    <a:pt x="760147" y="619460"/>
                    <a:pt x="771196" y="608411"/>
                  </a:cubicBezTo>
                  <a:cubicBezTo>
                    <a:pt x="785927" y="595153"/>
                    <a:pt x="801395" y="583367"/>
                    <a:pt x="816863" y="570845"/>
                  </a:cubicBezTo>
                  <a:cubicBezTo>
                    <a:pt x="820546" y="567162"/>
                    <a:pt x="824966" y="564216"/>
                    <a:pt x="828649" y="555377"/>
                  </a:cubicBezTo>
                  <a:close/>
                  <a:moveTo>
                    <a:pt x="686488" y="385965"/>
                  </a:moveTo>
                  <a:cubicBezTo>
                    <a:pt x="685752" y="385965"/>
                    <a:pt x="685016" y="386701"/>
                    <a:pt x="683542" y="387438"/>
                  </a:cubicBezTo>
                  <a:cubicBezTo>
                    <a:pt x="687225" y="409536"/>
                    <a:pt x="691645" y="430896"/>
                    <a:pt x="695327" y="452993"/>
                  </a:cubicBezTo>
                  <a:cubicBezTo>
                    <a:pt x="702694" y="493506"/>
                    <a:pt x="710059" y="533280"/>
                    <a:pt x="717425" y="573793"/>
                  </a:cubicBezTo>
                  <a:cubicBezTo>
                    <a:pt x="718898" y="584106"/>
                    <a:pt x="723318" y="589261"/>
                    <a:pt x="734367" y="584842"/>
                  </a:cubicBezTo>
                  <a:cubicBezTo>
                    <a:pt x="737313" y="583368"/>
                    <a:pt x="740260" y="582632"/>
                    <a:pt x="743206" y="582632"/>
                  </a:cubicBezTo>
                  <a:cubicBezTo>
                    <a:pt x="752781" y="581895"/>
                    <a:pt x="754991" y="578213"/>
                    <a:pt x="751308" y="568637"/>
                  </a:cubicBezTo>
                  <a:cubicBezTo>
                    <a:pt x="741732" y="542120"/>
                    <a:pt x="732893" y="514866"/>
                    <a:pt x="723318" y="488349"/>
                  </a:cubicBezTo>
                  <a:cubicBezTo>
                    <a:pt x="711533" y="453731"/>
                    <a:pt x="699011" y="419847"/>
                    <a:pt x="686488" y="385965"/>
                  </a:cubicBezTo>
                  <a:close/>
                  <a:moveTo>
                    <a:pt x="373943" y="235704"/>
                  </a:moveTo>
                  <a:cubicBezTo>
                    <a:pt x="380204" y="246385"/>
                    <a:pt x="384807" y="257617"/>
                    <a:pt x="389687" y="268482"/>
                  </a:cubicBezTo>
                  <a:lnTo>
                    <a:pt x="398210" y="283454"/>
                  </a:lnTo>
                  <a:lnTo>
                    <a:pt x="383756" y="268850"/>
                  </a:lnTo>
                  <a:cubicBezTo>
                    <a:pt x="383756" y="274006"/>
                    <a:pt x="387439" y="276952"/>
                    <a:pt x="390385" y="280635"/>
                  </a:cubicBezTo>
                  <a:cubicBezTo>
                    <a:pt x="441209" y="342507"/>
                    <a:pt x="491296" y="404379"/>
                    <a:pt x="542119" y="465515"/>
                  </a:cubicBezTo>
                  <a:cubicBezTo>
                    <a:pt x="567163" y="495714"/>
                    <a:pt x="589997" y="526651"/>
                    <a:pt x="617250" y="554641"/>
                  </a:cubicBezTo>
                  <a:cubicBezTo>
                    <a:pt x="617987" y="558323"/>
                    <a:pt x="618724" y="562006"/>
                    <a:pt x="626826" y="563479"/>
                  </a:cubicBezTo>
                  <a:cubicBezTo>
                    <a:pt x="622406" y="557587"/>
                    <a:pt x="620196" y="554641"/>
                    <a:pt x="617250" y="550958"/>
                  </a:cubicBezTo>
                  <a:lnTo>
                    <a:pt x="617250" y="551695"/>
                  </a:lnTo>
                  <a:cubicBezTo>
                    <a:pt x="603991" y="531070"/>
                    <a:pt x="590733" y="511183"/>
                    <a:pt x="576738" y="491295"/>
                  </a:cubicBezTo>
                  <a:cubicBezTo>
                    <a:pt x="544329" y="445628"/>
                    <a:pt x="508237" y="402906"/>
                    <a:pt x="470671" y="361658"/>
                  </a:cubicBezTo>
                  <a:cubicBezTo>
                    <a:pt x="456308" y="345822"/>
                    <a:pt x="442497" y="329618"/>
                    <a:pt x="428318" y="313873"/>
                  </a:cubicBezTo>
                  <a:lnTo>
                    <a:pt x="405989" y="291313"/>
                  </a:lnTo>
                  <a:lnTo>
                    <a:pt x="401565" y="260195"/>
                  </a:lnTo>
                  <a:cubicBezTo>
                    <a:pt x="396040" y="249699"/>
                    <a:pt x="386833" y="241596"/>
                    <a:pt x="373943" y="235704"/>
                  </a:cubicBezTo>
                  <a:close/>
                  <a:moveTo>
                    <a:pt x="283344" y="131846"/>
                  </a:moveTo>
                  <a:cubicBezTo>
                    <a:pt x="316490" y="153943"/>
                    <a:pt x="329748" y="194455"/>
                    <a:pt x="362894" y="216553"/>
                  </a:cubicBezTo>
                  <a:cubicBezTo>
                    <a:pt x="345216" y="179724"/>
                    <a:pt x="322382" y="148788"/>
                    <a:pt x="283344" y="131846"/>
                  </a:cubicBezTo>
                  <a:close/>
                  <a:moveTo>
                    <a:pt x="93308" y="0"/>
                  </a:moveTo>
                  <a:cubicBezTo>
                    <a:pt x="133083" y="33882"/>
                    <a:pt x="174331" y="65555"/>
                    <a:pt x="216316" y="95755"/>
                  </a:cubicBezTo>
                  <a:cubicBezTo>
                    <a:pt x="230311" y="106803"/>
                    <a:pt x="243569" y="120062"/>
                    <a:pt x="264929" y="119325"/>
                  </a:cubicBezTo>
                  <a:cubicBezTo>
                    <a:pt x="207477" y="79550"/>
                    <a:pt x="150024" y="39775"/>
                    <a:pt x="93308" y="0"/>
                  </a:cubicBezTo>
                  <a:close/>
                </a:path>
              </a:pathLst>
            </a:custGeom>
            <a:solidFill>
              <a:schemeClr val="accent4">
                <a:lumMod val="50000"/>
              </a:schemeClr>
            </a:solidFill>
            <a:ln w="9293" cap="flat">
              <a:noFill/>
              <a:prstDash val="solid"/>
              <a:miter/>
            </a:ln>
          </p:spPr>
          <p:txBody>
            <a:bodyPr wrap="square" rtlCol="0" anchor="ctr">
              <a:noAutofit/>
            </a:bodyPr>
            <a:lstStyle/>
            <a:p>
              <a:endParaRPr lang="en-US" sz="1351"/>
            </a:p>
          </p:txBody>
        </p:sp>
        <p:sp>
          <p:nvSpPr>
            <p:cNvPr id="15" name="Freeform: Shape 14">
              <a:extLst>
                <a:ext uri="{FF2B5EF4-FFF2-40B4-BE49-F238E27FC236}">
                  <a16:creationId xmlns:a16="http://schemas.microsoft.com/office/drawing/2014/main" id="{3B97EDE4-557B-4866-937A-246D356D3E9B}"/>
                </a:ext>
              </a:extLst>
            </p:cNvPr>
            <p:cNvSpPr/>
            <p:nvPr userDrawn="1"/>
          </p:nvSpPr>
          <p:spPr>
            <a:xfrm>
              <a:off x="397810" y="1457404"/>
              <a:ext cx="398531" cy="753341"/>
            </a:xfrm>
            <a:custGeom>
              <a:avLst/>
              <a:gdLst>
                <a:gd name="connsiteX0" fmla="*/ 649769 w 738122"/>
                <a:gd name="connsiteY0" fmla="*/ 968144 h 1046452"/>
                <a:gd name="connsiteX1" fmla="*/ 704894 w 738122"/>
                <a:gd name="connsiteY1" fmla="*/ 887791 h 1046452"/>
                <a:gd name="connsiteX2" fmla="*/ 732924 w 738122"/>
                <a:gd name="connsiteY2" fmla="*/ 780343 h 1046452"/>
                <a:gd name="connsiteX3" fmla="*/ 736662 w 738122"/>
                <a:gd name="connsiteY3" fmla="*/ 597214 h 1046452"/>
                <a:gd name="connsiteX4" fmla="*/ 726384 w 738122"/>
                <a:gd name="connsiteY4" fmla="*/ 547694 h 1046452"/>
                <a:gd name="connsiteX5" fmla="*/ 695551 w 738122"/>
                <a:gd name="connsiteY5" fmla="*/ 498174 h 1046452"/>
                <a:gd name="connsiteX6" fmla="*/ 689945 w 738122"/>
                <a:gd name="connsiteY6" fmla="*/ 450524 h 1046452"/>
                <a:gd name="connsiteX7" fmla="*/ 696485 w 738122"/>
                <a:gd name="connsiteY7" fmla="*/ 367368 h 1046452"/>
                <a:gd name="connsiteX8" fmla="*/ 690879 w 738122"/>
                <a:gd name="connsiteY8" fmla="*/ 315045 h 1046452"/>
                <a:gd name="connsiteX9" fmla="*/ 669390 w 738122"/>
                <a:gd name="connsiteY9" fmla="*/ 253379 h 1046452"/>
                <a:gd name="connsiteX10" fmla="*/ 587169 w 738122"/>
                <a:gd name="connsiteY10" fmla="*/ 111361 h 1046452"/>
                <a:gd name="connsiteX11" fmla="*/ 485326 w 738122"/>
                <a:gd name="connsiteY11" fmla="*/ 17928 h 1046452"/>
                <a:gd name="connsiteX12" fmla="*/ 441413 w 738122"/>
                <a:gd name="connsiteY12" fmla="*/ 5781 h 1046452"/>
                <a:gd name="connsiteX13" fmla="*/ 287248 w 738122"/>
                <a:gd name="connsiteY13" fmla="*/ 12322 h 1046452"/>
                <a:gd name="connsiteX14" fmla="*/ 139623 w 738122"/>
                <a:gd name="connsiteY14" fmla="*/ 59973 h 1046452"/>
                <a:gd name="connsiteX15" fmla="*/ 42453 w 738122"/>
                <a:gd name="connsiteY15" fmla="*/ 172092 h 1046452"/>
                <a:gd name="connsiteX16" fmla="*/ 408 w 738122"/>
                <a:gd name="connsiteY16" fmla="*/ 364565 h 1046452"/>
                <a:gd name="connsiteX17" fmla="*/ 48059 w 738122"/>
                <a:gd name="connsiteY17" fmla="*/ 544891 h 1046452"/>
                <a:gd name="connsiteX18" fmla="*/ 48059 w 738122"/>
                <a:gd name="connsiteY18" fmla="*/ 544891 h 1046452"/>
                <a:gd name="connsiteX19" fmla="*/ 50862 w 738122"/>
                <a:gd name="connsiteY19" fmla="*/ 548628 h 1046452"/>
                <a:gd name="connsiteX20" fmla="*/ 51796 w 738122"/>
                <a:gd name="connsiteY20" fmla="*/ 548628 h 1046452"/>
                <a:gd name="connsiteX21" fmla="*/ 74220 w 738122"/>
                <a:gd name="connsiteY21" fmla="*/ 640193 h 1046452"/>
                <a:gd name="connsiteX22" fmla="*/ 106922 w 738122"/>
                <a:gd name="connsiteY22" fmla="*/ 692516 h 1046452"/>
                <a:gd name="connsiteX23" fmla="*/ 145229 w 738122"/>
                <a:gd name="connsiteY23" fmla="*/ 747641 h 1046452"/>
                <a:gd name="connsiteX24" fmla="*/ 183537 w 738122"/>
                <a:gd name="connsiteY24" fmla="*/ 946654 h 1046452"/>
                <a:gd name="connsiteX25" fmla="*/ 576891 w 738122"/>
                <a:gd name="connsiteY25" fmla="*/ 1049431 h 1046452"/>
                <a:gd name="connsiteX26" fmla="*/ 593709 w 738122"/>
                <a:gd name="connsiteY26" fmla="*/ 1054102 h 1046452"/>
                <a:gd name="connsiteX27" fmla="*/ 596512 w 738122"/>
                <a:gd name="connsiteY27" fmla="*/ 1016729 h 10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8122" h="1046452">
                  <a:moveTo>
                    <a:pt x="649769" y="968144"/>
                  </a:moveTo>
                  <a:cubicBezTo>
                    <a:pt x="674062" y="943851"/>
                    <a:pt x="693683" y="919558"/>
                    <a:pt x="704894" y="887791"/>
                  </a:cubicBezTo>
                  <a:cubicBezTo>
                    <a:pt x="717041" y="852286"/>
                    <a:pt x="727318" y="816782"/>
                    <a:pt x="732924" y="780343"/>
                  </a:cubicBezTo>
                  <a:cubicBezTo>
                    <a:pt x="743202" y="720546"/>
                    <a:pt x="745071" y="657945"/>
                    <a:pt x="736662" y="597214"/>
                  </a:cubicBezTo>
                  <a:cubicBezTo>
                    <a:pt x="733859" y="580396"/>
                    <a:pt x="731056" y="563578"/>
                    <a:pt x="726384" y="547694"/>
                  </a:cubicBezTo>
                  <a:cubicBezTo>
                    <a:pt x="721712" y="529007"/>
                    <a:pt x="711435" y="510321"/>
                    <a:pt x="695551" y="498174"/>
                  </a:cubicBezTo>
                  <a:cubicBezTo>
                    <a:pt x="687142" y="491634"/>
                    <a:pt x="689945" y="458933"/>
                    <a:pt x="689945" y="450524"/>
                  </a:cubicBezTo>
                  <a:cubicBezTo>
                    <a:pt x="691814" y="422494"/>
                    <a:pt x="702092" y="395398"/>
                    <a:pt x="696485" y="367368"/>
                  </a:cubicBezTo>
                  <a:cubicBezTo>
                    <a:pt x="692748" y="350550"/>
                    <a:pt x="693683" y="332798"/>
                    <a:pt x="690879" y="315045"/>
                  </a:cubicBezTo>
                  <a:cubicBezTo>
                    <a:pt x="687142" y="292621"/>
                    <a:pt x="681536" y="273000"/>
                    <a:pt x="669390" y="253379"/>
                  </a:cubicBezTo>
                  <a:cubicBezTo>
                    <a:pt x="640426" y="206663"/>
                    <a:pt x="612396" y="159946"/>
                    <a:pt x="587169" y="111361"/>
                  </a:cubicBezTo>
                  <a:cubicBezTo>
                    <a:pt x="564745" y="68382"/>
                    <a:pt x="532977" y="33811"/>
                    <a:pt x="485326" y="17928"/>
                  </a:cubicBezTo>
                  <a:cubicBezTo>
                    <a:pt x="471311" y="13256"/>
                    <a:pt x="456362" y="9519"/>
                    <a:pt x="441413" y="5781"/>
                  </a:cubicBezTo>
                  <a:cubicBezTo>
                    <a:pt x="390024" y="-6365"/>
                    <a:pt x="338636" y="2978"/>
                    <a:pt x="287248" y="12322"/>
                  </a:cubicBezTo>
                  <a:cubicBezTo>
                    <a:pt x="235860" y="21665"/>
                    <a:pt x="185406" y="35680"/>
                    <a:pt x="139623" y="59973"/>
                  </a:cubicBezTo>
                  <a:cubicBezTo>
                    <a:pt x="93841" y="84265"/>
                    <a:pt x="59271" y="122573"/>
                    <a:pt x="42453" y="172092"/>
                  </a:cubicBezTo>
                  <a:cubicBezTo>
                    <a:pt x="21898" y="233758"/>
                    <a:pt x="4145" y="299162"/>
                    <a:pt x="408" y="364565"/>
                  </a:cubicBezTo>
                  <a:cubicBezTo>
                    <a:pt x="-3329" y="428100"/>
                    <a:pt x="19095" y="488831"/>
                    <a:pt x="48059" y="544891"/>
                  </a:cubicBezTo>
                  <a:cubicBezTo>
                    <a:pt x="48059" y="544891"/>
                    <a:pt x="48059" y="544891"/>
                    <a:pt x="48059" y="544891"/>
                  </a:cubicBezTo>
                  <a:cubicBezTo>
                    <a:pt x="48993" y="545825"/>
                    <a:pt x="49927" y="547694"/>
                    <a:pt x="50862" y="548628"/>
                  </a:cubicBezTo>
                  <a:cubicBezTo>
                    <a:pt x="50862" y="548628"/>
                    <a:pt x="50862" y="548628"/>
                    <a:pt x="51796" y="548628"/>
                  </a:cubicBezTo>
                  <a:cubicBezTo>
                    <a:pt x="40584" y="571987"/>
                    <a:pt x="59271" y="615900"/>
                    <a:pt x="74220" y="640193"/>
                  </a:cubicBezTo>
                  <a:cubicBezTo>
                    <a:pt x="77957" y="643930"/>
                    <a:pt x="97578" y="679435"/>
                    <a:pt x="106922" y="692516"/>
                  </a:cubicBezTo>
                  <a:cubicBezTo>
                    <a:pt x="119068" y="711202"/>
                    <a:pt x="133083" y="728955"/>
                    <a:pt x="145229" y="747641"/>
                  </a:cubicBezTo>
                  <a:cubicBezTo>
                    <a:pt x="186340" y="808373"/>
                    <a:pt x="180734" y="876579"/>
                    <a:pt x="183537" y="946654"/>
                  </a:cubicBezTo>
                  <a:cubicBezTo>
                    <a:pt x="203158" y="954129"/>
                    <a:pt x="564745" y="1046628"/>
                    <a:pt x="576891" y="1049431"/>
                  </a:cubicBezTo>
                  <a:cubicBezTo>
                    <a:pt x="585300" y="1051299"/>
                    <a:pt x="585300" y="1051299"/>
                    <a:pt x="593709" y="1054102"/>
                  </a:cubicBezTo>
                  <a:cubicBezTo>
                    <a:pt x="595578" y="1039153"/>
                    <a:pt x="596512" y="1027007"/>
                    <a:pt x="596512" y="1016729"/>
                  </a:cubicBezTo>
                </a:path>
              </a:pathLst>
            </a:custGeom>
            <a:solidFill>
              <a:srgbClr val="FDBD87"/>
            </a:solidFill>
            <a:ln w="9293" cap="flat">
              <a:noFill/>
              <a:prstDash val="solid"/>
              <a:miter/>
            </a:ln>
          </p:spPr>
          <p:txBody>
            <a:bodyPr rtlCol="0" anchor="ctr"/>
            <a:lstStyle/>
            <a:p>
              <a:endParaRPr lang="en-US" sz="1351"/>
            </a:p>
          </p:txBody>
        </p:sp>
        <p:sp>
          <p:nvSpPr>
            <p:cNvPr id="16" name="Freeform: Shape 15">
              <a:extLst>
                <a:ext uri="{FF2B5EF4-FFF2-40B4-BE49-F238E27FC236}">
                  <a16:creationId xmlns:a16="http://schemas.microsoft.com/office/drawing/2014/main" id="{A25A1B60-9443-42DA-9712-F5EBD5808310}"/>
                </a:ext>
              </a:extLst>
            </p:cNvPr>
            <p:cNvSpPr/>
            <p:nvPr userDrawn="1"/>
          </p:nvSpPr>
          <p:spPr>
            <a:xfrm>
              <a:off x="393021" y="1454657"/>
              <a:ext cx="398531" cy="390124"/>
            </a:xfrm>
            <a:custGeom>
              <a:avLst/>
              <a:gdLst>
                <a:gd name="connsiteX0" fmla="*/ 443808 w 700749"/>
                <a:gd name="connsiteY0" fmla="*/ 5858 h 541912"/>
                <a:gd name="connsiteX1" fmla="*/ 487721 w 700749"/>
                <a:gd name="connsiteY1" fmla="*/ 18004 h 541912"/>
                <a:gd name="connsiteX2" fmla="*/ 590498 w 700749"/>
                <a:gd name="connsiteY2" fmla="*/ 111437 h 541912"/>
                <a:gd name="connsiteX3" fmla="*/ 673654 w 700749"/>
                <a:gd name="connsiteY3" fmla="*/ 253456 h 541912"/>
                <a:gd name="connsiteX4" fmla="*/ 698881 w 700749"/>
                <a:gd name="connsiteY4" fmla="*/ 340349 h 541912"/>
                <a:gd name="connsiteX5" fmla="*/ 697012 w 700749"/>
                <a:gd name="connsiteY5" fmla="*/ 355298 h 541912"/>
                <a:gd name="connsiteX6" fmla="*/ 641886 w 700749"/>
                <a:gd name="connsiteY6" fmla="*/ 347823 h 541912"/>
                <a:gd name="connsiteX7" fmla="*/ 468100 w 700749"/>
                <a:gd name="connsiteY7" fmla="*/ 365576 h 541912"/>
                <a:gd name="connsiteX8" fmla="*/ 298986 w 700749"/>
                <a:gd name="connsiteY8" fmla="*/ 452469 h 541912"/>
                <a:gd name="connsiteX9" fmla="*/ 226108 w 700749"/>
                <a:gd name="connsiteY9" fmla="*/ 485170 h 541912"/>
                <a:gd name="connsiteX10" fmla="*/ 133610 w 700749"/>
                <a:gd name="connsiteY10" fmla="*/ 516003 h 541912"/>
                <a:gd name="connsiteX11" fmla="*/ 106514 w 700749"/>
                <a:gd name="connsiteY11" fmla="*/ 514135 h 541912"/>
                <a:gd name="connsiteX12" fmla="*/ 58863 w 700749"/>
                <a:gd name="connsiteY12" fmla="*/ 533756 h 541912"/>
                <a:gd name="connsiteX13" fmla="*/ 49520 w 700749"/>
                <a:gd name="connsiteY13" fmla="*/ 546836 h 541912"/>
                <a:gd name="connsiteX14" fmla="*/ 12146 w 700749"/>
                <a:gd name="connsiteY14" fmla="*/ 456206 h 541912"/>
                <a:gd name="connsiteX15" fmla="*/ 0 w 700749"/>
                <a:gd name="connsiteY15" fmla="*/ 402949 h 541912"/>
                <a:gd name="connsiteX16" fmla="*/ 0 w 700749"/>
                <a:gd name="connsiteY16" fmla="*/ 362773 h 541912"/>
                <a:gd name="connsiteX17" fmla="*/ 42979 w 700749"/>
                <a:gd name="connsiteY17" fmla="*/ 170300 h 541912"/>
                <a:gd name="connsiteX18" fmla="*/ 141084 w 700749"/>
                <a:gd name="connsiteY18" fmla="*/ 58180 h 541912"/>
                <a:gd name="connsiteX19" fmla="*/ 289643 w 700749"/>
                <a:gd name="connsiteY19" fmla="*/ 10529 h 541912"/>
                <a:gd name="connsiteX20" fmla="*/ 443808 w 700749"/>
                <a:gd name="connsiteY20" fmla="*/ 5858 h 54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0749" h="541912">
                  <a:moveTo>
                    <a:pt x="443808" y="5858"/>
                  </a:moveTo>
                  <a:cubicBezTo>
                    <a:pt x="458757" y="9595"/>
                    <a:pt x="473707" y="13332"/>
                    <a:pt x="487721" y="18004"/>
                  </a:cubicBezTo>
                  <a:cubicBezTo>
                    <a:pt x="535372" y="33888"/>
                    <a:pt x="567140" y="68458"/>
                    <a:pt x="590498" y="111437"/>
                  </a:cubicBezTo>
                  <a:cubicBezTo>
                    <a:pt x="615725" y="160023"/>
                    <a:pt x="644689" y="207674"/>
                    <a:pt x="673654" y="253456"/>
                  </a:cubicBezTo>
                  <a:cubicBezTo>
                    <a:pt x="691406" y="281486"/>
                    <a:pt x="695143" y="304844"/>
                    <a:pt x="698881" y="340349"/>
                  </a:cubicBezTo>
                  <a:cubicBezTo>
                    <a:pt x="699815" y="345955"/>
                    <a:pt x="704487" y="357167"/>
                    <a:pt x="697012" y="355298"/>
                  </a:cubicBezTo>
                  <a:cubicBezTo>
                    <a:pt x="685800" y="352495"/>
                    <a:pt x="654967" y="348758"/>
                    <a:pt x="641886" y="347823"/>
                  </a:cubicBezTo>
                  <a:cubicBezTo>
                    <a:pt x="600776" y="344086"/>
                    <a:pt x="521357" y="344086"/>
                    <a:pt x="468100" y="365576"/>
                  </a:cubicBezTo>
                  <a:cubicBezTo>
                    <a:pt x="408303" y="390803"/>
                    <a:pt x="358784" y="427242"/>
                    <a:pt x="298986" y="452469"/>
                  </a:cubicBezTo>
                  <a:cubicBezTo>
                    <a:pt x="276562" y="461812"/>
                    <a:pt x="249467" y="477696"/>
                    <a:pt x="226108" y="485170"/>
                  </a:cubicBezTo>
                  <a:cubicBezTo>
                    <a:pt x="196210" y="499185"/>
                    <a:pt x="164442" y="505726"/>
                    <a:pt x="133610" y="516003"/>
                  </a:cubicBezTo>
                  <a:cubicBezTo>
                    <a:pt x="126135" y="516938"/>
                    <a:pt x="113989" y="515069"/>
                    <a:pt x="106514" y="514135"/>
                  </a:cubicBezTo>
                  <a:cubicBezTo>
                    <a:pt x="86893" y="512266"/>
                    <a:pt x="71944" y="518806"/>
                    <a:pt x="58863" y="533756"/>
                  </a:cubicBezTo>
                  <a:cubicBezTo>
                    <a:pt x="54191" y="536559"/>
                    <a:pt x="54191" y="540296"/>
                    <a:pt x="49520" y="546836"/>
                  </a:cubicBezTo>
                  <a:cubicBezTo>
                    <a:pt x="34570" y="518806"/>
                    <a:pt x="22424" y="485170"/>
                    <a:pt x="12146" y="456206"/>
                  </a:cubicBezTo>
                  <a:cubicBezTo>
                    <a:pt x="7475" y="443125"/>
                    <a:pt x="0" y="421636"/>
                    <a:pt x="0" y="402949"/>
                  </a:cubicBezTo>
                  <a:cubicBezTo>
                    <a:pt x="0" y="389868"/>
                    <a:pt x="0" y="375853"/>
                    <a:pt x="0" y="362773"/>
                  </a:cubicBezTo>
                  <a:cubicBezTo>
                    <a:pt x="3737" y="297369"/>
                    <a:pt x="21490" y="231966"/>
                    <a:pt x="42979" y="170300"/>
                  </a:cubicBezTo>
                  <a:cubicBezTo>
                    <a:pt x="59797" y="120781"/>
                    <a:pt x="94368" y="82473"/>
                    <a:pt x="141084" y="58180"/>
                  </a:cubicBezTo>
                  <a:cubicBezTo>
                    <a:pt x="187801" y="33888"/>
                    <a:pt x="238255" y="19873"/>
                    <a:pt x="289643" y="10529"/>
                  </a:cubicBezTo>
                  <a:cubicBezTo>
                    <a:pt x="340097" y="3055"/>
                    <a:pt x="392420" y="-6289"/>
                    <a:pt x="443808" y="5858"/>
                  </a:cubicBezTo>
                  <a:close/>
                </a:path>
              </a:pathLst>
            </a:custGeom>
            <a:solidFill>
              <a:schemeClr val="accent4"/>
            </a:solidFill>
            <a:ln w="9293" cap="flat">
              <a:noFill/>
              <a:prstDash val="solid"/>
              <a:miter/>
            </a:ln>
          </p:spPr>
          <p:txBody>
            <a:bodyPr rtlCol="0" anchor="ctr"/>
            <a:lstStyle/>
            <a:p>
              <a:endParaRPr lang="en-US" sz="1351"/>
            </a:p>
          </p:txBody>
        </p:sp>
        <p:sp>
          <p:nvSpPr>
            <p:cNvPr id="17" name="Freeform: Shape 16">
              <a:extLst>
                <a:ext uri="{FF2B5EF4-FFF2-40B4-BE49-F238E27FC236}">
                  <a16:creationId xmlns:a16="http://schemas.microsoft.com/office/drawing/2014/main" id="{404FBAC6-8ACC-4C47-A47C-87A4B1C384EC}"/>
                </a:ext>
              </a:extLst>
            </p:cNvPr>
            <p:cNvSpPr/>
            <p:nvPr userDrawn="1"/>
          </p:nvSpPr>
          <p:spPr>
            <a:xfrm>
              <a:off x="488835" y="1813869"/>
              <a:ext cx="313072" cy="373711"/>
            </a:xfrm>
            <a:custGeom>
              <a:avLst/>
              <a:gdLst>
                <a:gd name="connsiteX0" fmla="*/ 423532 w 457115"/>
                <a:gd name="connsiteY0" fmla="*/ 813 h 409241"/>
                <a:gd name="connsiteX1" fmla="*/ 420585 w 457115"/>
                <a:gd name="connsiteY1" fmla="*/ 3851 h 409241"/>
                <a:gd name="connsiteX2" fmla="*/ 377128 w 457115"/>
                <a:gd name="connsiteY2" fmla="*/ 17847 h 409241"/>
                <a:gd name="connsiteX3" fmla="*/ 235705 w 457115"/>
                <a:gd name="connsiteY3" fmla="*/ 47310 h 409241"/>
                <a:gd name="connsiteX4" fmla="*/ 159101 w 457115"/>
                <a:gd name="connsiteY4" fmla="*/ 63514 h 409241"/>
                <a:gd name="connsiteX5" fmla="*/ 100175 w 457115"/>
                <a:gd name="connsiteY5" fmla="*/ 77509 h 409241"/>
                <a:gd name="connsiteX6" fmla="*/ 101346 w 457115"/>
                <a:gd name="connsiteY6" fmla="*/ 81608 h 409241"/>
                <a:gd name="connsiteX7" fmla="*/ 3684 w 457115"/>
                <a:gd name="connsiteY7" fmla="*/ 49519 h 409241"/>
                <a:gd name="connsiteX8" fmla="*/ 8103 w 457115"/>
                <a:gd name="connsiteY8" fmla="*/ 59094 h 409241"/>
                <a:gd name="connsiteX9" fmla="*/ 103859 w 457115"/>
                <a:gd name="connsiteY9" fmla="*/ 90768 h 409241"/>
                <a:gd name="connsiteX10" fmla="*/ 103920 w 457115"/>
                <a:gd name="connsiteY10" fmla="*/ 90616 h 409241"/>
                <a:gd name="connsiteX11" fmla="*/ 104595 w 457115"/>
                <a:gd name="connsiteY11" fmla="*/ 92977 h 409241"/>
                <a:gd name="connsiteX12" fmla="*/ 122272 w 457115"/>
                <a:gd name="connsiteY12" fmla="*/ 130542 h 409241"/>
                <a:gd name="connsiteX13" fmla="*/ 136267 w 457115"/>
                <a:gd name="connsiteY13" fmla="*/ 199044 h 409241"/>
                <a:gd name="connsiteX14" fmla="*/ 100911 w 457115"/>
                <a:gd name="connsiteY14" fmla="*/ 267546 h 409241"/>
                <a:gd name="connsiteX15" fmla="*/ 90500 w 457115"/>
                <a:gd name="connsiteY15" fmla="*/ 280880 h 409241"/>
                <a:gd name="connsiteX16" fmla="*/ 0 w 457115"/>
                <a:gd name="connsiteY16" fmla="*/ 233662 h 409241"/>
                <a:gd name="connsiteX17" fmla="*/ 2946 w 457115"/>
                <a:gd name="connsiteY17" fmla="*/ 243974 h 409241"/>
                <a:gd name="connsiteX18" fmla="*/ 85385 w 457115"/>
                <a:gd name="connsiteY18" fmla="*/ 287430 h 409241"/>
                <a:gd name="connsiteX19" fmla="*/ 85167 w 457115"/>
                <a:gd name="connsiteY19" fmla="*/ 287710 h 409241"/>
                <a:gd name="connsiteX20" fmla="*/ 92073 w 457115"/>
                <a:gd name="connsiteY20" fmla="*/ 302902 h 409241"/>
                <a:gd name="connsiteX21" fmla="*/ 245280 w 457115"/>
                <a:gd name="connsiteY21" fmla="*/ 392027 h 409241"/>
                <a:gd name="connsiteX22" fmla="*/ 341035 w 457115"/>
                <a:gd name="connsiteY22" fmla="*/ 408233 h 409241"/>
                <a:gd name="connsiteX23" fmla="*/ 426478 w 457115"/>
                <a:gd name="connsiteY23" fmla="*/ 312478 h 409241"/>
                <a:gd name="connsiteX24" fmla="*/ 455941 w 457115"/>
                <a:gd name="connsiteY24" fmla="*/ 174737 h 409241"/>
                <a:gd name="connsiteX25" fmla="*/ 452259 w 457115"/>
                <a:gd name="connsiteY25" fmla="*/ 77509 h 409241"/>
                <a:gd name="connsiteX26" fmla="*/ 444892 w 457115"/>
                <a:gd name="connsiteY26" fmla="*/ 38471 h 409241"/>
                <a:gd name="connsiteX27" fmla="*/ 428688 w 457115"/>
                <a:gd name="connsiteY27" fmla="*/ 6061 h 409241"/>
                <a:gd name="connsiteX28" fmla="*/ 423532 w 457115"/>
                <a:gd name="connsiteY28" fmla="*/ 813 h 40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115" h="409241">
                  <a:moveTo>
                    <a:pt x="423532" y="813"/>
                  </a:moveTo>
                  <a:cubicBezTo>
                    <a:pt x="421506" y="-568"/>
                    <a:pt x="419849" y="-568"/>
                    <a:pt x="420585" y="3851"/>
                  </a:cubicBezTo>
                  <a:cubicBezTo>
                    <a:pt x="418376" y="6061"/>
                    <a:pt x="385967" y="16373"/>
                    <a:pt x="377128" y="17847"/>
                  </a:cubicBezTo>
                  <a:cubicBezTo>
                    <a:pt x="315992" y="29632"/>
                    <a:pt x="296104" y="34051"/>
                    <a:pt x="235705" y="47310"/>
                  </a:cubicBezTo>
                  <a:cubicBezTo>
                    <a:pt x="207715" y="53202"/>
                    <a:pt x="187091" y="59095"/>
                    <a:pt x="159101" y="63514"/>
                  </a:cubicBezTo>
                  <a:cubicBezTo>
                    <a:pt x="142160" y="66460"/>
                    <a:pt x="101648" y="70879"/>
                    <a:pt x="100175" y="77509"/>
                  </a:cubicBezTo>
                  <a:lnTo>
                    <a:pt x="101346" y="81608"/>
                  </a:lnTo>
                  <a:lnTo>
                    <a:pt x="3684" y="49519"/>
                  </a:lnTo>
                  <a:lnTo>
                    <a:pt x="8103" y="59094"/>
                  </a:lnTo>
                  <a:lnTo>
                    <a:pt x="103859" y="90768"/>
                  </a:lnTo>
                  <a:lnTo>
                    <a:pt x="103920" y="90616"/>
                  </a:lnTo>
                  <a:lnTo>
                    <a:pt x="104595" y="92977"/>
                  </a:lnTo>
                  <a:cubicBezTo>
                    <a:pt x="114906" y="109918"/>
                    <a:pt x="115643" y="115074"/>
                    <a:pt x="122272" y="130542"/>
                  </a:cubicBezTo>
                  <a:cubicBezTo>
                    <a:pt x="128165" y="146748"/>
                    <a:pt x="137003" y="182103"/>
                    <a:pt x="136267" y="199044"/>
                  </a:cubicBezTo>
                  <a:cubicBezTo>
                    <a:pt x="134057" y="229980"/>
                    <a:pt x="119326" y="243239"/>
                    <a:pt x="100911" y="267546"/>
                  </a:cubicBezTo>
                  <a:lnTo>
                    <a:pt x="90500" y="280880"/>
                  </a:lnTo>
                  <a:lnTo>
                    <a:pt x="0" y="233662"/>
                  </a:lnTo>
                  <a:lnTo>
                    <a:pt x="2946" y="243974"/>
                  </a:lnTo>
                  <a:lnTo>
                    <a:pt x="85385" y="287430"/>
                  </a:lnTo>
                  <a:lnTo>
                    <a:pt x="85167" y="287710"/>
                  </a:lnTo>
                  <a:cubicBezTo>
                    <a:pt x="82496" y="292958"/>
                    <a:pt x="83601" y="297377"/>
                    <a:pt x="92073" y="302902"/>
                  </a:cubicBezTo>
                  <a:cubicBezTo>
                    <a:pt x="141423" y="335311"/>
                    <a:pt x="192984" y="363301"/>
                    <a:pt x="245280" y="392027"/>
                  </a:cubicBezTo>
                  <a:cubicBezTo>
                    <a:pt x="269587" y="405286"/>
                    <a:pt x="310836" y="411915"/>
                    <a:pt x="341035" y="408233"/>
                  </a:cubicBezTo>
                  <a:cubicBezTo>
                    <a:pt x="361660" y="390555"/>
                    <a:pt x="410274" y="352989"/>
                    <a:pt x="426478" y="312478"/>
                  </a:cubicBezTo>
                  <a:cubicBezTo>
                    <a:pt x="436791" y="285961"/>
                    <a:pt x="455205" y="193888"/>
                    <a:pt x="455941" y="174737"/>
                  </a:cubicBezTo>
                  <a:cubicBezTo>
                    <a:pt x="458151" y="142328"/>
                    <a:pt x="457414" y="109918"/>
                    <a:pt x="452259" y="77509"/>
                  </a:cubicBezTo>
                  <a:cubicBezTo>
                    <a:pt x="450049" y="61304"/>
                    <a:pt x="449312" y="53939"/>
                    <a:pt x="444892" y="38471"/>
                  </a:cubicBezTo>
                  <a:cubicBezTo>
                    <a:pt x="443420" y="32578"/>
                    <a:pt x="433844" y="11217"/>
                    <a:pt x="428688" y="6061"/>
                  </a:cubicBezTo>
                  <a:cubicBezTo>
                    <a:pt x="427951" y="4956"/>
                    <a:pt x="425557" y="2194"/>
                    <a:pt x="423532" y="813"/>
                  </a:cubicBezTo>
                  <a:close/>
                </a:path>
              </a:pathLst>
            </a:custGeom>
            <a:solidFill>
              <a:schemeClr val="bg1">
                <a:lumMod val="95000"/>
              </a:schemeClr>
            </a:solidFill>
            <a:ln w="9293" cap="flat">
              <a:noFill/>
              <a:prstDash val="solid"/>
              <a:miter/>
            </a:ln>
          </p:spPr>
          <p:txBody>
            <a:bodyPr wrap="square" rtlCol="0" anchor="ctr">
              <a:noAutofit/>
            </a:bodyPr>
            <a:lstStyle/>
            <a:p>
              <a:endParaRPr lang="en-US" sz="1351"/>
            </a:p>
          </p:txBody>
        </p:sp>
        <p:sp>
          <p:nvSpPr>
            <p:cNvPr id="18" name="Freeform: Shape 17">
              <a:extLst>
                <a:ext uri="{FF2B5EF4-FFF2-40B4-BE49-F238E27FC236}">
                  <a16:creationId xmlns:a16="http://schemas.microsoft.com/office/drawing/2014/main" id="{D6B5CDEA-270F-469C-AEA0-1211E082A36F}"/>
                </a:ext>
              </a:extLst>
            </p:cNvPr>
            <p:cNvSpPr/>
            <p:nvPr userDrawn="1"/>
          </p:nvSpPr>
          <p:spPr>
            <a:xfrm>
              <a:off x="471683" y="1805276"/>
              <a:ext cx="45403" cy="87442"/>
            </a:xfrm>
            <a:custGeom>
              <a:avLst/>
              <a:gdLst>
                <a:gd name="connsiteX0" fmla="*/ 92499 w 84089"/>
                <a:gd name="connsiteY0" fmla="*/ 0 h 121463"/>
                <a:gd name="connsiteX1" fmla="*/ 92499 w 84089"/>
                <a:gd name="connsiteY1" fmla="*/ 96236 h 121463"/>
                <a:gd name="connsiteX2" fmla="*/ 72878 w 84089"/>
                <a:gd name="connsiteY2" fmla="*/ 128004 h 121463"/>
                <a:gd name="connsiteX3" fmla="*/ 41111 w 84089"/>
                <a:gd name="connsiteY3" fmla="*/ 76615 h 121463"/>
                <a:gd name="connsiteX4" fmla="*/ 0 w 84089"/>
                <a:gd name="connsiteY4" fmla="*/ 31767 h 121463"/>
                <a:gd name="connsiteX5" fmla="*/ 92499 w 84089"/>
                <a:gd name="connsiteY5" fmla="*/ 0 h 12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9" h="121463">
                  <a:moveTo>
                    <a:pt x="92499" y="0"/>
                  </a:moveTo>
                  <a:cubicBezTo>
                    <a:pt x="92499" y="31767"/>
                    <a:pt x="92499" y="63535"/>
                    <a:pt x="92499" y="96236"/>
                  </a:cubicBezTo>
                  <a:cubicBezTo>
                    <a:pt x="92499" y="128004"/>
                    <a:pt x="88762" y="128004"/>
                    <a:pt x="72878" y="128004"/>
                  </a:cubicBezTo>
                  <a:cubicBezTo>
                    <a:pt x="60732" y="126135"/>
                    <a:pt x="43914" y="81287"/>
                    <a:pt x="41111" y="76615"/>
                  </a:cubicBezTo>
                  <a:cubicBezTo>
                    <a:pt x="29899" y="58863"/>
                    <a:pt x="17752" y="42979"/>
                    <a:pt x="0" y="31767"/>
                  </a:cubicBezTo>
                  <a:cubicBezTo>
                    <a:pt x="30833" y="20555"/>
                    <a:pt x="61666" y="10278"/>
                    <a:pt x="92499" y="0"/>
                  </a:cubicBezTo>
                  <a:close/>
                </a:path>
              </a:pathLst>
            </a:custGeom>
            <a:solidFill>
              <a:srgbClr val="9A6217"/>
            </a:solidFill>
            <a:ln w="9293" cap="flat">
              <a:noFill/>
              <a:prstDash val="solid"/>
              <a:miter/>
            </a:ln>
          </p:spPr>
          <p:txBody>
            <a:bodyPr rtlCol="0" anchor="ctr"/>
            <a:lstStyle/>
            <a:p>
              <a:endParaRPr lang="en-US" sz="1351"/>
            </a:p>
          </p:txBody>
        </p:sp>
      </p:grpSp>
    </p:spTree>
    <p:extLst>
      <p:ext uri="{BB962C8B-B14F-4D97-AF65-F5344CB8AC3E}">
        <p14:creationId xmlns:p14="http://schemas.microsoft.com/office/powerpoint/2010/main" val="191743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1" y="332486"/>
            <a:ext cx="11573197" cy="724247"/>
          </a:xfrm>
          <a:prstGeom prst="rect">
            <a:avLst/>
          </a:prstGeom>
        </p:spPr>
        <p:txBody>
          <a:bodyPr anchor="ctr"/>
          <a:lstStyle>
            <a:lvl1pPr marL="0" indent="0" algn="ctr">
              <a:buNone/>
              <a:defRPr sz="4051"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105468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1" y="123478"/>
            <a:ext cx="11573197" cy="724247"/>
          </a:xfrm>
          <a:prstGeom prst="rect">
            <a:avLst/>
          </a:prstGeom>
        </p:spPr>
        <p:txBody>
          <a:bodyPr anchor="ctr"/>
          <a:lstStyle>
            <a:lvl1pPr marL="0" indent="0" algn="ctr">
              <a:buNone/>
              <a:defRPr sz="4051"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3" y="1131592"/>
            <a:ext cx="3560767" cy="5402561"/>
          </a:xfrm>
          <a:prstGeom prst="roundRect">
            <a:avLst>
              <a:gd name="adj" fmla="val 39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3057180"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90946"/>
            <a:ext cx="2232248" cy="415755"/>
          </a:xfrm>
          <a:prstGeom prst="rect">
            <a:avLst/>
          </a:prstGeom>
          <a:noFill/>
        </p:spPr>
        <p:txBody>
          <a:bodyPr wrap="square" rtlCol="0" anchor="ctr">
            <a:spAutoFit/>
          </a:bodyPr>
          <a:lstStyle/>
          <a:p>
            <a:r>
              <a:rPr lang="en-US" altLang="ko-KR" sz="1051" b="1" dirty="0">
                <a:solidFill>
                  <a:schemeClr val="bg1"/>
                </a:solidFill>
                <a:latin typeface="Arial" pitchFamily="34" charset="0"/>
                <a:cs typeface="Arial" pitchFamily="34" charset="0"/>
              </a:rPr>
              <a:t>You can Resize without losing quality</a:t>
            </a:r>
            <a:endParaRPr lang="ko-KR" altLang="en-US" sz="1051"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288919"/>
            <a:ext cx="2232248" cy="415755"/>
          </a:xfrm>
          <a:prstGeom prst="rect">
            <a:avLst/>
          </a:prstGeom>
          <a:noFill/>
        </p:spPr>
        <p:txBody>
          <a:bodyPr wrap="square" rtlCol="0" anchor="ctr">
            <a:spAutoFit/>
          </a:bodyPr>
          <a:lstStyle/>
          <a:p>
            <a:r>
              <a:rPr lang="en-US" altLang="ko-KR" sz="1051" b="1" dirty="0">
                <a:solidFill>
                  <a:schemeClr val="bg1"/>
                </a:solidFill>
                <a:latin typeface="Arial" pitchFamily="34" charset="0"/>
                <a:cs typeface="Arial" pitchFamily="34" charset="0"/>
              </a:rPr>
              <a:t>You can Change Fill Color &amp;</a:t>
            </a:r>
          </a:p>
          <a:p>
            <a:r>
              <a:rPr lang="en-US" altLang="ko-KR" sz="1051" b="1" dirty="0">
                <a:solidFill>
                  <a:schemeClr val="bg1"/>
                </a:solidFill>
                <a:latin typeface="Arial" pitchFamily="34" charset="0"/>
                <a:cs typeface="Arial" pitchFamily="34" charset="0"/>
              </a:rPr>
              <a:t>Line Color</a:t>
            </a:r>
            <a:endParaRPr lang="ko-KR" altLang="en-US" sz="1051"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35305"/>
            <a:ext cx="2232000" cy="254044"/>
          </a:xfrm>
          <a:prstGeom prst="rect">
            <a:avLst/>
          </a:prstGeom>
          <a:noFill/>
        </p:spPr>
        <p:txBody>
          <a:bodyPr wrap="square" rtlCol="0" anchor="ctr">
            <a:spAutoFit/>
          </a:bodyPr>
          <a:lstStyle/>
          <a:p>
            <a:r>
              <a:rPr lang="en-US" altLang="ko-KR" sz="1051" dirty="0">
                <a:solidFill>
                  <a:schemeClr val="bg1"/>
                </a:solidFill>
                <a:latin typeface="Arial" pitchFamily="34" charset="0"/>
                <a:cs typeface="Arial" pitchFamily="34" charset="0"/>
              </a:rPr>
              <a:t>www.allppt.com</a:t>
            </a:r>
            <a:endParaRPr lang="ko-KR" altLang="en-US" sz="1051"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773491"/>
            <a:ext cx="2717296" cy="738664"/>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4187552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154619-7A46-4D95-B9E4-7CB7BB4C660B}"/>
              </a:ext>
            </a:extLst>
          </p:cNvPr>
          <p:cNvSpPr/>
          <p:nvPr userDrawn="1"/>
        </p:nvSpPr>
        <p:spPr>
          <a:xfrm>
            <a:off x="0" y="0"/>
            <a:ext cx="12192000" cy="1162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Freeform: Shape 18">
            <a:extLst>
              <a:ext uri="{FF2B5EF4-FFF2-40B4-BE49-F238E27FC236}">
                <a16:creationId xmlns:a16="http://schemas.microsoft.com/office/drawing/2014/main" id="{79F6544D-EEF2-415C-BE0C-FA5365C52739}"/>
              </a:ext>
            </a:extLst>
          </p:cNvPr>
          <p:cNvSpPr/>
          <p:nvPr userDrawn="1"/>
        </p:nvSpPr>
        <p:spPr>
          <a:xfrm>
            <a:off x="3" y="0"/>
            <a:ext cx="4020671" cy="1325812"/>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sz="1351"/>
          </a:p>
        </p:txBody>
      </p:sp>
      <p:sp>
        <p:nvSpPr>
          <p:cNvPr id="15" name="Rectangle 2">
            <a:extLst>
              <a:ext uri="{FF2B5EF4-FFF2-40B4-BE49-F238E27FC236}">
                <a16:creationId xmlns:a16="http://schemas.microsoft.com/office/drawing/2014/main" id="{B5980401-AB6A-4774-BE69-BCE8DE977E90}"/>
              </a:ext>
            </a:extLst>
          </p:cNvPr>
          <p:cNvSpPr/>
          <p:nvPr userDrawn="1"/>
        </p:nvSpPr>
        <p:spPr>
          <a:xfrm>
            <a:off x="0" y="6606000"/>
            <a:ext cx="1219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6" name="Rectangle 17">
            <a:extLst>
              <a:ext uri="{FF2B5EF4-FFF2-40B4-BE49-F238E27FC236}">
                <a16:creationId xmlns:a16="http://schemas.microsoft.com/office/drawing/2014/main" id="{5CD036EB-19B9-423B-8660-8BD9177C0E97}"/>
              </a:ext>
            </a:extLst>
          </p:cNvPr>
          <p:cNvSpPr/>
          <p:nvPr userDrawn="1"/>
        </p:nvSpPr>
        <p:spPr>
          <a:xfrm>
            <a:off x="0" y="936631"/>
            <a:ext cx="252000" cy="59213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7" name="Rectangle 19">
            <a:extLst>
              <a:ext uri="{FF2B5EF4-FFF2-40B4-BE49-F238E27FC236}">
                <a16:creationId xmlns:a16="http://schemas.microsoft.com/office/drawing/2014/main" id="{9F272C1B-DE42-4AEA-B50D-9EA744EE8326}"/>
              </a:ext>
            </a:extLst>
          </p:cNvPr>
          <p:cNvSpPr/>
          <p:nvPr userDrawn="1"/>
        </p:nvSpPr>
        <p:spPr>
          <a:xfrm>
            <a:off x="11940000" y="1004739"/>
            <a:ext cx="252000" cy="5770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2" name="Text Placeholder 9">
            <a:extLst>
              <a:ext uri="{FF2B5EF4-FFF2-40B4-BE49-F238E27FC236}">
                <a16:creationId xmlns:a16="http://schemas.microsoft.com/office/drawing/2014/main" id="{23DE32A5-6181-4C51-AD5C-3F1A448478A1}"/>
              </a:ext>
            </a:extLst>
          </p:cNvPr>
          <p:cNvSpPr>
            <a:spLocks noGrp="1"/>
          </p:cNvSpPr>
          <p:nvPr userDrawn="1">
            <p:ph type="body" sz="quarter" idx="10" hasCustomPrompt="1"/>
          </p:nvPr>
        </p:nvSpPr>
        <p:spPr>
          <a:xfrm>
            <a:off x="3" y="259247"/>
            <a:ext cx="12191999" cy="724247"/>
          </a:xfrm>
          <a:prstGeom prst="rect">
            <a:avLst/>
          </a:prstGeom>
        </p:spPr>
        <p:txBody>
          <a:bodyPr anchor="ctr"/>
          <a:lstStyle>
            <a:lvl1pPr marL="0" indent="0" algn="ctr">
              <a:buNone/>
              <a:defRPr sz="4051" b="0" baseline="0">
                <a:solidFill>
                  <a:schemeClr val="bg1"/>
                </a:solidFill>
                <a:latin typeface="+mj-lt"/>
                <a:cs typeface="Arial" pitchFamily="34" charset="0"/>
              </a:defRPr>
            </a:lvl1pPr>
          </a:lstStyle>
          <a:p>
            <a:pPr lvl="0"/>
            <a:r>
              <a:rPr lang="en-US" altLang="ko-KR" dirty="0"/>
              <a:t>BASIC LAYOUT</a:t>
            </a:r>
          </a:p>
        </p:txBody>
      </p:sp>
      <p:grpSp>
        <p:nvGrpSpPr>
          <p:cNvPr id="202" name="Group 201">
            <a:extLst>
              <a:ext uri="{FF2B5EF4-FFF2-40B4-BE49-F238E27FC236}">
                <a16:creationId xmlns:a16="http://schemas.microsoft.com/office/drawing/2014/main" id="{94ADDBA1-BB9A-4C4D-96C4-07E1746CFFCE}"/>
              </a:ext>
            </a:extLst>
          </p:cNvPr>
          <p:cNvGrpSpPr/>
          <p:nvPr userDrawn="1"/>
        </p:nvGrpSpPr>
        <p:grpSpPr>
          <a:xfrm>
            <a:off x="10415615" y="758759"/>
            <a:ext cx="1344927" cy="246023"/>
            <a:chOff x="6916230" y="365408"/>
            <a:chExt cx="3673340" cy="671952"/>
          </a:xfrm>
          <a:solidFill>
            <a:schemeClr val="bg1">
              <a:alpha val="94000"/>
            </a:schemeClr>
          </a:solidFill>
        </p:grpSpPr>
        <p:sp>
          <p:nvSpPr>
            <p:cNvPr id="180" name="Freeform: Shape 179">
              <a:extLst>
                <a:ext uri="{FF2B5EF4-FFF2-40B4-BE49-F238E27FC236}">
                  <a16:creationId xmlns:a16="http://schemas.microsoft.com/office/drawing/2014/main" id="{81473206-7C42-4786-B140-605978C37B51}"/>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sz="1351"/>
            </a:p>
          </p:txBody>
        </p:sp>
        <p:sp>
          <p:nvSpPr>
            <p:cNvPr id="182" name="Freeform: Shape 181">
              <a:extLst>
                <a:ext uri="{FF2B5EF4-FFF2-40B4-BE49-F238E27FC236}">
                  <a16:creationId xmlns:a16="http://schemas.microsoft.com/office/drawing/2014/main" id="{0836F97A-1633-4467-A2A3-20FC385DF45B}"/>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sz="1351"/>
            </a:p>
          </p:txBody>
        </p:sp>
        <p:sp>
          <p:nvSpPr>
            <p:cNvPr id="198" name="Freeform: Shape 197">
              <a:extLst>
                <a:ext uri="{FF2B5EF4-FFF2-40B4-BE49-F238E27FC236}">
                  <a16:creationId xmlns:a16="http://schemas.microsoft.com/office/drawing/2014/main" id="{9B6E309C-AEC2-4925-B91D-98DDA2ACEA5E}"/>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sz="1351"/>
            </a:p>
          </p:txBody>
        </p:sp>
        <p:sp>
          <p:nvSpPr>
            <p:cNvPr id="186" name="Freeform: Shape 185">
              <a:extLst>
                <a:ext uri="{FF2B5EF4-FFF2-40B4-BE49-F238E27FC236}">
                  <a16:creationId xmlns:a16="http://schemas.microsoft.com/office/drawing/2014/main" id="{C4F4EFB9-8BCE-4517-9C09-BBB033B96801}"/>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sz="1351"/>
            </a:p>
          </p:txBody>
        </p:sp>
        <p:sp>
          <p:nvSpPr>
            <p:cNvPr id="197" name="Freeform: Shape 196">
              <a:extLst>
                <a:ext uri="{FF2B5EF4-FFF2-40B4-BE49-F238E27FC236}">
                  <a16:creationId xmlns:a16="http://schemas.microsoft.com/office/drawing/2014/main" id="{273259F1-A5E6-4346-BC1B-CFDE8F987453}"/>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sz="1351"/>
            </a:p>
          </p:txBody>
        </p:sp>
        <p:sp>
          <p:nvSpPr>
            <p:cNvPr id="200" name="Freeform: Shape 199">
              <a:extLst>
                <a:ext uri="{FF2B5EF4-FFF2-40B4-BE49-F238E27FC236}">
                  <a16:creationId xmlns:a16="http://schemas.microsoft.com/office/drawing/2014/main" id="{594E921E-A6D5-4DD5-8BF2-758327B18813}"/>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sz="1351"/>
            </a:p>
          </p:txBody>
        </p:sp>
        <p:sp>
          <p:nvSpPr>
            <p:cNvPr id="201" name="Freeform: Shape 200">
              <a:extLst>
                <a:ext uri="{FF2B5EF4-FFF2-40B4-BE49-F238E27FC236}">
                  <a16:creationId xmlns:a16="http://schemas.microsoft.com/office/drawing/2014/main" id="{4BEE51DD-653A-463B-97D1-43CA56EE5161}"/>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sz="1351"/>
            </a:p>
          </p:txBody>
        </p:sp>
        <p:sp>
          <p:nvSpPr>
            <p:cNvPr id="199" name="Freeform: Shape 198">
              <a:extLst>
                <a:ext uri="{FF2B5EF4-FFF2-40B4-BE49-F238E27FC236}">
                  <a16:creationId xmlns:a16="http://schemas.microsoft.com/office/drawing/2014/main" id="{915132EF-CEE4-4E38-A8E4-AEF410B8749A}"/>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sz="1351"/>
            </a:p>
          </p:txBody>
        </p:sp>
      </p:grpSp>
    </p:spTree>
    <p:extLst>
      <p:ext uri="{BB962C8B-B14F-4D97-AF65-F5344CB8AC3E}">
        <p14:creationId xmlns:p14="http://schemas.microsoft.com/office/powerpoint/2010/main" val="408970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a:prstGeom prst="rect">
            <a:avLst/>
          </a:prstGeom>
        </p:spPr>
        <p:txBody>
          <a:bodyPr/>
          <a:lstStyle/>
          <a:p>
            <a:r>
              <a:rPr lang="zh-CN" altLang="en-US"/>
              <a:t>单击此处编辑母版标题样式</a:t>
            </a:r>
            <a:endParaRPr lang="en-US"/>
          </a:p>
        </p:txBody>
      </p:sp>
    </p:spTree>
    <p:extLst>
      <p:ext uri="{BB962C8B-B14F-4D97-AF65-F5344CB8AC3E}">
        <p14:creationId xmlns:p14="http://schemas.microsoft.com/office/powerpoint/2010/main" val="235244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73D6D-C094-BEC9-6271-A836D6ECD44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54688F7-A393-4477-E762-9E1F5ED8A6D1}"/>
              </a:ext>
            </a:extLst>
          </p:cNvPr>
          <p:cNvSpPr>
            <a:spLocks noGrp="1"/>
          </p:cNvSpPr>
          <p:nvPr>
            <p:ph type="dt" sz="half" idx="10"/>
          </p:nvPr>
        </p:nvSpPr>
        <p:spPr/>
        <p:txBody>
          <a:bodyPr/>
          <a:lstStyle/>
          <a:p>
            <a:fld id="{C764DE79-268F-4C1A-8933-263129D2AF90}" type="datetimeFigureOut">
              <a:rPr lang="en-US" smtClean="0"/>
              <a:t>6/1/2023</a:t>
            </a:fld>
            <a:endParaRPr lang="en-US" dirty="0"/>
          </a:p>
        </p:txBody>
      </p:sp>
      <p:sp>
        <p:nvSpPr>
          <p:cNvPr id="4" name="页脚占位符 3">
            <a:extLst>
              <a:ext uri="{FF2B5EF4-FFF2-40B4-BE49-F238E27FC236}">
                <a16:creationId xmlns:a16="http://schemas.microsoft.com/office/drawing/2014/main" id="{559237E3-7C4F-25FC-B7E9-488C93A3F8EF}"/>
              </a:ext>
            </a:extLst>
          </p:cNvPr>
          <p:cNvSpPr>
            <a:spLocks noGrp="1"/>
          </p:cNvSpPr>
          <p:nvPr>
            <p:ph type="ftr" sz="quarter" idx="11"/>
          </p:nvPr>
        </p:nvSpPr>
        <p:spPr/>
        <p:txBody>
          <a:bodyPr/>
          <a:lstStyle/>
          <a:p>
            <a:endParaRPr lang="en-US" dirty="0"/>
          </a:p>
        </p:txBody>
      </p:sp>
      <p:sp>
        <p:nvSpPr>
          <p:cNvPr id="5" name="灯片编号占位符 4">
            <a:extLst>
              <a:ext uri="{FF2B5EF4-FFF2-40B4-BE49-F238E27FC236}">
                <a16:creationId xmlns:a16="http://schemas.microsoft.com/office/drawing/2014/main" id="{40E7D3C7-590F-B383-882F-32689BC11C9D}"/>
              </a:ext>
            </a:extLst>
          </p:cNvPr>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4005666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3893111753"/>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1974952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111547271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1607014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3050262449"/>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25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1111111111">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E38232AC-8503-38D4-A2D6-2789E0EE0A4C}"/>
              </a:ext>
            </a:extLst>
          </p:cNvPr>
          <p:cNvGrpSpPr/>
          <p:nvPr userDrawn="1"/>
        </p:nvGrpSpPr>
        <p:grpSpPr>
          <a:xfrm>
            <a:off x="-600744" y="317658"/>
            <a:ext cx="1010445" cy="316152"/>
            <a:chOff x="-197645" y="556402"/>
            <a:chExt cx="1010445" cy="388161"/>
          </a:xfrm>
        </p:grpSpPr>
        <p:sp>
          <p:nvSpPr>
            <p:cNvPr id="6" name="1">
              <a:extLst>
                <a:ext uri="{FF2B5EF4-FFF2-40B4-BE49-F238E27FC236}">
                  <a16:creationId xmlns:a16="http://schemas.microsoft.com/office/drawing/2014/main" id="{3FCBBB10-C2E2-9FFB-1F49-BCE479476BF7}"/>
                </a:ext>
              </a:extLst>
            </p:cNvPr>
            <p:cNvSpPr/>
            <p:nvPr>
              <p:custDataLst>
                <p:tags r:id="rId1"/>
              </p:custDataLst>
            </p:nvPr>
          </p:nvSpPr>
          <p:spPr>
            <a:xfrm>
              <a:off x="-96838" y="771086"/>
              <a:ext cx="796132" cy="173477"/>
            </a:xfrm>
            <a:prstGeom prst="parallelogram">
              <a:avLst>
                <a:gd name="adj" fmla="val 36348"/>
              </a:avLst>
            </a:prstGeom>
            <a:gradFill>
              <a:gsLst>
                <a:gs pos="9000">
                  <a:schemeClr val="accent1">
                    <a:alpha val="0"/>
                  </a:schemeClr>
                </a:gs>
                <a:gs pos="100000">
                  <a:schemeClr val="accent1">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7" name="2">
              <a:extLst>
                <a:ext uri="{FF2B5EF4-FFF2-40B4-BE49-F238E27FC236}">
                  <a16:creationId xmlns:a16="http://schemas.microsoft.com/office/drawing/2014/main" id="{363743F7-C084-C4A1-480D-D69A0E244BE7}"/>
                </a:ext>
              </a:extLst>
            </p:cNvPr>
            <p:cNvSpPr/>
            <p:nvPr>
              <p:custDataLst>
                <p:tags r:id="rId2"/>
              </p:custDataLst>
            </p:nvPr>
          </p:nvSpPr>
          <p:spPr>
            <a:xfrm>
              <a:off x="-197645" y="556402"/>
              <a:ext cx="796132" cy="173477"/>
            </a:xfrm>
            <a:prstGeom prst="parallelogram">
              <a:avLst>
                <a:gd name="adj" fmla="val 36348"/>
              </a:avLst>
            </a:prstGeom>
            <a:noFill/>
            <a:ln>
              <a:gradFill flip="none" rotWithShape="1">
                <a:gsLst>
                  <a:gs pos="32000">
                    <a:schemeClr val="accent1">
                      <a:alpha val="0"/>
                    </a:schemeClr>
                  </a:gs>
                  <a:gs pos="100000">
                    <a:schemeClr val="accent1"/>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8" name="2">
              <a:extLst>
                <a:ext uri="{FF2B5EF4-FFF2-40B4-BE49-F238E27FC236}">
                  <a16:creationId xmlns:a16="http://schemas.microsoft.com/office/drawing/2014/main" id="{B4879806-441B-8B86-5082-359058F062AE}"/>
                </a:ext>
              </a:extLst>
            </p:cNvPr>
            <p:cNvSpPr/>
            <p:nvPr>
              <p:custDataLst>
                <p:tags r:id="rId3"/>
              </p:custDataLst>
            </p:nvPr>
          </p:nvSpPr>
          <p:spPr>
            <a:xfrm>
              <a:off x="16668" y="663744"/>
              <a:ext cx="796132" cy="173477"/>
            </a:xfrm>
            <a:prstGeom prst="parallelogram">
              <a:avLst>
                <a:gd name="adj" fmla="val 36348"/>
              </a:avLst>
            </a:prstGeom>
            <a:gradFill flip="none" rotWithShape="1">
              <a:gsLst>
                <a:gs pos="45000">
                  <a:schemeClr val="accent1">
                    <a:alpha val="0"/>
                  </a:schemeClr>
                </a:gs>
                <a:gs pos="100000">
                  <a:schemeClr val="accent1">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sp>
          <p:nvSpPr>
            <p:cNvPr id="9" name="任意多边形: 形状 8">
              <a:extLst>
                <a:ext uri="{FF2B5EF4-FFF2-40B4-BE49-F238E27FC236}">
                  <a16:creationId xmlns:a16="http://schemas.microsoft.com/office/drawing/2014/main" id="{FB5D8FE4-77C3-7A70-5DA5-FDC5477CBA05}"/>
                </a:ext>
              </a:extLst>
            </p:cNvPr>
            <p:cNvSpPr/>
            <p:nvPr>
              <p:custDataLst>
                <p:tags r:id="rId4"/>
              </p:custDataLst>
            </p:nvPr>
          </p:nvSpPr>
          <p:spPr>
            <a:xfrm>
              <a:off x="612908" y="771086"/>
              <a:ext cx="86386" cy="173477"/>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chemeClr val="accent1"/>
                </a:gs>
                <a:gs pos="100000">
                  <a:schemeClr val="accent1">
                    <a:lumMod val="60000"/>
                    <a:lumOff val="4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11" name="文本占位符 10">
            <a:extLst>
              <a:ext uri="{FF2B5EF4-FFF2-40B4-BE49-F238E27FC236}">
                <a16:creationId xmlns:a16="http://schemas.microsoft.com/office/drawing/2014/main" id="{5106B691-ABD8-2071-704C-1DA99D82E996}"/>
              </a:ext>
            </a:extLst>
          </p:cNvPr>
          <p:cNvSpPr>
            <a:spLocks noGrp="1"/>
          </p:cNvSpPr>
          <p:nvPr>
            <p:ph type="body" sz="quarter" idx="10"/>
          </p:nvPr>
        </p:nvSpPr>
        <p:spPr>
          <a:xfrm>
            <a:off x="482599" y="291068"/>
            <a:ext cx="11229976" cy="369332"/>
          </a:xfrm>
        </p:spPr>
        <p:txBody>
          <a:bodyPr wrap="square" lIns="0" tIns="0" rIns="0" bIns="0" anchor="ctr">
            <a:spAutoFit/>
          </a:bodyPr>
          <a:lstStyle>
            <a:lvl1pPr marL="0" indent="0" algn="l">
              <a:lnSpc>
                <a:spcPct val="100000"/>
              </a:lnSpc>
              <a:spcBef>
                <a:spcPts val="0"/>
              </a:spcBef>
              <a:buNone/>
              <a:defRPr sz="2400" b="1"/>
            </a:lvl1pPr>
            <a:lvl2pPr marL="457189" indent="0">
              <a:buNone/>
              <a:defRPr/>
            </a:lvl2pPr>
          </a:lstStyle>
          <a:p>
            <a:pPr lvl="0"/>
            <a:r>
              <a:rPr lang="zh-CN" altLang="en-US" dirty="0"/>
              <a:t>单击此处编辑母版文本样式</a:t>
            </a:r>
          </a:p>
        </p:txBody>
      </p:sp>
      <p:grpSp>
        <p:nvGrpSpPr>
          <p:cNvPr id="12" name="组合 11">
            <a:extLst>
              <a:ext uri="{FF2B5EF4-FFF2-40B4-BE49-F238E27FC236}">
                <a16:creationId xmlns:a16="http://schemas.microsoft.com/office/drawing/2014/main" id="{01AF01D1-7472-77FA-777F-6772DF518C5C}"/>
              </a:ext>
            </a:extLst>
          </p:cNvPr>
          <p:cNvGrpSpPr/>
          <p:nvPr userDrawn="1"/>
        </p:nvGrpSpPr>
        <p:grpSpPr>
          <a:xfrm>
            <a:off x="479425" y="634343"/>
            <a:ext cx="11433494" cy="52113"/>
            <a:chOff x="-6669407" y="1828961"/>
            <a:chExt cx="11433494" cy="52113"/>
          </a:xfrm>
        </p:grpSpPr>
        <p:grpSp>
          <p:nvGrpSpPr>
            <p:cNvPr id="13" name="组合 12">
              <a:extLst>
                <a:ext uri="{FF2B5EF4-FFF2-40B4-BE49-F238E27FC236}">
                  <a16:creationId xmlns:a16="http://schemas.microsoft.com/office/drawing/2014/main" id="{31B8CDA8-3187-DA6A-E865-745BC33277CF}"/>
                </a:ext>
              </a:extLst>
            </p:cNvPr>
            <p:cNvGrpSpPr/>
            <p:nvPr/>
          </p:nvGrpSpPr>
          <p:grpSpPr>
            <a:xfrm flipH="1">
              <a:off x="4397374" y="1828961"/>
              <a:ext cx="366713" cy="52113"/>
              <a:chOff x="701674" y="1828961"/>
              <a:chExt cx="366713" cy="52113"/>
            </a:xfrm>
          </p:grpSpPr>
          <p:sp>
            <p:nvSpPr>
              <p:cNvPr id="15" name="平行四边形 14">
                <a:extLst>
                  <a:ext uri="{FF2B5EF4-FFF2-40B4-BE49-F238E27FC236}">
                    <a16:creationId xmlns:a16="http://schemas.microsoft.com/office/drawing/2014/main" id="{05833EF3-6008-B32E-348F-448259B23794}"/>
                  </a:ext>
                </a:extLst>
              </p:cNvPr>
              <p:cNvSpPr/>
              <p:nvPr/>
            </p:nvSpPr>
            <p:spPr>
              <a:xfrm flipH="1">
                <a:off x="701674" y="1831784"/>
                <a:ext cx="87903" cy="4929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平行四边形 15">
                <a:extLst>
                  <a:ext uri="{FF2B5EF4-FFF2-40B4-BE49-F238E27FC236}">
                    <a16:creationId xmlns:a16="http://schemas.microsoft.com/office/drawing/2014/main" id="{9EC61DF1-362C-B43F-C98F-EAE286E9D886}"/>
                  </a:ext>
                </a:extLst>
              </p:cNvPr>
              <p:cNvSpPr/>
              <p:nvPr/>
            </p:nvSpPr>
            <p:spPr>
              <a:xfrm flipH="1">
                <a:off x="794611" y="1831784"/>
                <a:ext cx="87903" cy="49290"/>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平行四边形 16">
                <a:extLst>
                  <a:ext uri="{FF2B5EF4-FFF2-40B4-BE49-F238E27FC236}">
                    <a16:creationId xmlns:a16="http://schemas.microsoft.com/office/drawing/2014/main" id="{54FB9E6B-00A9-1BE4-76B2-A7AA2185707A}"/>
                  </a:ext>
                </a:extLst>
              </p:cNvPr>
              <p:cNvSpPr/>
              <p:nvPr/>
            </p:nvSpPr>
            <p:spPr>
              <a:xfrm flipH="1">
                <a:off x="882514" y="1828961"/>
                <a:ext cx="92937" cy="52113"/>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平行四边形 17">
                <a:extLst>
                  <a:ext uri="{FF2B5EF4-FFF2-40B4-BE49-F238E27FC236}">
                    <a16:creationId xmlns:a16="http://schemas.microsoft.com/office/drawing/2014/main" id="{939F67B9-D88F-DA49-EE38-034CA2E35884}"/>
                  </a:ext>
                </a:extLst>
              </p:cNvPr>
              <p:cNvSpPr/>
              <p:nvPr/>
            </p:nvSpPr>
            <p:spPr>
              <a:xfrm flipH="1">
                <a:off x="975450" y="1828961"/>
                <a:ext cx="92937" cy="52113"/>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4" name="直接连接符 13">
              <a:extLst>
                <a:ext uri="{FF2B5EF4-FFF2-40B4-BE49-F238E27FC236}">
                  <a16:creationId xmlns:a16="http://schemas.microsoft.com/office/drawing/2014/main" id="{67DF240A-BD41-5205-F9CD-6FC05BB5E3B0}"/>
                </a:ext>
              </a:extLst>
            </p:cNvPr>
            <p:cNvCxnSpPr>
              <a:cxnSpLocks/>
            </p:cNvCxnSpPr>
            <p:nvPr/>
          </p:nvCxnSpPr>
          <p:spPr>
            <a:xfrm flipH="1">
              <a:off x="-6669407" y="1857678"/>
              <a:ext cx="11021600" cy="0"/>
            </a:xfrm>
            <a:prstGeom prst="line">
              <a:avLst/>
            </a:prstGeom>
            <a:ln>
              <a:gradFill flip="none" rotWithShape="1">
                <a:gsLst>
                  <a:gs pos="100000">
                    <a:schemeClr val="accent1">
                      <a:alpha val="0"/>
                    </a:schemeClr>
                  </a:gs>
                  <a:gs pos="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21" name="文本占位符 20">
            <a:extLst>
              <a:ext uri="{FF2B5EF4-FFF2-40B4-BE49-F238E27FC236}">
                <a16:creationId xmlns:a16="http://schemas.microsoft.com/office/drawing/2014/main" id="{536AA735-BB18-32DC-7505-EB84ECE6A8BC}"/>
              </a:ext>
            </a:extLst>
          </p:cNvPr>
          <p:cNvSpPr>
            <a:spLocks noGrp="1"/>
          </p:cNvSpPr>
          <p:nvPr>
            <p:ph type="body" sz="quarter" idx="11"/>
          </p:nvPr>
        </p:nvSpPr>
        <p:spPr>
          <a:xfrm>
            <a:off x="482600" y="6197600"/>
            <a:ext cx="11272838" cy="123111"/>
          </a:xfrm>
        </p:spPr>
        <p:txBody>
          <a:bodyPr lIns="0" tIns="0" rIns="0" bIns="0" anchor="t">
            <a:spAutoFit/>
          </a:bodyPr>
          <a:lstStyle>
            <a:lvl1pPr marL="108000" indent="-108000">
              <a:lnSpc>
                <a:spcPct val="100000"/>
              </a:lnSpc>
              <a:spcBef>
                <a:spcPts val="0"/>
              </a:spcBef>
              <a:buFont typeface="+mj-lt"/>
              <a:buAutoNum type="arabicPeriod"/>
              <a:defRPr sz="800">
                <a:solidFill>
                  <a:schemeClr val="tx1">
                    <a:lumMod val="65000"/>
                    <a:lumOff val="3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1828516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guide id="4" orient="horz" pos="504">
          <p15:clr>
            <a:srgbClr val="FBAE40"/>
          </p15:clr>
        </p15:guide>
        <p15:guide id="5" pos="302">
          <p15:clr>
            <a:srgbClr val="FBAE40"/>
          </p15:clr>
        </p15:guide>
        <p15:guide id="6" pos="7378">
          <p15:clr>
            <a:srgbClr val="FBAE40"/>
          </p15:clr>
        </p15:guide>
        <p15:guide id="7" orient="horz" pos="3906" userDrawn="1">
          <p15:clr>
            <a:srgbClr val="FBAE40"/>
          </p15:clr>
        </p15:guide>
        <p15:guide id="8" orient="horz" pos="386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111111111111">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E38232AC-8503-38D4-A2D6-2789E0EE0A4C}"/>
              </a:ext>
            </a:extLst>
          </p:cNvPr>
          <p:cNvGrpSpPr/>
          <p:nvPr userDrawn="1"/>
        </p:nvGrpSpPr>
        <p:grpSpPr>
          <a:xfrm>
            <a:off x="-600744" y="317658"/>
            <a:ext cx="1010445" cy="316153"/>
            <a:chOff x="-197645" y="556401"/>
            <a:chExt cx="1010445" cy="388162"/>
          </a:xfrm>
        </p:grpSpPr>
        <p:sp>
          <p:nvSpPr>
            <p:cNvPr id="6" name="1">
              <a:extLst>
                <a:ext uri="{FF2B5EF4-FFF2-40B4-BE49-F238E27FC236}">
                  <a16:creationId xmlns:a16="http://schemas.microsoft.com/office/drawing/2014/main" id="{3FCBBB10-C2E2-9FFB-1F49-BCE479476BF7}"/>
                </a:ext>
              </a:extLst>
            </p:cNvPr>
            <p:cNvSpPr/>
            <p:nvPr>
              <p:custDataLst>
                <p:tags r:id="rId1"/>
              </p:custDataLst>
            </p:nvPr>
          </p:nvSpPr>
          <p:spPr>
            <a:xfrm>
              <a:off x="-96838" y="771086"/>
              <a:ext cx="796132" cy="173477"/>
            </a:xfrm>
            <a:prstGeom prst="parallelogram">
              <a:avLst>
                <a:gd name="adj" fmla="val 36348"/>
              </a:avLst>
            </a:prstGeom>
            <a:gradFill>
              <a:gsLst>
                <a:gs pos="9000">
                  <a:schemeClr val="accent2">
                    <a:alpha val="0"/>
                  </a:schemeClr>
                </a:gs>
                <a:gs pos="100000">
                  <a:schemeClr val="accent2">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7" name="2">
              <a:extLst>
                <a:ext uri="{FF2B5EF4-FFF2-40B4-BE49-F238E27FC236}">
                  <a16:creationId xmlns:a16="http://schemas.microsoft.com/office/drawing/2014/main" id="{363743F7-C084-C4A1-480D-D69A0E244BE7}"/>
                </a:ext>
              </a:extLst>
            </p:cNvPr>
            <p:cNvSpPr/>
            <p:nvPr>
              <p:custDataLst>
                <p:tags r:id="rId2"/>
              </p:custDataLst>
            </p:nvPr>
          </p:nvSpPr>
          <p:spPr>
            <a:xfrm>
              <a:off x="-197645" y="556401"/>
              <a:ext cx="796132" cy="173477"/>
            </a:xfrm>
            <a:prstGeom prst="parallelogram">
              <a:avLst>
                <a:gd name="adj" fmla="val 36348"/>
              </a:avLst>
            </a:prstGeom>
            <a:noFill/>
            <a:ln>
              <a:gradFill flip="none" rotWithShape="1">
                <a:gsLst>
                  <a:gs pos="32000">
                    <a:schemeClr val="accent2">
                      <a:alpha val="0"/>
                    </a:schemeClr>
                  </a:gs>
                  <a:gs pos="100000">
                    <a:schemeClr val="accent2"/>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8" name="2">
              <a:extLst>
                <a:ext uri="{FF2B5EF4-FFF2-40B4-BE49-F238E27FC236}">
                  <a16:creationId xmlns:a16="http://schemas.microsoft.com/office/drawing/2014/main" id="{B4879806-441B-8B86-5082-359058F062AE}"/>
                </a:ext>
              </a:extLst>
            </p:cNvPr>
            <p:cNvSpPr/>
            <p:nvPr>
              <p:custDataLst>
                <p:tags r:id="rId3"/>
              </p:custDataLst>
            </p:nvPr>
          </p:nvSpPr>
          <p:spPr>
            <a:xfrm>
              <a:off x="16668" y="663744"/>
              <a:ext cx="796132" cy="173477"/>
            </a:xfrm>
            <a:prstGeom prst="parallelogram">
              <a:avLst>
                <a:gd name="adj" fmla="val 36348"/>
              </a:avLst>
            </a:prstGeom>
            <a:gradFill flip="none" rotWithShape="1">
              <a:gsLst>
                <a:gs pos="45000">
                  <a:schemeClr val="accent2">
                    <a:alpha val="0"/>
                  </a:schemeClr>
                </a:gs>
                <a:gs pos="100000">
                  <a:schemeClr val="accent2">
                    <a:alpha val="7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sp>
          <p:nvSpPr>
            <p:cNvPr id="9" name="任意多边形: 形状 8">
              <a:extLst>
                <a:ext uri="{FF2B5EF4-FFF2-40B4-BE49-F238E27FC236}">
                  <a16:creationId xmlns:a16="http://schemas.microsoft.com/office/drawing/2014/main" id="{FB5D8FE4-77C3-7A70-5DA5-FDC5477CBA05}"/>
                </a:ext>
              </a:extLst>
            </p:cNvPr>
            <p:cNvSpPr/>
            <p:nvPr>
              <p:custDataLst>
                <p:tags r:id="rId4"/>
              </p:custDataLst>
            </p:nvPr>
          </p:nvSpPr>
          <p:spPr>
            <a:xfrm>
              <a:off x="630446" y="771086"/>
              <a:ext cx="68847" cy="173477"/>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chemeClr val="accent2"/>
                </a:gs>
                <a:gs pos="100000">
                  <a:schemeClr val="accent2">
                    <a:lumMod val="60000"/>
                    <a:lumOff val="4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11" name="文本占位符 10">
            <a:extLst>
              <a:ext uri="{FF2B5EF4-FFF2-40B4-BE49-F238E27FC236}">
                <a16:creationId xmlns:a16="http://schemas.microsoft.com/office/drawing/2014/main" id="{5106B691-ABD8-2071-704C-1DA99D82E996}"/>
              </a:ext>
            </a:extLst>
          </p:cNvPr>
          <p:cNvSpPr>
            <a:spLocks noGrp="1"/>
          </p:cNvSpPr>
          <p:nvPr>
            <p:ph type="body" sz="quarter" idx="10"/>
          </p:nvPr>
        </p:nvSpPr>
        <p:spPr>
          <a:xfrm>
            <a:off x="482599" y="291068"/>
            <a:ext cx="11229976" cy="369332"/>
          </a:xfrm>
        </p:spPr>
        <p:txBody>
          <a:bodyPr wrap="square" lIns="0" tIns="0" rIns="0" bIns="0" anchor="ctr">
            <a:spAutoFit/>
          </a:bodyPr>
          <a:lstStyle>
            <a:lvl1pPr marL="0" indent="0" algn="l">
              <a:lnSpc>
                <a:spcPct val="100000"/>
              </a:lnSpc>
              <a:spcBef>
                <a:spcPts val="0"/>
              </a:spcBef>
              <a:buNone/>
              <a:defRPr sz="2400" b="1"/>
            </a:lvl1pPr>
            <a:lvl2pPr marL="457189" indent="0">
              <a:buNone/>
              <a:defRPr/>
            </a:lvl2pPr>
          </a:lstStyle>
          <a:p>
            <a:pPr lvl="0"/>
            <a:r>
              <a:rPr lang="zh-CN" altLang="en-US" dirty="0"/>
              <a:t>单击此处编辑母版文本样式</a:t>
            </a:r>
          </a:p>
        </p:txBody>
      </p:sp>
      <p:grpSp>
        <p:nvGrpSpPr>
          <p:cNvPr id="12" name="组合 11">
            <a:extLst>
              <a:ext uri="{FF2B5EF4-FFF2-40B4-BE49-F238E27FC236}">
                <a16:creationId xmlns:a16="http://schemas.microsoft.com/office/drawing/2014/main" id="{01AF01D1-7472-77FA-777F-6772DF518C5C}"/>
              </a:ext>
            </a:extLst>
          </p:cNvPr>
          <p:cNvGrpSpPr/>
          <p:nvPr userDrawn="1"/>
        </p:nvGrpSpPr>
        <p:grpSpPr>
          <a:xfrm>
            <a:off x="479425" y="634343"/>
            <a:ext cx="11433494" cy="52113"/>
            <a:chOff x="-6669407" y="1828961"/>
            <a:chExt cx="11433494" cy="52113"/>
          </a:xfrm>
        </p:grpSpPr>
        <p:grpSp>
          <p:nvGrpSpPr>
            <p:cNvPr id="13" name="组合 12">
              <a:extLst>
                <a:ext uri="{FF2B5EF4-FFF2-40B4-BE49-F238E27FC236}">
                  <a16:creationId xmlns:a16="http://schemas.microsoft.com/office/drawing/2014/main" id="{31B8CDA8-3187-DA6A-E865-745BC33277CF}"/>
                </a:ext>
              </a:extLst>
            </p:cNvPr>
            <p:cNvGrpSpPr/>
            <p:nvPr/>
          </p:nvGrpSpPr>
          <p:grpSpPr>
            <a:xfrm flipH="1">
              <a:off x="4397374" y="1828961"/>
              <a:ext cx="366713" cy="52113"/>
              <a:chOff x="701674" y="1828961"/>
              <a:chExt cx="366713" cy="52113"/>
            </a:xfrm>
          </p:grpSpPr>
          <p:sp>
            <p:nvSpPr>
              <p:cNvPr id="15" name="平行四边形 14">
                <a:extLst>
                  <a:ext uri="{FF2B5EF4-FFF2-40B4-BE49-F238E27FC236}">
                    <a16:creationId xmlns:a16="http://schemas.microsoft.com/office/drawing/2014/main" id="{05833EF3-6008-B32E-348F-448259B23794}"/>
                  </a:ext>
                </a:extLst>
              </p:cNvPr>
              <p:cNvSpPr/>
              <p:nvPr/>
            </p:nvSpPr>
            <p:spPr>
              <a:xfrm flipH="1">
                <a:off x="701674" y="1831784"/>
                <a:ext cx="87903" cy="4929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平行四边形 15">
                <a:extLst>
                  <a:ext uri="{FF2B5EF4-FFF2-40B4-BE49-F238E27FC236}">
                    <a16:creationId xmlns:a16="http://schemas.microsoft.com/office/drawing/2014/main" id="{9EC61DF1-362C-B43F-C98F-EAE286E9D886}"/>
                  </a:ext>
                </a:extLst>
              </p:cNvPr>
              <p:cNvSpPr/>
              <p:nvPr/>
            </p:nvSpPr>
            <p:spPr>
              <a:xfrm flipH="1">
                <a:off x="794611" y="1831784"/>
                <a:ext cx="87903" cy="49290"/>
              </a:xfrm>
              <a:prstGeom prst="parallelogram">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平行四边形 16">
                <a:extLst>
                  <a:ext uri="{FF2B5EF4-FFF2-40B4-BE49-F238E27FC236}">
                    <a16:creationId xmlns:a16="http://schemas.microsoft.com/office/drawing/2014/main" id="{54FB9E6B-00A9-1BE4-76B2-A7AA2185707A}"/>
                  </a:ext>
                </a:extLst>
              </p:cNvPr>
              <p:cNvSpPr/>
              <p:nvPr/>
            </p:nvSpPr>
            <p:spPr>
              <a:xfrm flipH="1">
                <a:off x="882514" y="1828961"/>
                <a:ext cx="92937" cy="52113"/>
              </a:xfrm>
              <a:prstGeom prst="parallelogram">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平行四边形 17">
                <a:extLst>
                  <a:ext uri="{FF2B5EF4-FFF2-40B4-BE49-F238E27FC236}">
                    <a16:creationId xmlns:a16="http://schemas.microsoft.com/office/drawing/2014/main" id="{939F67B9-D88F-DA49-EE38-034CA2E35884}"/>
                  </a:ext>
                </a:extLst>
              </p:cNvPr>
              <p:cNvSpPr/>
              <p:nvPr/>
            </p:nvSpPr>
            <p:spPr>
              <a:xfrm flipH="1">
                <a:off x="975450" y="1828961"/>
                <a:ext cx="92937" cy="52113"/>
              </a:xfrm>
              <a:prstGeom prst="parallelogram">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4" name="直接连接符 13">
              <a:extLst>
                <a:ext uri="{FF2B5EF4-FFF2-40B4-BE49-F238E27FC236}">
                  <a16:creationId xmlns:a16="http://schemas.microsoft.com/office/drawing/2014/main" id="{67DF240A-BD41-5205-F9CD-6FC05BB5E3B0}"/>
                </a:ext>
              </a:extLst>
            </p:cNvPr>
            <p:cNvCxnSpPr>
              <a:cxnSpLocks/>
            </p:cNvCxnSpPr>
            <p:nvPr/>
          </p:nvCxnSpPr>
          <p:spPr>
            <a:xfrm flipH="1">
              <a:off x="-6669407" y="1857678"/>
              <a:ext cx="11021600" cy="0"/>
            </a:xfrm>
            <a:prstGeom prst="line">
              <a:avLst/>
            </a:prstGeom>
            <a:ln>
              <a:gradFill flip="none" rotWithShape="1">
                <a:gsLst>
                  <a:gs pos="100000">
                    <a:schemeClr val="accent2">
                      <a:alpha val="0"/>
                    </a:schemeClr>
                  </a:gs>
                  <a:gs pos="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21" name="文本占位符 20">
            <a:extLst>
              <a:ext uri="{FF2B5EF4-FFF2-40B4-BE49-F238E27FC236}">
                <a16:creationId xmlns:a16="http://schemas.microsoft.com/office/drawing/2014/main" id="{536AA735-BB18-32DC-7505-EB84ECE6A8BC}"/>
              </a:ext>
            </a:extLst>
          </p:cNvPr>
          <p:cNvSpPr>
            <a:spLocks noGrp="1"/>
          </p:cNvSpPr>
          <p:nvPr>
            <p:ph type="body" sz="quarter" idx="11"/>
          </p:nvPr>
        </p:nvSpPr>
        <p:spPr>
          <a:xfrm>
            <a:off x="482600" y="6197600"/>
            <a:ext cx="11272838" cy="123111"/>
          </a:xfrm>
        </p:spPr>
        <p:txBody>
          <a:bodyPr lIns="0" tIns="0" rIns="0" bIns="0" anchor="t">
            <a:spAutoFit/>
          </a:bodyPr>
          <a:lstStyle>
            <a:lvl1pPr marL="108000" indent="-108000">
              <a:lnSpc>
                <a:spcPct val="100000"/>
              </a:lnSpc>
              <a:spcBef>
                <a:spcPts val="0"/>
              </a:spcBef>
              <a:buFont typeface="+mj-lt"/>
              <a:buAutoNum type="arabicPeriod"/>
              <a:defRPr sz="800">
                <a:solidFill>
                  <a:schemeClr val="tx1">
                    <a:lumMod val="65000"/>
                    <a:lumOff val="3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1623297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guide id="4" orient="horz" pos="504">
          <p15:clr>
            <a:srgbClr val="FBAE40"/>
          </p15:clr>
        </p15:guide>
        <p15:guide id="5" pos="302">
          <p15:clr>
            <a:srgbClr val="FBAE40"/>
          </p15:clr>
        </p15:guide>
        <p15:guide id="6" pos="7378">
          <p15:clr>
            <a:srgbClr val="FBAE40"/>
          </p15:clr>
        </p15:guide>
        <p15:guide id="7" orient="horz" pos="3906">
          <p15:clr>
            <a:srgbClr val="FBAE40"/>
          </p15:clr>
        </p15:guide>
        <p15:guide id="8"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032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111111111111">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E38232AC-8503-38D4-A2D6-2789E0EE0A4C}"/>
              </a:ext>
            </a:extLst>
          </p:cNvPr>
          <p:cNvGrpSpPr/>
          <p:nvPr userDrawn="1"/>
        </p:nvGrpSpPr>
        <p:grpSpPr>
          <a:xfrm>
            <a:off x="-600744" y="317658"/>
            <a:ext cx="1010445" cy="316153"/>
            <a:chOff x="-197645" y="556401"/>
            <a:chExt cx="1010445" cy="388162"/>
          </a:xfrm>
        </p:grpSpPr>
        <p:sp>
          <p:nvSpPr>
            <p:cNvPr id="6" name="1">
              <a:extLst>
                <a:ext uri="{FF2B5EF4-FFF2-40B4-BE49-F238E27FC236}">
                  <a16:creationId xmlns:a16="http://schemas.microsoft.com/office/drawing/2014/main" id="{3FCBBB10-C2E2-9FFB-1F49-BCE479476BF7}"/>
                </a:ext>
              </a:extLst>
            </p:cNvPr>
            <p:cNvSpPr/>
            <p:nvPr>
              <p:custDataLst>
                <p:tags r:id="rId1"/>
              </p:custDataLst>
            </p:nvPr>
          </p:nvSpPr>
          <p:spPr>
            <a:xfrm>
              <a:off x="-96838" y="771086"/>
              <a:ext cx="796132" cy="173477"/>
            </a:xfrm>
            <a:prstGeom prst="parallelogram">
              <a:avLst>
                <a:gd name="adj" fmla="val 36348"/>
              </a:avLst>
            </a:prstGeom>
            <a:gradFill>
              <a:gsLst>
                <a:gs pos="9000">
                  <a:srgbClr val="00D8B8">
                    <a:alpha val="0"/>
                  </a:srgbClr>
                </a:gs>
                <a:gs pos="100000">
                  <a:srgbClr val="0149CA">
                    <a:alpha val="87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7" name="2">
              <a:extLst>
                <a:ext uri="{FF2B5EF4-FFF2-40B4-BE49-F238E27FC236}">
                  <a16:creationId xmlns:a16="http://schemas.microsoft.com/office/drawing/2014/main" id="{363743F7-C084-C4A1-480D-D69A0E244BE7}"/>
                </a:ext>
              </a:extLst>
            </p:cNvPr>
            <p:cNvSpPr/>
            <p:nvPr>
              <p:custDataLst>
                <p:tags r:id="rId2"/>
              </p:custDataLst>
            </p:nvPr>
          </p:nvSpPr>
          <p:spPr>
            <a:xfrm>
              <a:off x="-197645" y="556401"/>
              <a:ext cx="796132" cy="173477"/>
            </a:xfrm>
            <a:prstGeom prst="parallelogram">
              <a:avLst>
                <a:gd name="adj" fmla="val 36348"/>
              </a:avLst>
            </a:prstGeom>
            <a:noFill/>
            <a:ln>
              <a:gradFill flip="none" rotWithShape="1">
                <a:gsLst>
                  <a:gs pos="32000">
                    <a:srgbClr val="00D8B8">
                      <a:alpha val="0"/>
                    </a:srgbClr>
                  </a:gs>
                  <a:gs pos="100000">
                    <a:srgbClr val="00D8B8"/>
                  </a:gs>
                </a:gsLst>
                <a:lin ang="1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mn-ea"/>
                <a:cs typeface="+mn-cs"/>
              </a:endParaRPr>
            </a:p>
          </p:txBody>
        </p:sp>
        <p:sp>
          <p:nvSpPr>
            <p:cNvPr id="8" name="2">
              <a:extLst>
                <a:ext uri="{FF2B5EF4-FFF2-40B4-BE49-F238E27FC236}">
                  <a16:creationId xmlns:a16="http://schemas.microsoft.com/office/drawing/2014/main" id="{B4879806-441B-8B86-5082-359058F062AE}"/>
                </a:ext>
              </a:extLst>
            </p:cNvPr>
            <p:cNvSpPr/>
            <p:nvPr>
              <p:custDataLst>
                <p:tags r:id="rId3"/>
              </p:custDataLst>
            </p:nvPr>
          </p:nvSpPr>
          <p:spPr>
            <a:xfrm>
              <a:off x="16668" y="663744"/>
              <a:ext cx="796132" cy="173477"/>
            </a:xfrm>
            <a:prstGeom prst="parallelogram">
              <a:avLst>
                <a:gd name="adj" fmla="val 36348"/>
              </a:avLst>
            </a:prstGeom>
            <a:gradFill flip="none" rotWithShape="1">
              <a:gsLst>
                <a:gs pos="45000">
                  <a:srgbClr val="00D8B8">
                    <a:alpha val="0"/>
                  </a:srgbClr>
                </a:gs>
                <a:gs pos="100000">
                  <a:srgbClr val="0149CA">
                    <a:alpha val="70000"/>
                  </a:srgb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2700" dirty="0">
                <a:solidFill>
                  <a:prstClr val="white"/>
                </a:solidFill>
                <a:latin typeface="+mn-ea"/>
              </a:endParaRPr>
            </a:p>
          </p:txBody>
        </p:sp>
        <p:sp>
          <p:nvSpPr>
            <p:cNvPr id="9" name="任意多边形: 形状 8">
              <a:extLst>
                <a:ext uri="{FF2B5EF4-FFF2-40B4-BE49-F238E27FC236}">
                  <a16:creationId xmlns:a16="http://schemas.microsoft.com/office/drawing/2014/main" id="{FB5D8FE4-77C3-7A70-5DA5-FDC5477CBA05}"/>
                </a:ext>
              </a:extLst>
            </p:cNvPr>
            <p:cNvSpPr/>
            <p:nvPr>
              <p:custDataLst>
                <p:tags r:id="rId4"/>
              </p:custDataLst>
            </p:nvPr>
          </p:nvSpPr>
          <p:spPr>
            <a:xfrm>
              <a:off x="630446" y="771086"/>
              <a:ext cx="68847" cy="173477"/>
            </a:xfrm>
            <a:custGeom>
              <a:avLst/>
              <a:gdLst>
                <a:gd name="connsiteX0" fmla="*/ 63055 w 86386"/>
                <a:gd name="connsiteY0" fmla="*/ 0 h 173477"/>
                <a:gd name="connsiteX1" fmla="*/ 86386 w 86386"/>
                <a:gd name="connsiteY1" fmla="*/ 0 h 173477"/>
                <a:gd name="connsiteX2" fmla="*/ 23331 w 86386"/>
                <a:gd name="connsiteY2" fmla="*/ 173477 h 173477"/>
                <a:gd name="connsiteX3" fmla="*/ 0 w 86386"/>
                <a:gd name="connsiteY3" fmla="*/ 173477 h 173477"/>
              </a:gdLst>
              <a:ahLst/>
              <a:cxnLst>
                <a:cxn ang="0">
                  <a:pos x="connsiteX0" y="connsiteY0"/>
                </a:cxn>
                <a:cxn ang="0">
                  <a:pos x="connsiteX1" y="connsiteY1"/>
                </a:cxn>
                <a:cxn ang="0">
                  <a:pos x="connsiteX2" y="connsiteY2"/>
                </a:cxn>
                <a:cxn ang="0">
                  <a:pos x="connsiteX3" y="connsiteY3"/>
                </a:cxn>
              </a:cxnLst>
              <a:rect l="l" t="t" r="r" b="b"/>
              <a:pathLst>
                <a:path w="86386" h="173477">
                  <a:moveTo>
                    <a:pt x="63055" y="0"/>
                  </a:moveTo>
                  <a:lnTo>
                    <a:pt x="86386" y="0"/>
                  </a:lnTo>
                  <a:lnTo>
                    <a:pt x="23331" y="173477"/>
                  </a:lnTo>
                  <a:lnTo>
                    <a:pt x="0" y="173477"/>
                  </a:lnTo>
                  <a:close/>
                </a:path>
              </a:pathLst>
            </a:custGeom>
            <a:gradFill flip="none" rotWithShape="1">
              <a:gsLst>
                <a:gs pos="26000">
                  <a:srgbClr val="0149CA"/>
                </a:gs>
                <a:gs pos="100000">
                  <a:srgbClr val="0149CA">
                    <a:lumMod val="60000"/>
                    <a:lumOff val="4000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11" name="文本占位符 10">
            <a:extLst>
              <a:ext uri="{FF2B5EF4-FFF2-40B4-BE49-F238E27FC236}">
                <a16:creationId xmlns:a16="http://schemas.microsoft.com/office/drawing/2014/main" id="{5106B691-ABD8-2071-704C-1DA99D82E996}"/>
              </a:ext>
            </a:extLst>
          </p:cNvPr>
          <p:cNvSpPr>
            <a:spLocks noGrp="1"/>
          </p:cNvSpPr>
          <p:nvPr>
            <p:ph type="body" sz="quarter" idx="10"/>
          </p:nvPr>
        </p:nvSpPr>
        <p:spPr>
          <a:xfrm>
            <a:off x="482599" y="291068"/>
            <a:ext cx="11229976" cy="369332"/>
          </a:xfrm>
        </p:spPr>
        <p:txBody>
          <a:bodyPr wrap="square" lIns="0" tIns="0" rIns="0" bIns="0" anchor="ctr">
            <a:spAutoFit/>
          </a:bodyPr>
          <a:lstStyle>
            <a:lvl1pPr marL="0" indent="0" algn="l">
              <a:lnSpc>
                <a:spcPct val="100000"/>
              </a:lnSpc>
              <a:spcBef>
                <a:spcPts val="0"/>
              </a:spcBef>
              <a:buNone/>
              <a:defRPr sz="2400" b="1"/>
            </a:lvl1pPr>
            <a:lvl2pPr marL="457189" indent="0">
              <a:buNone/>
              <a:defRPr/>
            </a:lvl2pPr>
          </a:lstStyle>
          <a:p>
            <a:pPr lvl="0"/>
            <a:r>
              <a:rPr lang="zh-CN" altLang="en-US" dirty="0"/>
              <a:t>单击此处编辑母版文本样式</a:t>
            </a:r>
          </a:p>
        </p:txBody>
      </p:sp>
      <p:grpSp>
        <p:nvGrpSpPr>
          <p:cNvPr id="2" name="组合 1">
            <a:extLst>
              <a:ext uri="{FF2B5EF4-FFF2-40B4-BE49-F238E27FC236}">
                <a16:creationId xmlns:a16="http://schemas.microsoft.com/office/drawing/2014/main" id="{F533415B-1741-0D0C-6528-698035D3553C}"/>
              </a:ext>
            </a:extLst>
          </p:cNvPr>
          <p:cNvGrpSpPr/>
          <p:nvPr userDrawn="1"/>
        </p:nvGrpSpPr>
        <p:grpSpPr>
          <a:xfrm>
            <a:off x="479425" y="634343"/>
            <a:ext cx="11433494" cy="52113"/>
            <a:chOff x="479425" y="634343"/>
            <a:chExt cx="11433494" cy="52113"/>
          </a:xfrm>
        </p:grpSpPr>
        <p:grpSp>
          <p:nvGrpSpPr>
            <p:cNvPr id="13" name="组合 12">
              <a:extLst>
                <a:ext uri="{FF2B5EF4-FFF2-40B4-BE49-F238E27FC236}">
                  <a16:creationId xmlns:a16="http://schemas.microsoft.com/office/drawing/2014/main" id="{31B8CDA8-3187-DA6A-E865-745BC33277CF}"/>
                </a:ext>
              </a:extLst>
            </p:cNvPr>
            <p:cNvGrpSpPr/>
            <p:nvPr/>
          </p:nvGrpSpPr>
          <p:grpSpPr>
            <a:xfrm flipH="1">
              <a:off x="11546206" y="634343"/>
              <a:ext cx="366713" cy="52113"/>
              <a:chOff x="701674" y="1828961"/>
              <a:chExt cx="366713" cy="52113"/>
            </a:xfrm>
            <a:gradFill>
              <a:gsLst>
                <a:gs pos="100000">
                  <a:srgbClr val="00D8B8"/>
                </a:gs>
                <a:gs pos="0">
                  <a:srgbClr val="0149CA"/>
                </a:gs>
              </a:gsLst>
              <a:lin ang="10800000" scaled="1"/>
            </a:gradFill>
          </p:grpSpPr>
          <p:sp>
            <p:nvSpPr>
              <p:cNvPr id="15" name="平行四边形 14">
                <a:extLst>
                  <a:ext uri="{FF2B5EF4-FFF2-40B4-BE49-F238E27FC236}">
                    <a16:creationId xmlns:a16="http://schemas.microsoft.com/office/drawing/2014/main" id="{05833EF3-6008-B32E-348F-448259B23794}"/>
                  </a:ext>
                </a:extLst>
              </p:cNvPr>
              <p:cNvSpPr/>
              <p:nvPr/>
            </p:nvSpPr>
            <p:spPr>
              <a:xfrm flipH="1">
                <a:off x="701674" y="1831784"/>
                <a:ext cx="87903" cy="4929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平行四边形 15">
                <a:extLst>
                  <a:ext uri="{FF2B5EF4-FFF2-40B4-BE49-F238E27FC236}">
                    <a16:creationId xmlns:a16="http://schemas.microsoft.com/office/drawing/2014/main" id="{9EC61DF1-362C-B43F-C98F-EAE286E9D886}"/>
                  </a:ext>
                </a:extLst>
              </p:cNvPr>
              <p:cNvSpPr/>
              <p:nvPr/>
            </p:nvSpPr>
            <p:spPr>
              <a:xfrm flipH="1">
                <a:off x="794611" y="1831784"/>
                <a:ext cx="87903" cy="4929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平行四边形 16">
                <a:extLst>
                  <a:ext uri="{FF2B5EF4-FFF2-40B4-BE49-F238E27FC236}">
                    <a16:creationId xmlns:a16="http://schemas.microsoft.com/office/drawing/2014/main" id="{54FB9E6B-00A9-1BE4-76B2-A7AA2185707A}"/>
                  </a:ext>
                </a:extLst>
              </p:cNvPr>
              <p:cNvSpPr/>
              <p:nvPr/>
            </p:nvSpPr>
            <p:spPr>
              <a:xfrm flipH="1">
                <a:off x="882514" y="1828961"/>
                <a:ext cx="92937" cy="52113"/>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平行四边形 17">
                <a:extLst>
                  <a:ext uri="{FF2B5EF4-FFF2-40B4-BE49-F238E27FC236}">
                    <a16:creationId xmlns:a16="http://schemas.microsoft.com/office/drawing/2014/main" id="{939F67B9-D88F-DA49-EE38-034CA2E35884}"/>
                  </a:ext>
                </a:extLst>
              </p:cNvPr>
              <p:cNvSpPr/>
              <p:nvPr/>
            </p:nvSpPr>
            <p:spPr>
              <a:xfrm flipH="1">
                <a:off x="975450" y="1828961"/>
                <a:ext cx="92937" cy="52113"/>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14" name="直接连接符 13">
              <a:extLst>
                <a:ext uri="{FF2B5EF4-FFF2-40B4-BE49-F238E27FC236}">
                  <a16:creationId xmlns:a16="http://schemas.microsoft.com/office/drawing/2014/main" id="{67DF240A-BD41-5205-F9CD-6FC05BB5E3B0}"/>
                </a:ext>
              </a:extLst>
            </p:cNvPr>
            <p:cNvCxnSpPr>
              <a:cxnSpLocks/>
            </p:cNvCxnSpPr>
            <p:nvPr/>
          </p:nvCxnSpPr>
          <p:spPr>
            <a:xfrm flipH="1">
              <a:off x="479425" y="663060"/>
              <a:ext cx="11021600" cy="0"/>
            </a:xfrm>
            <a:prstGeom prst="line">
              <a:avLst/>
            </a:prstGeom>
            <a:ln>
              <a:gradFill flip="none" rotWithShape="1">
                <a:gsLst>
                  <a:gs pos="100000">
                    <a:srgbClr val="00D8B8">
                      <a:alpha val="0"/>
                    </a:srgbClr>
                  </a:gs>
                  <a:gs pos="0">
                    <a:srgbClr val="0149CA"/>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21" name="文本占位符 20">
            <a:extLst>
              <a:ext uri="{FF2B5EF4-FFF2-40B4-BE49-F238E27FC236}">
                <a16:creationId xmlns:a16="http://schemas.microsoft.com/office/drawing/2014/main" id="{536AA735-BB18-32DC-7505-EB84ECE6A8BC}"/>
              </a:ext>
            </a:extLst>
          </p:cNvPr>
          <p:cNvSpPr>
            <a:spLocks noGrp="1"/>
          </p:cNvSpPr>
          <p:nvPr userDrawn="1">
            <p:ph type="body" sz="quarter" idx="11"/>
          </p:nvPr>
        </p:nvSpPr>
        <p:spPr>
          <a:xfrm>
            <a:off x="482600" y="6197600"/>
            <a:ext cx="11272838" cy="123111"/>
          </a:xfrm>
        </p:spPr>
        <p:txBody>
          <a:bodyPr lIns="0" tIns="0" rIns="0" bIns="0" anchor="t">
            <a:spAutoFit/>
          </a:bodyPr>
          <a:lstStyle>
            <a:lvl1pPr marL="108000" indent="-108000">
              <a:lnSpc>
                <a:spcPct val="100000"/>
              </a:lnSpc>
              <a:spcBef>
                <a:spcPts val="0"/>
              </a:spcBef>
              <a:buFont typeface="+mj-lt"/>
              <a:buAutoNum type="arabicPeriod"/>
              <a:defRPr sz="800">
                <a:solidFill>
                  <a:schemeClr val="tx1">
                    <a:lumMod val="65000"/>
                    <a:lumOff val="3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2210686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guide id="4" orient="horz" pos="504">
          <p15:clr>
            <a:srgbClr val="FBAE40"/>
          </p15:clr>
        </p15:guide>
        <p15:guide id="5" pos="302">
          <p15:clr>
            <a:srgbClr val="FBAE40"/>
          </p15:clr>
        </p15:guide>
        <p15:guide id="6" pos="7378">
          <p15:clr>
            <a:srgbClr val="FBAE40"/>
          </p15:clr>
        </p15:guide>
        <p15:guide id="7" orient="horz" pos="3906">
          <p15:clr>
            <a:srgbClr val="FBAE40"/>
          </p15:clr>
        </p15:guide>
        <p15:guide id="8" orient="horz" pos="38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111111111111">
    <p:spTree>
      <p:nvGrpSpPr>
        <p:cNvPr id="1" name=""/>
        <p:cNvGrpSpPr/>
        <p:nvPr/>
      </p:nvGrpSpPr>
      <p:grpSpPr>
        <a:xfrm>
          <a:off x="0" y="0"/>
          <a:ext cx="0" cy="0"/>
          <a:chOff x="0" y="0"/>
          <a:chExt cx="0" cy="0"/>
        </a:xfrm>
      </p:grpSpPr>
      <p:sp>
        <p:nvSpPr>
          <p:cNvPr id="11" name="文本占位符 10">
            <a:extLst>
              <a:ext uri="{FF2B5EF4-FFF2-40B4-BE49-F238E27FC236}">
                <a16:creationId xmlns:a16="http://schemas.microsoft.com/office/drawing/2014/main" id="{5106B691-ABD8-2071-704C-1DA99D82E996}"/>
              </a:ext>
            </a:extLst>
          </p:cNvPr>
          <p:cNvSpPr>
            <a:spLocks noGrp="1"/>
          </p:cNvSpPr>
          <p:nvPr>
            <p:ph type="body" sz="quarter" idx="10"/>
          </p:nvPr>
        </p:nvSpPr>
        <p:spPr>
          <a:xfrm>
            <a:off x="1058712" y="291068"/>
            <a:ext cx="10653863" cy="369332"/>
          </a:xfrm>
        </p:spPr>
        <p:txBody>
          <a:bodyPr wrap="square" lIns="0" tIns="0" rIns="0" bIns="0" anchor="ctr">
            <a:spAutoFit/>
          </a:bodyPr>
          <a:lstStyle>
            <a:lvl1pPr marL="0" indent="0" algn="l">
              <a:lnSpc>
                <a:spcPct val="100000"/>
              </a:lnSpc>
              <a:spcBef>
                <a:spcPts val="0"/>
              </a:spcBef>
              <a:buNone/>
              <a:defRPr sz="2400" b="1"/>
            </a:lvl1pPr>
            <a:lvl2pPr marL="457189" indent="0">
              <a:buNone/>
              <a:defRPr/>
            </a:lvl2pPr>
          </a:lstStyle>
          <a:p>
            <a:pPr lvl="0"/>
            <a:r>
              <a:rPr lang="zh-CN" altLang="en-US" dirty="0"/>
              <a:t>单击此处编辑母版文本样式</a:t>
            </a:r>
          </a:p>
        </p:txBody>
      </p:sp>
      <p:sp>
        <p:nvSpPr>
          <p:cNvPr id="21" name="文本占位符 20">
            <a:extLst>
              <a:ext uri="{FF2B5EF4-FFF2-40B4-BE49-F238E27FC236}">
                <a16:creationId xmlns:a16="http://schemas.microsoft.com/office/drawing/2014/main" id="{536AA735-BB18-32DC-7505-EB84ECE6A8BC}"/>
              </a:ext>
            </a:extLst>
          </p:cNvPr>
          <p:cNvSpPr>
            <a:spLocks noGrp="1"/>
          </p:cNvSpPr>
          <p:nvPr userDrawn="1">
            <p:ph type="body" sz="quarter" idx="11"/>
          </p:nvPr>
        </p:nvSpPr>
        <p:spPr>
          <a:xfrm>
            <a:off x="482600" y="6197600"/>
            <a:ext cx="11272838" cy="123111"/>
          </a:xfrm>
        </p:spPr>
        <p:txBody>
          <a:bodyPr lIns="0" tIns="0" rIns="0" bIns="0" anchor="t">
            <a:spAutoFit/>
          </a:bodyPr>
          <a:lstStyle>
            <a:lvl1pPr marL="108000" indent="-108000">
              <a:lnSpc>
                <a:spcPct val="100000"/>
              </a:lnSpc>
              <a:spcBef>
                <a:spcPts val="0"/>
              </a:spcBef>
              <a:buFont typeface="+mj-lt"/>
              <a:buAutoNum type="arabicPeriod"/>
              <a:defRPr sz="800">
                <a:solidFill>
                  <a:schemeClr val="tx1">
                    <a:lumMod val="65000"/>
                    <a:lumOff val="35000"/>
                  </a:schemeClr>
                </a:solidFill>
              </a:defRPr>
            </a:lvl1pPr>
          </a:lstStyle>
          <a:p>
            <a:pPr lvl="0"/>
            <a:r>
              <a:rPr lang="zh-CN" altLang="en-US" dirty="0"/>
              <a:t>单击此处编辑母版文本样式</a:t>
            </a:r>
          </a:p>
        </p:txBody>
      </p:sp>
      <p:grpSp>
        <p:nvGrpSpPr>
          <p:cNvPr id="3" name="组合 2">
            <a:extLst>
              <a:ext uri="{FF2B5EF4-FFF2-40B4-BE49-F238E27FC236}">
                <a16:creationId xmlns:a16="http://schemas.microsoft.com/office/drawing/2014/main" id="{45202EA9-3747-6A84-EF8F-D93DF8803CB5}"/>
              </a:ext>
            </a:extLst>
          </p:cNvPr>
          <p:cNvGrpSpPr/>
          <p:nvPr userDrawn="1"/>
        </p:nvGrpSpPr>
        <p:grpSpPr>
          <a:xfrm>
            <a:off x="-11723" y="6283463"/>
            <a:ext cx="12227168" cy="660588"/>
            <a:chOff x="-11723" y="6280216"/>
            <a:chExt cx="12227168" cy="579611"/>
          </a:xfrm>
        </p:grpSpPr>
        <p:sp>
          <p:nvSpPr>
            <p:cNvPr id="4" name="任意多边形: 形状 3">
              <a:extLst>
                <a:ext uri="{FF2B5EF4-FFF2-40B4-BE49-F238E27FC236}">
                  <a16:creationId xmlns:a16="http://schemas.microsoft.com/office/drawing/2014/main" id="{C0C34B49-46D0-93C8-038E-7C01E46BBD29}"/>
                </a:ext>
              </a:extLst>
            </p:cNvPr>
            <p:cNvSpPr/>
            <p:nvPr/>
          </p:nvSpPr>
          <p:spPr>
            <a:xfrm>
              <a:off x="-11723" y="6362558"/>
              <a:ext cx="12227168" cy="497269"/>
            </a:xfrm>
            <a:custGeom>
              <a:avLst/>
              <a:gdLst>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168" h="1321865">
                  <a:moveTo>
                    <a:pt x="12227168" y="0"/>
                  </a:moveTo>
                  <a:lnTo>
                    <a:pt x="12203722" y="1321865"/>
                  </a:lnTo>
                  <a:lnTo>
                    <a:pt x="11723" y="1321865"/>
                  </a:lnTo>
                  <a:lnTo>
                    <a:pt x="0" y="738736"/>
                  </a:lnTo>
                  <a:cubicBezTo>
                    <a:pt x="4087446" y="835280"/>
                    <a:pt x="5865444" y="807180"/>
                    <a:pt x="12227168" y="0"/>
                  </a:cubicBezTo>
                  <a:close/>
                </a:path>
              </a:pathLst>
            </a:custGeom>
            <a:gradFill>
              <a:gsLst>
                <a:gs pos="100000">
                  <a:srgbClr val="0460A3"/>
                </a:gs>
                <a:gs pos="19000">
                  <a:srgbClr val="04397B"/>
                </a:gs>
              </a:gsLst>
              <a:lin ang="0" scaled="0"/>
            </a:gradFill>
            <a:ln w="12700" cap="flat" cmpd="sng" algn="ctr">
              <a:noFill/>
              <a:prstDash val="solid"/>
              <a:miter lim="800000"/>
            </a:ln>
            <a:effectLst>
              <a:outerShdw blurRad="190500" dist="63500" dir="2700000" algn="tl" rotWithShape="0">
                <a:srgbClr val="04397B">
                  <a:alpha val="1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任意多边形: 形状 9">
              <a:extLst>
                <a:ext uri="{FF2B5EF4-FFF2-40B4-BE49-F238E27FC236}">
                  <a16:creationId xmlns:a16="http://schemas.microsoft.com/office/drawing/2014/main" id="{C4A47ED4-DB65-999C-DEF7-79C49BEABEBC}"/>
                </a:ext>
              </a:extLst>
            </p:cNvPr>
            <p:cNvSpPr/>
            <p:nvPr/>
          </p:nvSpPr>
          <p:spPr>
            <a:xfrm>
              <a:off x="-11723" y="6280216"/>
              <a:ext cx="12227168" cy="497269"/>
            </a:xfrm>
            <a:custGeom>
              <a:avLst/>
              <a:gdLst>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168" h="1321865">
                  <a:moveTo>
                    <a:pt x="12227168" y="0"/>
                  </a:moveTo>
                  <a:lnTo>
                    <a:pt x="12203722" y="1321865"/>
                  </a:lnTo>
                  <a:lnTo>
                    <a:pt x="11723" y="1321865"/>
                  </a:lnTo>
                  <a:lnTo>
                    <a:pt x="0" y="738736"/>
                  </a:lnTo>
                  <a:cubicBezTo>
                    <a:pt x="4087446" y="835280"/>
                    <a:pt x="5865444" y="807180"/>
                    <a:pt x="12227168" y="0"/>
                  </a:cubicBezTo>
                  <a:close/>
                </a:path>
              </a:pathLst>
            </a:custGeom>
            <a:gradFill>
              <a:gsLst>
                <a:gs pos="100000">
                  <a:srgbClr val="0460A3">
                    <a:alpha val="20000"/>
                  </a:srgbClr>
                </a:gs>
                <a:gs pos="19000">
                  <a:srgbClr val="04397B">
                    <a:alpha val="20000"/>
                  </a:srgbClr>
                </a:gs>
              </a:gsLst>
              <a:lin ang="0" scaled="0"/>
            </a:gradFill>
            <a:ln w="12700" cap="flat" cmpd="sng" algn="ctr">
              <a:noFill/>
              <a:prstDash val="solid"/>
              <a:miter lim="800000"/>
            </a:ln>
            <a:effectLst>
              <a:outerShdw blurRad="190500" dist="63500" dir="2700000" algn="tl" rotWithShape="0">
                <a:srgbClr val="04397B">
                  <a:alpha val="1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3DE0431F-5F0D-58D8-7954-47871BAEBACC}"/>
              </a:ext>
            </a:extLst>
          </p:cNvPr>
          <p:cNvGrpSpPr/>
          <p:nvPr userDrawn="1"/>
        </p:nvGrpSpPr>
        <p:grpSpPr>
          <a:xfrm>
            <a:off x="0" y="1"/>
            <a:ext cx="1230923" cy="660587"/>
            <a:chOff x="0" y="1"/>
            <a:chExt cx="2048198" cy="801211"/>
          </a:xfrm>
        </p:grpSpPr>
        <p:sp>
          <p:nvSpPr>
            <p:cNvPr id="19" name="任意多边形: 形状 18">
              <a:extLst>
                <a:ext uri="{FF2B5EF4-FFF2-40B4-BE49-F238E27FC236}">
                  <a16:creationId xmlns:a16="http://schemas.microsoft.com/office/drawing/2014/main" id="{F5D5D6CE-9AF2-75EF-ED79-06A32F98D8AD}"/>
                </a:ext>
              </a:extLst>
            </p:cNvPr>
            <p:cNvSpPr/>
            <p:nvPr/>
          </p:nvSpPr>
          <p:spPr>
            <a:xfrm>
              <a:off x="0" y="1"/>
              <a:ext cx="2048198" cy="801211"/>
            </a:xfrm>
            <a:custGeom>
              <a:avLst/>
              <a:gdLst>
                <a:gd name="connsiteX0" fmla="*/ 0 w 2048198"/>
                <a:gd name="connsiteY0" fmla="*/ 0 h 801211"/>
                <a:gd name="connsiteX1" fmla="*/ 2047813 w 2048198"/>
                <a:gd name="connsiteY1" fmla="*/ 0 h 801211"/>
                <a:gd name="connsiteX2" fmla="*/ 2048198 w 2048198"/>
                <a:gd name="connsiteY2" fmla="*/ 2665 h 801211"/>
                <a:gd name="connsiteX3" fmla="*/ 683855 w 2048198"/>
                <a:gd name="connsiteY3" fmla="*/ 630465 h 801211"/>
                <a:gd name="connsiteX4" fmla="*/ 69015 w 2048198"/>
                <a:gd name="connsiteY4" fmla="*/ 775484 h 801211"/>
                <a:gd name="connsiteX5" fmla="*/ 0 w 2048198"/>
                <a:gd name="connsiteY5" fmla="*/ 801211 h 8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8198" h="801211">
                  <a:moveTo>
                    <a:pt x="0" y="0"/>
                  </a:moveTo>
                  <a:lnTo>
                    <a:pt x="2047813" y="0"/>
                  </a:lnTo>
                  <a:lnTo>
                    <a:pt x="2048198" y="2665"/>
                  </a:lnTo>
                  <a:cubicBezTo>
                    <a:pt x="2019574" y="206496"/>
                    <a:pt x="1684359" y="456529"/>
                    <a:pt x="683855" y="630465"/>
                  </a:cubicBezTo>
                  <a:cubicBezTo>
                    <a:pt x="408716" y="678297"/>
                    <a:pt x="210450" y="727527"/>
                    <a:pt x="69015" y="775484"/>
                  </a:cubicBezTo>
                  <a:lnTo>
                    <a:pt x="0" y="801211"/>
                  </a:lnTo>
                  <a:close/>
                </a:path>
              </a:pathLst>
            </a:custGeom>
            <a:gradFill>
              <a:gsLst>
                <a:gs pos="100000">
                  <a:srgbClr val="04397B"/>
                </a:gs>
                <a:gs pos="19000">
                  <a:srgbClr val="103667"/>
                </a:gs>
              </a:gsLst>
              <a:lin ang="0" scaled="0"/>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任意多边形: 形状 19">
              <a:extLst>
                <a:ext uri="{FF2B5EF4-FFF2-40B4-BE49-F238E27FC236}">
                  <a16:creationId xmlns:a16="http://schemas.microsoft.com/office/drawing/2014/main" id="{051F6C57-F6AD-FEC5-C7B4-601D89ED5C9C}"/>
                </a:ext>
              </a:extLst>
            </p:cNvPr>
            <p:cNvSpPr/>
            <p:nvPr/>
          </p:nvSpPr>
          <p:spPr>
            <a:xfrm>
              <a:off x="0" y="1"/>
              <a:ext cx="1434332" cy="596064"/>
            </a:xfrm>
            <a:custGeom>
              <a:avLst/>
              <a:gdLst>
                <a:gd name="connsiteX0" fmla="*/ 0 w 1434332"/>
                <a:gd name="connsiteY0" fmla="*/ 0 h 596064"/>
                <a:gd name="connsiteX1" fmla="*/ 1434332 w 1434332"/>
                <a:gd name="connsiteY1" fmla="*/ 0 h 596064"/>
                <a:gd name="connsiteX2" fmla="*/ 1419910 w 1434332"/>
                <a:gd name="connsiteY2" fmla="*/ 36465 h 596064"/>
                <a:gd name="connsiteX3" fmla="*/ 554495 w 1434332"/>
                <a:gd name="connsiteY3" fmla="*/ 412029 h 596064"/>
                <a:gd name="connsiteX4" fmla="*/ 18259 w 1434332"/>
                <a:gd name="connsiteY4" fmla="*/ 583078 h 596064"/>
                <a:gd name="connsiteX5" fmla="*/ 0 w 1434332"/>
                <a:gd name="connsiteY5" fmla="*/ 596064 h 5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332" h="596064">
                  <a:moveTo>
                    <a:pt x="0" y="0"/>
                  </a:moveTo>
                  <a:lnTo>
                    <a:pt x="1434332" y="0"/>
                  </a:lnTo>
                  <a:lnTo>
                    <a:pt x="1419910" y="36465"/>
                  </a:lnTo>
                  <a:cubicBezTo>
                    <a:pt x="1332220" y="166869"/>
                    <a:pt x="1084267" y="307706"/>
                    <a:pt x="554495" y="412029"/>
                  </a:cubicBezTo>
                  <a:cubicBezTo>
                    <a:pt x="264776" y="469080"/>
                    <a:pt x="103835" y="528784"/>
                    <a:pt x="18259" y="583078"/>
                  </a:cubicBezTo>
                  <a:lnTo>
                    <a:pt x="0" y="596064"/>
                  </a:lnTo>
                  <a:close/>
                </a:path>
              </a:pathLst>
            </a:custGeom>
            <a:gradFill>
              <a:gsLst>
                <a:gs pos="100000">
                  <a:srgbClr val="0460A3"/>
                </a:gs>
                <a:gs pos="19000">
                  <a:srgbClr val="04397B"/>
                </a:gs>
              </a:gsLst>
              <a:lin ang="0" scaled="0"/>
            </a:gradFill>
            <a:ln w="12700" cap="flat" cmpd="sng" algn="ctr">
              <a:noFill/>
              <a:prstDash val="solid"/>
              <a:miter lim="800000"/>
            </a:ln>
            <a:effectLst>
              <a:outerShdw blurRad="190500" dist="63500" dir="2700000" algn="tl" rotWithShape="0">
                <a:srgbClr val="04397B">
                  <a:alpha val="1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383182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guide id="4" orient="horz" pos="504">
          <p15:clr>
            <a:srgbClr val="FBAE40"/>
          </p15:clr>
        </p15:guide>
        <p15:guide id="5" pos="302">
          <p15:clr>
            <a:srgbClr val="FBAE40"/>
          </p15:clr>
        </p15:guide>
        <p15:guide id="6" pos="7378">
          <p15:clr>
            <a:srgbClr val="FBAE40"/>
          </p15:clr>
        </p15:guide>
        <p15:guide id="7" orient="horz" pos="3906">
          <p15:clr>
            <a:srgbClr val="FBAE40"/>
          </p15:clr>
        </p15:guide>
        <p15:guide id="8" orient="horz" pos="386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414084741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2807693880"/>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32155635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2971934848"/>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67" y="5"/>
            <a:ext cx="2011677" cy="6857995"/>
          </a:xfrm>
          <a:prstGeom prst="rect">
            <a:avLst/>
          </a:prstGeom>
        </p:spPr>
      </p:pic>
      <p:sp>
        <p:nvSpPr>
          <p:cNvPr id="18" name="Picture Placeholder 4"/>
          <p:cNvSpPr>
            <a:spLocks noGrp="1"/>
          </p:cNvSpPr>
          <p:nvPr>
            <p:ph type="pic" sz="quarter" idx="13" hasCustomPrompt="1"/>
          </p:nvPr>
        </p:nvSpPr>
        <p:spPr bwMode="auto">
          <a:xfrm>
            <a:off x="914402" y="457200"/>
            <a:ext cx="10361084" cy="3794760"/>
          </a:xfrm>
          <a:solidFill>
            <a:srgbClr val="CCCCCC"/>
          </a:solidFill>
        </p:spPr>
        <p:txBody>
          <a:bodyPr anchor="ctr" anchorCtr="0">
            <a:normAutofit/>
          </a:bodyPr>
          <a:lstStyle>
            <a:lvl1pPr marL="0" marR="0" indent="0" algn="ctr" defTabSz="914377" rtl="0" eaLnBrk="1" fontAlgn="auto" latinLnBrk="0" hangingPunct="1">
              <a:lnSpc>
                <a:spcPct val="100000"/>
              </a:lnSpc>
              <a:spcBef>
                <a:spcPts val="1200"/>
              </a:spcBef>
              <a:spcAft>
                <a:spcPts val="0"/>
              </a:spcAft>
              <a:buClrTx/>
              <a:buSzPct val="125000"/>
              <a:buFont typeface="Arial" panose="020B0604020202090204" pitchFamily="34" charset="0"/>
              <a:buNone/>
              <a:tabLst>
                <a:tab pos="3998495" algn="r"/>
                <a:tab pos="8229394" algn="r"/>
              </a:tabLst>
              <a:defRPr sz="1200"/>
            </a:lvl1pPr>
          </a:lstStyle>
          <a:p>
            <a:r>
              <a:rPr lang="en-US" dirty="0"/>
              <a:t>Insert picture. Get approved pictures at http://</a:t>
            </a:r>
            <a:r>
              <a:rPr lang="en-US" dirty="0" err="1"/>
              <a:t>www.novartisbrandlab.com</a:t>
            </a:r>
            <a:r>
              <a:rPr lang="en-US" dirty="0"/>
              <a:t>/resources/library</a:t>
            </a:r>
          </a:p>
        </p:txBody>
      </p:sp>
      <p:sp>
        <p:nvSpPr>
          <p:cNvPr id="2" name="Title 1"/>
          <p:cNvSpPr>
            <a:spLocks noGrp="1"/>
          </p:cNvSpPr>
          <p:nvPr>
            <p:ph type="ctrTitle"/>
          </p:nvPr>
        </p:nvSpPr>
        <p:spPr bwMode="auto">
          <a:xfrm>
            <a:off x="2621280" y="4389120"/>
            <a:ext cx="8654205" cy="960120"/>
          </a:xfrm>
          <a:prstGeom prst="rect">
            <a:avLst/>
          </a:prstGeom>
        </p:spPr>
        <p:txBody>
          <a:bodyPr anchor="b" anchorCtr="0">
            <a:noAutofit/>
          </a:bodyPr>
          <a:lstStyle/>
          <a:p>
            <a:r>
              <a:rPr lang="zh-CN" altLang="en-US"/>
              <a:t>单击此处编辑母版标题样式</a:t>
            </a:r>
            <a:endParaRPr lang="en-US" dirty="0"/>
          </a:p>
        </p:txBody>
      </p:sp>
      <p:sp>
        <p:nvSpPr>
          <p:cNvPr id="3" name="Subtitle 2"/>
          <p:cNvSpPr>
            <a:spLocks noGrp="1"/>
          </p:cNvSpPr>
          <p:nvPr>
            <p:ph type="subTitle" idx="1"/>
          </p:nvPr>
        </p:nvSpPr>
        <p:spPr bwMode="auto">
          <a:xfrm>
            <a:off x="2621277" y="5440680"/>
            <a:ext cx="5791200" cy="1097280"/>
          </a:xfrm>
        </p:spPr>
        <p:txBody>
          <a:bodyPr>
            <a:noAutofit/>
          </a:bodyPr>
          <a:lstStyle>
            <a:lvl1pPr marL="0" indent="0" algn="l">
              <a:lnSpc>
                <a:spcPct val="100000"/>
              </a:lnSpc>
              <a:spcBef>
                <a:spcPts val="0"/>
              </a:spcBef>
              <a:buNone/>
              <a:defRPr sz="1600" b="1">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endParaRPr lang="en-US" dirty="0"/>
          </a:p>
        </p:txBody>
      </p:sp>
      <p:grpSp>
        <p:nvGrpSpPr>
          <p:cNvPr id="4" name="Group 3"/>
          <p:cNvGrpSpPr/>
          <p:nvPr userDrawn="1"/>
        </p:nvGrpSpPr>
        <p:grpSpPr>
          <a:xfrm>
            <a:off x="-182880" y="-137160"/>
            <a:ext cx="12557760" cy="7132320"/>
            <a:chOff x="-137160" y="-137160"/>
            <a:chExt cx="9418320" cy="7132320"/>
          </a:xfrm>
        </p:grpSpPr>
        <p:cxnSp>
          <p:nvCxnSpPr>
            <p:cNvPr id="8" name="Straight Connector 7"/>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6916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9144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08761"/>
            <a:ext cx="505968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508761"/>
            <a:ext cx="505968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2" name="Title 1"/>
          <p:cNvSpPr>
            <a:spLocks noGrp="1"/>
          </p:cNvSpPr>
          <p:nvPr>
            <p:ph type="title"/>
          </p:nvPr>
        </p:nvSpPr>
        <p:spPr>
          <a:xfrm>
            <a:off x="914400" y="457200"/>
            <a:ext cx="10363200" cy="960120"/>
          </a:xfrm>
          <a:prstGeom prst="rect">
            <a:avLst/>
          </a:prstGeom>
        </p:spPr>
        <p:txBody>
          <a:bodyPr/>
          <a:lstStyle/>
          <a:p>
            <a:r>
              <a:rPr lang="zh-CN" altLang="en-US"/>
              <a:t>单击此处编辑母版标题样式</a:t>
            </a:r>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t>‹#›</a:t>
            </a:fld>
            <a:endParaRPr lang="uk-UA"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6217920" y="5623561"/>
            <a:ext cx="505968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8" name="Content Placeholder 2"/>
          <p:cNvSpPr>
            <a:spLocks noGrp="1"/>
          </p:cNvSpPr>
          <p:nvPr>
            <p:ph sz="half" idx="1"/>
          </p:nvPr>
        </p:nvSpPr>
        <p:spPr>
          <a:xfrm>
            <a:off x="914400" y="1508761"/>
            <a:ext cx="5059680" cy="4525328"/>
          </a:xfrm>
        </p:spPr>
        <p:txBody>
          <a:bodyPr>
            <a:normAutofit/>
          </a:bodyPr>
          <a:lstStyle>
            <a:lvl1pPr>
              <a:defRPr sz="24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2" name="Title 1"/>
          <p:cNvSpPr>
            <a:spLocks noGrp="1"/>
          </p:cNvSpPr>
          <p:nvPr>
            <p:ph type="title"/>
          </p:nvPr>
        </p:nvSpPr>
        <p:spPr>
          <a:xfrm>
            <a:off x="914400" y="457200"/>
            <a:ext cx="10363200" cy="960120"/>
          </a:xfrm>
          <a:prstGeom prst="rect">
            <a:avLst/>
          </a:prstGeom>
        </p:spPr>
        <p:txBody>
          <a:bodyPr/>
          <a:lstStyle/>
          <a:p>
            <a:r>
              <a:rPr lang="zh-CN" altLang="en-US"/>
              <a:t>单击此处编辑母版标题样式</a:t>
            </a:r>
            <a:endParaRPr lang="en-US" dirty="0"/>
          </a:p>
        </p:txBody>
      </p:sp>
      <p:sp>
        <p:nvSpPr>
          <p:cNvPr id="4" name="Slide Number Placeholder 3"/>
          <p:cNvSpPr>
            <a:spLocks noGrp="1"/>
          </p:cNvSpPr>
          <p:nvPr>
            <p:ph type="sldNum" sz="quarter" idx="16"/>
          </p:nvPr>
        </p:nvSpPr>
        <p:spPr/>
        <p:txBody>
          <a:bodyPr/>
          <a:lstStyle/>
          <a:p>
            <a:fld id="{47547CF9-5B10-D24F-A8D7-45A9778164F7}" type="slidenum">
              <a:rPr lang="uk-UA" smtClean="0"/>
              <a:t>‹#›</a:t>
            </a:fld>
            <a:endParaRPr lang="uk-UA" dirty="0"/>
          </a:p>
        </p:txBody>
      </p:sp>
      <p:sp>
        <p:nvSpPr>
          <p:cNvPr id="11" name="Content Placeholder 2"/>
          <p:cNvSpPr>
            <a:spLocks noGrp="1"/>
          </p:cNvSpPr>
          <p:nvPr>
            <p:ph sz="half" idx="17" hasCustomPrompt="1"/>
          </p:nvPr>
        </p:nvSpPr>
        <p:spPr>
          <a:xfrm>
            <a:off x="6217920" y="1508761"/>
            <a:ext cx="5059680" cy="4023359"/>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960120"/>
          </a:xfrm>
          <a:prstGeom prst="rect">
            <a:avLst/>
          </a:prstGeom>
        </p:spPr>
        <p:txBody>
          <a:bodyPr/>
          <a:lstStyle/>
          <a:p>
            <a:r>
              <a:rPr lang="zh-CN" altLang="en-US"/>
              <a:t>单击此处编辑母版标题样式</a:t>
            </a:r>
            <a:endParaRPr lang="en-US" dirty="0"/>
          </a:p>
        </p:txBody>
      </p:sp>
      <p:sp>
        <p:nvSpPr>
          <p:cNvPr id="6" name="Text Placeholder 7"/>
          <p:cNvSpPr>
            <a:spLocks noGrp="1"/>
          </p:cNvSpPr>
          <p:nvPr>
            <p:ph type="body" sz="quarter" idx="12" hasCustomPrompt="1"/>
          </p:nvPr>
        </p:nvSpPr>
        <p:spPr>
          <a:xfrm>
            <a:off x="914400" y="1508761"/>
            <a:ext cx="10363200" cy="453839"/>
          </a:xfrm>
        </p:spPr>
        <p:txBody>
          <a:bodyPr anchor="t" anchorCtr="0">
            <a:normAutofit/>
          </a:bodyPr>
          <a:lstStyle>
            <a:lvl1pPr marL="0" indent="0">
              <a:spcBef>
                <a:spcPts val="0"/>
              </a:spcBef>
              <a:buFont typeface="Arial" panose="020B0604020202090204"/>
              <a:buNone/>
              <a:defRPr sz="2400" b="0" baseline="0">
                <a:solidFill>
                  <a:srgbClr val="000000"/>
                </a:solidFill>
              </a:defRPr>
            </a:lvl1pPr>
            <a:lvl2pPr marL="0" indent="0">
              <a:spcBef>
                <a:spcPts val="0"/>
              </a:spcBef>
              <a:buFont typeface="Arial" panose="020B0604020202090204"/>
              <a:buNone/>
              <a:defRPr sz="2400" b="0">
                <a:solidFill>
                  <a:srgbClr val="000000"/>
                </a:solidFill>
              </a:defRPr>
            </a:lvl2pPr>
            <a:lvl3pPr marL="0" indent="0">
              <a:spcBef>
                <a:spcPts val="0"/>
              </a:spcBef>
              <a:buFont typeface="Arial" panose="020B0604020202090204"/>
              <a:buNone/>
              <a:defRPr sz="2400" b="0">
                <a:solidFill>
                  <a:srgbClr val="000000"/>
                </a:solidFill>
              </a:defRPr>
            </a:lvl3pPr>
            <a:lvl4pPr marL="0" indent="0">
              <a:spcBef>
                <a:spcPts val="0"/>
              </a:spcBef>
              <a:buFont typeface="Arial" panose="020B0604020202090204"/>
              <a:buNone/>
              <a:defRPr sz="2400" b="0">
                <a:solidFill>
                  <a:srgbClr val="000000"/>
                </a:solidFill>
              </a:defRPr>
            </a:lvl4pPr>
            <a:lvl5pPr marL="0" indent="0">
              <a:spcBef>
                <a:spcPts val="0"/>
              </a:spcBef>
              <a:buFont typeface="Arial" panose="020B0604020202090204"/>
              <a:buNone/>
              <a:defRPr sz="2400" b="0">
                <a:solidFill>
                  <a:srgbClr val="000000"/>
                </a:solidFill>
              </a:defRPr>
            </a:lvl5pPr>
          </a:lstStyle>
          <a:p>
            <a:pPr lvl="0"/>
            <a:r>
              <a:rPr lang="en-US" dirty="0"/>
              <a:t>Optional picture title</a:t>
            </a:r>
          </a:p>
        </p:txBody>
      </p:sp>
      <p:sp>
        <p:nvSpPr>
          <p:cNvPr id="8" name="Text Placeholder 7"/>
          <p:cNvSpPr>
            <a:spLocks noGrp="1"/>
          </p:cNvSpPr>
          <p:nvPr>
            <p:ph type="body" sz="quarter" idx="13" hasCustomPrompt="1"/>
          </p:nvPr>
        </p:nvSpPr>
        <p:spPr>
          <a:xfrm>
            <a:off x="914400" y="5623561"/>
            <a:ext cx="1036320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4" name="Slide Number Placeholder 3"/>
          <p:cNvSpPr>
            <a:spLocks noGrp="1"/>
          </p:cNvSpPr>
          <p:nvPr>
            <p:ph type="sldNum" sz="quarter" idx="15"/>
          </p:nvPr>
        </p:nvSpPr>
        <p:spPr/>
        <p:txBody>
          <a:bodyPr/>
          <a:lstStyle/>
          <a:p>
            <a:fld id="{47547CF9-5B10-D24F-A8D7-45A9778164F7}" type="slidenum">
              <a:rPr lang="uk-UA" smtClean="0"/>
              <a:t>‹#›</a:t>
            </a:fld>
            <a:endParaRPr lang="uk-UA" dirty="0"/>
          </a:p>
        </p:txBody>
      </p:sp>
      <p:sp>
        <p:nvSpPr>
          <p:cNvPr id="9" name="Content Placeholder 2"/>
          <p:cNvSpPr>
            <a:spLocks noGrp="1"/>
          </p:cNvSpPr>
          <p:nvPr>
            <p:ph sz="half" idx="17" hasCustomPrompt="1"/>
          </p:nvPr>
        </p:nvSpPr>
        <p:spPr>
          <a:xfrm>
            <a:off x="914400" y="2057400"/>
            <a:ext cx="1036320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slide layout">
    <p:spTree>
      <p:nvGrpSpPr>
        <p:cNvPr id="1" name=""/>
        <p:cNvGrpSpPr/>
        <p:nvPr/>
      </p:nvGrpSpPr>
      <p:grpSpPr>
        <a:xfrm>
          <a:off x="0" y="0"/>
          <a:ext cx="0" cy="0"/>
          <a:chOff x="0" y="0"/>
          <a:chExt cx="0" cy="0"/>
        </a:xfrm>
      </p:grpSpPr>
      <p:grpSp>
        <p:nvGrpSpPr>
          <p:cNvPr id="3" name="Graphic 53">
            <a:extLst>
              <a:ext uri="{FF2B5EF4-FFF2-40B4-BE49-F238E27FC236}">
                <a16:creationId xmlns:a16="http://schemas.microsoft.com/office/drawing/2014/main" id="{85AC0054-5108-49B2-A32A-823F0D0F70E8}"/>
              </a:ext>
            </a:extLst>
          </p:cNvPr>
          <p:cNvGrpSpPr/>
          <p:nvPr userDrawn="1"/>
        </p:nvGrpSpPr>
        <p:grpSpPr>
          <a:xfrm>
            <a:off x="3390900" y="1741426"/>
            <a:ext cx="5410203" cy="4772430"/>
            <a:chOff x="533894" y="4192047"/>
            <a:chExt cx="2381250" cy="2100541"/>
          </a:xfrm>
          <a:solidFill>
            <a:schemeClr val="accent4">
              <a:alpha val="10000"/>
            </a:schemeClr>
          </a:solidFill>
        </p:grpSpPr>
        <p:sp>
          <p:nvSpPr>
            <p:cNvPr id="4" name="Freeform: Shape 3">
              <a:extLst>
                <a:ext uri="{FF2B5EF4-FFF2-40B4-BE49-F238E27FC236}">
                  <a16:creationId xmlns:a16="http://schemas.microsoft.com/office/drawing/2014/main" id="{49C2E96E-9E1D-4541-B4C4-6668D48BD62D}"/>
                </a:ext>
              </a:extLst>
            </p:cNvPr>
            <p:cNvSpPr/>
            <p:nvPr/>
          </p:nvSpPr>
          <p:spPr>
            <a:xfrm>
              <a:off x="2442202" y="4537836"/>
              <a:ext cx="315297" cy="421957"/>
            </a:xfrm>
            <a:custGeom>
              <a:avLst/>
              <a:gdLst>
                <a:gd name="connsiteX0" fmla="*/ 236722 w 315297"/>
                <a:gd name="connsiteY0" fmla="*/ 182880 h 421957"/>
                <a:gd name="connsiteX1" fmla="*/ 254820 w 315297"/>
                <a:gd name="connsiteY1" fmla="*/ 280035 h 421957"/>
                <a:gd name="connsiteX2" fmla="*/ 231959 w 315297"/>
                <a:gd name="connsiteY2" fmla="*/ 254318 h 421957"/>
                <a:gd name="connsiteX3" fmla="*/ 231959 w 315297"/>
                <a:gd name="connsiteY3" fmla="*/ 254318 h 421957"/>
                <a:gd name="connsiteX4" fmla="*/ 30029 w 315297"/>
                <a:gd name="connsiteY4" fmla="*/ 98107 h 421957"/>
                <a:gd name="connsiteX5" fmla="*/ 4312 w 315297"/>
                <a:gd name="connsiteY5" fmla="*/ 91440 h 421957"/>
                <a:gd name="connsiteX6" fmla="*/ 9075 w 315297"/>
                <a:gd name="connsiteY6" fmla="*/ 116205 h 421957"/>
                <a:gd name="connsiteX7" fmla="*/ 120517 w 315297"/>
                <a:gd name="connsiteY7" fmla="*/ 239078 h 421957"/>
                <a:gd name="connsiteX8" fmla="*/ 293872 w 315297"/>
                <a:gd name="connsiteY8" fmla="*/ 420053 h 421957"/>
                <a:gd name="connsiteX9" fmla="*/ 300539 w 315297"/>
                <a:gd name="connsiteY9" fmla="*/ 421958 h 421957"/>
                <a:gd name="connsiteX10" fmla="*/ 190050 w 315297"/>
                <a:gd name="connsiteY10" fmla="*/ 0 h 421957"/>
                <a:gd name="connsiteX11" fmla="*/ 233864 w 315297"/>
                <a:gd name="connsiteY11" fmla="*/ 165735 h 421957"/>
                <a:gd name="connsiteX12" fmla="*/ 236722 w 315297"/>
                <a:gd name="connsiteY12" fmla="*/ 182880 h 42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97" h="421957">
                  <a:moveTo>
                    <a:pt x="236722" y="182880"/>
                  </a:moveTo>
                  <a:cubicBezTo>
                    <a:pt x="242437" y="214313"/>
                    <a:pt x="248152" y="245745"/>
                    <a:pt x="254820" y="280035"/>
                  </a:cubicBezTo>
                  <a:cubicBezTo>
                    <a:pt x="237675" y="274320"/>
                    <a:pt x="236722" y="262890"/>
                    <a:pt x="231959" y="254318"/>
                  </a:cubicBezTo>
                  <a:cubicBezTo>
                    <a:pt x="231959" y="254318"/>
                    <a:pt x="231959" y="254318"/>
                    <a:pt x="231959" y="254318"/>
                  </a:cubicBezTo>
                  <a:cubicBezTo>
                    <a:pt x="177667" y="184785"/>
                    <a:pt x="102420" y="143828"/>
                    <a:pt x="30029" y="98107"/>
                  </a:cubicBezTo>
                  <a:cubicBezTo>
                    <a:pt x="22409" y="93345"/>
                    <a:pt x="12884" y="84773"/>
                    <a:pt x="4312" y="91440"/>
                  </a:cubicBezTo>
                  <a:cubicBezTo>
                    <a:pt x="-6166" y="100013"/>
                    <a:pt x="5264" y="108585"/>
                    <a:pt x="9075" y="116205"/>
                  </a:cubicBezTo>
                  <a:cubicBezTo>
                    <a:pt x="33839" y="167640"/>
                    <a:pt x="72892" y="207645"/>
                    <a:pt x="120517" y="239078"/>
                  </a:cubicBezTo>
                  <a:cubicBezTo>
                    <a:pt x="191002" y="287655"/>
                    <a:pt x="253867" y="342900"/>
                    <a:pt x="293872" y="420053"/>
                  </a:cubicBezTo>
                  <a:cubicBezTo>
                    <a:pt x="294825" y="421005"/>
                    <a:pt x="297682" y="421005"/>
                    <a:pt x="300539" y="421958"/>
                  </a:cubicBezTo>
                  <a:cubicBezTo>
                    <a:pt x="341497" y="239078"/>
                    <a:pt x="294825" y="54293"/>
                    <a:pt x="190050" y="0"/>
                  </a:cubicBezTo>
                  <a:cubicBezTo>
                    <a:pt x="218625" y="53340"/>
                    <a:pt x="230054" y="108585"/>
                    <a:pt x="233864" y="165735"/>
                  </a:cubicBezTo>
                  <a:cubicBezTo>
                    <a:pt x="234817" y="171450"/>
                    <a:pt x="235770" y="177165"/>
                    <a:pt x="236722" y="182880"/>
                  </a:cubicBezTo>
                  <a:close/>
                </a:path>
              </a:pathLst>
            </a:custGeom>
            <a:grpFill/>
            <a:ln w="9525" cap="flat">
              <a:noFill/>
              <a:prstDash val="solid"/>
              <a:miter/>
            </a:ln>
          </p:spPr>
          <p:txBody>
            <a:bodyPr rtlCol="0" anchor="ctr"/>
            <a:lstStyle/>
            <a:p>
              <a:endParaRPr lang="en-US" sz="1351"/>
            </a:p>
          </p:txBody>
        </p:sp>
        <p:sp>
          <p:nvSpPr>
            <p:cNvPr id="5" name="Freeform: Shape 4">
              <a:extLst>
                <a:ext uri="{FF2B5EF4-FFF2-40B4-BE49-F238E27FC236}">
                  <a16:creationId xmlns:a16="http://schemas.microsoft.com/office/drawing/2014/main" id="{E396CF97-5E95-41B1-BEED-72A3F9EC78A9}"/>
                </a:ext>
              </a:extLst>
            </p:cNvPr>
            <p:cNvSpPr/>
            <p:nvPr/>
          </p:nvSpPr>
          <p:spPr>
            <a:xfrm>
              <a:off x="901297" y="4360276"/>
              <a:ext cx="1651315" cy="1642193"/>
            </a:xfrm>
            <a:custGeom>
              <a:avLst/>
              <a:gdLst>
                <a:gd name="connsiteX0" fmla="*/ 6929 w 1651315"/>
                <a:gd name="connsiteY0" fmla="*/ 919557 h 1642193"/>
                <a:gd name="connsiteX1" fmla="*/ 966097 w 1651315"/>
                <a:gd name="connsiteY1" fmla="*/ 1631075 h 1642193"/>
                <a:gd name="connsiteX2" fmla="*/ 1524262 w 1651315"/>
                <a:gd name="connsiteY2" fmla="*/ 379490 h 1642193"/>
                <a:gd name="connsiteX3" fmla="*/ 1224224 w 1651315"/>
                <a:gd name="connsiteY3" fmla="*/ 94692 h 1642193"/>
                <a:gd name="connsiteX4" fmla="*/ 1224224 w 1651315"/>
                <a:gd name="connsiteY4" fmla="*/ 94692 h 1642193"/>
                <a:gd name="connsiteX5" fmla="*/ 940379 w 1651315"/>
                <a:gd name="connsiteY5" fmla="*/ 2300 h 1642193"/>
                <a:gd name="connsiteX6" fmla="*/ 908947 w 1651315"/>
                <a:gd name="connsiteY6" fmla="*/ 13730 h 1642193"/>
                <a:gd name="connsiteX7" fmla="*/ 935617 w 1651315"/>
                <a:gd name="connsiteY7" fmla="*/ 29922 h 1642193"/>
                <a:gd name="connsiteX8" fmla="*/ 1343287 w 1651315"/>
                <a:gd name="connsiteY8" fmla="*/ 213755 h 1642193"/>
                <a:gd name="connsiteX9" fmla="*/ 1346144 w 1651315"/>
                <a:gd name="connsiteY9" fmla="*/ 285192 h 1642193"/>
                <a:gd name="connsiteX10" fmla="*/ 1340429 w 1651315"/>
                <a:gd name="connsiteY10" fmla="*/ 289002 h 1642193"/>
                <a:gd name="connsiteX11" fmla="*/ 1340429 w 1651315"/>
                <a:gd name="connsiteY11" fmla="*/ 289002 h 1642193"/>
                <a:gd name="connsiteX12" fmla="*/ 1309949 w 1651315"/>
                <a:gd name="connsiteY12" fmla="*/ 325197 h 1642193"/>
                <a:gd name="connsiteX13" fmla="*/ 1309949 w 1651315"/>
                <a:gd name="connsiteY13" fmla="*/ 325197 h 1642193"/>
                <a:gd name="connsiteX14" fmla="*/ 1309949 w 1651315"/>
                <a:gd name="connsiteY14" fmla="*/ 325197 h 1642193"/>
                <a:gd name="connsiteX15" fmla="*/ 1297567 w 1651315"/>
                <a:gd name="connsiteY15" fmla="*/ 325197 h 1642193"/>
                <a:gd name="connsiteX16" fmla="*/ 1269944 w 1651315"/>
                <a:gd name="connsiteY16" fmla="*/ 300432 h 1642193"/>
                <a:gd name="connsiteX17" fmla="*/ 1181362 w 1651315"/>
                <a:gd name="connsiteY17" fmla="*/ 215660 h 1642193"/>
                <a:gd name="connsiteX18" fmla="*/ 1158502 w 1651315"/>
                <a:gd name="connsiteY18" fmla="*/ 217565 h 1642193"/>
                <a:gd name="connsiteX19" fmla="*/ 1158502 w 1651315"/>
                <a:gd name="connsiteY19" fmla="*/ 237567 h 1642193"/>
                <a:gd name="connsiteX20" fmla="*/ 1180409 w 1651315"/>
                <a:gd name="connsiteY20" fmla="*/ 305195 h 1642193"/>
                <a:gd name="connsiteX21" fmla="*/ 1206127 w 1651315"/>
                <a:gd name="connsiteY21" fmla="*/ 384252 h 1642193"/>
                <a:gd name="connsiteX22" fmla="*/ 1187077 w 1651315"/>
                <a:gd name="connsiteY22" fmla="*/ 439497 h 1642193"/>
                <a:gd name="connsiteX23" fmla="*/ 1151834 w 1651315"/>
                <a:gd name="connsiteY23" fmla="*/ 481407 h 1642193"/>
                <a:gd name="connsiteX24" fmla="*/ 1108019 w 1651315"/>
                <a:gd name="connsiteY24" fmla="*/ 523317 h 1642193"/>
                <a:gd name="connsiteX25" fmla="*/ 1028962 w 1651315"/>
                <a:gd name="connsiteY25" fmla="*/ 567132 h 1642193"/>
                <a:gd name="connsiteX26" fmla="*/ 1016579 w 1651315"/>
                <a:gd name="connsiteY26" fmla="*/ 580467 h 1642193"/>
                <a:gd name="connsiteX27" fmla="*/ 1036582 w 1651315"/>
                <a:gd name="connsiteY27" fmla="*/ 589992 h 1642193"/>
                <a:gd name="connsiteX28" fmla="*/ 1036582 w 1651315"/>
                <a:gd name="connsiteY28" fmla="*/ 589992 h 1642193"/>
                <a:gd name="connsiteX29" fmla="*/ 968002 w 1651315"/>
                <a:gd name="connsiteY29" fmla="*/ 628092 h 1642193"/>
                <a:gd name="connsiteX30" fmla="*/ 940379 w 1651315"/>
                <a:gd name="connsiteY30" fmla="*/ 648095 h 1642193"/>
                <a:gd name="connsiteX31" fmla="*/ 911804 w 1651315"/>
                <a:gd name="connsiteY31" fmla="*/ 667145 h 1642193"/>
                <a:gd name="connsiteX32" fmla="*/ 887039 w 1651315"/>
                <a:gd name="connsiteY32" fmla="*/ 687147 h 1642193"/>
                <a:gd name="connsiteX33" fmla="*/ 885134 w 1651315"/>
                <a:gd name="connsiteY33" fmla="*/ 769062 h 1642193"/>
                <a:gd name="connsiteX34" fmla="*/ 909899 w 1651315"/>
                <a:gd name="connsiteY34" fmla="*/ 806210 h 1642193"/>
                <a:gd name="connsiteX35" fmla="*/ 997529 w 1651315"/>
                <a:gd name="connsiteY35" fmla="*/ 852882 h 1642193"/>
                <a:gd name="connsiteX36" fmla="*/ 988004 w 1651315"/>
                <a:gd name="connsiteY36" fmla="*/ 1083387 h 1642193"/>
                <a:gd name="connsiteX37" fmla="*/ 919424 w 1651315"/>
                <a:gd name="connsiteY37" fmla="*/ 1113867 h 1642193"/>
                <a:gd name="connsiteX38" fmla="*/ 874657 w 1651315"/>
                <a:gd name="connsiteY38" fmla="*/ 1155777 h 1642193"/>
                <a:gd name="connsiteX39" fmla="*/ 908947 w 1651315"/>
                <a:gd name="connsiteY39" fmla="*/ 1220547 h 1642193"/>
                <a:gd name="connsiteX40" fmla="*/ 908947 w 1651315"/>
                <a:gd name="connsiteY40" fmla="*/ 1220547 h 1642193"/>
                <a:gd name="connsiteX41" fmla="*/ 928949 w 1651315"/>
                <a:gd name="connsiteY41" fmla="*/ 1234835 h 1642193"/>
                <a:gd name="connsiteX42" fmla="*/ 999434 w 1651315"/>
                <a:gd name="connsiteY42" fmla="*/ 1385330 h 1642193"/>
                <a:gd name="connsiteX43" fmla="*/ 953714 w 1651315"/>
                <a:gd name="connsiteY43" fmla="*/ 1441527 h 1642193"/>
                <a:gd name="connsiteX44" fmla="*/ 887039 w 1651315"/>
                <a:gd name="connsiteY44" fmla="*/ 1452005 h 1642193"/>
                <a:gd name="connsiteX45" fmla="*/ 870847 w 1651315"/>
                <a:gd name="connsiteY45" fmla="*/ 1467245 h 1642193"/>
                <a:gd name="connsiteX46" fmla="*/ 887039 w 1651315"/>
                <a:gd name="connsiteY46" fmla="*/ 1482485 h 1642193"/>
                <a:gd name="connsiteX47" fmla="*/ 887039 w 1651315"/>
                <a:gd name="connsiteY47" fmla="*/ 1482485 h 1642193"/>
                <a:gd name="connsiteX48" fmla="*/ 897517 w 1651315"/>
                <a:gd name="connsiteY48" fmla="*/ 1480580 h 1642193"/>
                <a:gd name="connsiteX49" fmla="*/ 1072777 w 1651315"/>
                <a:gd name="connsiteY49" fmla="*/ 1432955 h 1642193"/>
                <a:gd name="connsiteX50" fmla="*/ 1129927 w 1651315"/>
                <a:gd name="connsiteY50" fmla="*/ 1403427 h 1642193"/>
                <a:gd name="connsiteX51" fmla="*/ 1260419 w 1651315"/>
                <a:gd name="connsiteY51" fmla="*/ 1317702 h 1642193"/>
                <a:gd name="connsiteX52" fmla="*/ 1299472 w 1651315"/>
                <a:gd name="connsiteY52" fmla="*/ 1318655 h 1642193"/>
                <a:gd name="connsiteX53" fmla="*/ 1327094 w 1651315"/>
                <a:gd name="connsiteY53" fmla="*/ 1346277 h 1642193"/>
                <a:gd name="connsiteX54" fmla="*/ 1319474 w 1651315"/>
                <a:gd name="connsiteY54" fmla="*/ 1443432 h 1642193"/>
                <a:gd name="connsiteX55" fmla="*/ 888944 w 1651315"/>
                <a:gd name="connsiteY55" fmla="*/ 1611072 h 1642193"/>
                <a:gd name="connsiteX56" fmla="*/ 888944 w 1651315"/>
                <a:gd name="connsiteY56" fmla="*/ 1611072 h 1642193"/>
                <a:gd name="connsiteX57" fmla="*/ 699397 w 1651315"/>
                <a:gd name="connsiteY57" fmla="*/ 1604405 h 1642193"/>
                <a:gd name="connsiteX58" fmla="*/ 699397 w 1651315"/>
                <a:gd name="connsiteY58" fmla="*/ 1604405 h 1642193"/>
                <a:gd name="connsiteX59" fmla="*/ 293632 w 1651315"/>
                <a:gd name="connsiteY59" fmla="*/ 1413905 h 1642193"/>
                <a:gd name="connsiteX60" fmla="*/ 293632 w 1651315"/>
                <a:gd name="connsiteY60" fmla="*/ 1378662 h 1642193"/>
                <a:gd name="connsiteX61" fmla="*/ 366022 w 1651315"/>
                <a:gd name="connsiteY61" fmla="*/ 1305320 h 1642193"/>
                <a:gd name="connsiteX62" fmla="*/ 366022 w 1651315"/>
                <a:gd name="connsiteY62" fmla="*/ 1305320 h 1642193"/>
                <a:gd name="connsiteX63" fmla="*/ 383167 w 1651315"/>
                <a:gd name="connsiteY63" fmla="*/ 1312940 h 1642193"/>
                <a:gd name="connsiteX64" fmla="*/ 423172 w 1651315"/>
                <a:gd name="connsiteY64" fmla="*/ 1347230 h 1642193"/>
                <a:gd name="connsiteX65" fmla="*/ 746069 w 1651315"/>
                <a:gd name="connsiteY65" fmla="*/ 1480580 h 1642193"/>
                <a:gd name="connsiteX66" fmla="*/ 751784 w 1651315"/>
                <a:gd name="connsiteY66" fmla="*/ 1481532 h 1642193"/>
                <a:gd name="connsiteX67" fmla="*/ 751784 w 1651315"/>
                <a:gd name="connsiteY67" fmla="*/ 1481532 h 1642193"/>
                <a:gd name="connsiteX68" fmla="*/ 772739 w 1651315"/>
                <a:gd name="connsiteY68" fmla="*/ 1467245 h 1642193"/>
                <a:gd name="connsiteX69" fmla="*/ 749879 w 1651315"/>
                <a:gd name="connsiteY69" fmla="*/ 1448195 h 1642193"/>
                <a:gd name="connsiteX70" fmla="*/ 749879 w 1651315"/>
                <a:gd name="connsiteY70" fmla="*/ 1448195 h 1642193"/>
                <a:gd name="connsiteX71" fmla="*/ 745117 w 1651315"/>
                <a:gd name="connsiteY71" fmla="*/ 1447242 h 1642193"/>
                <a:gd name="connsiteX72" fmla="*/ 408884 w 1651315"/>
                <a:gd name="connsiteY72" fmla="*/ 1299605 h 1642193"/>
                <a:gd name="connsiteX73" fmla="*/ 398407 w 1651315"/>
                <a:gd name="connsiteY73" fmla="*/ 1283412 h 1642193"/>
                <a:gd name="connsiteX74" fmla="*/ 401264 w 1651315"/>
                <a:gd name="connsiteY74" fmla="*/ 1267220 h 1642193"/>
                <a:gd name="connsiteX75" fmla="*/ 537472 w 1651315"/>
                <a:gd name="connsiteY75" fmla="*/ 1227215 h 1642193"/>
                <a:gd name="connsiteX76" fmla="*/ 537472 w 1651315"/>
                <a:gd name="connsiteY76" fmla="*/ 1227215 h 1642193"/>
                <a:gd name="connsiteX77" fmla="*/ 571762 w 1651315"/>
                <a:gd name="connsiteY77" fmla="*/ 1251980 h 1642193"/>
                <a:gd name="connsiteX78" fmla="*/ 744164 w 1651315"/>
                <a:gd name="connsiteY78" fmla="*/ 1315797 h 1642193"/>
                <a:gd name="connsiteX79" fmla="*/ 751784 w 1651315"/>
                <a:gd name="connsiteY79" fmla="*/ 1317702 h 1642193"/>
                <a:gd name="connsiteX80" fmla="*/ 751784 w 1651315"/>
                <a:gd name="connsiteY80" fmla="*/ 1317702 h 1642193"/>
                <a:gd name="connsiteX81" fmla="*/ 770834 w 1651315"/>
                <a:gd name="connsiteY81" fmla="*/ 1301510 h 1642193"/>
                <a:gd name="connsiteX82" fmla="*/ 753689 w 1651315"/>
                <a:gd name="connsiteY82" fmla="*/ 1287222 h 1642193"/>
                <a:gd name="connsiteX83" fmla="*/ 686062 w 1651315"/>
                <a:gd name="connsiteY83" fmla="*/ 1268172 h 1642193"/>
                <a:gd name="connsiteX84" fmla="*/ 686062 w 1651315"/>
                <a:gd name="connsiteY84" fmla="*/ 1268172 h 1642193"/>
                <a:gd name="connsiteX85" fmla="*/ 684157 w 1651315"/>
                <a:gd name="connsiteY85" fmla="*/ 1268172 h 1642193"/>
                <a:gd name="connsiteX86" fmla="*/ 540329 w 1651315"/>
                <a:gd name="connsiteY86" fmla="*/ 1197687 h 1642193"/>
                <a:gd name="connsiteX87" fmla="*/ 516517 w 1651315"/>
                <a:gd name="connsiteY87" fmla="*/ 1182447 h 1642193"/>
                <a:gd name="connsiteX88" fmla="*/ 517469 w 1651315"/>
                <a:gd name="connsiteY88" fmla="*/ 1153872 h 1642193"/>
                <a:gd name="connsiteX89" fmla="*/ 561284 w 1651315"/>
                <a:gd name="connsiteY89" fmla="*/ 1113867 h 1642193"/>
                <a:gd name="connsiteX90" fmla="*/ 640342 w 1651315"/>
                <a:gd name="connsiteY90" fmla="*/ 1105295 h 1642193"/>
                <a:gd name="connsiteX91" fmla="*/ 647009 w 1651315"/>
                <a:gd name="connsiteY91" fmla="*/ 1111010 h 1642193"/>
                <a:gd name="connsiteX92" fmla="*/ 647009 w 1651315"/>
                <a:gd name="connsiteY92" fmla="*/ 1111010 h 1642193"/>
                <a:gd name="connsiteX93" fmla="*/ 682252 w 1651315"/>
                <a:gd name="connsiteY93" fmla="*/ 1111010 h 1642193"/>
                <a:gd name="connsiteX94" fmla="*/ 673679 w 1651315"/>
                <a:gd name="connsiteY94" fmla="*/ 1090055 h 1642193"/>
                <a:gd name="connsiteX95" fmla="*/ 670822 w 1651315"/>
                <a:gd name="connsiteY95" fmla="*/ 1004330 h 1642193"/>
                <a:gd name="connsiteX96" fmla="*/ 686062 w 1651315"/>
                <a:gd name="connsiteY96" fmla="*/ 989090 h 1642193"/>
                <a:gd name="connsiteX97" fmla="*/ 745117 w 1651315"/>
                <a:gd name="connsiteY97" fmla="*/ 975755 h 1642193"/>
                <a:gd name="connsiteX98" fmla="*/ 764167 w 1651315"/>
                <a:gd name="connsiteY98" fmla="*/ 975755 h 1642193"/>
                <a:gd name="connsiteX99" fmla="*/ 761309 w 1651315"/>
                <a:gd name="connsiteY99" fmla="*/ 955752 h 1642193"/>
                <a:gd name="connsiteX100" fmla="*/ 746069 w 1651315"/>
                <a:gd name="connsiteY100" fmla="*/ 930987 h 1642193"/>
                <a:gd name="connsiteX101" fmla="*/ 725114 w 1651315"/>
                <a:gd name="connsiteY101" fmla="*/ 909080 h 1642193"/>
                <a:gd name="connsiteX102" fmla="*/ 708922 w 1651315"/>
                <a:gd name="connsiteY102" fmla="*/ 908127 h 1642193"/>
                <a:gd name="connsiteX103" fmla="*/ 615577 w 1651315"/>
                <a:gd name="connsiteY103" fmla="*/ 839547 h 1642193"/>
                <a:gd name="connsiteX104" fmla="*/ 615577 w 1651315"/>
                <a:gd name="connsiteY104" fmla="*/ 839547 h 1642193"/>
                <a:gd name="connsiteX105" fmla="*/ 615577 w 1651315"/>
                <a:gd name="connsiteY105" fmla="*/ 839547 h 1642193"/>
                <a:gd name="connsiteX106" fmla="*/ 558427 w 1651315"/>
                <a:gd name="connsiteY106" fmla="*/ 724295 h 1642193"/>
                <a:gd name="connsiteX107" fmla="*/ 578429 w 1651315"/>
                <a:gd name="connsiteY107" fmla="*/ 598565 h 1642193"/>
                <a:gd name="connsiteX108" fmla="*/ 582239 w 1651315"/>
                <a:gd name="connsiteY108" fmla="*/ 589040 h 1642193"/>
                <a:gd name="connsiteX109" fmla="*/ 582239 w 1651315"/>
                <a:gd name="connsiteY109" fmla="*/ 589040 h 1642193"/>
                <a:gd name="connsiteX110" fmla="*/ 593669 w 1651315"/>
                <a:gd name="connsiteY110" fmla="*/ 568085 h 1642193"/>
                <a:gd name="connsiteX111" fmla="*/ 593669 w 1651315"/>
                <a:gd name="connsiteY111" fmla="*/ 568085 h 1642193"/>
                <a:gd name="connsiteX112" fmla="*/ 546997 w 1651315"/>
                <a:gd name="connsiteY112" fmla="*/ 524270 h 1642193"/>
                <a:gd name="connsiteX113" fmla="*/ 557474 w 1651315"/>
                <a:gd name="connsiteY113" fmla="*/ 431877 h 1642193"/>
                <a:gd name="connsiteX114" fmla="*/ 729877 w 1651315"/>
                <a:gd name="connsiteY114" fmla="*/ 357582 h 1642193"/>
                <a:gd name="connsiteX115" fmla="*/ 750832 w 1651315"/>
                <a:gd name="connsiteY115" fmla="*/ 335675 h 1642193"/>
                <a:gd name="connsiteX116" fmla="*/ 723209 w 1651315"/>
                <a:gd name="connsiteY116" fmla="*/ 330912 h 1642193"/>
                <a:gd name="connsiteX117" fmla="*/ 624149 w 1651315"/>
                <a:gd name="connsiteY117" fmla="*/ 360440 h 1642193"/>
                <a:gd name="connsiteX118" fmla="*/ 624149 w 1651315"/>
                <a:gd name="connsiteY118" fmla="*/ 360440 h 1642193"/>
                <a:gd name="connsiteX119" fmla="*/ 624149 w 1651315"/>
                <a:gd name="connsiteY119" fmla="*/ 360440 h 1642193"/>
                <a:gd name="connsiteX120" fmla="*/ 497467 w 1651315"/>
                <a:gd name="connsiteY120" fmla="*/ 442355 h 1642193"/>
                <a:gd name="connsiteX121" fmla="*/ 466987 w 1651315"/>
                <a:gd name="connsiteY121" fmla="*/ 446165 h 1642193"/>
                <a:gd name="connsiteX122" fmla="*/ 466987 w 1651315"/>
                <a:gd name="connsiteY122" fmla="*/ 446165 h 1642193"/>
                <a:gd name="connsiteX123" fmla="*/ 466034 w 1651315"/>
                <a:gd name="connsiteY123" fmla="*/ 430925 h 1642193"/>
                <a:gd name="connsiteX124" fmla="*/ 512707 w 1651315"/>
                <a:gd name="connsiteY124" fmla="*/ 392825 h 1642193"/>
                <a:gd name="connsiteX125" fmla="*/ 601289 w 1651315"/>
                <a:gd name="connsiteY125" fmla="*/ 351867 h 1642193"/>
                <a:gd name="connsiteX126" fmla="*/ 601289 w 1651315"/>
                <a:gd name="connsiteY126" fmla="*/ 351867 h 1642193"/>
                <a:gd name="connsiteX127" fmla="*/ 711779 w 1651315"/>
                <a:gd name="connsiteY127" fmla="*/ 258522 h 1642193"/>
                <a:gd name="connsiteX128" fmla="*/ 751784 w 1651315"/>
                <a:gd name="connsiteY128" fmla="*/ 166130 h 1642193"/>
                <a:gd name="connsiteX129" fmla="*/ 717494 w 1651315"/>
                <a:gd name="connsiteY129" fmla="*/ 145175 h 1642193"/>
                <a:gd name="connsiteX130" fmla="*/ 638437 w 1651315"/>
                <a:gd name="connsiteY130" fmla="*/ 176607 h 1642193"/>
                <a:gd name="connsiteX131" fmla="*/ 498419 w 1651315"/>
                <a:gd name="connsiteY131" fmla="*/ 315672 h 1642193"/>
                <a:gd name="connsiteX132" fmla="*/ 452699 w 1651315"/>
                <a:gd name="connsiteY132" fmla="*/ 417590 h 1642193"/>
                <a:gd name="connsiteX133" fmla="*/ 432697 w 1651315"/>
                <a:gd name="connsiteY133" fmla="*/ 409970 h 1642193"/>
                <a:gd name="connsiteX134" fmla="*/ 432697 w 1651315"/>
                <a:gd name="connsiteY134" fmla="*/ 409970 h 1642193"/>
                <a:gd name="connsiteX135" fmla="*/ 437459 w 1651315"/>
                <a:gd name="connsiteY135" fmla="*/ 317577 h 1642193"/>
                <a:gd name="connsiteX136" fmla="*/ 466034 w 1651315"/>
                <a:gd name="connsiteY136" fmla="*/ 296622 h 1642193"/>
                <a:gd name="connsiteX137" fmla="*/ 484132 w 1651315"/>
                <a:gd name="connsiteY137" fmla="*/ 252807 h 1642193"/>
                <a:gd name="connsiteX138" fmla="*/ 362212 w 1651315"/>
                <a:gd name="connsiteY138" fmla="*/ 333770 h 1642193"/>
                <a:gd name="connsiteX139" fmla="*/ 293632 w 1651315"/>
                <a:gd name="connsiteY139" fmla="*/ 273762 h 1642193"/>
                <a:gd name="connsiteX140" fmla="*/ 296489 w 1651315"/>
                <a:gd name="connsiteY140" fmla="*/ 223280 h 1642193"/>
                <a:gd name="connsiteX141" fmla="*/ 711779 w 1651315"/>
                <a:gd name="connsiteY141" fmla="*/ 31827 h 1642193"/>
                <a:gd name="connsiteX142" fmla="*/ 737497 w 1651315"/>
                <a:gd name="connsiteY142" fmla="*/ 15635 h 1642193"/>
                <a:gd name="connsiteX143" fmla="*/ 708922 w 1651315"/>
                <a:gd name="connsiteY143" fmla="*/ 5157 h 1642193"/>
                <a:gd name="connsiteX144" fmla="*/ 600337 w 1651315"/>
                <a:gd name="connsiteY144" fmla="*/ 27065 h 1642193"/>
                <a:gd name="connsiteX145" fmla="*/ 6929 w 1651315"/>
                <a:gd name="connsiteY145" fmla="*/ 919557 h 1642193"/>
                <a:gd name="connsiteX146" fmla="*/ 1376624 w 1651315"/>
                <a:gd name="connsiteY146" fmla="*/ 294717 h 1642193"/>
                <a:gd name="connsiteX147" fmla="*/ 1429012 w 1651315"/>
                <a:gd name="connsiteY147" fmla="*/ 297575 h 1642193"/>
                <a:gd name="connsiteX148" fmla="*/ 1623322 w 1651315"/>
                <a:gd name="connsiteY148" fmla="*/ 807162 h 1642193"/>
                <a:gd name="connsiteX149" fmla="*/ 1495687 w 1651315"/>
                <a:gd name="connsiteY149" fmla="*/ 809067 h 1642193"/>
                <a:gd name="connsiteX150" fmla="*/ 1482352 w 1651315"/>
                <a:gd name="connsiteY150" fmla="*/ 743345 h 1642193"/>
                <a:gd name="connsiteX151" fmla="*/ 1482352 w 1651315"/>
                <a:gd name="connsiteY151" fmla="*/ 743345 h 1642193"/>
                <a:gd name="connsiteX152" fmla="*/ 1482352 w 1651315"/>
                <a:gd name="connsiteY152" fmla="*/ 742392 h 1642193"/>
                <a:gd name="connsiteX153" fmla="*/ 1424249 w 1651315"/>
                <a:gd name="connsiteY153" fmla="*/ 536652 h 1642193"/>
                <a:gd name="connsiteX154" fmla="*/ 1413772 w 1651315"/>
                <a:gd name="connsiteY154" fmla="*/ 483312 h 1642193"/>
                <a:gd name="connsiteX155" fmla="*/ 1329952 w 1651315"/>
                <a:gd name="connsiteY155" fmla="*/ 387110 h 1642193"/>
                <a:gd name="connsiteX156" fmla="*/ 1314712 w 1651315"/>
                <a:gd name="connsiteY156" fmla="*/ 359487 h 1642193"/>
                <a:gd name="connsiteX157" fmla="*/ 1317569 w 1651315"/>
                <a:gd name="connsiteY157" fmla="*/ 350915 h 1642193"/>
                <a:gd name="connsiteX158" fmla="*/ 1376624 w 1651315"/>
                <a:gd name="connsiteY158" fmla="*/ 294717 h 1642193"/>
                <a:gd name="connsiteX159" fmla="*/ 1423297 w 1651315"/>
                <a:gd name="connsiteY159" fmla="*/ 809067 h 1642193"/>
                <a:gd name="connsiteX160" fmla="*/ 1346144 w 1651315"/>
                <a:gd name="connsiteY160" fmla="*/ 810020 h 1642193"/>
                <a:gd name="connsiteX161" fmla="*/ 1346144 w 1651315"/>
                <a:gd name="connsiteY161" fmla="*/ 810020 h 1642193"/>
                <a:gd name="connsiteX162" fmla="*/ 1345192 w 1651315"/>
                <a:gd name="connsiteY162" fmla="*/ 810020 h 1642193"/>
                <a:gd name="connsiteX163" fmla="*/ 1342334 w 1651315"/>
                <a:gd name="connsiteY163" fmla="*/ 810020 h 1642193"/>
                <a:gd name="connsiteX164" fmla="*/ 1337572 w 1651315"/>
                <a:gd name="connsiteY164" fmla="*/ 810020 h 1642193"/>
                <a:gd name="connsiteX165" fmla="*/ 1323284 w 1651315"/>
                <a:gd name="connsiteY165" fmla="*/ 809067 h 1642193"/>
                <a:gd name="connsiteX166" fmla="*/ 1317569 w 1651315"/>
                <a:gd name="connsiteY166" fmla="*/ 779540 h 1642193"/>
                <a:gd name="connsiteX167" fmla="*/ 1316617 w 1651315"/>
                <a:gd name="connsiteY167" fmla="*/ 695720 h 1642193"/>
                <a:gd name="connsiteX168" fmla="*/ 1316617 w 1651315"/>
                <a:gd name="connsiteY168" fmla="*/ 695720 h 1642193"/>
                <a:gd name="connsiteX169" fmla="*/ 1325189 w 1651315"/>
                <a:gd name="connsiteY169" fmla="*/ 669050 h 1642193"/>
                <a:gd name="connsiteX170" fmla="*/ 1326142 w 1651315"/>
                <a:gd name="connsiteY170" fmla="*/ 658572 h 1642193"/>
                <a:gd name="connsiteX171" fmla="*/ 1280422 w 1651315"/>
                <a:gd name="connsiteY171" fmla="*/ 516650 h 1642193"/>
                <a:gd name="connsiteX172" fmla="*/ 1271849 w 1651315"/>
                <a:gd name="connsiteY172" fmla="*/ 499505 h 1642193"/>
                <a:gd name="connsiteX173" fmla="*/ 1252799 w 1651315"/>
                <a:gd name="connsiteY173" fmla="*/ 489980 h 1642193"/>
                <a:gd name="connsiteX174" fmla="*/ 1268039 w 1651315"/>
                <a:gd name="connsiteY174" fmla="*/ 521412 h 1642193"/>
                <a:gd name="connsiteX175" fmla="*/ 1310902 w 1651315"/>
                <a:gd name="connsiteY175" fmla="*/ 640475 h 1642193"/>
                <a:gd name="connsiteX176" fmla="*/ 1311854 w 1651315"/>
                <a:gd name="connsiteY176" fmla="*/ 646190 h 1642193"/>
                <a:gd name="connsiteX177" fmla="*/ 1302329 w 1651315"/>
                <a:gd name="connsiteY177" fmla="*/ 663335 h 1642193"/>
                <a:gd name="connsiteX178" fmla="*/ 1256609 w 1651315"/>
                <a:gd name="connsiteY178" fmla="*/ 548082 h 1642193"/>
                <a:gd name="connsiteX179" fmla="*/ 1202317 w 1651315"/>
                <a:gd name="connsiteY179" fmla="*/ 490932 h 1642193"/>
                <a:gd name="connsiteX180" fmla="*/ 1197554 w 1651315"/>
                <a:gd name="connsiteY180" fmla="*/ 486170 h 1642193"/>
                <a:gd name="connsiteX181" fmla="*/ 1197554 w 1651315"/>
                <a:gd name="connsiteY181" fmla="*/ 486170 h 1642193"/>
                <a:gd name="connsiteX182" fmla="*/ 1273754 w 1651315"/>
                <a:gd name="connsiteY182" fmla="*/ 469977 h 1642193"/>
                <a:gd name="connsiteX183" fmla="*/ 1288994 w 1651315"/>
                <a:gd name="connsiteY183" fmla="*/ 484265 h 1642193"/>
                <a:gd name="connsiteX184" fmla="*/ 1356622 w 1651315"/>
                <a:gd name="connsiteY184" fmla="*/ 536652 h 1642193"/>
                <a:gd name="connsiteX185" fmla="*/ 1409962 w 1651315"/>
                <a:gd name="connsiteY185" fmla="*/ 565227 h 1642193"/>
                <a:gd name="connsiteX186" fmla="*/ 1411867 w 1651315"/>
                <a:gd name="connsiteY186" fmla="*/ 570942 h 1642193"/>
                <a:gd name="connsiteX187" fmla="*/ 1459492 w 1651315"/>
                <a:gd name="connsiteY187" fmla="*/ 763347 h 1642193"/>
                <a:gd name="connsiteX188" fmla="*/ 1460444 w 1651315"/>
                <a:gd name="connsiteY188" fmla="*/ 771920 h 1642193"/>
                <a:gd name="connsiteX189" fmla="*/ 1423297 w 1651315"/>
                <a:gd name="connsiteY189" fmla="*/ 809067 h 1642193"/>
                <a:gd name="connsiteX190" fmla="*/ 1234702 w 1651315"/>
                <a:gd name="connsiteY190" fmla="*/ 690957 h 1642193"/>
                <a:gd name="connsiteX191" fmla="*/ 1219462 w 1651315"/>
                <a:gd name="connsiteY191" fmla="*/ 669050 h 1642193"/>
                <a:gd name="connsiteX192" fmla="*/ 1197554 w 1651315"/>
                <a:gd name="connsiteY192" fmla="*/ 674765 h 1642193"/>
                <a:gd name="connsiteX193" fmla="*/ 1166122 w 1651315"/>
                <a:gd name="connsiteY193" fmla="*/ 673812 h 1642193"/>
                <a:gd name="connsiteX194" fmla="*/ 1095637 w 1651315"/>
                <a:gd name="connsiteY194" fmla="*/ 618567 h 1642193"/>
                <a:gd name="connsiteX195" fmla="*/ 1089922 w 1651315"/>
                <a:gd name="connsiteY195" fmla="*/ 612852 h 1642193"/>
                <a:gd name="connsiteX196" fmla="*/ 1097542 w 1651315"/>
                <a:gd name="connsiteY196" fmla="*/ 569990 h 1642193"/>
                <a:gd name="connsiteX197" fmla="*/ 1153739 w 1651315"/>
                <a:gd name="connsiteY197" fmla="*/ 515697 h 1642193"/>
                <a:gd name="connsiteX198" fmla="*/ 1189934 w 1651315"/>
                <a:gd name="connsiteY198" fmla="*/ 518555 h 1642193"/>
                <a:gd name="connsiteX199" fmla="*/ 1220414 w 1651315"/>
                <a:gd name="connsiteY199" fmla="*/ 589040 h 1642193"/>
                <a:gd name="connsiteX200" fmla="*/ 1235654 w 1651315"/>
                <a:gd name="connsiteY200" fmla="*/ 610947 h 1642193"/>
                <a:gd name="connsiteX201" fmla="*/ 1266134 w 1651315"/>
                <a:gd name="connsiteY201" fmla="*/ 707150 h 1642193"/>
                <a:gd name="connsiteX202" fmla="*/ 1266134 w 1651315"/>
                <a:gd name="connsiteY202" fmla="*/ 707150 h 1642193"/>
                <a:gd name="connsiteX203" fmla="*/ 1266134 w 1651315"/>
                <a:gd name="connsiteY203" fmla="*/ 707150 h 1642193"/>
                <a:gd name="connsiteX204" fmla="*/ 1268039 w 1651315"/>
                <a:gd name="connsiteY204" fmla="*/ 711912 h 1642193"/>
                <a:gd name="connsiteX205" fmla="*/ 1270897 w 1651315"/>
                <a:gd name="connsiteY205" fmla="*/ 720485 h 1642193"/>
                <a:gd name="connsiteX206" fmla="*/ 1289947 w 1651315"/>
                <a:gd name="connsiteY206" fmla="*/ 755727 h 1642193"/>
                <a:gd name="connsiteX207" fmla="*/ 1294709 w 1651315"/>
                <a:gd name="connsiteY207" fmla="*/ 757632 h 1642193"/>
                <a:gd name="connsiteX208" fmla="*/ 1237559 w 1651315"/>
                <a:gd name="connsiteY208" fmla="*/ 807162 h 1642193"/>
                <a:gd name="connsiteX209" fmla="*/ 1186124 w 1651315"/>
                <a:gd name="connsiteY209" fmla="*/ 799542 h 1642193"/>
                <a:gd name="connsiteX210" fmla="*/ 1232797 w 1651315"/>
                <a:gd name="connsiteY210" fmla="*/ 746202 h 1642193"/>
                <a:gd name="connsiteX211" fmla="*/ 1265182 w 1651315"/>
                <a:gd name="connsiteY211" fmla="*/ 716675 h 1642193"/>
                <a:gd name="connsiteX212" fmla="*/ 1234702 w 1651315"/>
                <a:gd name="connsiteY212" fmla="*/ 690957 h 1642193"/>
                <a:gd name="connsiteX213" fmla="*/ 1070872 w 1651315"/>
                <a:gd name="connsiteY213" fmla="*/ 629045 h 1642193"/>
                <a:gd name="connsiteX214" fmla="*/ 1079444 w 1651315"/>
                <a:gd name="connsiteY214" fmla="*/ 637617 h 1642193"/>
                <a:gd name="connsiteX215" fmla="*/ 1079444 w 1651315"/>
                <a:gd name="connsiteY215" fmla="*/ 637617 h 1642193"/>
                <a:gd name="connsiteX216" fmla="*/ 1054679 w 1651315"/>
                <a:gd name="connsiteY216" fmla="*/ 663335 h 1642193"/>
                <a:gd name="connsiteX217" fmla="*/ 1045154 w 1651315"/>
                <a:gd name="connsiteY217" fmla="*/ 623330 h 1642193"/>
                <a:gd name="connsiteX218" fmla="*/ 1063252 w 1651315"/>
                <a:gd name="connsiteY218" fmla="*/ 621425 h 1642193"/>
                <a:gd name="connsiteX219" fmla="*/ 1070872 w 1651315"/>
                <a:gd name="connsiteY219" fmla="*/ 629045 h 1642193"/>
                <a:gd name="connsiteX220" fmla="*/ 1033724 w 1651315"/>
                <a:gd name="connsiteY220" fmla="*/ 1085292 h 1642193"/>
                <a:gd name="connsiteX221" fmla="*/ 1048964 w 1651315"/>
                <a:gd name="connsiteY221" fmla="*/ 1079577 h 1642193"/>
                <a:gd name="connsiteX222" fmla="*/ 1090874 w 1651315"/>
                <a:gd name="connsiteY222" fmla="*/ 1111010 h 1642193"/>
                <a:gd name="connsiteX223" fmla="*/ 1039439 w 1651315"/>
                <a:gd name="connsiteY223" fmla="*/ 1099580 h 1642193"/>
                <a:gd name="connsiteX224" fmla="*/ 1033724 w 1651315"/>
                <a:gd name="connsiteY224" fmla="*/ 1085292 h 1642193"/>
                <a:gd name="connsiteX225" fmla="*/ 1128974 w 1651315"/>
                <a:gd name="connsiteY225" fmla="*/ 1072910 h 1642193"/>
                <a:gd name="connsiteX226" fmla="*/ 1128022 w 1651315"/>
                <a:gd name="connsiteY226" fmla="*/ 970992 h 1642193"/>
                <a:gd name="connsiteX227" fmla="*/ 1163264 w 1651315"/>
                <a:gd name="connsiteY227" fmla="*/ 930035 h 1642193"/>
                <a:gd name="connsiteX228" fmla="*/ 1224224 w 1651315"/>
                <a:gd name="connsiteY228" fmla="*/ 912890 h 1642193"/>
                <a:gd name="connsiteX229" fmla="*/ 1248989 w 1651315"/>
                <a:gd name="connsiteY229" fmla="*/ 886220 h 1642193"/>
                <a:gd name="connsiteX230" fmla="*/ 1225177 w 1651315"/>
                <a:gd name="connsiteY230" fmla="*/ 873837 h 1642193"/>
                <a:gd name="connsiteX231" fmla="*/ 1204222 w 1651315"/>
                <a:gd name="connsiteY231" fmla="*/ 848120 h 1642193"/>
                <a:gd name="connsiteX232" fmla="*/ 1229939 w 1651315"/>
                <a:gd name="connsiteY232" fmla="*/ 837642 h 1642193"/>
                <a:gd name="connsiteX233" fmla="*/ 1250894 w 1651315"/>
                <a:gd name="connsiteY233" fmla="*/ 836690 h 1642193"/>
                <a:gd name="connsiteX234" fmla="*/ 1288042 w 1651315"/>
                <a:gd name="connsiteY234" fmla="*/ 844310 h 1642193"/>
                <a:gd name="connsiteX235" fmla="*/ 1295662 w 1651315"/>
                <a:gd name="connsiteY235" fmla="*/ 880505 h 1642193"/>
                <a:gd name="connsiteX236" fmla="*/ 1173742 w 1651315"/>
                <a:gd name="connsiteY236" fmla="*/ 1138632 h 1642193"/>
                <a:gd name="connsiteX237" fmla="*/ 1159454 w 1651315"/>
                <a:gd name="connsiteY237" fmla="*/ 1130060 h 1642193"/>
                <a:gd name="connsiteX238" fmla="*/ 1156597 w 1651315"/>
                <a:gd name="connsiteY238" fmla="*/ 1116725 h 1642193"/>
                <a:gd name="connsiteX239" fmla="*/ 1132784 w 1651315"/>
                <a:gd name="connsiteY239" fmla="*/ 1077672 h 1642193"/>
                <a:gd name="connsiteX240" fmla="*/ 1128974 w 1651315"/>
                <a:gd name="connsiteY240" fmla="*/ 1072910 h 1642193"/>
                <a:gd name="connsiteX241" fmla="*/ 1239464 w 1651315"/>
                <a:gd name="connsiteY241" fmla="*/ 1298652 h 1642193"/>
                <a:gd name="connsiteX242" fmla="*/ 1160407 w 1651315"/>
                <a:gd name="connsiteY242" fmla="*/ 1358660 h 1642193"/>
                <a:gd name="connsiteX243" fmla="*/ 1159454 w 1651315"/>
                <a:gd name="connsiteY243" fmla="*/ 1342467 h 1642193"/>
                <a:gd name="connsiteX244" fmla="*/ 1174694 w 1651315"/>
                <a:gd name="connsiteY244" fmla="*/ 1258647 h 1642193"/>
                <a:gd name="connsiteX245" fmla="*/ 1166122 w 1651315"/>
                <a:gd name="connsiteY245" fmla="*/ 1218642 h 1642193"/>
                <a:gd name="connsiteX246" fmla="*/ 1161359 w 1651315"/>
                <a:gd name="connsiteY246" fmla="*/ 1191972 h 1642193"/>
                <a:gd name="connsiteX247" fmla="*/ 1173742 w 1651315"/>
                <a:gd name="connsiteY247" fmla="*/ 1187210 h 1642193"/>
                <a:gd name="connsiteX248" fmla="*/ 1240417 w 1651315"/>
                <a:gd name="connsiteY248" fmla="*/ 1255790 h 1642193"/>
                <a:gd name="connsiteX249" fmla="*/ 1239464 w 1651315"/>
                <a:gd name="connsiteY249" fmla="*/ 1298652 h 1642193"/>
                <a:gd name="connsiteX250" fmla="*/ 1306139 w 1651315"/>
                <a:gd name="connsiteY250" fmla="*/ 1231025 h 1642193"/>
                <a:gd name="connsiteX251" fmla="*/ 1279469 w 1651315"/>
                <a:gd name="connsiteY251" fmla="*/ 1250075 h 1642193"/>
                <a:gd name="connsiteX252" fmla="*/ 1273754 w 1651315"/>
                <a:gd name="connsiteY252" fmla="*/ 1222452 h 1642193"/>
                <a:gd name="connsiteX253" fmla="*/ 1267087 w 1651315"/>
                <a:gd name="connsiteY253" fmla="*/ 1187210 h 1642193"/>
                <a:gd name="connsiteX254" fmla="*/ 1249942 w 1651315"/>
                <a:gd name="connsiteY254" fmla="*/ 1163397 h 1642193"/>
                <a:gd name="connsiteX255" fmla="*/ 1234702 w 1651315"/>
                <a:gd name="connsiteY255" fmla="*/ 1183400 h 1642193"/>
                <a:gd name="connsiteX256" fmla="*/ 1218509 w 1651315"/>
                <a:gd name="connsiteY256" fmla="*/ 1191020 h 1642193"/>
                <a:gd name="connsiteX257" fmla="*/ 1201364 w 1651315"/>
                <a:gd name="connsiteY257" fmla="*/ 1151967 h 1642193"/>
                <a:gd name="connsiteX258" fmla="*/ 1246132 w 1651315"/>
                <a:gd name="connsiteY258" fmla="*/ 1091960 h 1642193"/>
                <a:gd name="connsiteX259" fmla="*/ 1334714 w 1651315"/>
                <a:gd name="connsiteY259" fmla="*/ 849072 h 1642193"/>
                <a:gd name="connsiteX260" fmla="*/ 1392817 w 1651315"/>
                <a:gd name="connsiteY260" fmla="*/ 838595 h 1642193"/>
                <a:gd name="connsiteX261" fmla="*/ 1454729 w 1651315"/>
                <a:gd name="connsiteY261" fmla="*/ 845262 h 1642193"/>
                <a:gd name="connsiteX262" fmla="*/ 1462349 w 1651315"/>
                <a:gd name="connsiteY262" fmla="*/ 859550 h 1642193"/>
                <a:gd name="connsiteX263" fmla="*/ 1306139 w 1651315"/>
                <a:gd name="connsiteY263" fmla="*/ 1231025 h 1642193"/>
                <a:gd name="connsiteX264" fmla="*/ 1359479 w 1651315"/>
                <a:gd name="connsiteY264" fmla="*/ 1210070 h 1642193"/>
                <a:gd name="connsiteX265" fmla="*/ 1483304 w 1651315"/>
                <a:gd name="connsiteY265" fmla="*/ 881457 h 1642193"/>
                <a:gd name="connsiteX266" fmla="*/ 1497592 w 1651315"/>
                <a:gd name="connsiteY266" fmla="*/ 843357 h 1642193"/>
                <a:gd name="connsiteX267" fmla="*/ 1540454 w 1651315"/>
                <a:gd name="connsiteY267" fmla="*/ 835737 h 1642193"/>
                <a:gd name="connsiteX268" fmla="*/ 1593794 w 1651315"/>
                <a:gd name="connsiteY268" fmla="*/ 835737 h 1642193"/>
                <a:gd name="connsiteX269" fmla="*/ 1614749 w 1651315"/>
                <a:gd name="connsiteY269" fmla="*/ 840500 h 1642193"/>
                <a:gd name="connsiteX270" fmla="*/ 1625227 w 1651315"/>
                <a:gd name="connsiteY270" fmla="*/ 865265 h 1642193"/>
                <a:gd name="connsiteX271" fmla="*/ 1625227 w 1651315"/>
                <a:gd name="connsiteY271" fmla="*/ 865265 h 1642193"/>
                <a:gd name="connsiteX272" fmla="*/ 1486162 w 1651315"/>
                <a:gd name="connsiteY272" fmla="*/ 1264362 h 1642193"/>
                <a:gd name="connsiteX273" fmla="*/ 1418534 w 1651315"/>
                <a:gd name="connsiteY273" fmla="*/ 1351040 h 1642193"/>
                <a:gd name="connsiteX274" fmla="*/ 1380434 w 1651315"/>
                <a:gd name="connsiteY274" fmla="*/ 1352945 h 1642193"/>
                <a:gd name="connsiteX275" fmla="*/ 1359479 w 1651315"/>
                <a:gd name="connsiteY275" fmla="*/ 1210070 h 1642193"/>
                <a:gd name="connsiteX276" fmla="*/ 592717 w 1651315"/>
                <a:gd name="connsiteY276" fmla="*/ 252807 h 1642193"/>
                <a:gd name="connsiteX277" fmla="*/ 600337 w 1651315"/>
                <a:gd name="connsiteY277" fmla="*/ 257570 h 1642193"/>
                <a:gd name="connsiteX278" fmla="*/ 562237 w 1651315"/>
                <a:gd name="connsiteY278" fmla="*/ 289002 h 1642193"/>
                <a:gd name="connsiteX279" fmla="*/ 592717 w 1651315"/>
                <a:gd name="connsiteY279" fmla="*/ 252807 h 1642193"/>
                <a:gd name="connsiteX280" fmla="*/ 332684 w 1651315"/>
                <a:gd name="connsiteY280" fmla="*/ 1297700 h 1642193"/>
                <a:gd name="connsiteX281" fmla="*/ 297442 w 1651315"/>
                <a:gd name="connsiteY281" fmla="*/ 1332942 h 1642193"/>
                <a:gd name="connsiteX282" fmla="*/ 215527 w 1651315"/>
                <a:gd name="connsiteY282" fmla="*/ 1330085 h 1642193"/>
                <a:gd name="connsiteX283" fmla="*/ 30742 w 1651315"/>
                <a:gd name="connsiteY283" fmla="*/ 882410 h 1642193"/>
                <a:gd name="connsiteX284" fmla="*/ 74557 w 1651315"/>
                <a:gd name="connsiteY284" fmla="*/ 835737 h 1642193"/>
                <a:gd name="connsiteX285" fmla="*/ 169807 w 1651315"/>
                <a:gd name="connsiteY285" fmla="*/ 917652 h 1642193"/>
                <a:gd name="connsiteX286" fmla="*/ 185999 w 1651315"/>
                <a:gd name="connsiteY286" fmla="*/ 987185 h 1642193"/>
                <a:gd name="connsiteX287" fmla="*/ 176474 w 1651315"/>
                <a:gd name="connsiteY287" fmla="*/ 998615 h 1642193"/>
                <a:gd name="connsiteX288" fmla="*/ 124087 w 1651315"/>
                <a:gd name="connsiteY288" fmla="*/ 1001472 h 1642193"/>
                <a:gd name="connsiteX289" fmla="*/ 80272 w 1651315"/>
                <a:gd name="connsiteY289" fmla="*/ 1033857 h 1642193"/>
                <a:gd name="connsiteX290" fmla="*/ 115514 w 1651315"/>
                <a:gd name="connsiteY290" fmla="*/ 1129107 h 1642193"/>
                <a:gd name="connsiteX291" fmla="*/ 115514 w 1651315"/>
                <a:gd name="connsiteY291" fmla="*/ 1113867 h 1642193"/>
                <a:gd name="connsiteX292" fmla="*/ 115514 w 1651315"/>
                <a:gd name="connsiteY292" fmla="*/ 1081482 h 1642193"/>
                <a:gd name="connsiteX293" fmla="*/ 136469 w 1651315"/>
                <a:gd name="connsiteY293" fmla="*/ 1094817 h 1642193"/>
                <a:gd name="connsiteX294" fmla="*/ 233624 w 1651315"/>
                <a:gd name="connsiteY294" fmla="*/ 1167207 h 1642193"/>
                <a:gd name="connsiteX295" fmla="*/ 278392 w 1651315"/>
                <a:gd name="connsiteY295" fmla="*/ 1191972 h 1642193"/>
                <a:gd name="connsiteX296" fmla="*/ 286012 w 1651315"/>
                <a:gd name="connsiteY296" fmla="*/ 1201497 h 1642193"/>
                <a:gd name="connsiteX297" fmla="*/ 286012 w 1651315"/>
                <a:gd name="connsiteY297" fmla="*/ 1201497 h 1642193"/>
                <a:gd name="connsiteX298" fmla="*/ 331732 w 1651315"/>
                <a:gd name="connsiteY298" fmla="*/ 1260552 h 1642193"/>
                <a:gd name="connsiteX299" fmla="*/ 332684 w 1651315"/>
                <a:gd name="connsiteY299" fmla="*/ 1297700 h 1642193"/>
                <a:gd name="connsiteX300" fmla="*/ 317444 w 1651315"/>
                <a:gd name="connsiteY300" fmla="*/ 879552 h 1642193"/>
                <a:gd name="connsiteX301" fmla="*/ 309824 w 1651315"/>
                <a:gd name="connsiteY301" fmla="*/ 890982 h 1642193"/>
                <a:gd name="connsiteX302" fmla="*/ 272677 w 1651315"/>
                <a:gd name="connsiteY302" fmla="*/ 982422 h 1642193"/>
                <a:gd name="connsiteX303" fmla="*/ 227909 w 1651315"/>
                <a:gd name="connsiteY303" fmla="*/ 1008140 h 1642193"/>
                <a:gd name="connsiteX304" fmla="*/ 218384 w 1651315"/>
                <a:gd name="connsiteY304" fmla="*/ 1007187 h 1642193"/>
                <a:gd name="connsiteX305" fmla="*/ 218384 w 1651315"/>
                <a:gd name="connsiteY305" fmla="*/ 1007187 h 1642193"/>
                <a:gd name="connsiteX306" fmla="*/ 192667 w 1651315"/>
                <a:gd name="connsiteY306" fmla="*/ 874790 h 1642193"/>
                <a:gd name="connsiteX307" fmla="*/ 225052 w 1651315"/>
                <a:gd name="connsiteY307" fmla="*/ 835737 h 1642193"/>
                <a:gd name="connsiteX308" fmla="*/ 296489 w 1651315"/>
                <a:gd name="connsiteY308" fmla="*/ 836690 h 1642193"/>
                <a:gd name="connsiteX309" fmla="*/ 317444 w 1651315"/>
                <a:gd name="connsiteY309" fmla="*/ 879552 h 1642193"/>
                <a:gd name="connsiteX310" fmla="*/ 352687 w 1651315"/>
                <a:gd name="connsiteY310" fmla="*/ 1225310 h 1642193"/>
                <a:gd name="connsiteX311" fmla="*/ 375547 w 1651315"/>
                <a:gd name="connsiteY311" fmla="*/ 1229120 h 1642193"/>
                <a:gd name="connsiteX312" fmla="*/ 381262 w 1651315"/>
                <a:gd name="connsiteY312" fmla="*/ 1249122 h 1642193"/>
                <a:gd name="connsiteX313" fmla="*/ 375547 w 1651315"/>
                <a:gd name="connsiteY313" fmla="*/ 1258647 h 1642193"/>
                <a:gd name="connsiteX314" fmla="*/ 375547 w 1651315"/>
                <a:gd name="connsiteY314" fmla="*/ 1258647 h 1642193"/>
                <a:gd name="connsiteX315" fmla="*/ 346019 w 1651315"/>
                <a:gd name="connsiteY315" fmla="*/ 1236740 h 1642193"/>
                <a:gd name="connsiteX316" fmla="*/ 352687 w 1651315"/>
                <a:gd name="connsiteY316" fmla="*/ 1225310 h 1642193"/>
                <a:gd name="connsiteX317" fmla="*/ 404122 w 1651315"/>
                <a:gd name="connsiteY317" fmla="*/ 904317 h 1642193"/>
                <a:gd name="connsiteX318" fmla="*/ 397454 w 1651315"/>
                <a:gd name="connsiteY318" fmla="*/ 899555 h 1642193"/>
                <a:gd name="connsiteX319" fmla="*/ 398407 w 1651315"/>
                <a:gd name="connsiteY319" fmla="*/ 890982 h 1642193"/>
                <a:gd name="connsiteX320" fmla="*/ 398407 w 1651315"/>
                <a:gd name="connsiteY320" fmla="*/ 890982 h 1642193"/>
                <a:gd name="connsiteX321" fmla="*/ 398407 w 1651315"/>
                <a:gd name="connsiteY321" fmla="*/ 890982 h 1642193"/>
                <a:gd name="connsiteX322" fmla="*/ 356497 w 1651315"/>
                <a:gd name="connsiteY322" fmla="*/ 882410 h 1642193"/>
                <a:gd name="connsiteX323" fmla="*/ 366974 w 1651315"/>
                <a:gd name="connsiteY323" fmla="*/ 839547 h 1642193"/>
                <a:gd name="connsiteX324" fmla="*/ 398407 w 1651315"/>
                <a:gd name="connsiteY324" fmla="*/ 874790 h 1642193"/>
                <a:gd name="connsiteX325" fmla="*/ 418409 w 1651315"/>
                <a:gd name="connsiteY325" fmla="*/ 844310 h 1642193"/>
                <a:gd name="connsiteX326" fmla="*/ 460319 w 1651315"/>
                <a:gd name="connsiteY326" fmla="*/ 870980 h 1642193"/>
                <a:gd name="connsiteX327" fmla="*/ 459367 w 1651315"/>
                <a:gd name="connsiteY327" fmla="*/ 878600 h 1642193"/>
                <a:gd name="connsiteX328" fmla="*/ 459367 w 1651315"/>
                <a:gd name="connsiteY328" fmla="*/ 882410 h 1642193"/>
                <a:gd name="connsiteX329" fmla="*/ 470797 w 1651315"/>
                <a:gd name="connsiteY329" fmla="*/ 934797 h 1642193"/>
                <a:gd name="connsiteX330" fmla="*/ 467939 w 1651315"/>
                <a:gd name="connsiteY330" fmla="*/ 883362 h 1642193"/>
                <a:gd name="connsiteX331" fmla="*/ 467939 w 1651315"/>
                <a:gd name="connsiteY331" fmla="*/ 879552 h 1642193"/>
                <a:gd name="connsiteX332" fmla="*/ 468892 w 1651315"/>
                <a:gd name="connsiteY332" fmla="*/ 839547 h 1642193"/>
                <a:gd name="connsiteX333" fmla="*/ 468892 w 1651315"/>
                <a:gd name="connsiteY333" fmla="*/ 839547 h 1642193"/>
                <a:gd name="connsiteX334" fmla="*/ 488894 w 1651315"/>
                <a:gd name="connsiteY334" fmla="*/ 849072 h 1642193"/>
                <a:gd name="connsiteX335" fmla="*/ 496514 w 1651315"/>
                <a:gd name="connsiteY335" fmla="*/ 881457 h 1642193"/>
                <a:gd name="connsiteX336" fmla="*/ 496514 w 1651315"/>
                <a:gd name="connsiteY336" fmla="*/ 881457 h 1642193"/>
                <a:gd name="connsiteX337" fmla="*/ 559379 w 1651315"/>
                <a:gd name="connsiteY337" fmla="*/ 1025285 h 1642193"/>
                <a:gd name="connsiteX338" fmla="*/ 563189 w 1651315"/>
                <a:gd name="connsiteY338" fmla="*/ 1066242 h 1642193"/>
                <a:gd name="connsiteX339" fmla="*/ 486989 w 1651315"/>
                <a:gd name="connsiteY339" fmla="*/ 1132917 h 1642193"/>
                <a:gd name="connsiteX340" fmla="*/ 467939 w 1651315"/>
                <a:gd name="connsiteY340" fmla="*/ 1130060 h 1642193"/>
                <a:gd name="connsiteX341" fmla="*/ 431744 w 1651315"/>
                <a:gd name="connsiteY341" fmla="*/ 954800 h 1642193"/>
                <a:gd name="connsiteX342" fmla="*/ 404122 w 1651315"/>
                <a:gd name="connsiteY342" fmla="*/ 904317 h 1642193"/>
                <a:gd name="connsiteX343" fmla="*/ 469844 w 1651315"/>
                <a:gd name="connsiteY343" fmla="*/ 755727 h 1642193"/>
                <a:gd name="connsiteX344" fmla="*/ 488894 w 1651315"/>
                <a:gd name="connsiteY344" fmla="*/ 784302 h 1642193"/>
                <a:gd name="connsiteX345" fmla="*/ 483179 w 1651315"/>
                <a:gd name="connsiteY345" fmla="*/ 801447 h 1642193"/>
                <a:gd name="connsiteX346" fmla="*/ 459367 w 1651315"/>
                <a:gd name="connsiteY346" fmla="*/ 810020 h 1642193"/>
                <a:gd name="connsiteX347" fmla="*/ 459367 w 1651315"/>
                <a:gd name="connsiteY347" fmla="*/ 810020 h 1642193"/>
                <a:gd name="connsiteX348" fmla="*/ 452699 w 1651315"/>
                <a:gd name="connsiteY348" fmla="*/ 750965 h 1642193"/>
                <a:gd name="connsiteX349" fmla="*/ 469844 w 1651315"/>
                <a:gd name="connsiteY349" fmla="*/ 755727 h 1642193"/>
                <a:gd name="connsiteX350" fmla="*/ 582239 w 1651315"/>
                <a:gd name="connsiteY350" fmla="*/ 1010045 h 1642193"/>
                <a:gd name="connsiteX351" fmla="*/ 520327 w 1651315"/>
                <a:gd name="connsiteY351" fmla="*/ 888125 h 1642193"/>
                <a:gd name="connsiteX352" fmla="*/ 517469 w 1651315"/>
                <a:gd name="connsiteY352" fmla="*/ 880505 h 1642193"/>
                <a:gd name="connsiteX353" fmla="*/ 517469 w 1651315"/>
                <a:gd name="connsiteY353" fmla="*/ 880505 h 1642193"/>
                <a:gd name="connsiteX354" fmla="*/ 529852 w 1651315"/>
                <a:gd name="connsiteY354" fmla="*/ 869075 h 1642193"/>
                <a:gd name="connsiteX355" fmla="*/ 587002 w 1651315"/>
                <a:gd name="connsiteY355" fmla="*/ 894792 h 1642193"/>
                <a:gd name="connsiteX356" fmla="*/ 630817 w 1651315"/>
                <a:gd name="connsiteY356" fmla="*/ 893840 h 1642193"/>
                <a:gd name="connsiteX357" fmla="*/ 636532 w 1651315"/>
                <a:gd name="connsiteY357" fmla="*/ 903365 h 1642193"/>
                <a:gd name="connsiteX358" fmla="*/ 636532 w 1651315"/>
                <a:gd name="connsiteY358" fmla="*/ 903365 h 1642193"/>
                <a:gd name="connsiteX359" fmla="*/ 635579 w 1651315"/>
                <a:gd name="connsiteY359" fmla="*/ 932892 h 1642193"/>
                <a:gd name="connsiteX360" fmla="*/ 660344 w 1651315"/>
                <a:gd name="connsiteY360" fmla="*/ 911937 h 1642193"/>
                <a:gd name="connsiteX361" fmla="*/ 674632 w 1651315"/>
                <a:gd name="connsiteY361" fmla="*/ 911937 h 1642193"/>
                <a:gd name="connsiteX362" fmla="*/ 684157 w 1651315"/>
                <a:gd name="connsiteY362" fmla="*/ 943370 h 1642193"/>
                <a:gd name="connsiteX363" fmla="*/ 606052 w 1651315"/>
                <a:gd name="connsiteY363" fmla="*/ 1021475 h 1642193"/>
                <a:gd name="connsiteX364" fmla="*/ 582239 w 1651315"/>
                <a:gd name="connsiteY364" fmla="*/ 1010045 h 1642193"/>
                <a:gd name="connsiteX365" fmla="*/ 502229 w 1651315"/>
                <a:gd name="connsiteY365" fmla="*/ 517602 h 1642193"/>
                <a:gd name="connsiteX366" fmla="*/ 560332 w 1651315"/>
                <a:gd name="connsiteY366" fmla="*/ 579515 h 1642193"/>
                <a:gd name="connsiteX367" fmla="*/ 560332 w 1651315"/>
                <a:gd name="connsiteY367" fmla="*/ 579515 h 1642193"/>
                <a:gd name="connsiteX368" fmla="*/ 572714 w 1651315"/>
                <a:gd name="connsiteY368" fmla="*/ 587135 h 1642193"/>
                <a:gd name="connsiteX369" fmla="*/ 566999 w 1651315"/>
                <a:gd name="connsiteY369" fmla="*/ 594755 h 1642193"/>
                <a:gd name="connsiteX370" fmla="*/ 486989 w 1651315"/>
                <a:gd name="connsiteY370" fmla="*/ 690957 h 1642193"/>
                <a:gd name="connsiteX371" fmla="*/ 480322 w 1651315"/>
                <a:gd name="connsiteY371" fmla="*/ 701435 h 1642193"/>
                <a:gd name="connsiteX372" fmla="*/ 480322 w 1651315"/>
                <a:gd name="connsiteY372" fmla="*/ 701435 h 1642193"/>
                <a:gd name="connsiteX373" fmla="*/ 426029 w 1651315"/>
                <a:gd name="connsiteY373" fmla="*/ 762395 h 1642193"/>
                <a:gd name="connsiteX374" fmla="*/ 415552 w 1651315"/>
                <a:gd name="connsiteY374" fmla="*/ 792875 h 1642193"/>
                <a:gd name="connsiteX375" fmla="*/ 369832 w 1651315"/>
                <a:gd name="connsiteY375" fmla="*/ 808115 h 1642193"/>
                <a:gd name="connsiteX376" fmla="*/ 354592 w 1651315"/>
                <a:gd name="connsiteY376" fmla="*/ 778587 h 1642193"/>
                <a:gd name="connsiteX377" fmla="*/ 459367 w 1651315"/>
                <a:gd name="connsiteY377" fmla="*/ 521412 h 1642193"/>
                <a:gd name="connsiteX378" fmla="*/ 502229 w 1651315"/>
                <a:gd name="connsiteY378" fmla="*/ 517602 h 1642193"/>
                <a:gd name="connsiteX379" fmla="*/ 396502 w 1651315"/>
                <a:gd name="connsiteY379" fmla="*/ 412827 h 1642193"/>
                <a:gd name="connsiteX380" fmla="*/ 452699 w 1651315"/>
                <a:gd name="connsiteY380" fmla="*/ 466167 h 1642193"/>
                <a:gd name="connsiteX381" fmla="*/ 452699 w 1651315"/>
                <a:gd name="connsiteY381" fmla="*/ 466167 h 1642193"/>
                <a:gd name="connsiteX382" fmla="*/ 440317 w 1651315"/>
                <a:gd name="connsiteY382" fmla="*/ 499505 h 1642193"/>
                <a:gd name="connsiteX383" fmla="*/ 329827 w 1651315"/>
                <a:gd name="connsiteY383" fmla="*/ 765252 h 1642193"/>
                <a:gd name="connsiteX384" fmla="*/ 278392 w 1651315"/>
                <a:gd name="connsiteY384" fmla="*/ 809067 h 1642193"/>
                <a:gd name="connsiteX385" fmla="*/ 199334 w 1651315"/>
                <a:gd name="connsiteY385" fmla="*/ 713817 h 1642193"/>
                <a:gd name="connsiteX386" fmla="*/ 334589 w 1651315"/>
                <a:gd name="connsiteY386" fmla="*/ 415685 h 1642193"/>
                <a:gd name="connsiteX387" fmla="*/ 396502 w 1651315"/>
                <a:gd name="connsiteY387" fmla="*/ 412827 h 1642193"/>
                <a:gd name="connsiteX388" fmla="*/ 32647 w 1651315"/>
                <a:gd name="connsiteY388" fmla="*/ 739535 h 1642193"/>
                <a:gd name="connsiteX389" fmla="*/ 229814 w 1651315"/>
                <a:gd name="connsiteY389" fmla="*/ 289002 h 1642193"/>
                <a:gd name="connsiteX390" fmla="*/ 270772 w 1651315"/>
                <a:gd name="connsiteY390" fmla="*/ 286145 h 1642193"/>
                <a:gd name="connsiteX391" fmla="*/ 328874 w 1651315"/>
                <a:gd name="connsiteY391" fmla="*/ 344247 h 1642193"/>
                <a:gd name="connsiteX392" fmla="*/ 328874 w 1651315"/>
                <a:gd name="connsiteY392" fmla="*/ 380442 h 1642193"/>
                <a:gd name="connsiteX393" fmla="*/ 165997 w 1651315"/>
                <a:gd name="connsiteY393" fmla="*/ 771920 h 1642193"/>
                <a:gd name="connsiteX394" fmla="*/ 124087 w 1651315"/>
                <a:gd name="connsiteY394" fmla="*/ 809067 h 1642193"/>
                <a:gd name="connsiteX395" fmla="*/ 95512 w 1651315"/>
                <a:gd name="connsiteY395" fmla="*/ 809067 h 1642193"/>
                <a:gd name="connsiteX396" fmla="*/ 32647 w 1651315"/>
                <a:gd name="connsiteY396" fmla="*/ 739535 h 164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1651315" h="1642193">
                  <a:moveTo>
                    <a:pt x="6929" y="919557"/>
                  </a:moveTo>
                  <a:cubicBezTo>
                    <a:pt x="70747" y="1391997"/>
                    <a:pt x="494609" y="1706322"/>
                    <a:pt x="966097" y="1631075"/>
                  </a:cubicBezTo>
                  <a:cubicBezTo>
                    <a:pt x="1538549" y="1539635"/>
                    <a:pt x="1838587" y="867170"/>
                    <a:pt x="1524262" y="379490"/>
                  </a:cubicBezTo>
                  <a:cubicBezTo>
                    <a:pt x="1447109" y="259475"/>
                    <a:pt x="1345192" y="167082"/>
                    <a:pt x="1224224" y="94692"/>
                  </a:cubicBezTo>
                  <a:cubicBezTo>
                    <a:pt x="1224224" y="94692"/>
                    <a:pt x="1224224" y="94692"/>
                    <a:pt x="1224224" y="94692"/>
                  </a:cubicBezTo>
                  <a:cubicBezTo>
                    <a:pt x="1134689" y="48972"/>
                    <a:pt x="1041344" y="14682"/>
                    <a:pt x="940379" y="2300"/>
                  </a:cubicBezTo>
                  <a:cubicBezTo>
                    <a:pt x="928949" y="395"/>
                    <a:pt x="910852" y="-5320"/>
                    <a:pt x="908947" y="13730"/>
                  </a:cubicBezTo>
                  <a:cubicBezTo>
                    <a:pt x="907042" y="29922"/>
                    <a:pt x="925139" y="28017"/>
                    <a:pt x="935617" y="29922"/>
                  </a:cubicBezTo>
                  <a:cubicBezTo>
                    <a:pt x="1089922" y="50877"/>
                    <a:pt x="1224224" y="114695"/>
                    <a:pt x="1343287" y="213755"/>
                  </a:cubicBezTo>
                  <a:cubicBezTo>
                    <a:pt x="1385197" y="248045"/>
                    <a:pt x="1385197" y="248997"/>
                    <a:pt x="1346144" y="285192"/>
                  </a:cubicBezTo>
                  <a:cubicBezTo>
                    <a:pt x="1344239" y="287097"/>
                    <a:pt x="1342334" y="288050"/>
                    <a:pt x="1340429" y="289002"/>
                  </a:cubicBezTo>
                  <a:cubicBezTo>
                    <a:pt x="1340429" y="289002"/>
                    <a:pt x="1340429" y="289002"/>
                    <a:pt x="1340429" y="289002"/>
                  </a:cubicBezTo>
                  <a:cubicBezTo>
                    <a:pt x="1329952" y="301385"/>
                    <a:pt x="1320427" y="312815"/>
                    <a:pt x="1309949" y="325197"/>
                  </a:cubicBezTo>
                  <a:cubicBezTo>
                    <a:pt x="1309949" y="325197"/>
                    <a:pt x="1309949" y="325197"/>
                    <a:pt x="1309949" y="325197"/>
                  </a:cubicBezTo>
                  <a:cubicBezTo>
                    <a:pt x="1309949" y="325197"/>
                    <a:pt x="1309949" y="325197"/>
                    <a:pt x="1309949" y="325197"/>
                  </a:cubicBezTo>
                  <a:cubicBezTo>
                    <a:pt x="1305187" y="325197"/>
                    <a:pt x="1301377" y="325197"/>
                    <a:pt x="1297567" y="325197"/>
                  </a:cubicBezTo>
                  <a:cubicBezTo>
                    <a:pt x="1283279" y="323292"/>
                    <a:pt x="1272802" y="317577"/>
                    <a:pt x="1269944" y="300432"/>
                  </a:cubicBezTo>
                  <a:cubicBezTo>
                    <a:pt x="1261372" y="249950"/>
                    <a:pt x="1218509" y="235662"/>
                    <a:pt x="1181362" y="215660"/>
                  </a:cubicBezTo>
                  <a:cubicBezTo>
                    <a:pt x="1173742" y="210897"/>
                    <a:pt x="1165169" y="209945"/>
                    <a:pt x="1158502" y="217565"/>
                  </a:cubicBezTo>
                  <a:cubicBezTo>
                    <a:pt x="1152787" y="224232"/>
                    <a:pt x="1155644" y="230900"/>
                    <a:pt x="1158502" y="237567"/>
                  </a:cubicBezTo>
                  <a:cubicBezTo>
                    <a:pt x="1168027" y="259475"/>
                    <a:pt x="1178504" y="281382"/>
                    <a:pt x="1180409" y="305195"/>
                  </a:cubicBezTo>
                  <a:cubicBezTo>
                    <a:pt x="1182314" y="333770"/>
                    <a:pt x="1184219" y="361392"/>
                    <a:pt x="1206127" y="384252"/>
                  </a:cubicBezTo>
                  <a:cubicBezTo>
                    <a:pt x="1220414" y="399492"/>
                    <a:pt x="1205174" y="440450"/>
                    <a:pt x="1187077" y="439497"/>
                  </a:cubicBezTo>
                  <a:cubicBezTo>
                    <a:pt x="1151834" y="436640"/>
                    <a:pt x="1153739" y="459500"/>
                    <a:pt x="1151834" y="481407"/>
                  </a:cubicBezTo>
                  <a:cubicBezTo>
                    <a:pt x="1137547" y="495695"/>
                    <a:pt x="1123259" y="509982"/>
                    <a:pt x="1108019" y="523317"/>
                  </a:cubicBezTo>
                  <a:cubicBezTo>
                    <a:pt x="1085159" y="544272"/>
                    <a:pt x="1068967" y="575705"/>
                    <a:pt x="1028962" y="567132"/>
                  </a:cubicBezTo>
                  <a:cubicBezTo>
                    <a:pt x="1021342" y="565227"/>
                    <a:pt x="1015627" y="572847"/>
                    <a:pt x="1016579" y="580467"/>
                  </a:cubicBezTo>
                  <a:cubicBezTo>
                    <a:pt x="1018484" y="592850"/>
                    <a:pt x="1028962" y="588087"/>
                    <a:pt x="1036582" y="589992"/>
                  </a:cubicBezTo>
                  <a:cubicBezTo>
                    <a:pt x="1036582" y="589992"/>
                    <a:pt x="1036582" y="589992"/>
                    <a:pt x="1036582" y="589992"/>
                  </a:cubicBezTo>
                  <a:cubicBezTo>
                    <a:pt x="1021342" y="616662"/>
                    <a:pt x="1000387" y="639522"/>
                    <a:pt x="968002" y="628092"/>
                  </a:cubicBezTo>
                  <a:cubicBezTo>
                    <a:pt x="942284" y="618567"/>
                    <a:pt x="938474" y="634760"/>
                    <a:pt x="940379" y="648095"/>
                  </a:cubicBezTo>
                  <a:cubicBezTo>
                    <a:pt x="944189" y="677622"/>
                    <a:pt x="929902" y="674765"/>
                    <a:pt x="911804" y="667145"/>
                  </a:cubicBezTo>
                  <a:cubicBezTo>
                    <a:pt x="889897" y="657620"/>
                    <a:pt x="887039" y="670002"/>
                    <a:pt x="887039" y="687147"/>
                  </a:cubicBezTo>
                  <a:cubicBezTo>
                    <a:pt x="887039" y="714770"/>
                    <a:pt x="887039" y="742392"/>
                    <a:pt x="885134" y="769062"/>
                  </a:cubicBezTo>
                  <a:cubicBezTo>
                    <a:pt x="883229" y="790017"/>
                    <a:pt x="890849" y="799542"/>
                    <a:pt x="909899" y="806210"/>
                  </a:cubicBezTo>
                  <a:cubicBezTo>
                    <a:pt x="941332" y="817640"/>
                    <a:pt x="971812" y="831927"/>
                    <a:pt x="997529" y="852882"/>
                  </a:cubicBezTo>
                  <a:cubicBezTo>
                    <a:pt x="1076587" y="914795"/>
                    <a:pt x="1070872" y="1028142"/>
                    <a:pt x="988004" y="1083387"/>
                  </a:cubicBezTo>
                  <a:cubicBezTo>
                    <a:pt x="967049" y="1097675"/>
                    <a:pt x="943237" y="1105295"/>
                    <a:pt x="919424" y="1113867"/>
                  </a:cubicBezTo>
                  <a:cubicBezTo>
                    <a:pt x="898469" y="1121487"/>
                    <a:pt x="875609" y="1123392"/>
                    <a:pt x="874657" y="1155777"/>
                  </a:cubicBezTo>
                  <a:cubicBezTo>
                    <a:pt x="874657" y="1185305"/>
                    <a:pt x="875609" y="1211022"/>
                    <a:pt x="908947" y="1220547"/>
                  </a:cubicBezTo>
                  <a:cubicBezTo>
                    <a:pt x="908947" y="1220547"/>
                    <a:pt x="908947" y="1220547"/>
                    <a:pt x="908947" y="1220547"/>
                  </a:cubicBezTo>
                  <a:cubicBezTo>
                    <a:pt x="915614" y="1225310"/>
                    <a:pt x="922282" y="1230072"/>
                    <a:pt x="928949" y="1234835"/>
                  </a:cubicBezTo>
                  <a:cubicBezTo>
                    <a:pt x="980384" y="1271982"/>
                    <a:pt x="999434" y="1325322"/>
                    <a:pt x="999434" y="1385330"/>
                  </a:cubicBezTo>
                  <a:cubicBezTo>
                    <a:pt x="999434" y="1414857"/>
                    <a:pt x="988004" y="1437717"/>
                    <a:pt x="953714" y="1441527"/>
                  </a:cubicBezTo>
                  <a:cubicBezTo>
                    <a:pt x="931807" y="1443432"/>
                    <a:pt x="909899" y="1448195"/>
                    <a:pt x="887039" y="1452005"/>
                  </a:cubicBezTo>
                  <a:cubicBezTo>
                    <a:pt x="878467" y="1453910"/>
                    <a:pt x="870847" y="1456767"/>
                    <a:pt x="870847" y="1467245"/>
                  </a:cubicBezTo>
                  <a:cubicBezTo>
                    <a:pt x="870847" y="1477722"/>
                    <a:pt x="879419" y="1480580"/>
                    <a:pt x="887039" y="1482485"/>
                  </a:cubicBezTo>
                  <a:cubicBezTo>
                    <a:pt x="887039" y="1482485"/>
                    <a:pt x="887039" y="1482485"/>
                    <a:pt x="887039" y="1482485"/>
                  </a:cubicBezTo>
                  <a:cubicBezTo>
                    <a:pt x="890849" y="1481532"/>
                    <a:pt x="893707" y="1481532"/>
                    <a:pt x="897517" y="1480580"/>
                  </a:cubicBezTo>
                  <a:cubicBezTo>
                    <a:pt x="957524" y="1470102"/>
                    <a:pt x="1016579" y="1457720"/>
                    <a:pt x="1072777" y="1432955"/>
                  </a:cubicBezTo>
                  <a:cubicBezTo>
                    <a:pt x="1092779" y="1424382"/>
                    <a:pt x="1111829" y="1414857"/>
                    <a:pt x="1129927" y="1403427"/>
                  </a:cubicBezTo>
                  <a:cubicBezTo>
                    <a:pt x="1141357" y="1402475"/>
                    <a:pt x="1231844" y="1342467"/>
                    <a:pt x="1260419" y="1317702"/>
                  </a:cubicBezTo>
                  <a:cubicBezTo>
                    <a:pt x="1275659" y="1304367"/>
                    <a:pt x="1286137" y="1303415"/>
                    <a:pt x="1299472" y="1318655"/>
                  </a:cubicBezTo>
                  <a:cubicBezTo>
                    <a:pt x="1308044" y="1328180"/>
                    <a:pt x="1317569" y="1336752"/>
                    <a:pt x="1327094" y="1346277"/>
                  </a:cubicBezTo>
                  <a:cubicBezTo>
                    <a:pt x="1378529" y="1397712"/>
                    <a:pt x="1378529" y="1397712"/>
                    <a:pt x="1319474" y="1443432"/>
                  </a:cubicBezTo>
                  <a:cubicBezTo>
                    <a:pt x="1192792" y="1541540"/>
                    <a:pt x="1050869" y="1602500"/>
                    <a:pt x="888944" y="1611072"/>
                  </a:cubicBezTo>
                  <a:cubicBezTo>
                    <a:pt x="888944" y="1611072"/>
                    <a:pt x="888944" y="1611072"/>
                    <a:pt x="888944" y="1611072"/>
                  </a:cubicBezTo>
                  <a:cubicBezTo>
                    <a:pt x="825127" y="1622502"/>
                    <a:pt x="762262" y="1617740"/>
                    <a:pt x="699397" y="1604405"/>
                  </a:cubicBezTo>
                  <a:cubicBezTo>
                    <a:pt x="699397" y="1604405"/>
                    <a:pt x="699397" y="1604405"/>
                    <a:pt x="699397" y="1604405"/>
                  </a:cubicBezTo>
                  <a:cubicBezTo>
                    <a:pt x="543187" y="1584402"/>
                    <a:pt x="410789" y="1515822"/>
                    <a:pt x="293632" y="1413905"/>
                  </a:cubicBezTo>
                  <a:cubicBezTo>
                    <a:pt x="279344" y="1401522"/>
                    <a:pt x="281249" y="1391045"/>
                    <a:pt x="293632" y="1378662"/>
                  </a:cubicBezTo>
                  <a:cubicBezTo>
                    <a:pt x="318397" y="1354850"/>
                    <a:pt x="342209" y="1329132"/>
                    <a:pt x="366022" y="1305320"/>
                  </a:cubicBezTo>
                  <a:lnTo>
                    <a:pt x="366022" y="1305320"/>
                  </a:lnTo>
                  <a:cubicBezTo>
                    <a:pt x="367927" y="1309130"/>
                    <a:pt x="382214" y="1312940"/>
                    <a:pt x="383167" y="1312940"/>
                  </a:cubicBezTo>
                  <a:cubicBezTo>
                    <a:pt x="396502" y="1324370"/>
                    <a:pt x="409837" y="1336752"/>
                    <a:pt x="423172" y="1347230"/>
                  </a:cubicBezTo>
                  <a:cubicBezTo>
                    <a:pt x="518422" y="1421525"/>
                    <a:pt x="627959" y="1461530"/>
                    <a:pt x="746069" y="1480580"/>
                  </a:cubicBezTo>
                  <a:cubicBezTo>
                    <a:pt x="747974" y="1480580"/>
                    <a:pt x="749879" y="1481532"/>
                    <a:pt x="751784" y="1481532"/>
                  </a:cubicBezTo>
                  <a:cubicBezTo>
                    <a:pt x="751784" y="1481532"/>
                    <a:pt x="751784" y="1481532"/>
                    <a:pt x="751784" y="1481532"/>
                  </a:cubicBezTo>
                  <a:cubicBezTo>
                    <a:pt x="760357" y="1479627"/>
                    <a:pt x="772739" y="1480580"/>
                    <a:pt x="772739" y="1467245"/>
                  </a:cubicBezTo>
                  <a:cubicBezTo>
                    <a:pt x="772739" y="1452005"/>
                    <a:pt x="757499" y="1454862"/>
                    <a:pt x="749879" y="1448195"/>
                  </a:cubicBezTo>
                  <a:cubicBezTo>
                    <a:pt x="749879" y="1448195"/>
                    <a:pt x="749879" y="1448195"/>
                    <a:pt x="749879" y="1448195"/>
                  </a:cubicBezTo>
                  <a:cubicBezTo>
                    <a:pt x="747974" y="1448195"/>
                    <a:pt x="746069" y="1448195"/>
                    <a:pt x="745117" y="1447242"/>
                  </a:cubicBezTo>
                  <a:cubicBezTo>
                    <a:pt x="616529" y="1435812"/>
                    <a:pt x="506992" y="1380567"/>
                    <a:pt x="408884" y="1299605"/>
                  </a:cubicBezTo>
                  <a:cubicBezTo>
                    <a:pt x="403169" y="1294842"/>
                    <a:pt x="400312" y="1290080"/>
                    <a:pt x="398407" y="1283412"/>
                  </a:cubicBezTo>
                  <a:cubicBezTo>
                    <a:pt x="397454" y="1278650"/>
                    <a:pt x="398407" y="1272935"/>
                    <a:pt x="401264" y="1267220"/>
                  </a:cubicBezTo>
                  <a:cubicBezTo>
                    <a:pt x="446984" y="1253885"/>
                    <a:pt x="491752" y="1240550"/>
                    <a:pt x="537472" y="1227215"/>
                  </a:cubicBezTo>
                  <a:cubicBezTo>
                    <a:pt x="537472" y="1227215"/>
                    <a:pt x="537472" y="1227215"/>
                    <a:pt x="537472" y="1227215"/>
                  </a:cubicBezTo>
                  <a:cubicBezTo>
                    <a:pt x="539377" y="1228167"/>
                    <a:pt x="561284" y="1245312"/>
                    <a:pt x="571762" y="1251980"/>
                  </a:cubicBezTo>
                  <a:cubicBezTo>
                    <a:pt x="625102" y="1285317"/>
                    <a:pt x="684157" y="1301510"/>
                    <a:pt x="744164" y="1315797"/>
                  </a:cubicBezTo>
                  <a:cubicBezTo>
                    <a:pt x="747022" y="1316750"/>
                    <a:pt x="748927" y="1316750"/>
                    <a:pt x="751784" y="1317702"/>
                  </a:cubicBezTo>
                  <a:lnTo>
                    <a:pt x="751784" y="1317702"/>
                  </a:lnTo>
                  <a:cubicBezTo>
                    <a:pt x="761309" y="1315797"/>
                    <a:pt x="771787" y="1314845"/>
                    <a:pt x="770834" y="1301510"/>
                  </a:cubicBezTo>
                  <a:cubicBezTo>
                    <a:pt x="769882" y="1291032"/>
                    <a:pt x="761309" y="1289127"/>
                    <a:pt x="753689" y="1287222"/>
                  </a:cubicBezTo>
                  <a:cubicBezTo>
                    <a:pt x="730829" y="1281507"/>
                    <a:pt x="707017" y="1280555"/>
                    <a:pt x="686062" y="1268172"/>
                  </a:cubicBezTo>
                  <a:cubicBezTo>
                    <a:pt x="686062" y="1268172"/>
                    <a:pt x="686062" y="1268172"/>
                    <a:pt x="686062" y="1268172"/>
                  </a:cubicBezTo>
                  <a:cubicBezTo>
                    <a:pt x="685109" y="1268172"/>
                    <a:pt x="685109" y="1268172"/>
                    <a:pt x="684157" y="1268172"/>
                  </a:cubicBezTo>
                  <a:cubicBezTo>
                    <a:pt x="629864" y="1256742"/>
                    <a:pt x="585097" y="1227215"/>
                    <a:pt x="540329" y="1197687"/>
                  </a:cubicBezTo>
                  <a:cubicBezTo>
                    <a:pt x="532709" y="1192925"/>
                    <a:pt x="524137" y="1187210"/>
                    <a:pt x="516517" y="1182447"/>
                  </a:cubicBezTo>
                  <a:cubicBezTo>
                    <a:pt x="512707" y="1172922"/>
                    <a:pt x="511754" y="1163397"/>
                    <a:pt x="517469" y="1153872"/>
                  </a:cubicBezTo>
                  <a:cubicBezTo>
                    <a:pt x="519374" y="1151967"/>
                    <a:pt x="547949" y="1125297"/>
                    <a:pt x="561284" y="1113867"/>
                  </a:cubicBezTo>
                  <a:cubicBezTo>
                    <a:pt x="605099" y="1071957"/>
                    <a:pt x="595574" y="1069100"/>
                    <a:pt x="640342" y="1105295"/>
                  </a:cubicBezTo>
                  <a:cubicBezTo>
                    <a:pt x="642247" y="1107200"/>
                    <a:pt x="644152" y="1109105"/>
                    <a:pt x="647009" y="1111010"/>
                  </a:cubicBezTo>
                  <a:cubicBezTo>
                    <a:pt x="647009" y="1111010"/>
                    <a:pt x="647009" y="1111010"/>
                    <a:pt x="647009" y="1111010"/>
                  </a:cubicBezTo>
                  <a:cubicBezTo>
                    <a:pt x="658439" y="1111962"/>
                    <a:pt x="670822" y="1128155"/>
                    <a:pt x="682252" y="1111010"/>
                  </a:cubicBezTo>
                  <a:cubicBezTo>
                    <a:pt x="687967" y="1102437"/>
                    <a:pt x="681299" y="1096722"/>
                    <a:pt x="673679" y="1090055"/>
                  </a:cubicBezTo>
                  <a:cubicBezTo>
                    <a:pt x="625102" y="1050050"/>
                    <a:pt x="625102" y="1050050"/>
                    <a:pt x="670822" y="1004330"/>
                  </a:cubicBezTo>
                  <a:cubicBezTo>
                    <a:pt x="675584" y="999567"/>
                    <a:pt x="681299" y="994805"/>
                    <a:pt x="686062" y="989090"/>
                  </a:cubicBezTo>
                  <a:cubicBezTo>
                    <a:pt x="702254" y="969087"/>
                    <a:pt x="719399" y="954800"/>
                    <a:pt x="745117" y="975755"/>
                  </a:cubicBezTo>
                  <a:cubicBezTo>
                    <a:pt x="749879" y="979565"/>
                    <a:pt x="758452" y="983375"/>
                    <a:pt x="764167" y="975755"/>
                  </a:cubicBezTo>
                  <a:cubicBezTo>
                    <a:pt x="767977" y="969087"/>
                    <a:pt x="766072" y="962420"/>
                    <a:pt x="761309" y="955752"/>
                  </a:cubicBezTo>
                  <a:cubicBezTo>
                    <a:pt x="755594" y="948132"/>
                    <a:pt x="738449" y="944322"/>
                    <a:pt x="746069" y="930987"/>
                  </a:cubicBezTo>
                  <a:cubicBezTo>
                    <a:pt x="763214" y="898602"/>
                    <a:pt x="747022" y="901460"/>
                    <a:pt x="725114" y="909080"/>
                  </a:cubicBezTo>
                  <a:cubicBezTo>
                    <a:pt x="719399" y="910985"/>
                    <a:pt x="712732" y="914795"/>
                    <a:pt x="708922" y="908127"/>
                  </a:cubicBezTo>
                  <a:cubicBezTo>
                    <a:pt x="687967" y="870980"/>
                    <a:pt x="641294" y="869075"/>
                    <a:pt x="615577" y="839547"/>
                  </a:cubicBezTo>
                  <a:cubicBezTo>
                    <a:pt x="615577" y="839547"/>
                    <a:pt x="615577" y="839547"/>
                    <a:pt x="615577" y="839547"/>
                  </a:cubicBezTo>
                  <a:lnTo>
                    <a:pt x="615577" y="839547"/>
                  </a:lnTo>
                  <a:cubicBezTo>
                    <a:pt x="587002" y="805257"/>
                    <a:pt x="563189" y="770967"/>
                    <a:pt x="558427" y="724295"/>
                  </a:cubicBezTo>
                  <a:cubicBezTo>
                    <a:pt x="554617" y="680480"/>
                    <a:pt x="562237" y="638570"/>
                    <a:pt x="578429" y="598565"/>
                  </a:cubicBezTo>
                  <a:cubicBezTo>
                    <a:pt x="579382" y="595707"/>
                    <a:pt x="581287" y="592850"/>
                    <a:pt x="582239" y="589040"/>
                  </a:cubicBezTo>
                  <a:cubicBezTo>
                    <a:pt x="582239" y="589040"/>
                    <a:pt x="582239" y="589040"/>
                    <a:pt x="582239" y="589040"/>
                  </a:cubicBezTo>
                  <a:cubicBezTo>
                    <a:pt x="588907" y="583325"/>
                    <a:pt x="592717" y="576657"/>
                    <a:pt x="593669" y="568085"/>
                  </a:cubicBezTo>
                  <a:cubicBezTo>
                    <a:pt x="593669" y="568085"/>
                    <a:pt x="593669" y="568085"/>
                    <a:pt x="593669" y="568085"/>
                  </a:cubicBezTo>
                  <a:cubicBezTo>
                    <a:pt x="578429" y="553797"/>
                    <a:pt x="562237" y="539510"/>
                    <a:pt x="546997" y="524270"/>
                  </a:cubicBezTo>
                  <a:cubicBezTo>
                    <a:pt x="496514" y="472835"/>
                    <a:pt x="496514" y="472835"/>
                    <a:pt x="557474" y="431877"/>
                  </a:cubicBezTo>
                  <a:cubicBezTo>
                    <a:pt x="609862" y="395682"/>
                    <a:pt x="667012" y="370917"/>
                    <a:pt x="729877" y="357582"/>
                  </a:cubicBezTo>
                  <a:cubicBezTo>
                    <a:pt x="741307" y="355677"/>
                    <a:pt x="756547" y="352820"/>
                    <a:pt x="750832" y="335675"/>
                  </a:cubicBezTo>
                  <a:cubicBezTo>
                    <a:pt x="746069" y="320435"/>
                    <a:pt x="732734" y="329007"/>
                    <a:pt x="723209" y="330912"/>
                  </a:cubicBezTo>
                  <a:cubicBezTo>
                    <a:pt x="689872" y="337580"/>
                    <a:pt x="655582" y="346152"/>
                    <a:pt x="624149" y="360440"/>
                  </a:cubicBezTo>
                  <a:cubicBezTo>
                    <a:pt x="624149" y="360440"/>
                    <a:pt x="624149" y="360440"/>
                    <a:pt x="624149" y="360440"/>
                  </a:cubicBezTo>
                  <a:cubicBezTo>
                    <a:pt x="624149" y="360440"/>
                    <a:pt x="624149" y="360440"/>
                    <a:pt x="624149" y="360440"/>
                  </a:cubicBezTo>
                  <a:cubicBezTo>
                    <a:pt x="579382" y="384252"/>
                    <a:pt x="535567" y="408065"/>
                    <a:pt x="497467" y="442355"/>
                  </a:cubicBezTo>
                  <a:cubicBezTo>
                    <a:pt x="487942" y="450927"/>
                    <a:pt x="478417" y="456642"/>
                    <a:pt x="466987" y="446165"/>
                  </a:cubicBezTo>
                  <a:lnTo>
                    <a:pt x="466987" y="446165"/>
                  </a:lnTo>
                  <a:cubicBezTo>
                    <a:pt x="466987" y="444260"/>
                    <a:pt x="466034" y="432830"/>
                    <a:pt x="466034" y="430925"/>
                  </a:cubicBezTo>
                  <a:cubicBezTo>
                    <a:pt x="474607" y="409970"/>
                    <a:pt x="488894" y="396635"/>
                    <a:pt x="512707" y="392825"/>
                  </a:cubicBezTo>
                  <a:cubicBezTo>
                    <a:pt x="546044" y="387110"/>
                    <a:pt x="571762" y="364250"/>
                    <a:pt x="601289" y="351867"/>
                  </a:cubicBezTo>
                  <a:cubicBezTo>
                    <a:pt x="601289" y="351867"/>
                    <a:pt x="601289" y="351867"/>
                    <a:pt x="601289" y="351867"/>
                  </a:cubicBezTo>
                  <a:cubicBezTo>
                    <a:pt x="646057" y="329007"/>
                    <a:pt x="671774" y="283287"/>
                    <a:pt x="711779" y="258522"/>
                  </a:cubicBezTo>
                  <a:cubicBezTo>
                    <a:pt x="751784" y="234710"/>
                    <a:pt x="754642" y="204230"/>
                    <a:pt x="751784" y="166130"/>
                  </a:cubicBezTo>
                  <a:cubicBezTo>
                    <a:pt x="749879" y="139460"/>
                    <a:pt x="739402" y="136602"/>
                    <a:pt x="717494" y="145175"/>
                  </a:cubicBezTo>
                  <a:cubicBezTo>
                    <a:pt x="690824" y="155652"/>
                    <a:pt x="666059" y="168987"/>
                    <a:pt x="638437" y="176607"/>
                  </a:cubicBezTo>
                  <a:cubicBezTo>
                    <a:pt x="566047" y="196610"/>
                    <a:pt x="524137" y="246140"/>
                    <a:pt x="498419" y="315672"/>
                  </a:cubicBezTo>
                  <a:cubicBezTo>
                    <a:pt x="486037" y="349962"/>
                    <a:pt x="487942" y="391872"/>
                    <a:pt x="452699" y="417590"/>
                  </a:cubicBezTo>
                  <a:cubicBezTo>
                    <a:pt x="446032" y="414732"/>
                    <a:pt x="439364" y="412827"/>
                    <a:pt x="432697" y="409970"/>
                  </a:cubicBezTo>
                  <a:cubicBezTo>
                    <a:pt x="432697" y="409970"/>
                    <a:pt x="432697" y="409970"/>
                    <a:pt x="432697" y="409970"/>
                  </a:cubicBezTo>
                  <a:cubicBezTo>
                    <a:pt x="381262" y="356630"/>
                    <a:pt x="373642" y="370917"/>
                    <a:pt x="437459" y="317577"/>
                  </a:cubicBezTo>
                  <a:cubicBezTo>
                    <a:pt x="446984" y="309957"/>
                    <a:pt x="456509" y="303290"/>
                    <a:pt x="466034" y="296622"/>
                  </a:cubicBezTo>
                  <a:cubicBezTo>
                    <a:pt x="479369" y="287097"/>
                    <a:pt x="486037" y="274715"/>
                    <a:pt x="484132" y="252807"/>
                  </a:cubicBezTo>
                  <a:cubicBezTo>
                    <a:pt x="465082" y="265190"/>
                    <a:pt x="389834" y="337580"/>
                    <a:pt x="362212" y="333770"/>
                  </a:cubicBezTo>
                  <a:cubicBezTo>
                    <a:pt x="333637" y="329960"/>
                    <a:pt x="317444" y="293765"/>
                    <a:pt x="293632" y="273762"/>
                  </a:cubicBezTo>
                  <a:cubicBezTo>
                    <a:pt x="270772" y="254712"/>
                    <a:pt x="275534" y="241377"/>
                    <a:pt x="296489" y="223280"/>
                  </a:cubicBezTo>
                  <a:cubicBezTo>
                    <a:pt x="416504" y="119457"/>
                    <a:pt x="554617" y="54687"/>
                    <a:pt x="711779" y="31827"/>
                  </a:cubicBezTo>
                  <a:cubicBezTo>
                    <a:pt x="722257" y="29922"/>
                    <a:pt x="739402" y="31827"/>
                    <a:pt x="737497" y="15635"/>
                  </a:cubicBezTo>
                  <a:cubicBezTo>
                    <a:pt x="735592" y="-1510"/>
                    <a:pt x="719399" y="4205"/>
                    <a:pt x="708922" y="5157"/>
                  </a:cubicBezTo>
                  <a:cubicBezTo>
                    <a:pt x="671774" y="8015"/>
                    <a:pt x="636532" y="17540"/>
                    <a:pt x="600337" y="27065"/>
                  </a:cubicBezTo>
                  <a:cubicBezTo>
                    <a:pt x="213622" y="128982"/>
                    <a:pt x="-46411" y="521412"/>
                    <a:pt x="6929" y="919557"/>
                  </a:cubicBezTo>
                  <a:close/>
                  <a:moveTo>
                    <a:pt x="1376624" y="294717"/>
                  </a:moveTo>
                  <a:cubicBezTo>
                    <a:pt x="1396627" y="270905"/>
                    <a:pt x="1409962" y="274715"/>
                    <a:pt x="1429012" y="297575"/>
                  </a:cubicBezTo>
                  <a:cubicBezTo>
                    <a:pt x="1553789" y="445212"/>
                    <a:pt x="1617607" y="614757"/>
                    <a:pt x="1623322" y="807162"/>
                  </a:cubicBezTo>
                  <a:cubicBezTo>
                    <a:pt x="1619512" y="804305"/>
                    <a:pt x="1501402" y="809067"/>
                    <a:pt x="1495687" y="809067"/>
                  </a:cubicBezTo>
                  <a:cubicBezTo>
                    <a:pt x="1481399" y="789065"/>
                    <a:pt x="1492829" y="764300"/>
                    <a:pt x="1482352" y="743345"/>
                  </a:cubicBezTo>
                  <a:cubicBezTo>
                    <a:pt x="1482352" y="743345"/>
                    <a:pt x="1482352" y="743345"/>
                    <a:pt x="1482352" y="743345"/>
                  </a:cubicBezTo>
                  <a:cubicBezTo>
                    <a:pt x="1482352" y="743345"/>
                    <a:pt x="1482352" y="742392"/>
                    <a:pt x="1482352" y="742392"/>
                  </a:cubicBezTo>
                  <a:cubicBezTo>
                    <a:pt x="1477589" y="670002"/>
                    <a:pt x="1457587" y="601422"/>
                    <a:pt x="1424249" y="536652"/>
                  </a:cubicBezTo>
                  <a:cubicBezTo>
                    <a:pt x="1430917" y="516650"/>
                    <a:pt x="1423297" y="501410"/>
                    <a:pt x="1413772" y="483312"/>
                  </a:cubicBezTo>
                  <a:cubicBezTo>
                    <a:pt x="1392817" y="445212"/>
                    <a:pt x="1358527" y="418542"/>
                    <a:pt x="1329952" y="387110"/>
                  </a:cubicBezTo>
                  <a:cubicBezTo>
                    <a:pt x="1322332" y="378537"/>
                    <a:pt x="1312807" y="370917"/>
                    <a:pt x="1314712" y="359487"/>
                  </a:cubicBezTo>
                  <a:cubicBezTo>
                    <a:pt x="1314712" y="356630"/>
                    <a:pt x="1315664" y="353772"/>
                    <a:pt x="1317569" y="350915"/>
                  </a:cubicBezTo>
                  <a:cubicBezTo>
                    <a:pt x="1337572" y="332817"/>
                    <a:pt x="1359479" y="315672"/>
                    <a:pt x="1376624" y="294717"/>
                  </a:cubicBezTo>
                  <a:close/>
                  <a:moveTo>
                    <a:pt x="1423297" y="809067"/>
                  </a:moveTo>
                  <a:cubicBezTo>
                    <a:pt x="1397579" y="807162"/>
                    <a:pt x="1371862" y="809067"/>
                    <a:pt x="1346144" y="810020"/>
                  </a:cubicBezTo>
                  <a:cubicBezTo>
                    <a:pt x="1346144" y="810020"/>
                    <a:pt x="1346144" y="810020"/>
                    <a:pt x="1346144" y="810020"/>
                  </a:cubicBezTo>
                  <a:cubicBezTo>
                    <a:pt x="1346144" y="810020"/>
                    <a:pt x="1345192" y="810020"/>
                    <a:pt x="1345192" y="810020"/>
                  </a:cubicBezTo>
                  <a:cubicBezTo>
                    <a:pt x="1344239" y="810020"/>
                    <a:pt x="1343287" y="810020"/>
                    <a:pt x="1342334" y="810020"/>
                  </a:cubicBezTo>
                  <a:cubicBezTo>
                    <a:pt x="1340429" y="810020"/>
                    <a:pt x="1339477" y="810020"/>
                    <a:pt x="1337572" y="810020"/>
                  </a:cubicBezTo>
                  <a:cubicBezTo>
                    <a:pt x="1332809" y="810020"/>
                    <a:pt x="1328047" y="809067"/>
                    <a:pt x="1323284" y="809067"/>
                  </a:cubicBezTo>
                  <a:cubicBezTo>
                    <a:pt x="1320427" y="799542"/>
                    <a:pt x="1319474" y="789065"/>
                    <a:pt x="1317569" y="779540"/>
                  </a:cubicBezTo>
                  <a:cubicBezTo>
                    <a:pt x="1314712" y="751917"/>
                    <a:pt x="1316617" y="723342"/>
                    <a:pt x="1316617" y="695720"/>
                  </a:cubicBezTo>
                  <a:cubicBezTo>
                    <a:pt x="1316617" y="695720"/>
                    <a:pt x="1316617" y="695720"/>
                    <a:pt x="1316617" y="695720"/>
                  </a:cubicBezTo>
                  <a:cubicBezTo>
                    <a:pt x="1321379" y="687147"/>
                    <a:pt x="1324237" y="678575"/>
                    <a:pt x="1325189" y="669050"/>
                  </a:cubicBezTo>
                  <a:cubicBezTo>
                    <a:pt x="1325189" y="665240"/>
                    <a:pt x="1326142" y="662382"/>
                    <a:pt x="1326142" y="658572"/>
                  </a:cubicBezTo>
                  <a:cubicBezTo>
                    <a:pt x="1327094" y="606185"/>
                    <a:pt x="1308997" y="559512"/>
                    <a:pt x="1280422" y="516650"/>
                  </a:cubicBezTo>
                  <a:cubicBezTo>
                    <a:pt x="1276612" y="511887"/>
                    <a:pt x="1274707" y="505220"/>
                    <a:pt x="1271849" y="499505"/>
                  </a:cubicBezTo>
                  <a:cubicBezTo>
                    <a:pt x="1268992" y="493790"/>
                    <a:pt x="1263277" y="489027"/>
                    <a:pt x="1252799" y="489980"/>
                  </a:cubicBezTo>
                  <a:cubicBezTo>
                    <a:pt x="1251847" y="504267"/>
                    <a:pt x="1262324" y="511887"/>
                    <a:pt x="1268039" y="521412"/>
                  </a:cubicBezTo>
                  <a:cubicBezTo>
                    <a:pt x="1290899" y="557607"/>
                    <a:pt x="1307092" y="596660"/>
                    <a:pt x="1310902" y="640475"/>
                  </a:cubicBezTo>
                  <a:cubicBezTo>
                    <a:pt x="1310902" y="642380"/>
                    <a:pt x="1310902" y="644285"/>
                    <a:pt x="1311854" y="646190"/>
                  </a:cubicBezTo>
                  <a:cubicBezTo>
                    <a:pt x="1312807" y="653810"/>
                    <a:pt x="1312807" y="660477"/>
                    <a:pt x="1302329" y="663335"/>
                  </a:cubicBezTo>
                  <a:cubicBezTo>
                    <a:pt x="1297567" y="621425"/>
                    <a:pt x="1275659" y="584277"/>
                    <a:pt x="1256609" y="548082"/>
                  </a:cubicBezTo>
                  <a:cubicBezTo>
                    <a:pt x="1245179" y="527127"/>
                    <a:pt x="1221367" y="509982"/>
                    <a:pt x="1202317" y="490932"/>
                  </a:cubicBezTo>
                  <a:cubicBezTo>
                    <a:pt x="1200412" y="489027"/>
                    <a:pt x="1198507" y="488075"/>
                    <a:pt x="1197554" y="486170"/>
                  </a:cubicBezTo>
                  <a:cubicBezTo>
                    <a:pt x="1197554" y="486170"/>
                    <a:pt x="1197554" y="486170"/>
                    <a:pt x="1197554" y="486170"/>
                  </a:cubicBezTo>
                  <a:cubicBezTo>
                    <a:pt x="1217557" y="437592"/>
                    <a:pt x="1243274" y="431877"/>
                    <a:pt x="1273754" y="469977"/>
                  </a:cubicBezTo>
                  <a:cubicBezTo>
                    <a:pt x="1278517" y="475692"/>
                    <a:pt x="1284232" y="479502"/>
                    <a:pt x="1288994" y="484265"/>
                  </a:cubicBezTo>
                  <a:cubicBezTo>
                    <a:pt x="1317569" y="493790"/>
                    <a:pt x="1342334" y="509982"/>
                    <a:pt x="1356622" y="536652"/>
                  </a:cubicBezTo>
                  <a:cubicBezTo>
                    <a:pt x="1369004" y="559512"/>
                    <a:pt x="1395674" y="549987"/>
                    <a:pt x="1409962" y="565227"/>
                  </a:cubicBezTo>
                  <a:cubicBezTo>
                    <a:pt x="1410914" y="567132"/>
                    <a:pt x="1411867" y="569037"/>
                    <a:pt x="1411867" y="570942"/>
                  </a:cubicBezTo>
                  <a:cubicBezTo>
                    <a:pt x="1434727" y="633807"/>
                    <a:pt x="1451872" y="697625"/>
                    <a:pt x="1459492" y="763347"/>
                  </a:cubicBezTo>
                  <a:cubicBezTo>
                    <a:pt x="1459492" y="766205"/>
                    <a:pt x="1460444" y="769062"/>
                    <a:pt x="1460444" y="771920"/>
                  </a:cubicBezTo>
                  <a:cubicBezTo>
                    <a:pt x="1462349" y="799542"/>
                    <a:pt x="1451872" y="810972"/>
                    <a:pt x="1423297" y="809067"/>
                  </a:cubicBezTo>
                  <a:close/>
                  <a:moveTo>
                    <a:pt x="1234702" y="690957"/>
                  </a:moveTo>
                  <a:cubicBezTo>
                    <a:pt x="1237559" y="680480"/>
                    <a:pt x="1228987" y="673812"/>
                    <a:pt x="1219462" y="669050"/>
                  </a:cubicBezTo>
                  <a:cubicBezTo>
                    <a:pt x="1210889" y="664287"/>
                    <a:pt x="1202317" y="667145"/>
                    <a:pt x="1197554" y="674765"/>
                  </a:cubicBezTo>
                  <a:cubicBezTo>
                    <a:pt x="1186124" y="691910"/>
                    <a:pt x="1185172" y="706197"/>
                    <a:pt x="1166122" y="673812"/>
                  </a:cubicBezTo>
                  <a:cubicBezTo>
                    <a:pt x="1153739" y="652857"/>
                    <a:pt x="1130879" y="621425"/>
                    <a:pt x="1095637" y="618567"/>
                  </a:cubicBezTo>
                  <a:cubicBezTo>
                    <a:pt x="1093732" y="616662"/>
                    <a:pt x="1091827" y="614757"/>
                    <a:pt x="1089922" y="612852"/>
                  </a:cubicBezTo>
                  <a:cubicBezTo>
                    <a:pt x="1074682" y="598565"/>
                    <a:pt x="1074682" y="585230"/>
                    <a:pt x="1097542" y="569990"/>
                  </a:cubicBezTo>
                  <a:cubicBezTo>
                    <a:pt x="1118497" y="555702"/>
                    <a:pt x="1135642" y="534747"/>
                    <a:pt x="1153739" y="515697"/>
                  </a:cubicBezTo>
                  <a:cubicBezTo>
                    <a:pt x="1168027" y="500457"/>
                    <a:pt x="1179457" y="500457"/>
                    <a:pt x="1189934" y="518555"/>
                  </a:cubicBezTo>
                  <a:cubicBezTo>
                    <a:pt x="1203269" y="540462"/>
                    <a:pt x="1230892" y="555702"/>
                    <a:pt x="1220414" y="589040"/>
                  </a:cubicBezTo>
                  <a:cubicBezTo>
                    <a:pt x="1217557" y="598565"/>
                    <a:pt x="1228034" y="605232"/>
                    <a:pt x="1235654" y="610947"/>
                  </a:cubicBezTo>
                  <a:cubicBezTo>
                    <a:pt x="1270897" y="634760"/>
                    <a:pt x="1279469" y="667145"/>
                    <a:pt x="1266134" y="707150"/>
                  </a:cubicBezTo>
                  <a:cubicBezTo>
                    <a:pt x="1266134" y="707150"/>
                    <a:pt x="1266134" y="707150"/>
                    <a:pt x="1266134" y="707150"/>
                  </a:cubicBezTo>
                  <a:cubicBezTo>
                    <a:pt x="1266134" y="707150"/>
                    <a:pt x="1266134" y="707150"/>
                    <a:pt x="1266134" y="707150"/>
                  </a:cubicBezTo>
                  <a:cubicBezTo>
                    <a:pt x="1267087" y="709055"/>
                    <a:pt x="1268039" y="710007"/>
                    <a:pt x="1268039" y="711912"/>
                  </a:cubicBezTo>
                  <a:cubicBezTo>
                    <a:pt x="1268992" y="714770"/>
                    <a:pt x="1269944" y="717627"/>
                    <a:pt x="1270897" y="720485"/>
                  </a:cubicBezTo>
                  <a:cubicBezTo>
                    <a:pt x="1274707" y="733820"/>
                    <a:pt x="1275659" y="748107"/>
                    <a:pt x="1289947" y="755727"/>
                  </a:cubicBezTo>
                  <a:cubicBezTo>
                    <a:pt x="1289947" y="755727"/>
                    <a:pt x="1291852" y="758585"/>
                    <a:pt x="1294709" y="757632"/>
                  </a:cubicBezTo>
                  <a:cubicBezTo>
                    <a:pt x="1294709" y="808115"/>
                    <a:pt x="1294709" y="809067"/>
                    <a:pt x="1237559" y="807162"/>
                  </a:cubicBezTo>
                  <a:cubicBezTo>
                    <a:pt x="1219462" y="806210"/>
                    <a:pt x="1185172" y="816687"/>
                    <a:pt x="1186124" y="799542"/>
                  </a:cubicBezTo>
                  <a:cubicBezTo>
                    <a:pt x="1187077" y="781445"/>
                    <a:pt x="1208984" y="754775"/>
                    <a:pt x="1232797" y="746202"/>
                  </a:cubicBezTo>
                  <a:cubicBezTo>
                    <a:pt x="1248989" y="740487"/>
                    <a:pt x="1257562" y="730010"/>
                    <a:pt x="1265182" y="716675"/>
                  </a:cubicBezTo>
                  <a:cubicBezTo>
                    <a:pt x="1243274" y="724295"/>
                    <a:pt x="1225177" y="726200"/>
                    <a:pt x="1234702" y="690957"/>
                  </a:cubicBezTo>
                  <a:close/>
                  <a:moveTo>
                    <a:pt x="1070872" y="629045"/>
                  </a:moveTo>
                  <a:cubicBezTo>
                    <a:pt x="1073729" y="632855"/>
                    <a:pt x="1076587" y="635712"/>
                    <a:pt x="1079444" y="637617"/>
                  </a:cubicBezTo>
                  <a:cubicBezTo>
                    <a:pt x="1079444" y="637617"/>
                    <a:pt x="1079444" y="637617"/>
                    <a:pt x="1079444" y="637617"/>
                  </a:cubicBezTo>
                  <a:cubicBezTo>
                    <a:pt x="1083254" y="658572"/>
                    <a:pt x="1060394" y="652857"/>
                    <a:pt x="1054679" y="663335"/>
                  </a:cubicBezTo>
                  <a:cubicBezTo>
                    <a:pt x="1037534" y="652857"/>
                    <a:pt x="1045154" y="637617"/>
                    <a:pt x="1045154" y="623330"/>
                  </a:cubicBezTo>
                  <a:cubicBezTo>
                    <a:pt x="1053727" y="617615"/>
                    <a:pt x="1058489" y="618567"/>
                    <a:pt x="1063252" y="621425"/>
                  </a:cubicBezTo>
                  <a:cubicBezTo>
                    <a:pt x="1066109" y="623330"/>
                    <a:pt x="1068014" y="626187"/>
                    <a:pt x="1070872" y="629045"/>
                  </a:cubicBezTo>
                  <a:close/>
                  <a:moveTo>
                    <a:pt x="1033724" y="1085292"/>
                  </a:moveTo>
                  <a:cubicBezTo>
                    <a:pt x="1037534" y="1079577"/>
                    <a:pt x="1043249" y="1076720"/>
                    <a:pt x="1048964" y="1079577"/>
                  </a:cubicBezTo>
                  <a:cubicBezTo>
                    <a:pt x="1063252" y="1087197"/>
                    <a:pt x="1078492" y="1092912"/>
                    <a:pt x="1090874" y="1111010"/>
                  </a:cubicBezTo>
                  <a:cubicBezTo>
                    <a:pt x="1068967" y="1110057"/>
                    <a:pt x="1052774" y="1109105"/>
                    <a:pt x="1039439" y="1099580"/>
                  </a:cubicBezTo>
                  <a:cubicBezTo>
                    <a:pt x="1034677" y="1095770"/>
                    <a:pt x="1029914" y="1091960"/>
                    <a:pt x="1033724" y="1085292"/>
                  </a:cubicBezTo>
                  <a:close/>
                  <a:moveTo>
                    <a:pt x="1128974" y="1072910"/>
                  </a:moveTo>
                  <a:cubicBezTo>
                    <a:pt x="1133737" y="1038620"/>
                    <a:pt x="1138499" y="1006235"/>
                    <a:pt x="1128022" y="970992"/>
                  </a:cubicBezTo>
                  <a:cubicBezTo>
                    <a:pt x="1123259" y="955752"/>
                    <a:pt x="1148977" y="941465"/>
                    <a:pt x="1163264" y="930035"/>
                  </a:cubicBezTo>
                  <a:cubicBezTo>
                    <a:pt x="1181362" y="914795"/>
                    <a:pt x="1204222" y="921462"/>
                    <a:pt x="1224224" y="912890"/>
                  </a:cubicBezTo>
                  <a:cubicBezTo>
                    <a:pt x="1238512" y="907175"/>
                    <a:pt x="1247084" y="896697"/>
                    <a:pt x="1248989" y="886220"/>
                  </a:cubicBezTo>
                  <a:cubicBezTo>
                    <a:pt x="1250894" y="871932"/>
                    <a:pt x="1233749" y="876695"/>
                    <a:pt x="1225177" y="873837"/>
                  </a:cubicBezTo>
                  <a:cubicBezTo>
                    <a:pt x="1211842" y="870027"/>
                    <a:pt x="1203269" y="860502"/>
                    <a:pt x="1204222" y="848120"/>
                  </a:cubicBezTo>
                  <a:cubicBezTo>
                    <a:pt x="1205174" y="831927"/>
                    <a:pt x="1220414" y="839547"/>
                    <a:pt x="1229939" y="837642"/>
                  </a:cubicBezTo>
                  <a:cubicBezTo>
                    <a:pt x="1236607" y="836690"/>
                    <a:pt x="1244227" y="838595"/>
                    <a:pt x="1250894" y="836690"/>
                  </a:cubicBezTo>
                  <a:cubicBezTo>
                    <a:pt x="1268039" y="833832"/>
                    <a:pt x="1280422" y="836690"/>
                    <a:pt x="1288042" y="844310"/>
                  </a:cubicBezTo>
                  <a:cubicBezTo>
                    <a:pt x="1295662" y="850977"/>
                    <a:pt x="1297567" y="863360"/>
                    <a:pt x="1295662" y="880505"/>
                  </a:cubicBezTo>
                  <a:cubicBezTo>
                    <a:pt x="1278517" y="977660"/>
                    <a:pt x="1238512" y="1064337"/>
                    <a:pt x="1173742" y="1138632"/>
                  </a:cubicBezTo>
                  <a:cubicBezTo>
                    <a:pt x="1166122" y="1137680"/>
                    <a:pt x="1162312" y="1134822"/>
                    <a:pt x="1159454" y="1130060"/>
                  </a:cubicBezTo>
                  <a:cubicBezTo>
                    <a:pt x="1157549" y="1126250"/>
                    <a:pt x="1156597" y="1121487"/>
                    <a:pt x="1156597" y="1116725"/>
                  </a:cubicBezTo>
                  <a:cubicBezTo>
                    <a:pt x="1154692" y="1101485"/>
                    <a:pt x="1160407" y="1078625"/>
                    <a:pt x="1132784" y="1077672"/>
                  </a:cubicBezTo>
                  <a:cubicBezTo>
                    <a:pt x="1131832" y="1076720"/>
                    <a:pt x="1128974" y="1073862"/>
                    <a:pt x="1128974" y="1072910"/>
                  </a:cubicBezTo>
                  <a:close/>
                  <a:moveTo>
                    <a:pt x="1239464" y="1298652"/>
                  </a:moveTo>
                  <a:cubicBezTo>
                    <a:pt x="1212794" y="1318655"/>
                    <a:pt x="1187077" y="1338657"/>
                    <a:pt x="1160407" y="1358660"/>
                  </a:cubicBezTo>
                  <a:cubicBezTo>
                    <a:pt x="1159454" y="1355802"/>
                    <a:pt x="1159454" y="1349135"/>
                    <a:pt x="1159454" y="1342467"/>
                  </a:cubicBezTo>
                  <a:cubicBezTo>
                    <a:pt x="1160407" y="1314845"/>
                    <a:pt x="1168027" y="1267220"/>
                    <a:pt x="1174694" y="1258647"/>
                  </a:cubicBezTo>
                  <a:cubicBezTo>
                    <a:pt x="1188029" y="1240550"/>
                    <a:pt x="1184219" y="1229120"/>
                    <a:pt x="1166122" y="1218642"/>
                  </a:cubicBezTo>
                  <a:cubicBezTo>
                    <a:pt x="1142309" y="1204355"/>
                    <a:pt x="1148977" y="1197687"/>
                    <a:pt x="1161359" y="1191972"/>
                  </a:cubicBezTo>
                  <a:cubicBezTo>
                    <a:pt x="1165169" y="1190067"/>
                    <a:pt x="1169932" y="1189115"/>
                    <a:pt x="1173742" y="1187210"/>
                  </a:cubicBezTo>
                  <a:cubicBezTo>
                    <a:pt x="1195649" y="1210070"/>
                    <a:pt x="1217557" y="1234835"/>
                    <a:pt x="1240417" y="1255790"/>
                  </a:cubicBezTo>
                  <a:cubicBezTo>
                    <a:pt x="1259467" y="1272935"/>
                    <a:pt x="1257562" y="1285317"/>
                    <a:pt x="1239464" y="1298652"/>
                  </a:cubicBezTo>
                  <a:close/>
                  <a:moveTo>
                    <a:pt x="1306139" y="1231025"/>
                  </a:moveTo>
                  <a:cubicBezTo>
                    <a:pt x="1298519" y="1239597"/>
                    <a:pt x="1293757" y="1254837"/>
                    <a:pt x="1279469" y="1250075"/>
                  </a:cubicBezTo>
                  <a:cubicBezTo>
                    <a:pt x="1265182" y="1245312"/>
                    <a:pt x="1274707" y="1231977"/>
                    <a:pt x="1273754" y="1222452"/>
                  </a:cubicBezTo>
                  <a:cubicBezTo>
                    <a:pt x="1272802" y="1211022"/>
                    <a:pt x="1269944" y="1198640"/>
                    <a:pt x="1267087" y="1187210"/>
                  </a:cubicBezTo>
                  <a:cubicBezTo>
                    <a:pt x="1264229" y="1176732"/>
                    <a:pt x="1262324" y="1164350"/>
                    <a:pt x="1249942" y="1163397"/>
                  </a:cubicBezTo>
                  <a:cubicBezTo>
                    <a:pt x="1236607" y="1162445"/>
                    <a:pt x="1236607" y="1174827"/>
                    <a:pt x="1234702" y="1183400"/>
                  </a:cubicBezTo>
                  <a:cubicBezTo>
                    <a:pt x="1231844" y="1192925"/>
                    <a:pt x="1227082" y="1200545"/>
                    <a:pt x="1218509" y="1191020"/>
                  </a:cubicBezTo>
                  <a:cubicBezTo>
                    <a:pt x="1208984" y="1180542"/>
                    <a:pt x="1185172" y="1173875"/>
                    <a:pt x="1201364" y="1151967"/>
                  </a:cubicBezTo>
                  <a:cubicBezTo>
                    <a:pt x="1215652" y="1131965"/>
                    <a:pt x="1232797" y="1112915"/>
                    <a:pt x="1246132" y="1091960"/>
                  </a:cubicBezTo>
                  <a:cubicBezTo>
                    <a:pt x="1286137" y="1030047"/>
                    <a:pt x="1328999" y="856692"/>
                    <a:pt x="1334714" y="849072"/>
                  </a:cubicBezTo>
                  <a:cubicBezTo>
                    <a:pt x="1343287" y="837642"/>
                    <a:pt x="1357574" y="836690"/>
                    <a:pt x="1392817" y="838595"/>
                  </a:cubicBezTo>
                  <a:cubicBezTo>
                    <a:pt x="1412819" y="839547"/>
                    <a:pt x="1438537" y="826212"/>
                    <a:pt x="1454729" y="845262"/>
                  </a:cubicBezTo>
                  <a:cubicBezTo>
                    <a:pt x="1457587" y="849072"/>
                    <a:pt x="1460444" y="853835"/>
                    <a:pt x="1462349" y="859550"/>
                  </a:cubicBezTo>
                  <a:cubicBezTo>
                    <a:pt x="1448062" y="998615"/>
                    <a:pt x="1399484" y="1124345"/>
                    <a:pt x="1306139" y="1231025"/>
                  </a:cubicBezTo>
                  <a:close/>
                  <a:moveTo>
                    <a:pt x="1359479" y="1210070"/>
                  </a:moveTo>
                  <a:cubicBezTo>
                    <a:pt x="1430917" y="1111962"/>
                    <a:pt x="1476637" y="1004330"/>
                    <a:pt x="1483304" y="881457"/>
                  </a:cubicBezTo>
                  <a:cubicBezTo>
                    <a:pt x="1484257" y="863360"/>
                    <a:pt x="1489019" y="850977"/>
                    <a:pt x="1497592" y="843357"/>
                  </a:cubicBezTo>
                  <a:cubicBezTo>
                    <a:pt x="1507117" y="835737"/>
                    <a:pt x="1521404" y="832880"/>
                    <a:pt x="1540454" y="835737"/>
                  </a:cubicBezTo>
                  <a:cubicBezTo>
                    <a:pt x="1557599" y="838595"/>
                    <a:pt x="1575697" y="836690"/>
                    <a:pt x="1593794" y="835737"/>
                  </a:cubicBezTo>
                  <a:cubicBezTo>
                    <a:pt x="1602367" y="834785"/>
                    <a:pt x="1609987" y="836690"/>
                    <a:pt x="1614749" y="840500"/>
                  </a:cubicBezTo>
                  <a:cubicBezTo>
                    <a:pt x="1621417" y="845262"/>
                    <a:pt x="1624274" y="852882"/>
                    <a:pt x="1625227" y="865265"/>
                  </a:cubicBezTo>
                  <a:cubicBezTo>
                    <a:pt x="1625227" y="865265"/>
                    <a:pt x="1625227" y="865265"/>
                    <a:pt x="1625227" y="865265"/>
                  </a:cubicBezTo>
                  <a:cubicBezTo>
                    <a:pt x="1610939" y="1009092"/>
                    <a:pt x="1569029" y="1144347"/>
                    <a:pt x="1486162" y="1264362"/>
                  </a:cubicBezTo>
                  <a:cubicBezTo>
                    <a:pt x="1465207" y="1294842"/>
                    <a:pt x="1441394" y="1322465"/>
                    <a:pt x="1418534" y="1351040"/>
                  </a:cubicBezTo>
                  <a:cubicBezTo>
                    <a:pt x="1406152" y="1367232"/>
                    <a:pt x="1395674" y="1366280"/>
                    <a:pt x="1380434" y="1352945"/>
                  </a:cubicBezTo>
                  <a:cubicBezTo>
                    <a:pt x="1301377" y="1288175"/>
                    <a:pt x="1301377" y="1289127"/>
                    <a:pt x="1359479" y="1210070"/>
                  </a:cubicBezTo>
                  <a:close/>
                  <a:moveTo>
                    <a:pt x="592717" y="252807"/>
                  </a:moveTo>
                  <a:cubicBezTo>
                    <a:pt x="595574" y="252807"/>
                    <a:pt x="600337" y="256617"/>
                    <a:pt x="600337" y="257570"/>
                  </a:cubicBezTo>
                  <a:cubicBezTo>
                    <a:pt x="594622" y="273762"/>
                    <a:pt x="584144" y="284240"/>
                    <a:pt x="562237" y="289002"/>
                  </a:cubicBezTo>
                  <a:cubicBezTo>
                    <a:pt x="568904" y="268047"/>
                    <a:pt x="574619" y="254712"/>
                    <a:pt x="592717" y="252807"/>
                  </a:cubicBezTo>
                  <a:close/>
                  <a:moveTo>
                    <a:pt x="332684" y="1297700"/>
                  </a:moveTo>
                  <a:cubicBezTo>
                    <a:pt x="320302" y="1309130"/>
                    <a:pt x="308872" y="1321512"/>
                    <a:pt x="297442" y="1332942"/>
                  </a:cubicBezTo>
                  <a:cubicBezTo>
                    <a:pt x="254579" y="1375805"/>
                    <a:pt x="254579" y="1375805"/>
                    <a:pt x="215527" y="1330085"/>
                  </a:cubicBezTo>
                  <a:cubicBezTo>
                    <a:pt x="106942" y="1200545"/>
                    <a:pt x="44077" y="1051002"/>
                    <a:pt x="30742" y="882410"/>
                  </a:cubicBezTo>
                  <a:cubicBezTo>
                    <a:pt x="26932" y="838595"/>
                    <a:pt x="30742" y="836690"/>
                    <a:pt x="74557" y="835737"/>
                  </a:cubicBezTo>
                  <a:cubicBezTo>
                    <a:pt x="157424" y="834785"/>
                    <a:pt x="156472" y="834785"/>
                    <a:pt x="169807" y="917652"/>
                  </a:cubicBezTo>
                  <a:cubicBezTo>
                    <a:pt x="173617" y="941465"/>
                    <a:pt x="176474" y="965277"/>
                    <a:pt x="185999" y="987185"/>
                  </a:cubicBezTo>
                  <a:cubicBezTo>
                    <a:pt x="183142" y="991947"/>
                    <a:pt x="180284" y="995757"/>
                    <a:pt x="176474" y="998615"/>
                  </a:cubicBezTo>
                  <a:cubicBezTo>
                    <a:pt x="161234" y="1010997"/>
                    <a:pt x="139327" y="1003377"/>
                    <a:pt x="124087" y="1001472"/>
                  </a:cubicBezTo>
                  <a:cubicBezTo>
                    <a:pt x="92654" y="996710"/>
                    <a:pt x="80272" y="1002425"/>
                    <a:pt x="80272" y="1033857"/>
                  </a:cubicBezTo>
                  <a:cubicBezTo>
                    <a:pt x="80272" y="1057670"/>
                    <a:pt x="95512" y="1098627"/>
                    <a:pt x="115514" y="1129107"/>
                  </a:cubicBezTo>
                  <a:cubicBezTo>
                    <a:pt x="123134" y="1124345"/>
                    <a:pt x="117419" y="1118630"/>
                    <a:pt x="115514" y="1113867"/>
                  </a:cubicBezTo>
                  <a:cubicBezTo>
                    <a:pt x="112657" y="1102437"/>
                    <a:pt x="103132" y="1089102"/>
                    <a:pt x="115514" y="1081482"/>
                  </a:cubicBezTo>
                  <a:cubicBezTo>
                    <a:pt x="126944" y="1074815"/>
                    <a:pt x="128849" y="1094817"/>
                    <a:pt x="136469" y="1094817"/>
                  </a:cubicBezTo>
                  <a:cubicBezTo>
                    <a:pt x="185047" y="1098627"/>
                    <a:pt x="206002" y="1134822"/>
                    <a:pt x="233624" y="1167207"/>
                  </a:cubicBezTo>
                  <a:cubicBezTo>
                    <a:pt x="243149" y="1179590"/>
                    <a:pt x="264104" y="1180542"/>
                    <a:pt x="278392" y="1191972"/>
                  </a:cubicBezTo>
                  <a:cubicBezTo>
                    <a:pt x="281249" y="1194830"/>
                    <a:pt x="284107" y="1197687"/>
                    <a:pt x="286012" y="1201497"/>
                  </a:cubicBezTo>
                  <a:lnTo>
                    <a:pt x="286012" y="1201497"/>
                  </a:lnTo>
                  <a:cubicBezTo>
                    <a:pt x="297442" y="1224357"/>
                    <a:pt x="314587" y="1242455"/>
                    <a:pt x="331732" y="1260552"/>
                  </a:cubicBezTo>
                  <a:cubicBezTo>
                    <a:pt x="346019" y="1274840"/>
                    <a:pt x="346019" y="1286270"/>
                    <a:pt x="332684" y="1297700"/>
                  </a:cubicBezTo>
                  <a:close/>
                  <a:moveTo>
                    <a:pt x="317444" y="879552"/>
                  </a:moveTo>
                  <a:cubicBezTo>
                    <a:pt x="314587" y="883362"/>
                    <a:pt x="312682" y="887172"/>
                    <a:pt x="309824" y="890982"/>
                  </a:cubicBezTo>
                  <a:cubicBezTo>
                    <a:pt x="290774" y="917652"/>
                    <a:pt x="270772" y="943370"/>
                    <a:pt x="272677" y="982422"/>
                  </a:cubicBezTo>
                  <a:cubicBezTo>
                    <a:pt x="273629" y="1010045"/>
                    <a:pt x="249817" y="1010045"/>
                    <a:pt x="227909" y="1008140"/>
                  </a:cubicBezTo>
                  <a:cubicBezTo>
                    <a:pt x="225052" y="1008140"/>
                    <a:pt x="221242" y="1007187"/>
                    <a:pt x="218384" y="1007187"/>
                  </a:cubicBezTo>
                  <a:cubicBezTo>
                    <a:pt x="218384" y="1007187"/>
                    <a:pt x="218384" y="1007187"/>
                    <a:pt x="218384" y="1007187"/>
                  </a:cubicBezTo>
                  <a:cubicBezTo>
                    <a:pt x="208859" y="963372"/>
                    <a:pt x="197429" y="919557"/>
                    <a:pt x="192667" y="874790"/>
                  </a:cubicBezTo>
                  <a:cubicBezTo>
                    <a:pt x="189809" y="847167"/>
                    <a:pt x="195524" y="833832"/>
                    <a:pt x="225052" y="835737"/>
                  </a:cubicBezTo>
                  <a:cubicBezTo>
                    <a:pt x="248864" y="837642"/>
                    <a:pt x="272677" y="835737"/>
                    <a:pt x="296489" y="836690"/>
                  </a:cubicBezTo>
                  <a:cubicBezTo>
                    <a:pt x="327922" y="837642"/>
                    <a:pt x="332684" y="848120"/>
                    <a:pt x="317444" y="879552"/>
                  </a:cubicBezTo>
                  <a:close/>
                  <a:moveTo>
                    <a:pt x="352687" y="1225310"/>
                  </a:moveTo>
                  <a:cubicBezTo>
                    <a:pt x="358402" y="1221500"/>
                    <a:pt x="366974" y="1223405"/>
                    <a:pt x="375547" y="1229120"/>
                  </a:cubicBezTo>
                  <a:cubicBezTo>
                    <a:pt x="386024" y="1235787"/>
                    <a:pt x="385072" y="1242455"/>
                    <a:pt x="381262" y="1249122"/>
                  </a:cubicBezTo>
                  <a:cubicBezTo>
                    <a:pt x="379357" y="1251980"/>
                    <a:pt x="377452" y="1254837"/>
                    <a:pt x="375547" y="1258647"/>
                  </a:cubicBezTo>
                  <a:cubicBezTo>
                    <a:pt x="375547" y="1258647"/>
                    <a:pt x="375547" y="1258647"/>
                    <a:pt x="375547" y="1258647"/>
                  </a:cubicBezTo>
                  <a:cubicBezTo>
                    <a:pt x="366022" y="1251027"/>
                    <a:pt x="355544" y="1244360"/>
                    <a:pt x="346019" y="1236740"/>
                  </a:cubicBezTo>
                  <a:cubicBezTo>
                    <a:pt x="347924" y="1231025"/>
                    <a:pt x="349829" y="1227215"/>
                    <a:pt x="352687" y="1225310"/>
                  </a:cubicBezTo>
                  <a:close/>
                  <a:moveTo>
                    <a:pt x="404122" y="904317"/>
                  </a:moveTo>
                  <a:cubicBezTo>
                    <a:pt x="402217" y="902412"/>
                    <a:pt x="399359" y="901460"/>
                    <a:pt x="397454" y="899555"/>
                  </a:cubicBezTo>
                  <a:cubicBezTo>
                    <a:pt x="397454" y="896697"/>
                    <a:pt x="397454" y="893840"/>
                    <a:pt x="398407" y="890982"/>
                  </a:cubicBezTo>
                  <a:cubicBezTo>
                    <a:pt x="398407" y="890982"/>
                    <a:pt x="398407" y="890982"/>
                    <a:pt x="398407" y="890982"/>
                  </a:cubicBezTo>
                  <a:cubicBezTo>
                    <a:pt x="398407" y="890982"/>
                    <a:pt x="398407" y="890982"/>
                    <a:pt x="398407" y="890982"/>
                  </a:cubicBezTo>
                  <a:cubicBezTo>
                    <a:pt x="382214" y="895745"/>
                    <a:pt x="362212" y="916700"/>
                    <a:pt x="356497" y="882410"/>
                  </a:cubicBezTo>
                  <a:cubicBezTo>
                    <a:pt x="353639" y="868122"/>
                    <a:pt x="346019" y="846215"/>
                    <a:pt x="366974" y="839547"/>
                  </a:cubicBezTo>
                  <a:cubicBezTo>
                    <a:pt x="398407" y="829070"/>
                    <a:pt x="381262" y="868122"/>
                    <a:pt x="398407" y="874790"/>
                  </a:cubicBezTo>
                  <a:cubicBezTo>
                    <a:pt x="400312" y="861455"/>
                    <a:pt x="404122" y="850977"/>
                    <a:pt x="418409" y="844310"/>
                  </a:cubicBezTo>
                  <a:cubicBezTo>
                    <a:pt x="448889" y="830022"/>
                    <a:pt x="459367" y="835737"/>
                    <a:pt x="460319" y="870980"/>
                  </a:cubicBezTo>
                  <a:cubicBezTo>
                    <a:pt x="459367" y="873837"/>
                    <a:pt x="459367" y="876695"/>
                    <a:pt x="459367" y="878600"/>
                  </a:cubicBezTo>
                  <a:cubicBezTo>
                    <a:pt x="459367" y="879552"/>
                    <a:pt x="459367" y="881457"/>
                    <a:pt x="459367" y="882410"/>
                  </a:cubicBezTo>
                  <a:cubicBezTo>
                    <a:pt x="457462" y="900507"/>
                    <a:pt x="455557" y="918605"/>
                    <a:pt x="470797" y="934797"/>
                  </a:cubicBezTo>
                  <a:cubicBezTo>
                    <a:pt x="469844" y="917652"/>
                    <a:pt x="468892" y="900507"/>
                    <a:pt x="467939" y="883362"/>
                  </a:cubicBezTo>
                  <a:cubicBezTo>
                    <a:pt x="467939" y="882410"/>
                    <a:pt x="467939" y="880505"/>
                    <a:pt x="467939" y="879552"/>
                  </a:cubicBezTo>
                  <a:cubicBezTo>
                    <a:pt x="469844" y="866217"/>
                    <a:pt x="476512" y="852882"/>
                    <a:pt x="468892" y="839547"/>
                  </a:cubicBezTo>
                  <a:cubicBezTo>
                    <a:pt x="468892" y="839547"/>
                    <a:pt x="468892" y="839547"/>
                    <a:pt x="468892" y="839547"/>
                  </a:cubicBezTo>
                  <a:cubicBezTo>
                    <a:pt x="481274" y="838595"/>
                    <a:pt x="486037" y="843357"/>
                    <a:pt x="488894" y="849072"/>
                  </a:cubicBezTo>
                  <a:cubicBezTo>
                    <a:pt x="492704" y="858597"/>
                    <a:pt x="488894" y="873837"/>
                    <a:pt x="496514" y="881457"/>
                  </a:cubicBezTo>
                  <a:cubicBezTo>
                    <a:pt x="496514" y="881457"/>
                    <a:pt x="496514" y="881457"/>
                    <a:pt x="496514" y="881457"/>
                  </a:cubicBezTo>
                  <a:cubicBezTo>
                    <a:pt x="503182" y="935750"/>
                    <a:pt x="526994" y="982422"/>
                    <a:pt x="559379" y="1025285"/>
                  </a:cubicBezTo>
                  <a:cubicBezTo>
                    <a:pt x="569857" y="1038620"/>
                    <a:pt x="585097" y="1054812"/>
                    <a:pt x="563189" y="1066242"/>
                  </a:cubicBezTo>
                  <a:cubicBezTo>
                    <a:pt x="533662" y="1082435"/>
                    <a:pt x="526042" y="1131965"/>
                    <a:pt x="486989" y="1132917"/>
                  </a:cubicBezTo>
                  <a:cubicBezTo>
                    <a:pt x="481274" y="1132917"/>
                    <a:pt x="474607" y="1131965"/>
                    <a:pt x="467939" y="1130060"/>
                  </a:cubicBezTo>
                  <a:cubicBezTo>
                    <a:pt x="455557" y="1071957"/>
                    <a:pt x="443174" y="1012902"/>
                    <a:pt x="431744" y="954800"/>
                  </a:cubicBezTo>
                  <a:cubicBezTo>
                    <a:pt x="426982" y="933845"/>
                    <a:pt x="420314" y="916700"/>
                    <a:pt x="404122" y="904317"/>
                  </a:cubicBezTo>
                  <a:close/>
                  <a:moveTo>
                    <a:pt x="469844" y="755727"/>
                  </a:moveTo>
                  <a:cubicBezTo>
                    <a:pt x="481274" y="759537"/>
                    <a:pt x="489847" y="765252"/>
                    <a:pt x="488894" y="784302"/>
                  </a:cubicBezTo>
                  <a:cubicBezTo>
                    <a:pt x="488894" y="791922"/>
                    <a:pt x="486037" y="797637"/>
                    <a:pt x="483179" y="801447"/>
                  </a:cubicBezTo>
                  <a:cubicBezTo>
                    <a:pt x="478417" y="807162"/>
                    <a:pt x="469844" y="810020"/>
                    <a:pt x="459367" y="810020"/>
                  </a:cubicBezTo>
                  <a:lnTo>
                    <a:pt x="459367" y="810020"/>
                  </a:lnTo>
                  <a:cubicBezTo>
                    <a:pt x="437459" y="792875"/>
                    <a:pt x="433649" y="773825"/>
                    <a:pt x="452699" y="750965"/>
                  </a:cubicBezTo>
                  <a:cubicBezTo>
                    <a:pt x="458414" y="752870"/>
                    <a:pt x="464129" y="753822"/>
                    <a:pt x="469844" y="755727"/>
                  </a:cubicBezTo>
                  <a:close/>
                  <a:moveTo>
                    <a:pt x="582239" y="1010045"/>
                  </a:moveTo>
                  <a:cubicBezTo>
                    <a:pt x="553664" y="973850"/>
                    <a:pt x="533662" y="932892"/>
                    <a:pt x="520327" y="888125"/>
                  </a:cubicBezTo>
                  <a:cubicBezTo>
                    <a:pt x="519374" y="885267"/>
                    <a:pt x="518422" y="882410"/>
                    <a:pt x="517469" y="880505"/>
                  </a:cubicBezTo>
                  <a:cubicBezTo>
                    <a:pt x="517469" y="880505"/>
                    <a:pt x="517469" y="880505"/>
                    <a:pt x="517469" y="880505"/>
                  </a:cubicBezTo>
                  <a:cubicBezTo>
                    <a:pt x="519374" y="873837"/>
                    <a:pt x="519374" y="864312"/>
                    <a:pt x="529852" y="869075"/>
                  </a:cubicBezTo>
                  <a:cubicBezTo>
                    <a:pt x="549854" y="876695"/>
                    <a:pt x="574619" y="880505"/>
                    <a:pt x="587002" y="894792"/>
                  </a:cubicBezTo>
                  <a:cubicBezTo>
                    <a:pt x="606052" y="917652"/>
                    <a:pt x="616529" y="902412"/>
                    <a:pt x="630817" y="893840"/>
                  </a:cubicBezTo>
                  <a:cubicBezTo>
                    <a:pt x="632722" y="896697"/>
                    <a:pt x="633674" y="900507"/>
                    <a:pt x="636532" y="903365"/>
                  </a:cubicBezTo>
                  <a:cubicBezTo>
                    <a:pt x="636532" y="903365"/>
                    <a:pt x="636532" y="903365"/>
                    <a:pt x="636532" y="903365"/>
                  </a:cubicBezTo>
                  <a:cubicBezTo>
                    <a:pt x="645104" y="913842"/>
                    <a:pt x="618434" y="925272"/>
                    <a:pt x="635579" y="932892"/>
                  </a:cubicBezTo>
                  <a:cubicBezTo>
                    <a:pt x="649867" y="938607"/>
                    <a:pt x="653677" y="920510"/>
                    <a:pt x="660344" y="911937"/>
                  </a:cubicBezTo>
                  <a:cubicBezTo>
                    <a:pt x="665107" y="906222"/>
                    <a:pt x="669869" y="906222"/>
                    <a:pt x="674632" y="911937"/>
                  </a:cubicBezTo>
                  <a:cubicBezTo>
                    <a:pt x="682252" y="921462"/>
                    <a:pt x="693682" y="931940"/>
                    <a:pt x="684157" y="943370"/>
                  </a:cubicBezTo>
                  <a:cubicBezTo>
                    <a:pt x="659392" y="970992"/>
                    <a:pt x="633674" y="996710"/>
                    <a:pt x="606052" y="1021475"/>
                  </a:cubicBezTo>
                  <a:cubicBezTo>
                    <a:pt x="596527" y="1031000"/>
                    <a:pt x="587954" y="1017665"/>
                    <a:pt x="582239" y="1010045"/>
                  </a:cubicBezTo>
                  <a:close/>
                  <a:moveTo>
                    <a:pt x="502229" y="517602"/>
                  </a:moveTo>
                  <a:cubicBezTo>
                    <a:pt x="521279" y="538557"/>
                    <a:pt x="541282" y="559512"/>
                    <a:pt x="560332" y="579515"/>
                  </a:cubicBezTo>
                  <a:lnTo>
                    <a:pt x="560332" y="579515"/>
                  </a:lnTo>
                  <a:cubicBezTo>
                    <a:pt x="564142" y="582372"/>
                    <a:pt x="568904" y="584277"/>
                    <a:pt x="572714" y="587135"/>
                  </a:cubicBezTo>
                  <a:cubicBezTo>
                    <a:pt x="570809" y="589992"/>
                    <a:pt x="568904" y="591897"/>
                    <a:pt x="566999" y="594755"/>
                  </a:cubicBezTo>
                  <a:cubicBezTo>
                    <a:pt x="560332" y="604280"/>
                    <a:pt x="503182" y="669050"/>
                    <a:pt x="486989" y="690957"/>
                  </a:cubicBezTo>
                  <a:cubicBezTo>
                    <a:pt x="485084" y="693815"/>
                    <a:pt x="482227" y="697625"/>
                    <a:pt x="480322" y="701435"/>
                  </a:cubicBezTo>
                  <a:cubicBezTo>
                    <a:pt x="480322" y="701435"/>
                    <a:pt x="480322" y="701435"/>
                    <a:pt x="480322" y="701435"/>
                  </a:cubicBezTo>
                  <a:cubicBezTo>
                    <a:pt x="446984" y="708102"/>
                    <a:pt x="431744" y="730010"/>
                    <a:pt x="426029" y="762395"/>
                  </a:cubicBezTo>
                  <a:cubicBezTo>
                    <a:pt x="424124" y="772872"/>
                    <a:pt x="419362" y="782397"/>
                    <a:pt x="415552" y="792875"/>
                  </a:cubicBezTo>
                  <a:cubicBezTo>
                    <a:pt x="406979" y="817640"/>
                    <a:pt x="386024" y="809067"/>
                    <a:pt x="369832" y="808115"/>
                  </a:cubicBezTo>
                  <a:cubicBezTo>
                    <a:pt x="350782" y="807162"/>
                    <a:pt x="352687" y="790970"/>
                    <a:pt x="354592" y="778587"/>
                  </a:cubicBezTo>
                  <a:cubicBezTo>
                    <a:pt x="363164" y="682385"/>
                    <a:pt x="398407" y="596660"/>
                    <a:pt x="459367" y="521412"/>
                  </a:cubicBezTo>
                  <a:cubicBezTo>
                    <a:pt x="473654" y="502362"/>
                    <a:pt x="486037" y="499505"/>
                    <a:pt x="502229" y="517602"/>
                  </a:cubicBezTo>
                  <a:close/>
                  <a:moveTo>
                    <a:pt x="396502" y="412827"/>
                  </a:moveTo>
                  <a:cubicBezTo>
                    <a:pt x="401264" y="416637"/>
                    <a:pt x="448889" y="463310"/>
                    <a:pt x="452699" y="466167"/>
                  </a:cubicBezTo>
                  <a:cubicBezTo>
                    <a:pt x="452699" y="466167"/>
                    <a:pt x="452699" y="466167"/>
                    <a:pt x="452699" y="466167"/>
                  </a:cubicBezTo>
                  <a:cubicBezTo>
                    <a:pt x="460319" y="482360"/>
                    <a:pt x="447937" y="489980"/>
                    <a:pt x="440317" y="499505"/>
                  </a:cubicBezTo>
                  <a:cubicBezTo>
                    <a:pt x="376499" y="577610"/>
                    <a:pt x="337447" y="665240"/>
                    <a:pt x="329827" y="765252"/>
                  </a:cubicBezTo>
                  <a:cubicBezTo>
                    <a:pt x="326969" y="800495"/>
                    <a:pt x="313634" y="810972"/>
                    <a:pt x="278392" y="809067"/>
                  </a:cubicBezTo>
                  <a:cubicBezTo>
                    <a:pt x="179332" y="805257"/>
                    <a:pt x="182189" y="827165"/>
                    <a:pt x="199334" y="713817"/>
                  </a:cubicBezTo>
                  <a:cubicBezTo>
                    <a:pt x="216479" y="602375"/>
                    <a:pt x="263152" y="503315"/>
                    <a:pt x="334589" y="415685"/>
                  </a:cubicBezTo>
                  <a:cubicBezTo>
                    <a:pt x="363164" y="381395"/>
                    <a:pt x="363164" y="382347"/>
                    <a:pt x="396502" y="412827"/>
                  </a:cubicBezTo>
                  <a:close/>
                  <a:moveTo>
                    <a:pt x="32647" y="739535"/>
                  </a:moveTo>
                  <a:cubicBezTo>
                    <a:pt x="49792" y="568085"/>
                    <a:pt x="116467" y="418542"/>
                    <a:pt x="229814" y="289002"/>
                  </a:cubicBezTo>
                  <a:cubicBezTo>
                    <a:pt x="244102" y="272810"/>
                    <a:pt x="254579" y="269952"/>
                    <a:pt x="270772" y="286145"/>
                  </a:cubicBezTo>
                  <a:cubicBezTo>
                    <a:pt x="289822" y="306147"/>
                    <a:pt x="308872" y="325197"/>
                    <a:pt x="328874" y="344247"/>
                  </a:cubicBezTo>
                  <a:cubicBezTo>
                    <a:pt x="343162" y="356630"/>
                    <a:pt x="340304" y="367107"/>
                    <a:pt x="328874" y="380442"/>
                  </a:cubicBezTo>
                  <a:cubicBezTo>
                    <a:pt x="230767" y="492837"/>
                    <a:pt x="174569" y="622377"/>
                    <a:pt x="165997" y="771920"/>
                  </a:cubicBezTo>
                  <a:cubicBezTo>
                    <a:pt x="164092" y="801447"/>
                    <a:pt x="152662" y="812877"/>
                    <a:pt x="124087" y="809067"/>
                  </a:cubicBezTo>
                  <a:cubicBezTo>
                    <a:pt x="114562" y="808115"/>
                    <a:pt x="105037" y="809067"/>
                    <a:pt x="95512" y="809067"/>
                  </a:cubicBezTo>
                  <a:cubicBezTo>
                    <a:pt x="26932" y="809067"/>
                    <a:pt x="25027" y="809067"/>
                    <a:pt x="32647" y="739535"/>
                  </a:cubicBezTo>
                  <a:close/>
                </a:path>
              </a:pathLst>
            </a:custGeom>
            <a:grpFill/>
            <a:ln w="9525" cap="flat">
              <a:noFill/>
              <a:prstDash val="solid"/>
              <a:miter/>
            </a:ln>
          </p:spPr>
          <p:txBody>
            <a:bodyPr rtlCol="0" anchor="ctr"/>
            <a:lstStyle/>
            <a:p>
              <a:endParaRPr lang="en-US" sz="1351"/>
            </a:p>
          </p:txBody>
        </p:sp>
        <p:sp>
          <p:nvSpPr>
            <p:cNvPr id="6" name="Freeform: Shape 5">
              <a:extLst>
                <a:ext uri="{FF2B5EF4-FFF2-40B4-BE49-F238E27FC236}">
                  <a16:creationId xmlns:a16="http://schemas.microsoft.com/office/drawing/2014/main" id="{E8AA350E-0C72-4603-8C5A-7C6BD6F003BB}"/>
                </a:ext>
              </a:extLst>
            </p:cNvPr>
            <p:cNvSpPr/>
            <p:nvPr/>
          </p:nvSpPr>
          <p:spPr>
            <a:xfrm>
              <a:off x="1482550" y="4482380"/>
              <a:ext cx="577797" cy="755278"/>
            </a:xfrm>
            <a:custGeom>
              <a:avLst/>
              <a:gdLst>
                <a:gd name="connsiteX0" fmla="*/ 315311 w 577797"/>
                <a:gd name="connsiteY0" fmla="*/ 59266 h 755278"/>
                <a:gd name="connsiteX1" fmla="*/ 343886 w 577797"/>
                <a:gd name="connsiteY1" fmla="*/ 95461 h 755278"/>
                <a:gd name="connsiteX2" fmla="*/ 402941 w 577797"/>
                <a:gd name="connsiteY2" fmla="*/ 118321 h 755278"/>
                <a:gd name="connsiteX3" fmla="*/ 444851 w 577797"/>
                <a:gd name="connsiteY3" fmla="*/ 274531 h 755278"/>
                <a:gd name="connsiteX4" fmla="*/ 371509 w 577797"/>
                <a:gd name="connsiteY4" fmla="*/ 327871 h 755278"/>
                <a:gd name="connsiteX5" fmla="*/ 217204 w 577797"/>
                <a:gd name="connsiteY5" fmla="*/ 371686 h 755278"/>
                <a:gd name="connsiteX6" fmla="*/ 37181 w 577797"/>
                <a:gd name="connsiteY6" fmla="*/ 459316 h 755278"/>
                <a:gd name="connsiteX7" fmla="*/ 37181 w 577797"/>
                <a:gd name="connsiteY7" fmla="*/ 459316 h 755278"/>
                <a:gd name="connsiteX8" fmla="*/ 154339 w 577797"/>
                <a:gd name="connsiteY8" fmla="*/ 749829 h 755278"/>
                <a:gd name="connsiteX9" fmla="*/ 183866 w 577797"/>
                <a:gd name="connsiteY9" fmla="*/ 744114 h 755278"/>
                <a:gd name="connsiteX10" fmla="*/ 154339 w 577797"/>
                <a:gd name="connsiteY10" fmla="*/ 643149 h 755278"/>
                <a:gd name="connsiteX11" fmla="*/ 161959 w 577797"/>
                <a:gd name="connsiteY11" fmla="*/ 504084 h 755278"/>
                <a:gd name="connsiteX12" fmla="*/ 269591 w 577797"/>
                <a:gd name="connsiteY12" fmla="*/ 466936 h 755278"/>
                <a:gd name="connsiteX13" fmla="*/ 446756 w 577797"/>
                <a:gd name="connsiteY13" fmla="*/ 413596 h 755278"/>
                <a:gd name="connsiteX14" fmla="*/ 570581 w 577797"/>
                <a:gd name="connsiteY14" fmla="*/ 169756 h 755278"/>
                <a:gd name="connsiteX15" fmla="*/ 450566 w 577797"/>
                <a:gd name="connsiteY15" fmla="*/ 30691 h 755278"/>
                <a:gd name="connsiteX16" fmla="*/ 382939 w 577797"/>
                <a:gd name="connsiteY16" fmla="*/ 8784 h 755278"/>
                <a:gd name="connsiteX17" fmla="*/ 315311 w 577797"/>
                <a:gd name="connsiteY17" fmla="*/ 59266 h 75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7797" h="755278">
                  <a:moveTo>
                    <a:pt x="315311" y="59266"/>
                  </a:moveTo>
                  <a:cubicBezTo>
                    <a:pt x="315311" y="80221"/>
                    <a:pt x="321026" y="92604"/>
                    <a:pt x="343886" y="95461"/>
                  </a:cubicBezTo>
                  <a:cubicBezTo>
                    <a:pt x="364841" y="98319"/>
                    <a:pt x="384844" y="106891"/>
                    <a:pt x="402941" y="118321"/>
                  </a:cubicBezTo>
                  <a:cubicBezTo>
                    <a:pt x="461996" y="153564"/>
                    <a:pt x="480094" y="220239"/>
                    <a:pt x="444851" y="274531"/>
                  </a:cubicBezTo>
                  <a:cubicBezTo>
                    <a:pt x="427706" y="302154"/>
                    <a:pt x="400084" y="316441"/>
                    <a:pt x="371509" y="327871"/>
                  </a:cubicBezTo>
                  <a:cubicBezTo>
                    <a:pt x="321979" y="347874"/>
                    <a:pt x="269591" y="358351"/>
                    <a:pt x="217204" y="371686"/>
                  </a:cubicBezTo>
                  <a:cubicBezTo>
                    <a:pt x="151481" y="388831"/>
                    <a:pt x="86711" y="409786"/>
                    <a:pt x="37181" y="459316"/>
                  </a:cubicBezTo>
                  <a:cubicBezTo>
                    <a:pt x="37181" y="459316"/>
                    <a:pt x="37181" y="459316"/>
                    <a:pt x="37181" y="459316"/>
                  </a:cubicBezTo>
                  <a:cubicBezTo>
                    <a:pt x="-33304" y="568854"/>
                    <a:pt x="-8539" y="700299"/>
                    <a:pt x="154339" y="749829"/>
                  </a:cubicBezTo>
                  <a:cubicBezTo>
                    <a:pt x="163864" y="752686"/>
                    <a:pt x="177199" y="763164"/>
                    <a:pt x="183866" y="744114"/>
                  </a:cubicBezTo>
                  <a:cubicBezTo>
                    <a:pt x="194344" y="713634"/>
                    <a:pt x="180056" y="662199"/>
                    <a:pt x="154339" y="643149"/>
                  </a:cubicBezTo>
                  <a:cubicBezTo>
                    <a:pt x="99094" y="602191"/>
                    <a:pt x="101951" y="538374"/>
                    <a:pt x="161959" y="504084"/>
                  </a:cubicBezTo>
                  <a:cubicBezTo>
                    <a:pt x="195296" y="485034"/>
                    <a:pt x="232444" y="475509"/>
                    <a:pt x="269591" y="466936"/>
                  </a:cubicBezTo>
                  <a:cubicBezTo>
                    <a:pt x="329599" y="452649"/>
                    <a:pt x="389606" y="438361"/>
                    <a:pt x="446756" y="413596"/>
                  </a:cubicBezTo>
                  <a:cubicBezTo>
                    <a:pt x="548674" y="368829"/>
                    <a:pt x="597251" y="272626"/>
                    <a:pt x="570581" y="169756"/>
                  </a:cubicBezTo>
                  <a:cubicBezTo>
                    <a:pt x="553436" y="104034"/>
                    <a:pt x="505811" y="64029"/>
                    <a:pt x="450566" y="30691"/>
                  </a:cubicBezTo>
                  <a:cubicBezTo>
                    <a:pt x="427706" y="23071"/>
                    <a:pt x="405799" y="14499"/>
                    <a:pt x="382939" y="8784"/>
                  </a:cubicBezTo>
                  <a:cubicBezTo>
                    <a:pt x="321026" y="-9314"/>
                    <a:pt x="314359" y="-2646"/>
                    <a:pt x="315311" y="59266"/>
                  </a:cubicBezTo>
                  <a:close/>
                </a:path>
              </a:pathLst>
            </a:custGeom>
            <a:grpFill/>
            <a:ln w="9525" cap="flat">
              <a:noFill/>
              <a:prstDash val="solid"/>
              <a:miter/>
            </a:ln>
          </p:spPr>
          <p:txBody>
            <a:bodyPr rtlCol="0" anchor="ctr"/>
            <a:lstStyle/>
            <a:p>
              <a:endParaRPr lang="en-US" sz="1351"/>
            </a:p>
          </p:txBody>
        </p:sp>
        <p:sp>
          <p:nvSpPr>
            <p:cNvPr id="7" name="Freeform: Shape 6">
              <a:extLst>
                <a:ext uri="{FF2B5EF4-FFF2-40B4-BE49-F238E27FC236}">
                  <a16:creationId xmlns:a16="http://schemas.microsoft.com/office/drawing/2014/main" id="{F5659847-4817-42E3-8D82-2D6F999ABE4A}"/>
                </a:ext>
              </a:extLst>
            </p:cNvPr>
            <p:cNvSpPr/>
            <p:nvPr/>
          </p:nvSpPr>
          <p:spPr>
            <a:xfrm>
              <a:off x="1661654" y="4192047"/>
              <a:ext cx="137874" cy="639780"/>
            </a:xfrm>
            <a:custGeom>
              <a:avLst/>
              <a:gdLst>
                <a:gd name="connsiteX0" fmla="*/ 18098 w 137874"/>
                <a:gd name="connsiteY0" fmla="*/ 321976 h 639780"/>
                <a:gd name="connsiteX1" fmla="*/ 24765 w 137874"/>
                <a:gd name="connsiteY1" fmla="*/ 603916 h 639780"/>
                <a:gd name="connsiteX2" fmla="*/ 31432 w 137874"/>
                <a:gd name="connsiteY2" fmla="*/ 638206 h 639780"/>
                <a:gd name="connsiteX3" fmla="*/ 38100 w 137874"/>
                <a:gd name="connsiteY3" fmla="*/ 639159 h 639780"/>
                <a:gd name="connsiteX4" fmla="*/ 109537 w 137874"/>
                <a:gd name="connsiteY4" fmla="*/ 556291 h 639780"/>
                <a:gd name="connsiteX5" fmla="*/ 108585 w 137874"/>
                <a:gd name="connsiteY5" fmla="*/ 510571 h 639780"/>
                <a:gd name="connsiteX6" fmla="*/ 108585 w 137874"/>
                <a:gd name="connsiteY6" fmla="*/ 364839 h 639780"/>
                <a:gd name="connsiteX7" fmla="*/ 108585 w 137874"/>
                <a:gd name="connsiteY7" fmla="*/ 266731 h 639780"/>
                <a:gd name="connsiteX8" fmla="*/ 135255 w 137874"/>
                <a:gd name="connsiteY8" fmla="*/ 110521 h 639780"/>
                <a:gd name="connsiteX9" fmla="*/ 136207 w 137874"/>
                <a:gd name="connsiteY9" fmla="*/ 59086 h 639780"/>
                <a:gd name="connsiteX10" fmla="*/ 71438 w 137874"/>
                <a:gd name="connsiteY10" fmla="*/ 31 h 639780"/>
                <a:gd name="connsiteX11" fmla="*/ 3810 w 137874"/>
                <a:gd name="connsiteY11" fmla="*/ 56229 h 639780"/>
                <a:gd name="connsiteX12" fmla="*/ 4763 w 137874"/>
                <a:gd name="connsiteY12" fmla="*/ 141954 h 639780"/>
                <a:gd name="connsiteX13" fmla="*/ 18098 w 137874"/>
                <a:gd name="connsiteY13" fmla="*/ 321976 h 63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874" h="639780">
                  <a:moveTo>
                    <a:pt x="18098" y="321976"/>
                  </a:moveTo>
                  <a:cubicBezTo>
                    <a:pt x="20002" y="416274"/>
                    <a:pt x="22860" y="509619"/>
                    <a:pt x="24765" y="603916"/>
                  </a:cubicBezTo>
                  <a:cubicBezTo>
                    <a:pt x="24765" y="615346"/>
                    <a:pt x="22860" y="627729"/>
                    <a:pt x="31432" y="638206"/>
                  </a:cubicBezTo>
                  <a:cubicBezTo>
                    <a:pt x="33338" y="641064"/>
                    <a:pt x="35242" y="639159"/>
                    <a:pt x="38100" y="639159"/>
                  </a:cubicBezTo>
                  <a:cubicBezTo>
                    <a:pt x="107632" y="626776"/>
                    <a:pt x="108585" y="626776"/>
                    <a:pt x="109537" y="556291"/>
                  </a:cubicBezTo>
                  <a:cubicBezTo>
                    <a:pt x="109537" y="541051"/>
                    <a:pt x="109537" y="525811"/>
                    <a:pt x="108585" y="510571"/>
                  </a:cubicBezTo>
                  <a:cubicBezTo>
                    <a:pt x="107632" y="493426"/>
                    <a:pt x="108585" y="364839"/>
                    <a:pt x="108585" y="364839"/>
                  </a:cubicBezTo>
                  <a:cubicBezTo>
                    <a:pt x="108585" y="332454"/>
                    <a:pt x="108585" y="299116"/>
                    <a:pt x="108585" y="266731"/>
                  </a:cubicBezTo>
                  <a:cubicBezTo>
                    <a:pt x="110490" y="207676"/>
                    <a:pt x="119062" y="182911"/>
                    <a:pt x="135255" y="110521"/>
                  </a:cubicBezTo>
                  <a:cubicBezTo>
                    <a:pt x="139065" y="92424"/>
                    <a:pt x="138112" y="77184"/>
                    <a:pt x="136207" y="59086"/>
                  </a:cubicBezTo>
                  <a:cubicBezTo>
                    <a:pt x="132398" y="21939"/>
                    <a:pt x="107632" y="984"/>
                    <a:pt x="71438" y="31"/>
                  </a:cubicBezTo>
                  <a:cubicBezTo>
                    <a:pt x="35242" y="-921"/>
                    <a:pt x="9525" y="20034"/>
                    <a:pt x="3810" y="56229"/>
                  </a:cubicBezTo>
                  <a:cubicBezTo>
                    <a:pt x="-952" y="84804"/>
                    <a:pt x="-1905" y="113379"/>
                    <a:pt x="4763" y="141954"/>
                  </a:cubicBezTo>
                  <a:cubicBezTo>
                    <a:pt x="18098" y="201009"/>
                    <a:pt x="17145" y="261969"/>
                    <a:pt x="18098" y="321976"/>
                  </a:cubicBezTo>
                  <a:close/>
                </a:path>
              </a:pathLst>
            </a:custGeom>
            <a:grpFill/>
            <a:ln w="9525" cap="flat">
              <a:noFill/>
              <a:prstDash val="solid"/>
              <a:miter/>
            </a:ln>
          </p:spPr>
          <p:txBody>
            <a:bodyPr rtlCol="0" anchor="ctr"/>
            <a:lstStyle/>
            <a:p>
              <a:endParaRPr lang="en-US" sz="1351"/>
            </a:p>
          </p:txBody>
        </p:sp>
        <p:sp>
          <p:nvSpPr>
            <p:cNvPr id="8" name="Freeform: Shape 7">
              <a:extLst>
                <a:ext uri="{FF2B5EF4-FFF2-40B4-BE49-F238E27FC236}">
                  <a16:creationId xmlns:a16="http://schemas.microsoft.com/office/drawing/2014/main" id="{3A232A39-49F9-49A7-B5C4-80854AA990D2}"/>
                </a:ext>
              </a:extLst>
            </p:cNvPr>
            <p:cNvSpPr/>
            <p:nvPr/>
          </p:nvSpPr>
          <p:spPr>
            <a:xfrm>
              <a:off x="962519" y="6060792"/>
              <a:ext cx="1525904" cy="231796"/>
            </a:xfrm>
            <a:custGeom>
              <a:avLst/>
              <a:gdLst>
                <a:gd name="connsiteX0" fmla="*/ 1358265 w 1525904"/>
                <a:gd name="connsiteY0" fmla="*/ 67719 h 231796"/>
                <a:gd name="connsiteX1" fmla="*/ 1198245 w 1525904"/>
                <a:gd name="connsiteY1" fmla="*/ 31524 h 231796"/>
                <a:gd name="connsiteX2" fmla="*/ 779145 w 1525904"/>
                <a:gd name="connsiteY2" fmla="*/ 30572 h 231796"/>
                <a:gd name="connsiteX3" fmla="*/ 734378 w 1525904"/>
                <a:gd name="connsiteY3" fmla="*/ 26762 h 231796"/>
                <a:gd name="connsiteX4" fmla="*/ 561975 w 1525904"/>
                <a:gd name="connsiteY4" fmla="*/ 1044 h 231796"/>
                <a:gd name="connsiteX5" fmla="*/ 270510 w 1525904"/>
                <a:gd name="connsiteY5" fmla="*/ 46764 h 231796"/>
                <a:gd name="connsiteX6" fmla="*/ 77152 w 1525904"/>
                <a:gd name="connsiteY6" fmla="*/ 72482 h 231796"/>
                <a:gd name="connsiteX7" fmla="*/ 0 w 1525904"/>
                <a:gd name="connsiteY7" fmla="*/ 60099 h 231796"/>
                <a:gd name="connsiteX8" fmla="*/ 57150 w 1525904"/>
                <a:gd name="connsiteY8" fmla="*/ 102009 h 231796"/>
                <a:gd name="connsiteX9" fmla="*/ 416242 w 1525904"/>
                <a:gd name="connsiteY9" fmla="*/ 128679 h 231796"/>
                <a:gd name="connsiteX10" fmla="*/ 629603 w 1525904"/>
                <a:gd name="connsiteY10" fmla="*/ 71529 h 231796"/>
                <a:gd name="connsiteX11" fmla="*/ 686753 w 1525904"/>
                <a:gd name="connsiteY11" fmla="*/ 70577 h 231796"/>
                <a:gd name="connsiteX12" fmla="*/ 503873 w 1525904"/>
                <a:gd name="connsiteY12" fmla="*/ 219167 h 231796"/>
                <a:gd name="connsiteX13" fmla="*/ 581025 w 1525904"/>
                <a:gd name="connsiteY13" fmla="*/ 198212 h 231796"/>
                <a:gd name="connsiteX14" fmla="*/ 724853 w 1525904"/>
                <a:gd name="connsiteY14" fmla="*/ 85817 h 231796"/>
                <a:gd name="connsiteX15" fmla="*/ 801053 w 1525904"/>
                <a:gd name="connsiteY15" fmla="*/ 84864 h 231796"/>
                <a:gd name="connsiteX16" fmla="*/ 958215 w 1525904"/>
                <a:gd name="connsiteY16" fmla="*/ 214404 h 231796"/>
                <a:gd name="connsiteX17" fmla="*/ 1014413 w 1525904"/>
                <a:gd name="connsiteY17" fmla="*/ 222024 h 231796"/>
                <a:gd name="connsiteX18" fmla="*/ 997268 w 1525904"/>
                <a:gd name="connsiteY18" fmla="*/ 188687 h 231796"/>
                <a:gd name="connsiteX19" fmla="*/ 980122 w 1525904"/>
                <a:gd name="connsiteY19" fmla="*/ 171542 h 231796"/>
                <a:gd name="connsiteX20" fmla="*/ 841058 w 1525904"/>
                <a:gd name="connsiteY20" fmla="*/ 70577 h 231796"/>
                <a:gd name="connsiteX21" fmla="*/ 897255 w 1525904"/>
                <a:gd name="connsiteY21" fmla="*/ 72482 h 231796"/>
                <a:gd name="connsiteX22" fmla="*/ 1103948 w 1525904"/>
                <a:gd name="connsiteY22" fmla="*/ 128679 h 231796"/>
                <a:gd name="connsiteX23" fmla="*/ 1469708 w 1525904"/>
                <a:gd name="connsiteY23" fmla="*/ 103914 h 231796"/>
                <a:gd name="connsiteX24" fmla="*/ 1525905 w 1525904"/>
                <a:gd name="connsiteY24" fmla="*/ 60099 h 231796"/>
                <a:gd name="connsiteX25" fmla="*/ 1358265 w 1525904"/>
                <a:gd name="connsiteY25" fmla="*/ 67719 h 2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5904" h="231796">
                  <a:moveTo>
                    <a:pt x="1358265" y="67719"/>
                  </a:moveTo>
                  <a:cubicBezTo>
                    <a:pt x="1303973" y="59147"/>
                    <a:pt x="1251585" y="43907"/>
                    <a:pt x="1198245" y="31524"/>
                  </a:cubicBezTo>
                  <a:cubicBezTo>
                    <a:pt x="1059180" y="-1813"/>
                    <a:pt x="919163" y="-18006"/>
                    <a:pt x="779145" y="30572"/>
                  </a:cubicBezTo>
                  <a:cubicBezTo>
                    <a:pt x="762953" y="36287"/>
                    <a:pt x="748665" y="30572"/>
                    <a:pt x="734378" y="26762"/>
                  </a:cubicBezTo>
                  <a:cubicBezTo>
                    <a:pt x="678180" y="9617"/>
                    <a:pt x="621030" y="1044"/>
                    <a:pt x="561975" y="1044"/>
                  </a:cubicBezTo>
                  <a:cubicBezTo>
                    <a:pt x="461963" y="1044"/>
                    <a:pt x="365760" y="21999"/>
                    <a:pt x="270510" y="46764"/>
                  </a:cubicBezTo>
                  <a:cubicBezTo>
                    <a:pt x="206692" y="62957"/>
                    <a:pt x="142875" y="78197"/>
                    <a:pt x="77152" y="72482"/>
                  </a:cubicBezTo>
                  <a:cubicBezTo>
                    <a:pt x="53340" y="70577"/>
                    <a:pt x="30480" y="64862"/>
                    <a:pt x="0" y="60099"/>
                  </a:cubicBezTo>
                  <a:cubicBezTo>
                    <a:pt x="20002" y="82007"/>
                    <a:pt x="39052" y="92484"/>
                    <a:pt x="57150" y="102009"/>
                  </a:cubicBezTo>
                  <a:cubicBezTo>
                    <a:pt x="173355" y="160112"/>
                    <a:pt x="294323" y="156302"/>
                    <a:pt x="416242" y="128679"/>
                  </a:cubicBezTo>
                  <a:cubicBezTo>
                    <a:pt x="488633" y="112487"/>
                    <a:pt x="557213" y="83912"/>
                    <a:pt x="629603" y="71529"/>
                  </a:cubicBezTo>
                  <a:cubicBezTo>
                    <a:pt x="646748" y="68672"/>
                    <a:pt x="662940" y="64862"/>
                    <a:pt x="686753" y="70577"/>
                  </a:cubicBezTo>
                  <a:cubicBezTo>
                    <a:pt x="616268" y="113439"/>
                    <a:pt x="552450" y="156302"/>
                    <a:pt x="503873" y="219167"/>
                  </a:cubicBezTo>
                  <a:cubicBezTo>
                    <a:pt x="539115" y="236312"/>
                    <a:pt x="561023" y="229644"/>
                    <a:pt x="581025" y="198212"/>
                  </a:cubicBezTo>
                  <a:cubicBezTo>
                    <a:pt x="615315" y="144872"/>
                    <a:pt x="665798" y="108677"/>
                    <a:pt x="724853" y="85817"/>
                  </a:cubicBezTo>
                  <a:cubicBezTo>
                    <a:pt x="750570" y="75339"/>
                    <a:pt x="774383" y="75339"/>
                    <a:pt x="801053" y="84864"/>
                  </a:cubicBezTo>
                  <a:cubicBezTo>
                    <a:pt x="867728" y="110582"/>
                    <a:pt x="919163" y="154397"/>
                    <a:pt x="958215" y="214404"/>
                  </a:cubicBezTo>
                  <a:cubicBezTo>
                    <a:pt x="974408" y="239169"/>
                    <a:pt x="1001078" y="233454"/>
                    <a:pt x="1014413" y="222024"/>
                  </a:cubicBezTo>
                  <a:cubicBezTo>
                    <a:pt x="1031558" y="207737"/>
                    <a:pt x="1003935" y="200117"/>
                    <a:pt x="997268" y="188687"/>
                  </a:cubicBezTo>
                  <a:cubicBezTo>
                    <a:pt x="993458" y="182019"/>
                    <a:pt x="985838" y="177257"/>
                    <a:pt x="980122" y="171542"/>
                  </a:cubicBezTo>
                  <a:cubicBezTo>
                    <a:pt x="940118" y="132489"/>
                    <a:pt x="893445" y="103914"/>
                    <a:pt x="841058" y="70577"/>
                  </a:cubicBezTo>
                  <a:cubicBezTo>
                    <a:pt x="864870" y="66767"/>
                    <a:pt x="881063" y="69624"/>
                    <a:pt x="897255" y="72482"/>
                  </a:cubicBezTo>
                  <a:cubicBezTo>
                    <a:pt x="967740" y="84864"/>
                    <a:pt x="1034415" y="112487"/>
                    <a:pt x="1103948" y="128679"/>
                  </a:cubicBezTo>
                  <a:cubicBezTo>
                    <a:pt x="1227773" y="157254"/>
                    <a:pt x="1351598" y="163922"/>
                    <a:pt x="1469708" y="103914"/>
                  </a:cubicBezTo>
                  <a:cubicBezTo>
                    <a:pt x="1488758" y="94389"/>
                    <a:pt x="1509713" y="84864"/>
                    <a:pt x="1525905" y="60099"/>
                  </a:cubicBezTo>
                  <a:cubicBezTo>
                    <a:pt x="1466850" y="72482"/>
                    <a:pt x="1412558" y="76292"/>
                    <a:pt x="1358265" y="67719"/>
                  </a:cubicBezTo>
                  <a:close/>
                </a:path>
              </a:pathLst>
            </a:custGeom>
            <a:grpFill/>
            <a:ln w="9525" cap="flat">
              <a:noFill/>
              <a:prstDash val="solid"/>
              <a:miter/>
            </a:ln>
          </p:spPr>
          <p:txBody>
            <a:bodyPr rtlCol="0" anchor="ctr"/>
            <a:lstStyle/>
            <a:p>
              <a:endParaRPr lang="en-US" sz="1351"/>
            </a:p>
          </p:txBody>
        </p:sp>
        <p:sp>
          <p:nvSpPr>
            <p:cNvPr id="9" name="Freeform: Shape 8">
              <a:extLst>
                <a:ext uri="{FF2B5EF4-FFF2-40B4-BE49-F238E27FC236}">
                  <a16:creationId xmlns:a16="http://schemas.microsoft.com/office/drawing/2014/main" id="{4853CA65-062E-489B-85B1-96B1195CDBD9}"/>
                </a:ext>
              </a:extLst>
            </p:cNvPr>
            <p:cNvSpPr/>
            <p:nvPr/>
          </p:nvSpPr>
          <p:spPr>
            <a:xfrm>
              <a:off x="753364" y="5734176"/>
              <a:ext cx="493716" cy="342037"/>
            </a:xfrm>
            <a:custGeom>
              <a:avLst/>
              <a:gdLst>
                <a:gd name="connsiteX0" fmla="*/ 477760 w 493716"/>
                <a:gd name="connsiteY0" fmla="*/ 341948 h 342037"/>
                <a:gd name="connsiteX1" fmla="*/ 490142 w 493716"/>
                <a:gd name="connsiteY1" fmla="*/ 322898 h 342037"/>
                <a:gd name="connsiteX2" fmla="*/ 436802 w 493716"/>
                <a:gd name="connsiteY2" fmla="*/ 198120 h 342037"/>
                <a:gd name="connsiteX3" fmla="*/ 276782 w 493716"/>
                <a:gd name="connsiteY3" fmla="*/ 0 h 342037"/>
                <a:gd name="connsiteX4" fmla="*/ 380605 w 493716"/>
                <a:gd name="connsiteY4" fmla="*/ 263843 h 342037"/>
                <a:gd name="connsiteX5" fmla="*/ 2462 w 493716"/>
                <a:gd name="connsiteY5" fmla="*/ 149543 h 342037"/>
                <a:gd name="connsiteX6" fmla="*/ 8177 w 493716"/>
                <a:gd name="connsiteY6" fmla="*/ 174308 h 342037"/>
                <a:gd name="connsiteX7" fmla="*/ 253922 w 493716"/>
                <a:gd name="connsiteY7" fmla="*/ 335280 h 342037"/>
                <a:gd name="connsiteX8" fmla="*/ 477760 w 493716"/>
                <a:gd name="connsiteY8" fmla="*/ 341948 h 3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716" h="342037">
                  <a:moveTo>
                    <a:pt x="477760" y="341948"/>
                  </a:moveTo>
                  <a:cubicBezTo>
                    <a:pt x="493000" y="342900"/>
                    <a:pt x="497762" y="336233"/>
                    <a:pt x="490142" y="322898"/>
                  </a:cubicBezTo>
                  <a:cubicBezTo>
                    <a:pt x="466330" y="283845"/>
                    <a:pt x="455852" y="239078"/>
                    <a:pt x="436802" y="198120"/>
                  </a:cubicBezTo>
                  <a:cubicBezTo>
                    <a:pt x="400607" y="121920"/>
                    <a:pt x="344410" y="60960"/>
                    <a:pt x="276782" y="0"/>
                  </a:cubicBezTo>
                  <a:cubicBezTo>
                    <a:pt x="294880" y="100965"/>
                    <a:pt x="312025" y="191453"/>
                    <a:pt x="380605" y="263843"/>
                  </a:cubicBezTo>
                  <a:cubicBezTo>
                    <a:pt x="255827" y="211455"/>
                    <a:pt x="114857" y="227648"/>
                    <a:pt x="2462" y="149543"/>
                  </a:cubicBezTo>
                  <a:cubicBezTo>
                    <a:pt x="-4205" y="161925"/>
                    <a:pt x="4367" y="168593"/>
                    <a:pt x="8177" y="174308"/>
                  </a:cubicBezTo>
                  <a:cubicBezTo>
                    <a:pt x="67232" y="262890"/>
                    <a:pt x="147242" y="318135"/>
                    <a:pt x="253922" y="335280"/>
                  </a:cubicBezTo>
                  <a:cubicBezTo>
                    <a:pt x="328217" y="347663"/>
                    <a:pt x="402512" y="337185"/>
                    <a:pt x="477760" y="341948"/>
                  </a:cubicBezTo>
                  <a:close/>
                </a:path>
              </a:pathLst>
            </a:custGeom>
            <a:grpFill/>
            <a:ln w="9525" cap="flat">
              <a:noFill/>
              <a:prstDash val="solid"/>
              <a:miter/>
            </a:ln>
          </p:spPr>
          <p:txBody>
            <a:bodyPr rtlCol="0" anchor="ctr"/>
            <a:lstStyle/>
            <a:p>
              <a:endParaRPr lang="en-US" sz="1351"/>
            </a:p>
          </p:txBody>
        </p:sp>
        <p:sp>
          <p:nvSpPr>
            <p:cNvPr id="10" name="Freeform: Shape 9">
              <a:extLst>
                <a:ext uri="{FF2B5EF4-FFF2-40B4-BE49-F238E27FC236}">
                  <a16:creationId xmlns:a16="http://schemas.microsoft.com/office/drawing/2014/main" id="{9A494BB1-0672-4080-BE11-3835441CDFAA}"/>
                </a:ext>
              </a:extLst>
            </p:cNvPr>
            <p:cNvSpPr/>
            <p:nvPr/>
          </p:nvSpPr>
          <p:spPr>
            <a:xfrm>
              <a:off x="2206442" y="5734176"/>
              <a:ext cx="486769" cy="340995"/>
            </a:xfrm>
            <a:custGeom>
              <a:avLst/>
              <a:gdLst>
                <a:gd name="connsiteX0" fmla="*/ 217212 w 486769"/>
                <a:gd name="connsiteY0" fmla="*/ 0 h 340995"/>
                <a:gd name="connsiteX1" fmla="*/ 120057 w 486769"/>
                <a:gd name="connsiteY1" fmla="*/ 98108 h 340995"/>
                <a:gd name="connsiteX2" fmla="*/ 2899 w 486769"/>
                <a:gd name="connsiteY2" fmla="*/ 324803 h 340995"/>
                <a:gd name="connsiteX3" fmla="*/ 19092 w 486769"/>
                <a:gd name="connsiteY3" fmla="*/ 340043 h 340995"/>
                <a:gd name="connsiteX4" fmla="*/ 165777 w 486769"/>
                <a:gd name="connsiteY4" fmla="*/ 340995 h 340995"/>
                <a:gd name="connsiteX5" fmla="*/ 339132 w 486769"/>
                <a:gd name="connsiteY5" fmla="*/ 305753 h 340995"/>
                <a:gd name="connsiteX6" fmla="*/ 486769 w 486769"/>
                <a:gd name="connsiteY6" fmla="*/ 160020 h 340995"/>
                <a:gd name="connsiteX7" fmla="*/ 113389 w 486769"/>
                <a:gd name="connsiteY7" fmla="*/ 260033 h 340995"/>
                <a:gd name="connsiteX8" fmla="*/ 217212 w 486769"/>
                <a:gd name="connsiteY8" fmla="*/ 0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769" h="340995">
                  <a:moveTo>
                    <a:pt x="217212" y="0"/>
                  </a:moveTo>
                  <a:cubicBezTo>
                    <a:pt x="178159" y="33338"/>
                    <a:pt x="148632" y="65723"/>
                    <a:pt x="120057" y="98108"/>
                  </a:cubicBezTo>
                  <a:cubicBezTo>
                    <a:pt x="61002" y="163830"/>
                    <a:pt x="41952" y="249555"/>
                    <a:pt x="2899" y="324803"/>
                  </a:cubicBezTo>
                  <a:cubicBezTo>
                    <a:pt x="-6626" y="342900"/>
                    <a:pt x="9567" y="340043"/>
                    <a:pt x="19092" y="340043"/>
                  </a:cubicBezTo>
                  <a:cubicBezTo>
                    <a:pt x="67669" y="340043"/>
                    <a:pt x="116247" y="340995"/>
                    <a:pt x="165777" y="340995"/>
                  </a:cubicBezTo>
                  <a:cubicBezTo>
                    <a:pt x="225784" y="340043"/>
                    <a:pt x="284839" y="332423"/>
                    <a:pt x="339132" y="305753"/>
                  </a:cubicBezTo>
                  <a:cubicBezTo>
                    <a:pt x="403902" y="274320"/>
                    <a:pt x="456289" y="227648"/>
                    <a:pt x="486769" y="160020"/>
                  </a:cubicBezTo>
                  <a:cubicBezTo>
                    <a:pt x="369612" y="224790"/>
                    <a:pt x="235309" y="217170"/>
                    <a:pt x="113389" y="260033"/>
                  </a:cubicBezTo>
                  <a:cubicBezTo>
                    <a:pt x="186732" y="189548"/>
                    <a:pt x="196257" y="97155"/>
                    <a:pt x="217212" y="0"/>
                  </a:cubicBezTo>
                  <a:close/>
                </a:path>
              </a:pathLst>
            </a:custGeom>
            <a:grpFill/>
            <a:ln w="9525" cap="flat">
              <a:noFill/>
              <a:prstDash val="solid"/>
              <a:miter/>
            </a:ln>
          </p:spPr>
          <p:txBody>
            <a:bodyPr rtlCol="0" anchor="ctr"/>
            <a:lstStyle/>
            <a:p>
              <a:endParaRPr lang="en-US" sz="1351"/>
            </a:p>
          </p:txBody>
        </p:sp>
        <p:sp>
          <p:nvSpPr>
            <p:cNvPr id="11" name="Freeform: Shape 10">
              <a:extLst>
                <a:ext uri="{FF2B5EF4-FFF2-40B4-BE49-F238E27FC236}">
                  <a16:creationId xmlns:a16="http://schemas.microsoft.com/office/drawing/2014/main" id="{C393A03B-6D59-40D6-BB24-6DD26DFD3DF1}"/>
                </a:ext>
              </a:extLst>
            </p:cNvPr>
            <p:cNvSpPr/>
            <p:nvPr/>
          </p:nvSpPr>
          <p:spPr>
            <a:xfrm>
              <a:off x="600569" y="5524626"/>
              <a:ext cx="431482" cy="397192"/>
            </a:xfrm>
            <a:custGeom>
              <a:avLst/>
              <a:gdLst>
                <a:gd name="connsiteX0" fmla="*/ 431483 w 431482"/>
                <a:gd name="connsiteY0" fmla="*/ 397193 h 397192"/>
                <a:gd name="connsiteX1" fmla="*/ 382905 w 431482"/>
                <a:gd name="connsiteY1" fmla="*/ 225743 h 397192"/>
                <a:gd name="connsiteX2" fmla="*/ 312420 w 431482"/>
                <a:gd name="connsiteY2" fmla="*/ 20955 h 397192"/>
                <a:gd name="connsiteX3" fmla="*/ 290513 w 431482"/>
                <a:gd name="connsiteY3" fmla="*/ 0 h 397192"/>
                <a:gd name="connsiteX4" fmla="*/ 315278 w 431482"/>
                <a:gd name="connsiteY4" fmla="*/ 285750 h 397192"/>
                <a:gd name="connsiteX5" fmla="*/ 0 w 431482"/>
                <a:gd name="connsiteY5" fmla="*/ 67628 h 397192"/>
                <a:gd name="connsiteX6" fmla="*/ 196215 w 431482"/>
                <a:gd name="connsiteY6" fmla="*/ 326708 h 397192"/>
                <a:gd name="connsiteX7" fmla="*/ 431483 w 431482"/>
                <a:gd name="connsiteY7" fmla="*/ 397193 h 3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482" h="397192">
                  <a:moveTo>
                    <a:pt x="431483" y="397193"/>
                  </a:moveTo>
                  <a:cubicBezTo>
                    <a:pt x="399098" y="342900"/>
                    <a:pt x="391478" y="283845"/>
                    <a:pt x="382905" y="225743"/>
                  </a:cubicBezTo>
                  <a:cubicBezTo>
                    <a:pt x="373380" y="152400"/>
                    <a:pt x="349568" y="84773"/>
                    <a:pt x="312420" y="20955"/>
                  </a:cubicBezTo>
                  <a:cubicBezTo>
                    <a:pt x="307658" y="12383"/>
                    <a:pt x="305753" y="0"/>
                    <a:pt x="290513" y="0"/>
                  </a:cubicBezTo>
                  <a:cubicBezTo>
                    <a:pt x="294323" y="96203"/>
                    <a:pt x="272415" y="192405"/>
                    <a:pt x="315278" y="285750"/>
                  </a:cubicBezTo>
                  <a:cubicBezTo>
                    <a:pt x="211455" y="207645"/>
                    <a:pt x="80010" y="176213"/>
                    <a:pt x="0" y="67628"/>
                  </a:cubicBezTo>
                  <a:cubicBezTo>
                    <a:pt x="29528" y="181928"/>
                    <a:pt x="85725" y="275273"/>
                    <a:pt x="196215" y="326708"/>
                  </a:cubicBezTo>
                  <a:cubicBezTo>
                    <a:pt x="270510" y="360998"/>
                    <a:pt x="354330" y="366713"/>
                    <a:pt x="431483" y="397193"/>
                  </a:cubicBezTo>
                  <a:close/>
                </a:path>
              </a:pathLst>
            </a:custGeom>
            <a:grpFill/>
            <a:ln w="9525" cap="flat">
              <a:noFill/>
              <a:prstDash val="solid"/>
              <a:miter/>
            </a:ln>
          </p:spPr>
          <p:txBody>
            <a:bodyPr rtlCol="0" anchor="ctr"/>
            <a:lstStyle/>
            <a:p>
              <a:endParaRPr lang="en-US" sz="1351"/>
            </a:p>
          </p:txBody>
        </p:sp>
        <p:sp>
          <p:nvSpPr>
            <p:cNvPr id="12" name="Freeform: Shape 11">
              <a:extLst>
                <a:ext uri="{FF2B5EF4-FFF2-40B4-BE49-F238E27FC236}">
                  <a16:creationId xmlns:a16="http://schemas.microsoft.com/office/drawing/2014/main" id="{D99D21EE-404E-4180-B03F-B65F11BC73F1}"/>
                </a:ext>
              </a:extLst>
            </p:cNvPr>
            <p:cNvSpPr/>
            <p:nvPr/>
          </p:nvSpPr>
          <p:spPr>
            <a:xfrm>
              <a:off x="2421748" y="5523674"/>
              <a:ext cx="421443" cy="392429"/>
            </a:xfrm>
            <a:custGeom>
              <a:avLst/>
              <a:gdLst>
                <a:gd name="connsiteX0" fmla="*/ 118110 w 421443"/>
                <a:gd name="connsiteY0" fmla="*/ 278130 h 392429"/>
                <a:gd name="connsiteX1" fmla="*/ 137160 w 421443"/>
                <a:gd name="connsiteY1" fmla="*/ 0 h 392429"/>
                <a:gd name="connsiteX2" fmla="*/ 74295 w 421443"/>
                <a:gd name="connsiteY2" fmla="*/ 114300 h 392429"/>
                <a:gd name="connsiteX3" fmla="*/ 0 w 421443"/>
                <a:gd name="connsiteY3" fmla="*/ 392430 h 392429"/>
                <a:gd name="connsiteX4" fmla="*/ 419100 w 421443"/>
                <a:gd name="connsiteY4" fmla="*/ 77152 h 392429"/>
                <a:gd name="connsiteX5" fmla="*/ 118110 w 421443"/>
                <a:gd name="connsiteY5" fmla="*/ 278130 h 39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443" h="392429">
                  <a:moveTo>
                    <a:pt x="118110" y="278130"/>
                  </a:moveTo>
                  <a:cubicBezTo>
                    <a:pt x="159067" y="186690"/>
                    <a:pt x="134303" y="92392"/>
                    <a:pt x="137160" y="0"/>
                  </a:cubicBezTo>
                  <a:cubicBezTo>
                    <a:pt x="107633" y="34290"/>
                    <a:pt x="90488" y="73342"/>
                    <a:pt x="74295" y="114300"/>
                  </a:cubicBezTo>
                  <a:cubicBezTo>
                    <a:pt x="39053" y="203835"/>
                    <a:pt x="51435" y="305752"/>
                    <a:pt x="0" y="392430"/>
                  </a:cubicBezTo>
                  <a:cubicBezTo>
                    <a:pt x="209550" y="382905"/>
                    <a:pt x="447675" y="204788"/>
                    <a:pt x="419100" y="77152"/>
                  </a:cubicBezTo>
                  <a:cubicBezTo>
                    <a:pt x="339090" y="178117"/>
                    <a:pt x="220028" y="212408"/>
                    <a:pt x="118110" y="278130"/>
                  </a:cubicBezTo>
                  <a:close/>
                </a:path>
              </a:pathLst>
            </a:custGeom>
            <a:grpFill/>
            <a:ln w="9525" cap="flat">
              <a:noFill/>
              <a:prstDash val="solid"/>
              <a:miter/>
            </a:ln>
          </p:spPr>
          <p:txBody>
            <a:bodyPr rtlCol="0" anchor="ctr"/>
            <a:lstStyle/>
            <a:p>
              <a:endParaRPr lang="en-US" sz="1351"/>
            </a:p>
          </p:txBody>
        </p:sp>
        <p:sp>
          <p:nvSpPr>
            <p:cNvPr id="13" name="Freeform: Shape 12">
              <a:extLst>
                <a:ext uri="{FF2B5EF4-FFF2-40B4-BE49-F238E27FC236}">
                  <a16:creationId xmlns:a16="http://schemas.microsoft.com/office/drawing/2014/main" id="{CF9B918F-3BDE-43D6-A4D4-A8D8F427E2FB}"/>
                </a:ext>
              </a:extLst>
            </p:cNvPr>
            <p:cNvSpPr/>
            <p:nvPr/>
          </p:nvSpPr>
          <p:spPr>
            <a:xfrm>
              <a:off x="533894" y="5274118"/>
              <a:ext cx="325490" cy="450532"/>
            </a:xfrm>
            <a:custGeom>
              <a:avLst/>
              <a:gdLst>
                <a:gd name="connsiteX0" fmla="*/ 320993 w 325490"/>
                <a:gd name="connsiteY0" fmla="*/ 450532 h 450532"/>
                <a:gd name="connsiteX1" fmla="*/ 323850 w 325490"/>
                <a:gd name="connsiteY1" fmla="*/ 176213 h 450532"/>
                <a:gd name="connsiteX2" fmla="*/ 300038 w 325490"/>
                <a:gd name="connsiteY2" fmla="*/ 0 h 450532"/>
                <a:gd name="connsiteX3" fmla="*/ 252413 w 325490"/>
                <a:gd name="connsiteY3" fmla="*/ 327660 h 450532"/>
                <a:gd name="connsiteX4" fmla="*/ 7620 w 325490"/>
                <a:gd name="connsiteY4" fmla="*/ 24765 h 450532"/>
                <a:gd name="connsiteX5" fmla="*/ 2858 w 325490"/>
                <a:gd name="connsiteY5" fmla="*/ 27623 h 450532"/>
                <a:gd name="connsiteX6" fmla="*/ 0 w 325490"/>
                <a:gd name="connsiteY6" fmla="*/ 39052 h 450532"/>
                <a:gd name="connsiteX7" fmla="*/ 104775 w 325490"/>
                <a:gd name="connsiteY7" fmla="*/ 290513 h 450532"/>
                <a:gd name="connsiteX8" fmla="*/ 320993 w 325490"/>
                <a:gd name="connsiteY8" fmla="*/ 450532 h 4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0" h="450532">
                  <a:moveTo>
                    <a:pt x="320993" y="450532"/>
                  </a:moveTo>
                  <a:cubicBezTo>
                    <a:pt x="300990" y="358140"/>
                    <a:pt x="314325" y="267653"/>
                    <a:pt x="323850" y="176213"/>
                  </a:cubicBezTo>
                  <a:cubicBezTo>
                    <a:pt x="329565" y="119063"/>
                    <a:pt x="320040" y="63818"/>
                    <a:pt x="300038" y="0"/>
                  </a:cubicBezTo>
                  <a:cubicBezTo>
                    <a:pt x="262890" y="112395"/>
                    <a:pt x="228600" y="215265"/>
                    <a:pt x="252413" y="327660"/>
                  </a:cubicBezTo>
                  <a:cubicBezTo>
                    <a:pt x="186690" y="212407"/>
                    <a:pt x="70485" y="140970"/>
                    <a:pt x="7620" y="24765"/>
                  </a:cubicBezTo>
                  <a:cubicBezTo>
                    <a:pt x="4763" y="26670"/>
                    <a:pt x="2858" y="27623"/>
                    <a:pt x="2858" y="27623"/>
                  </a:cubicBezTo>
                  <a:cubicBezTo>
                    <a:pt x="953" y="32385"/>
                    <a:pt x="0" y="35243"/>
                    <a:pt x="0" y="39052"/>
                  </a:cubicBezTo>
                  <a:cubicBezTo>
                    <a:pt x="7620" y="134302"/>
                    <a:pt x="39053" y="219075"/>
                    <a:pt x="104775" y="290513"/>
                  </a:cubicBezTo>
                  <a:cubicBezTo>
                    <a:pt x="166688" y="357188"/>
                    <a:pt x="248603" y="394335"/>
                    <a:pt x="320993" y="450532"/>
                  </a:cubicBezTo>
                  <a:close/>
                </a:path>
              </a:pathLst>
            </a:custGeom>
            <a:grpFill/>
            <a:ln w="9525" cap="flat">
              <a:noFill/>
              <a:prstDash val="solid"/>
              <a:miter/>
            </a:ln>
          </p:spPr>
          <p:txBody>
            <a:bodyPr rtlCol="0" anchor="ctr"/>
            <a:lstStyle/>
            <a:p>
              <a:endParaRPr lang="en-US" sz="1351"/>
            </a:p>
          </p:txBody>
        </p:sp>
        <p:sp>
          <p:nvSpPr>
            <p:cNvPr id="14" name="Freeform: Shape 13">
              <a:extLst>
                <a:ext uri="{FF2B5EF4-FFF2-40B4-BE49-F238E27FC236}">
                  <a16:creationId xmlns:a16="http://schemas.microsoft.com/office/drawing/2014/main" id="{AE659DC5-FEF7-4DD1-9258-D056C2A508A9}"/>
                </a:ext>
              </a:extLst>
            </p:cNvPr>
            <p:cNvSpPr/>
            <p:nvPr/>
          </p:nvSpPr>
          <p:spPr>
            <a:xfrm>
              <a:off x="2596035" y="5279833"/>
              <a:ext cx="319108" cy="445770"/>
            </a:xfrm>
            <a:custGeom>
              <a:avLst/>
              <a:gdLst>
                <a:gd name="connsiteX0" fmla="*/ 207666 w 319108"/>
                <a:gd name="connsiteY0" fmla="*/ 295275 h 445770"/>
                <a:gd name="connsiteX1" fmla="*/ 319108 w 319108"/>
                <a:gd name="connsiteY1" fmla="*/ 22860 h 445770"/>
                <a:gd name="connsiteX2" fmla="*/ 71458 w 319108"/>
                <a:gd name="connsiteY2" fmla="*/ 323850 h 445770"/>
                <a:gd name="connsiteX3" fmla="*/ 24786 w 319108"/>
                <a:gd name="connsiteY3" fmla="*/ 0 h 445770"/>
                <a:gd name="connsiteX4" fmla="*/ 21 w 319108"/>
                <a:gd name="connsiteY4" fmla="*/ 132398 h 445770"/>
                <a:gd name="connsiteX5" fmla="*/ 2878 w 319108"/>
                <a:gd name="connsiteY5" fmla="*/ 445770 h 445770"/>
                <a:gd name="connsiteX6" fmla="*/ 207666 w 319108"/>
                <a:gd name="connsiteY6" fmla="*/ 295275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08" h="445770">
                  <a:moveTo>
                    <a:pt x="207666" y="295275"/>
                  </a:moveTo>
                  <a:cubicBezTo>
                    <a:pt x="282913" y="220028"/>
                    <a:pt x="317203" y="128588"/>
                    <a:pt x="319108" y="22860"/>
                  </a:cubicBezTo>
                  <a:cubicBezTo>
                    <a:pt x="252433" y="136208"/>
                    <a:pt x="136228" y="207645"/>
                    <a:pt x="71458" y="323850"/>
                  </a:cubicBezTo>
                  <a:cubicBezTo>
                    <a:pt x="95271" y="210503"/>
                    <a:pt x="60981" y="108585"/>
                    <a:pt x="24786" y="0"/>
                  </a:cubicBezTo>
                  <a:cubicBezTo>
                    <a:pt x="6688" y="47625"/>
                    <a:pt x="973" y="89535"/>
                    <a:pt x="21" y="132398"/>
                  </a:cubicBezTo>
                  <a:cubicBezTo>
                    <a:pt x="-932" y="236220"/>
                    <a:pt x="31453" y="340042"/>
                    <a:pt x="2878" y="445770"/>
                  </a:cubicBezTo>
                  <a:cubicBezTo>
                    <a:pt x="70506" y="392430"/>
                    <a:pt x="147658" y="355283"/>
                    <a:pt x="207666" y="295275"/>
                  </a:cubicBezTo>
                  <a:close/>
                </a:path>
              </a:pathLst>
            </a:custGeom>
            <a:grpFill/>
            <a:ln w="9525" cap="flat">
              <a:noFill/>
              <a:prstDash val="solid"/>
              <a:miter/>
            </a:ln>
          </p:spPr>
          <p:txBody>
            <a:bodyPr rtlCol="0" anchor="ctr"/>
            <a:lstStyle/>
            <a:p>
              <a:endParaRPr lang="en-US" sz="1351"/>
            </a:p>
          </p:txBody>
        </p:sp>
        <p:sp>
          <p:nvSpPr>
            <p:cNvPr id="15" name="Freeform: Shape 14">
              <a:extLst>
                <a:ext uri="{FF2B5EF4-FFF2-40B4-BE49-F238E27FC236}">
                  <a16:creationId xmlns:a16="http://schemas.microsoft.com/office/drawing/2014/main" id="{107F76CD-464E-4973-9683-D08C06D4848B}"/>
                </a:ext>
              </a:extLst>
            </p:cNvPr>
            <p:cNvSpPr/>
            <p:nvPr/>
          </p:nvSpPr>
          <p:spPr>
            <a:xfrm>
              <a:off x="544924" y="5019801"/>
              <a:ext cx="293491" cy="448627"/>
            </a:xfrm>
            <a:custGeom>
              <a:avLst/>
              <a:gdLst>
                <a:gd name="connsiteX0" fmla="*/ 188994 w 293491"/>
                <a:gd name="connsiteY0" fmla="*/ 448628 h 448627"/>
                <a:gd name="connsiteX1" fmla="*/ 247097 w 293491"/>
                <a:gd name="connsiteY1" fmla="*/ 246698 h 448627"/>
                <a:gd name="connsiteX2" fmla="*/ 286149 w 293491"/>
                <a:gd name="connsiteY2" fmla="*/ 132398 h 448627"/>
                <a:gd name="connsiteX3" fmla="*/ 290912 w 293491"/>
                <a:gd name="connsiteY3" fmla="*/ 40005 h 448627"/>
                <a:gd name="connsiteX4" fmla="*/ 160419 w 293491"/>
                <a:gd name="connsiteY4" fmla="*/ 325755 h 448627"/>
                <a:gd name="connsiteX5" fmla="*/ 108032 w 293491"/>
                <a:gd name="connsiteY5" fmla="*/ 206692 h 448627"/>
                <a:gd name="connsiteX6" fmla="*/ 28022 w 293491"/>
                <a:gd name="connsiteY6" fmla="*/ 51435 h 448627"/>
                <a:gd name="connsiteX7" fmla="*/ 8972 w 293491"/>
                <a:gd name="connsiteY7" fmla="*/ 0 h 448627"/>
                <a:gd name="connsiteX8" fmla="*/ 7067 w 293491"/>
                <a:gd name="connsiteY8" fmla="*/ 13335 h 448627"/>
                <a:gd name="connsiteX9" fmla="*/ 3257 w 293491"/>
                <a:gd name="connsiteY9" fmla="*/ 52388 h 448627"/>
                <a:gd name="connsiteX10" fmla="*/ 56597 w 293491"/>
                <a:gd name="connsiteY10" fmla="*/ 293370 h 448627"/>
                <a:gd name="connsiteX11" fmla="*/ 188994 w 293491"/>
                <a:gd name="connsiteY11" fmla="*/ 448628 h 44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91" h="448627">
                  <a:moveTo>
                    <a:pt x="188994" y="448628"/>
                  </a:moveTo>
                  <a:cubicBezTo>
                    <a:pt x="188994" y="374332"/>
                    <a:pt x="216617" y="310515"/>
                    <a:pt x="247097" y="246698"/>
                  </a:cubicBezTo>
                  <a:cubicBezTo>
                    <a:pt x="264242" y="210502"/>
                    <a:pt x="278529" y="172402"/>
                    <a:pt x="286149" y="132398"/>
                  </a:cubicBezTo>
                  <a:cubicBezTo>
                    <a:pt x="291864" y="102870"/>
                    <a:pt x="296627" y="72390"/>
                    <a:pt x="290912" y="40005"/>
                  </a:cubicBezTo>
                  <a:cubicBezTo>
                    <a:pt x="221379" y="101917"/>
                    <a:pt x="187089" y="177165"/>
                    <a:pt x="160419" y="325755"/>
                  </a:cubicBezTo>
                  <a:cubicBezTo>
                    <a:pt x="141369" y="283845"/>
                    <a:pt x="128034" y="243840"/>
                    <a:pt x="108032" y="206692"/>
                  </a:cubicBezTo>
                  <a:cubicBezTo>
                    <a:pt x="81362" y="155257"/>
                    <a:pt x="46119" y="107632"/>
                    <a:pt x="28022" y="51435"/>
                  </a:cubicBezTo>
                  <a:cubicBezTo>
                    <a:pt x="22307" y="34290"/>
                    <a:pt x="27069" y="12382"/>
                    <a:pt x="8972" y="0"/>
                  </a:cubicBezTo>
                  <a:cubicBezTo>
                    <a:pt x="8019" y="4763"/>
                    <a:pt x="8019" y="8573"/>
                    <a:pt x="7067" y="13335"/>
                  </a:cubicBezTo>
                  <a:cubicBezTo>
                    <a:pt x="6114" y="26670"/>
                    <a:pt x="4209" y="39052"/>
                    <a:pt x="3257" y="52388"/>
                  </a:cubicBezTo>
                  <a:cubicBezTo>
                    <a:pt x="-6268" y="139065"/>
                    <a:pt x="3257" y="220980"/>
                    <a:pt x="56597" y="293370"/>
                  </a:cubicBezTo>
                  <a:cubicBezTo>
                    <a:pt x="97554" y="347663"/>
                    <a:pt x="151847" y="388620"/>
                    <a:pt x="188994" y="448628"/>
                  </a:cubicBezTo>
                  <a:close/>
                </a:path>
              </a:pathLst>
            </a:custGeom>
            <a:grpFill/>
            <a:ln w="9525" cap="flat">
              <a:noFill/>
              <a:prstDash val="solid"/>
              <a:miter/>
            </a:ln>
          </p:spPr>
          <p:txBody>
            <a:bodyPr rtlCol="0" anchor="ctr"/>
            <a:lstStyle/>
            <a:p>
              <a:endParaRPr lang="en-US" sz="1351"/>
            </a:p>
          </p:txBody>
        </p:sp>
        <p:sp>
          <p:nvSpPr>
            <p:cNvPr id="16" name="Freeform: Shape 15">
              <a:extLst>
                <a:ext uri="{FF2B5EF4-FFF2-40B4-BE49-F238E27FC236}">
                  <a16:creationId xmlns:a16="http://schemas.microsoft.com/office/drawing/2014/main" id="{96D3E5CE-FCAB-433C-8F28-9DCCD4FC9E48}"/>
                </a:ext>
              </a:extLst>
            </p:cNvPr>
            <p:cNvSpPr/>
            <p:nvPr/>
          </p:nvSpPr>
          <p:spPr>
            <a:xfrm>
              <a:off x="2613113" y="5030279"/>
              <a:ext cx="293155" cy="431482"/>
            </a:xfrm>
            <a:custGeom>
              <a:avLst/>
              <a:gdLst>
                <a:gd name="connsiteX0" fmla="*/ 88 w 293155"/>
                <a:gd name="connsiteY0" fmla="*/ 22860 h 431482"/>
                <a:gd name="connsiteX1" fmla="*/ 23901 w 293155"/>
                <a:gd name="connsiteY1" fmla="*/ 180975 h 431482"/>
                <a:gd name="connsiteX2" fmla="*/ 106768 w 293155"/>
                <a:gd name="connsiteY2" fmla="*/ 431483 h 431482"/>
                <a:gd name="connsiteX3" fmla="*/ 220116 w 293155"/>
                <a:gd name="connsiteY3" fmla="*/ 304800 h 431482"/>
                <a:gd name="connsiteX4" fmla="*/ 280123 w 293155"/>
                <a:gd name="connsiteY4" fmla="*/ 0 h 431482"/>
                <a:gd name="connsiteX5" fmla="*/ 131533 w 293155"/>
                <a:gd name="connsiteY5" fmla="*/ 313373 h 431482"/>
                <a:gd name="connsiteX6" fmla="*/ 88 w 293155"/>
                <a:gd name="connsiteY6" fmla="*/ 22860 h 43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55" h="431482">
                  <a:moveTo>
                    <a:pt x="88" y="22860"/>
                  </a:moveTo>
                  <a:cubicBezTo>
                    <a:pt x="-864" y="83820"/>
                    <a:pt x="5803" y="133350"/>
                    <a:pt x="23901" y="180975"/>
                  </a:cubicBezTo>
                  <a:cubicBezTo>
                    <a:pt x="55333" y="262890"/>
                    <a:pt x="103911" y="338138"/>
                    <a:pt x="106768" y="431483"/>
                  </a:cubicBezTo>
                  <a:cubicBezTo>
                    <a:pt x="142963" y="384810"/>
                    <a:pt x="183921" y="346710"/>
                    <a:pt x="220116" y="304800"/>
                  </a:cubicBezTo>
                  <a:cubicBezTo>
                    <a:pt x="297268" y="215265"/>
                    <a:pt x="305841" y="111442"/>
                    <a:pt x="280123" y="0"/>
                  </a:cubicBezTo>
                  <a:cubicBezTo>
                    <a:pt x="250596" y="113348"/>
                    <a:pt x="164871" y="200025"/>
                    <a:pt x="131533" y="313373"/>
                  </a:cubicBezTo>
                  <a:cubicBezTo>
                    <a:pt x="135343" y="197167"/>
                    <a:pt x="77241" y="111442"/>
                    <a:pt x="88" y="22860"/>
                  </a:cubicBezTo>
                  <a:close/>
                </a:path>
              </a:pathLst>
            </a:custGeom>
            <a:grpFill/>
            <a:ln w="9525" cap="flat">
              <a:noFill/>
              <a:prstDash val="solid"/>
              <a:miter/>
            </a:ln>
          </p:spPr>
          <p:txBody>
            <a:bodyPr rtlCol="0" anchor="ctr"/>
            <a:lstStyle/>
            <a:p>
              <a:endParaRPr lang="en-US" sz="1351"/>
            </a:p>
          </p:txBody>
        </p:sp>
        <p:sp>
          <p:nvSpPr>
            <p:cNvPr id="17" name="Freeform: Shape 16">
              <a:extLst>
                <a:ext uri="{FF2B5EF4-FFF2-40B4-BE49-F238E27FC236}">
                  <a16:creationId xmlns:a16="http://schemas.microsoft.com/office/drawing/2014/main" id="{91E49E47-9EE3-4F39-A498-15529F564F69}"/>
                </a:ext>
              </a:extLst>
            </p:cNvPr>
            <p:cNvSpPr/>
            <p:nvPr/>
          </p:nvSpPr>
          <p:spPr>
            <a:xfrm>
              <a:off x="590253" y="4745481"/>
              <a:ext cx="317972" cy="466725"/>
            </a:xfrm>
            <a:custGeom>
              <a:avLst/>
              <a:gdLst>
                <a:gd name="connsiteX0" fmla="*/ 98898 w 317972"/>
                <a:gd name="connsiteY0" fmla="*/ 466725 h 466725"/>
                <a:gd name="connsiteX1" fmla="*/ 204625 w 317972"/>
                <a:gd name="connsiteY1" fmla="*/ 285750 h 466725"/>
                <a:gd name="connsiteX2" fmla="*/ 272253 w 317972"/>
                <a:gd name="connsiteY2" fmla="*/ 184785 h 466725"/>
                <a:gd name="connsiteX3" fmla="*/ 317973 w 317972"/>
                <a:gd name="connsiteY3" fmla="*/ 69533 h 466725"/>
                <a:gd name="connsiteX4" fmla="*/ 100803 w 317972"/>
                <a:gd name="connsiteY4" fmla="*/ 331470 h 466725"/>
                <a:gd name="connsiteX5" fmla="*/ 72228 w 317972"/>
                <a:gd name="connsiteY5" fmla="*/ 166688 h 466725"/>
                <a:gd name="connsiteX6" fmla="*/ 69370 w 317972"/>
                <a:gd name="connsiteY6" fmla="*/ 0 h 466725"/>
                <a:gd name="connsiteX7" fmla="*/ 58893 w 317972"/>
                <a:gd name="connsiteY7" fmla="*/ 2858 h 466725"/>
                <a:gd name="connsiteX8" fmla="*/ 48415 w 317972"/>
                <a:gd name="connsiteY8" fmla="*/ 17145 h 466725"/>
                <a:gd name="connsiteX9" fmla="*/ 12220 w 317972"/>
                <a:gd name="connsiteY9" fmla="*/ 274320 h 466725"/>
                <a:gd name="connsiteX10" fmla="*/ 98898 w 317972"/>
                <a:gd name="connsiteY10" fmla="*/ 4667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972" h="466725">
                  <a:moveTo>
                    <a:pt x="98898" y="466725"/>
                  </a:moveTo>
                  <a:cubicBezTo>
                    <a:pt x="121758" y="392430"/>
                    <a:pt x="160810" y="338138"/>
                    <a:pt x="204625" y="285750"/>
                  </a:cubicBezTo>
                  <a:cubicBezTo>
                    <a:pt x="230343" y="254318"/>
                    <a:pt x="253203" y="220980"/>
                    <a:pt x="272253" y="184785"/>
                  </a:cubicBezTo>
                  <a:cubicBezTo>
                    <a:pt x="291303" y="149543"/>
                    <a:pt x="306543" y="113348"/>
                    <a:pt x="317973" y="69533"/>
                  </a:cubicBezTo>
                  <a:cubicBezTo>
                    <a:pt x="225580" y="145733"/>
                    <a:pt x="136998" y="216218"/>
                    <a:pt x="100803" y="331470"/>
                  </a:cubicBezTo>
                  <a:cubicBezTo>
                    <a:pt x="91278" y="276225"/>
                    <a:pt x="81753" y="221933"/>
                    <a:pt x="72228" y="166688"/>
                  </a:cubicBezTo>
                  <a:cubicBezTo>
                    <a:pt x="62703" y="111443"/>
                    <a:pt x="60798" y="57150"/>
                    <a:pt x="69370" y="0"/>
                  </a:cubicBezTo>
                  <a:cubicBezTo>
                    <a:pt x="63655" y="1905"/>
                    <a:pt x="59845" y="1905"/>
                    <a:pt x="58893" y="2858"/>
                  </a:cubicBezTo>
                  <a:cubicBezTo>
                    <a:pt x="55083" y="7620"/>
                    <a:pt x="51273" y="12383"/>
                    <a:pt x="48415" y="17145"/>
                  </a:cubicBezTo>
                  <a:cubicBezTo>
                    <a:pt x="2695" y="98108"/>
                    <a:pt x="-13497" y="183833"/>
                    <a:pt x="12220" y="274320"/>
                  </a:cubicBezTo>
                  <a:cubicBezTo>
                    <a:pt x="32223" y="340995"/>
                    <a:pt x="68418" y="397193"/>
                    <a:pt x="98898" y="466725"/>
                  </a:cubicBezTo>
                  <a:close/>
                </a:path>
              </a:pathLst>
            </a:custGeom>
            <a:grpFill/>
            <a:ln w="9525" cap="flat">
              <a:noFill/>
              <a:prstDash val="solid"/>
              <a:miter/>
            </a:ln>
          </p:spPr>
          <p:txBody>
            <a:bodyPr rtlCol="0" anchor="ctr"/>
            <a:lstStyle/>
            <a:p>
              <a:endParaRPr lang="en-US" sz="1351"/>
            </a:p>
          </p:txBody>
        </p:sp>
        <p:sp>
          <p:nvSpPr>
            <p:cNvPr id="18" name="Freeform: Shape 17">
              <a:extLst>
                <a:ext uri="{FF2B5EF4-FFF2-40B4-BE49-F238E27FC236}">
                  <a16:creationId xmlns:a16="http://schemas.microsoft.com/office/drawing/2014/main" id="{A27D0708-6849-4604-B698-AA2DFC4091F4}"/>
                </a:ext>
              </a:extLst>
            </p:cNvPr>
            <p:cNvSpPr/>
            <p:nvPr/>
          </p:nvSpPr>
          <p:spPr>
            <a:xfrm>
              <a:off x="2546526" y="4738814"/>
              <a:ext cx="311914" cy="470535"/>
            </a:xfrm>
            <a:custGeom>
              <a:avLst/>
              <a:gdLst>
                <a:gd name="connsiteX0" fmla="*/ 0 w 311914"/>
                <a:gd name="connsiteY0" fmla="*/ 81915 h 470535"/>
                <a:gd name="connsiteX1" fmla="*/ 50483 w 311914"/>
                <a:gd name="connsiteY1" fmla="*/ 204788 h 470535"/>
                <a:gd name="connsiteX2" fmla="*/ 214313 w 311914"/>
                <a:gd name="connsiteY2" fmla="*/ 470535 h 470535"/>
                <a:gd name="connsiteX3" fmla="*/ 243840 w 311914"/>
                <a:gd name="connsiteY3" fmla="*/ 0 h 470535"/>
                <a:gd name="connsiteX4" fmla="*/ 212408 w 311914"/>
                <a:gd name="connsiteY4" fmla="*/ 335280 h 470535"/>
                <a:gd name="connsiteX5" fmla="*/ 0 w 311914"/>
                <a:gd name="connsiteY5" fmla="*/ 81915 h 47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14" h="470535">
                  <a:moveTo>
                    <a:pt x="0" y="81915"/>
                  </a:moveTo>
                  <a:cubicBezTo>
                    <a:pt x="11430" y="130492"/>
                    <a:pt x="29527" y="167640"/>
                    <a:pt x="50483" y="204788"/>
                  </a:cubicBezTo>
                  <a:cubicBezTo>
                    <a:pt x="100965" y="295275"/>
                    <a:pt x="186690" y="361950"/>
                    <a:pt x="214313" y="470535"/>
                  </a:cubicBezTo>
                  <a:cubicBezTo>
                    <a:pt x="333375" y="278130"/>
                    <a:pt x="343852" y="103823"/>
                    <a:pt x="243840" y="0"/>
                  </a:cubicBezTo>
                  <a:cubicBezTo>
                    <a:pt x="263842" y="117157"/>
                    <a:pt x="229552" y="224790"/>
                    <a:pt x="212408" y="335280"/>
                  </a:cubicBezTo>
                  <a:cubicBezTo>
                    <a:pt x="175260" y="224790"/>
                    <a:pt x="93345" y="153352"/>
                    <a:pt x="0" y="81915"/>
                  </a:cubicBezTo>
                  <a:close/>
                </a:path>
              </a:pathLst>
            </a:custGeom>
            <a:grpFill/>
            <a:ln w="9525" cap="flat">
              <a:noFill/>
              <a:prstDash val="solid"/>
              <a:miter/>
            </a:ln>
          </p:spPr>
          <p:txBody>
            <a:bodyPr rtlCol="0" anchor="ctr"/>
            <a:lstStyle/>
            <a:p>
              <a:endParaRPr lang="en-US" sz="1351"/>
            </a:p>
          </p:txBody>
        </p:sp>
        <p:sp>
          <p:nvSpPr>
            <p:cNvPr id="19" name="Freeform: Shape 18">
              <a:extLst>
                <a:ext uri="{FF2B5EF4-FFF2-40B4-BE49-F238E27FC236}">
                  <a16:creationId xmlns:a16="http://schemas.microsoft.com/office/drawing/2014/main" id="{B3DA80AC-082B-4E9B-8E0C-3686AAFEA0F1}"/>
                </a:ext>
              </a:extLst>
            </p:cNvPr>
            <p:cNvSpPr/>
            <p:nvPr/>
          </p:nvSpPr>
          <p:spPr>
            <a:xfrm>
              <a:off x="696811" y="4534026"/>
              <a:ext cx="322857" cy="437197"/>
            </a:xfrm>
            <a:custGeom>
              <a:avLst/>
              <a:gdLst>
                <a:gd name="connsiteX0" fmla="*/ 242848 w 322857"/>
                <a:gd name="connsiteY0" fmla="*/ 201930 h 437197"/>
                <a:gd name="connsiteX1" fmla="*/ 322858 w 322857"/>
                <a:gd name="connsiteY1" fmla="*/ 73342 h 437197"/>
                <a:gd name="connsiteX2" fmla="*/ 68540 w 322857"/>
                <a:gd name="connsiteY2" fmla="*/ 269557 h 437197"/>
                <a:gd name="connsiteX3" fmla="*/ 124738 w 322857"/>
                <a:gd name="connsiteY3" fmla="*/ 0 h 437197"/>
                <a:gd name="connsiteX4" fmla="*/ 16153 w 322857"/>
                <a:gd name="connsiteY4" fmla="*/ 437198 h 437197"/>
                <a:gd name="connsiteX5" fmla="*/ 242848 w 322857"/>
                <a:gd name="connsiteY5" fmla="*/ 201930 h 43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57" h="437197">
                  <a:moveTo>
                    <a:pt x="242848" y="201930"/>
                  </a:moveTo>
                  <a:cubicBezTo>
                    <a:pt x="279995" y="169545"/>
                    <a:pt x="303808" y="127635"/>
                    <a:pt x="322858" y="73342"/>
                  </a:cubicBezTo>
                  <a:cubicBezTo>
                    <a:pt x="230465" y="138113"/>
                    <a:pt x="132358" y="180975"/>
                    <a:pt x="68540" y="269557"/>
                  </a:cubicBezTo>
                  <a:cubicBezTo>
                    <a:pt x="80923" y="178117"/>
                    <a:pt x="77113" y="86677"/>
                    <a:pt x="124738" y="0"/>
                  </a:cubicBezTo>
                  <a:cubicBezTo>
                    <a:pt x="-4802" y="89535"/>
                    <a:pt x="-18137" y="256222"/>
                    <a:pt x="16153" y="437198"/>
                  </a:cubicBezTo>
                  <a:cubicBezTo>
                    <a:pt x="62825" y="323850"/>
                    <a:pt x="161885" y="271463"/>
                    <a:pt x="242848" y="201930"/>
                  </a:cubicBezTo>
                  <a:close/>
                </a:path>
              </a:pathLst>
            </a:custGeom>
            <a:grpFill/>
            <a:ln w="9525" cap="flat">
              <a:noFill/>
              <a:prstDash val="solid"/>
              <a:miter/>
            </a:ln>
          </p:spPr>
          <p:txBody>
            <a:bodyPr rtlCol="0" anchor="ctr"/>
            <a:lstStyle/>
            <a:p>
              <a:endParaRPr lang="en-US" sz="1351"/>
            </a:p>
          </p:txBody>
        </p:sp>
        <p:sp>
          <p:nvSpPr>
            <p:cNvPr id="20" name="Freeform: Shape 19">
              <a:extLst>
                <a:ext uri="{FF2B5EF4-FFF2-40B4-BE49-F238E27FC236}">
                  <a16:creationId xmlns:a16="http://schemas.microsoft.com/office/drawing/2014/main" id="{49FC2F08-7F8D-48AD-A2FE-9B72AFF3835F}"/>
                </a:ext>
              </a:extLst>
            </p:cNvPr>
            <p:cNvSpPr/>
            <p:nvPr/>
          </p:nvSpPr>
          <p:spPr>
            <a:xfrm>
              <a:off x="2356026" y="4396866"/>
              <a:ext cx="282892" cy="302894"/>
            </a:xfrm>
            <a:custGeom>
              <a:avLst/>
              <a:gdLst>
                <a:gd name="connsiteX0" fmla="*/ 282892 w 282892"/>
                <a:gd name="connsiteY0" fmla="*/ 302895 h 302894"/>
                <a:gd name="connsiteX1" fmla="*/ 0 w 282892"/>
                <a:gd name="connsiteY1" fmla="*/ 0 h 302894"/>
                <a:gd name="connsiteX2" fmla="*/ 282892 w 282892"/>
                <a:gd name="connsiteY2" fmla="*/ 302895 h 302894"/>
              </a:gdLst>
              <a:ahLst/>
              <a:cxnLst>
                <a:cxn ang="0">
                  <a:pos x="connsiteX0" y="connsiteY0"/>
                </a:cxn>
                <a:cxn ang="0">
                  <a:pos x="connsiteX1" y="connsiteY1"/>
                </a:cxn>
                <a:cxn ang="0">
                  <a:pos x="connsiteX2" y="connsiteY2"/>
                </a:cxn>
              </a:cxnLst>
              <a:rect l="l" t="t" r="r" b="b"/>
              <a:pathLst>
                <a:path w="282892" h="302894">
                  <a:moveTo>
                    <a:pt x="282892" y="302895"/>
                  </a:moveTo>
                  <a:cubicBezTo>
                    <a:pt x="274320" y="178118"/>
                    <a:pt x="121920" y="13335"/>
                    <a:pt x="0" y="0"/>
                  </a:cubicBezTo>
                  <a:cubicBezTo>
                    <a:pt x="115252" y="180023"/>
                    <a:pt x="171450" y="240030"/>
                    <a:pt x="282892" y="302895"/>
                  </a:cubicBezTo>
                  <a:close/>
                </a:path>
              </a:pathLst>
            </a:custGeom>
            <a:grpFill/>
            <a:ln w="9525" cap="flat">
              <a:noFill/>
              <a:prstDash val="solid"/>
              <a:miter/>
            </a:ln>
          </p:spPr>
          <p:txBody>
            <a:bodyPr rtlCol="0" anchor="ctr"/>
            <a:lstStyle/>
            <a:p>
              <a:endParaRPr lang="en-US" sz="1351"/>
            </a:p>
          </p:txBody>
        </p:sp>
        <p:sp>
          <p:nvSpPr>
            <p:cNvPr id="21" name="Freeform: Shape 20">
              <a:extLst>
                <a:ext uri="{FF2B5EF4-FFF2-40B4-BE49-F238E27FC236}">
                  <a16:creationId xmlns:a16="http://schemas.microsoft.com/office/drawing/2014/main" id="{DD3D8F0B-B7CF-41A3-BECA-9092CBEE0AE6}"/>
                </a:ext>
              </a:extLst>
            </p:cNvPr>
            <p:cNvSpPr/>
            <p:nvPr/>
          </p:nvSpPr>
          <p:spPr>
            <a:xfrm>
              <a:off x="813928" y="4399723"/>
              <a:ext cx="274320" cy="294322"/>
            </a:xfrm>
            <a:custGeom>
              <a:avLst/>
              <a:gdLst>
                <a:gd name="connsiteX0" fmla="*/ 274320 w 274320"/>
                <a:gd name="connsiteY0" fmla="*/ 0 h 294322"/>
                <a:gd name="connsiteX1" fmla="*/ 0 w 274320"/>
                <a:gd name="connsiteY1" fmla="*/ 294323 h 294322"/>
                <a:gd name="connsiteX2" fmla="*/ 274320 w 274320"/>
                <a:gd name="connsiteY2" fmla="*/ 0 h 294322"/>
              </a:gdLst>
              <a:ahLst/>
              <a:cxnLst>
                <a:cxn ang="0">
                  <a:pos x="connsiteX0" y="connsiteY0"/>
                </a:cxn>
                <a:cxn ang="0">
                  <a:pos x="connsiteX1" y="connsiteY1"/>
                </a:cxn>
                <a:cxn ang="0">
                  <a:pos x="connsiteX2" y="connsiteY2"/>
                </a:cxn>
              </a:cxnLst>
              <a:rect l="l" t="t" r="r" b="b"/>
              <a:pathLst>
                <a:path w="274320" h="294322">
                  <a:moveTo>
                    <a:pt x="274320" y="0"/>
                  </a:moveTo>
                  <a:cubicBezTo>
                    <a:pt x="163830" y="8573"/>
                    <a:pt x="15240" y="168593"/>
                    <a:pt x="0" y="294323"/>
                  </a:cubicBezTo>
                  <a:cubicBezTo>
                    <a:pt x="133350" y="235268"/>
                    <a:pt x="207645" y="120968"/>
                    <a:pt x="274320" y="0"/>
                  </a:cubicBezTo>
                  <a:close/>
                </a:path>
              </a:pathLst>
            </a:custGeom>
            <a:grpFill/>
            <a:ln w="9525" cap="flat">
              <a:noFill/>
              <a:prstDash val="solid"/>
              <a:miter/>
            </a:ln>
          </p:spPr>
          <p:txBody>
            <a:bodyPr rtlCol="0" anchor="ctr"/>
            <a:lstStyle/>
            <a:p>
              <a:endParaRPr lang="en-US" sz="1351"/>
            </a:p>
          </p:txBody>
        </p:sp>
        <p:sp>
          <p:nvSpPr>
            <p:cNvPr id="22" name="Freeform: Shape 21">
              <a:extLst>
                <a:ext uri="{FF2B5EF4-FFF2-40B4-BE49-F238E27FC236}">
                  <a16:creationId xmlns:a16="http://schemas.microsoft.com/office/drawing/2014/main" id="{1FB428C9-725E-4E86-99B0-0E3136CDF1A8}"/>
                </a:ext>
              </a:extLst>
            </p:cNvPr>
            <p:cNvSpPr/>
            <p:nvPr/>
          </p:nvSpPr>
          <p:spPr>
            <a:xfrm>
              <a:off x="1798587" y="4686203"/>
              <a:ext cx="114930" cy="50651"/>
            </a:xfrm>
            <a:custGeom>
              <a:avLst/>
              <a:gdLst>
                <a:gd name="connsiteX0" fmla="*/ 92619 w 114930"/>
                <a:gd name="connsiteY0" fmla="*/ 48800 h 50651"/>
                <a:gd name="connsiteX1" fmla="*/ 113574 w 114930"/>
                <a:gd name="connsiteY1" fmla="*/ 43085 h 50651"/>
                <a:gd name="connsiteX2" fmla="*/ 100239 w 114930"/>
                <a:gd name="connsiteY2" fmla="*/ 22130 h 50651"/>
                <a:gd name="connsiteX3" fmla="*/ 29754 w 114930"/>
                <a:gd name="connsiteY3" fmla="*/ 1175 h 50651"/>
                <a:gd name="connsiteX4" fmla="*/ 226 w 114930"/>
                <a:gd name="connsiteY4" fmla="*/ 10700 h 50651"/>
                <a:gd name="connsiteX5" fmla="*/ 18324 w 114930"/>
                <a:gd name="connsiteY5" fmla="*/ 28798 h 50651"/>
                <a:gd name="connsiteX6" fmla="*/ 92619 w 114930"/>
                <a:gd name="connsiteY6" fmla="*/ 48800 h 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30" h="50651">
                  <a:moveTo>
                    <a:pt x="92619" y="48800"/>
                  </a:moveTo>
                  <a:cubicBezTo>
                    <a:pt x="100239" y="50705"/>
                    <a:pt x="109764" y="53563"/>
                    <a:pt x="113574" y="43085"/>
                  </a:cubicBezTo>
                  <a:cubicBezTo>
                    <a:pt x="118336" y="30703"/>
                    <a:pt x="109764" y="25940"/>
                    <a:pt x="100239" y="22130"/>
                  </a:cubicBezTo>
                  <a:cubicBezTo>
                    <a:pt x="74521" y="13558"/>
                    <a:pt x="48804" y="6890"/>
                    <a:pt x="29754" y="1175"/>
                  </a:cubicBezTo>
                  <a:cubicBezTo>
                    <a:pt x="13561" y="223"/>
                    <a:pt x="2131" y="-3587"/>
                    <a:pt x="226" y="10700"/>
                  </a:cubicBezTo>
                  <a:cubicBezTo>
                    <a:pt x="-1679" y="23083"/>
                    <a:pt x="8799" y="25940"/>
                    <a:pt x="18324" y="28798"/>
                  </a:cubicBezTo>
                  <a:cubicBezTo>
                    <a:pt x="42136" y="34513"/>
                    <a:pt x="66901" y="42133"/>
                    <a:pt x="92619" y="48800"/>
                  </a:cubicBezTo>
                  <a:close/>
                </a:path>
              </a:pathLst>
            </a:custGeom>
            <a:grpFill/>
            <a:ln w="9525" cap="flat">
              <a:noFill/>
              <a:prstDash val="solid"/>
              <a:miter/>
            </a:ln>
          </p:spPr>
          <p:txBody>
            <a:bodyPr rtlCol="0" anchor="ctr"/>
            <a:lstStyle/>
            <a:p>
              <a:endParaRPr lang="en-US" sz="1351"/>
            </a:p>
          </p:txBody>
        </p:sp>
        <p:sp>
          <p:nvSpPr>
            <p:cNvPr id="23" name="Freeform: Shape 22">
              <a:extLst>
                <a:ext uri="{FF2B5EF4-FFF2-40B4-BE49-F238E27FC236}">
                  <a16:creationId xmlns:a16="http://schemas.microsoft.com/office/drawing/2014/main" id="{5CCB051B-0F91-430C-A81A-CDFC8D9ED817}"/>
                </a:ext>
              </a:extLst>
            </p:cNvPr>
            <p:cNvSpPr/>
            <p:nvPr/>
          </p:nvSpPr>
          <p:spPr>
            <a:xfrm>
              <a:off x="1825484" y="4441872"/>
              <a:ext cx="62864" cy="13573"/>
            </a:xfrm>
            <a:custGeom>
              <a:avLst/>
              <a:gdLst>
                <a:gd name="connsiteX0" fmla="*/ 0 w 62864"/>
                <a:gd name="connsiteY0" fmla="*/ 7382 h 13573"/>
                <a:gd name="connsiteX1" fmla="*/ 62865 w 62864"/>
                <a:gd name="connsiteY1" fmla="*/ 8334 h 13573"/>
                <a:gd name="connsiteX2" fmla="*/ 0 w 62864"/>
                <a:gd name="connsiteY2" fmla="*/ 7382 h 13573"/>
              </a:gdLst>
              <a:ahLst/>
              <a:cxnLst>
                <a:cxn ang="0">
                  <a:pos x="connsiteX0" y="connsiteY0"/>
                </a:cxn>
                <a:cxn ang="0">
                  <a:pos x="connsiteX1" y="connsiteY1"/>
                </a:cxn>
                <a:cxn ang="0">
                  <a:pos x="connsiteX2" y="connsiteY2"/>
                </a:cxn>
              </a:cxnLst>
              <a:rect l="l" t="t" r="r" b="b"/>
              <a:pathLst>
                <a:path w="62864" h="13573">
                  <a:moveTo>
                    <a:pt x="0" y="7382"/>
                  </a:moveTo>
                  <a:cubicBezTo>
                    <a:pt x="24765" y="15954"/>
                    <a:pt x="40957" y="15002"/>
                    <a:pt x="62865" y="8334"/>
                  </a:cubicBezTo>
                  <a:cubicBezTo>
                    <a:pt x="40957" y="-3096"/>
                    <a:pt x="25717" y="-2143"/>
                    <a:pt x="0" y="7382"/>
                  </a:cubicBezTo>
                  <a:close/>
                </a:path>
              </a:pathLst>
            </a:custGeom>
            <a:grpFill/>
            <a:ln w="9525" cap="flat">
              <a:noFill/>
              <a:prstDash val="solid"/>
              <a:miter/>
            </a:ln>
          </p:spPr>
          <p:txBody>
            <a:bodyPr rtlCol="0" anchor="ctr"/>
            <a:lstStyle/>
            <a:p>
              <a:endParaRPr lang="en-US" sz="1351"/>
            </a:p>
          </p:txBody>
        </p:sp>
        <p:sp>
          <p:nvSpPr>
            <p:cNvPr id="24" name="Freeform: Shape 23">
              <a:extLst>
                <a:ext uri="{FF2B5EF4-FFF2-40B4-BE49-F238E27FC236}">
                  <a16:creationId xmlns:a16="http://schemas.microsoft.com/office/drawing/2014/main" id="{E6405886-08C3-4DF3-937E-3E300E95751F}"/>
                </a:ext>
              </a:extLst>
            </p:cNvPr>
            <p:cNvSpPr/>
            <p:nvPr/>
          </p:nvSpPr>
          <p:spPr>
            <a:xfrm>
              <a:off x="1603997" y="5189226"/>
              <a:ext cx="323652" cy="400688"/>
            </a:xfrm>
            <a:custGeom>
              <a:avLst/>
              <a:gdLst>
                <a:gd name="connsiteX0" fmla="*/ 323404 w 323652"/>
                <a:gd name="connsiteY0" fmla="*/ 140137 h 400688"/>
                <a:gd name="connsiteX1" fmla="*/ 197674 w 323652"/>
                <a:gd name="connsiteY1" fmla="*/ 120 h 400688"/>
                <a:gd name="connsiteX2" fmla="*/ 181481 w 323652"/>
                <a:gd name="connsiteY2" fmla="*/ 13455 h 400688"/>
                <a:gd name="connsiteX3" fmla="*/ 209104 w 323652"/>
                <a:gd name="connsiteY3" fmla="*/ 103942 h 400688"/>
                <a:gd name="connsiteX4" fmla="*/ 211961 w 323652"/>
                <a:gd name="connsiteY4" fmla="*/ 172522 h 400688"/>
                <a:gd name="connsiteX5" fmla="*/ 141476 w 323652"/>
                <a:gd name="connsiteY5" fmla="*/ 204907 h 400688"/>
                <a:gd name="connsiteX6" fmla="*/ 40511 w 323652"/>
                <a:gd name="connsiteY6" fmla="*/ 248722 h 400688"/>
                <a:gd name="connsiteX7" fmla="*/ 36701 w 323652"/>
                <a:gd name="connsiteY7" fmla="*/ 386835 h 400688"/>
                <a:gd name="connsiteX8" fmla="*/ 64324 w 323652"/>
                <a:gd name="connsiteY8" fmla="*/ 399217 h 400688"/>
                <a:gd name="connsiteX9" fmla="*/ 70038 w 323652"/>
                <a:gd name="connsiteY9" fmla="*/ 369690 h 400688"/>
                <a:gd name="connsiteX10" fmla="*/ 128141 w 323652"/>
                <a:gd name="connsiteY10" fmla="*/ 284917 h 400688"/>
                <a:gd name="connsiteX11" fmla="*/ 268159 w 323652"/>
                <a:gd name="connsiteY11" fmla="*/ 231577 h 400688"/>
                <a:gd name="connsiteX12" fmla="*/ 323404 w 323652"/>
                <a:gd name="connsiteY12" fmla="*/ 140137 h 40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652" h="400688">
                  <a:moveTo>
                    <a:pt x="323404" y="140137"/>
                  </a:moveTo>
                  <a:cubicBezTo>
                    <a:pt x="323404" y="73462"/>
                    <a:pt x="257681" y="3930"/>
                    <a:pt x="197674" y="120"/>
                  </a:cubicBezTo>
                  <a:cubicBezTo>
                    <a:pt x="186243" y="-833"/>
                    <a:pt x="180529" y="3930"/>
                    <a:pt x="181481" y="13455"/>
                  </a:cubicBezTo>
                  <a:cubicBezTo>
                    <a:pt x="183386" y="45840"/>
                    <a:pt x="166241" y="81082"/>
                    <a:pt x="209104" y="103942"/>
                  </a:cubicBezTo>
                  <a:cubicBezTo>
                    <a:pt x="238631" y="119182"/>
                    <a:pt x="236726" y="149662"/>
                    <a:pt x="211961" y="172522"/>
                  </a:cubicBezTo>
                  <a:cubicBezTo>
                    <a:pt x="191959" y="190620"/>
                    <a:pt x="166241" y="197287"/>
                    <a:pt x="141476" y="204907"/>
                  </a:cubicBezTo>
                  <a:cubicBezTo>
                    <a:pt x="106234" y="216337"/>
                    <a:pt x="70991" y="226815"/>
                    <a:pt x="40511" y="248722"/>
                  </a:cubicBezTo>
                  <a:cubicBezTo>
                    <a:pt x="-11876" y="285870"/>
                    <a:pt x="-13781" y="346830"/>
                    <a:pt x="36701" y="386835"/>
                  </a:cubicBezTo>
                  <a:cubicBezTo>
                    <a:pt x="44321" y="392550"/>
                    <a:pt x="52894" y="404932"/>
                    <a:pt x="64324" y="399217"/>
                  </a:cubicBezTo>
                  <a:cubicBezTo>
                    <a:pt x="75754" y="393502"/>
                    <a:pt x="70038" y="380167"/>
                    <a:pt x="70038" y="369690"/>
                  </a:cubicBezTo>
                  <a:cubicBezTo>
                    <a:pt x="70038" y="308730"/>
                    <a:pt x="70991" y="307777"/>
                    <a:pt x="128141" y="284917"/>
                  </a:cubicBezTo>
                  <a:cubicBezTo>
                    <a:pt x="174813" y="266820"/>
                    <a:pt x="224343" y="258247"/>
                    <a:pt x="268159" y="231577"/>
                  </a:cubicBezTo>
                  <a:cubicBezTo>
                    <a:pt x="304354" y="209670"/>
                    <a:pt x="326261" y="180142"/>
                    <a:pt x="323404" y="140137"/>
                  </a:cubicBezTo>
                  <a:close/>
                </a:path>
              </a:pathLst>
            </a:custGeom>
            <a:grpFill/>
            <a:ln w="9525" cap="flat">
              <a:noFill/>
              <a:prstDash val="solid"/>
              <a:miter/>
            </a:ln>
          </p:spPr>
          <p:txBody>
            <a:bodyPr rtlCol="0" anchor="ctr"/>
            <a:lstStyle/>
            <a:p>
              <a:endParaRPr lang="en-US" sz="1351"/>
            </a:p>
          </p:txBody>
        </p:sp>
        <p:sp>
          <p:nvSpPr>
            <p:cNvPr id="25" name="Freeform: Shape 24">
              <a:extLst>
                <a:ext uri="{FF2B5EF4-FFF2-40B4-BE49-F238E27FC236}">
                  <a16:creationId xmlns:a16="http://schemas.microsoft.com/office/drawing/2014/main" id="{69F166D7-84FF-4B16-AC05-7522DEC16375}"/>
                </a:ext>
              </a:extLst>
            </p:cNvPr>
            <p:cNvSpPr/>
            <p:nvPr/>
          </p:nvSpPr>
          <p:spPr>
            <a:xfrm>
              <a:off x="1690200" y="4977631"/>
              <a:ext cx="72501" cy="399718"/>
            </a:xfrm>
            <a:custGeom>
              <a:avLst/>
              <a:gdLst>
                <a:gd name="connsiteX0" fmla="*/ 55274 w 72501"/>
                <a:gd name="connsiteY0" fmla="*/ 260 h 399718"/>
                <a:gd name="connsiteX1" fmla="*/ 29 w 72501"/>
                <a:gd name="connsiteY1" fmla="*/ 51695 h 399718"/>
                <a:gd name="connsiteX2" fmla="*/ 6696 w 72501"/>
                <a:gd name="connsiteY2" fmla="*/ 365067 h 399718"/>
                <a:gd name="connsiteX3" fmla="*/ 14316 w 72501"/>
                <a:gd name="connsiteY3" fmla="*/ 397452 h 399718"/>
                <a:gd name="connsiteX4" fmla="*/ 54321 w 72501"/>
                <a:gd name="connsiteY4" fmla="*/ 387927 h 399718"/>
                <a:gd name="connsiteX5" fmla="*/ 65751 w 72501"/>
                <a:gd name="connsiteY5" fmla="*/ 356495 h 399718"/>
                <a:gd name="connsiteX6" fmla="*/ 72419 w 72501"/>
                <a:gd name="connsiteY6" fmla="*/ 28835 h 399718"/>
                <a:gd name="connsiteX7" fmla="*/ 55274 w 72501"/>
                <a:gd name="connsiteY7" fmla="*/ 260 h 39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01" h="399718">
                  <a:moveTo>
                    <a:pt x="55274" y="260"/>
                  </a:moveTo>
                  <a:cubicBezTo>
                    <a:pt x="21936" y="-2598"/>
                    <a:pt x="-924" y="18357"/>
                    <a:pt x="29" y="51695"/>
                  </a:cubicBezTo>
                  <a:cubicBezTo>
                    <a:pt x="1934" y="156470"/>
                    <a:pt x="3839" y="261245"/>
                    <a:pt x="6696" y="365067"/>
                  </a:cubicBezTo>
                  <a:cubicBezTo>
                    <a:pt x="6696" y="376497"/>
                    <a:pt x="981" y="391737"/>
                    <a:pt x="14316" y="397452"/>
                  </a:cubicBezTo>
                  <a:cubicBezTo>
                    <a:pt x="27651" y="404120"/>
                    <a:pt x="41939" y="394595"/>
                    <a:pt x="54321" y="387927"/>
                  </a:cubicBezTo>
                  <a:cubicBezTo>
                    <a:pt x="67656" y="381260"/>
                    <a:pt x="64799" y="367925"/>
                    <a:pt x="65751" y="356495"/>
                  </a:cubicBezTo>
                  <a:cubicBezTo>
                    <a:pt x="65751" y="302202"/>
                    <a:pt x="73371" y="83127"/>
                    <a:pt x="72419" y="28835"/>
                  </a:cubicBezTo>
                  <a:cubicBezTo>
                    <a:pt x="71466" y="17405"/>
                    <a:pt x="75276" y="1212"/>
                    <a:pt x="55274" y="260"/>
                  </a:cubicBezTo>
                  <a:close/>
                </a:path>
              </a:pathLst>
            </a:custGeom>
            <a:grpFill/>
            <a:ln w="9525" cap="flat">
              <a:noFill/>
              <a:prstDash val="solid"/>
              <a:miter/>
            </a:ln>
          </p:spPr>
          <p:txBody>
            <a:bodyPr rtlCol="0" anchor="ctr"/>
            <a:lstStyle/>
            <a:p>
              <a:endParaRPr lang="en-US" sz="1351"/>
            </a:p>
          </p:txBody>
        </p:sp>
        <p:sp>
          <p:nvSpPr>
            <p:cNvPr id="26" name="Freeform: Shape 25">
              <a:extLst>
                <a:ext uri="{FF2B5EF4-FFF2-40B4-BE49-F238E27FC236}">
                  <a16:creationId xmlns:a16="http://schemas.microsoft.com/office/drawing/2014/main" id="{C28E82F8-B578-49EF-96C5-6152D4F34969}"/>
                </a:ext>
              </a:extLst>
            </p:cNvPr>
            <p:cNvSpPr/>
            <p:nvPr/>
          </p:nvSpPr>
          <p:spPr>
            <a:xfrm>
              <a:off x="1698722" y="5500636"/>
              <a:ext cx="53506" cy="439279"/>
            </a:xfrm>
            <a:custGeom>
              <a:avLst/>
              <a:gdLst>
                <a:gd name="connsiteX0" fmla="*/ 53419 w 53506"/>
                <a:gd name="connsiteY0" fmla="*/ 23037 h 439279"/>
                <a:gd name="connsiteX1" fmla="*/ 26749 w 53506"/>
                <a:gd name="connsiteY1" fmla="*/ 3987 h 439279"/>
                <a:gd name="connsiteX2" fmla="*/ 79 w 53506"/>
                <a:gd name="connsiteY2" fmla="*/ 44945 h 439279"/>
                <a:gd name="connsiteX3" fmla="*/ 5794 w 53506"/>
                <a:gd name="connsiteY3" fmla="*/ 190677 h 439279"/>
                <a:gd name="connsiteX4" fmla="*/ 14366 w 53506"/>
                <a:gd name="connsiteY4" fmla="*/ 432612 h 439279"/>
                <a:gd name="connsiteX5" fmla="*/ 14366 w 53506"/>
                <a:gd name="connsiteY5" fmla="*/ 432612 h 439279"/>
                <a:gd name="connsiteX6" fmla="*/ 15319 w 53506"/>
                <a:gd name="connsiteY6" fmla="*/ 433565 h 439279"/>
                <a:gd name="connsiteX7" fmla="*/ 17224 w 53506"/>
                <a:gd name="connsiteY7" fmla="*/ 435470 h 439279"/>
                <a:gd name="connsiteX8" fmla="*/ 21034 w 53506"/>
                <a:gd name="connsiteY8" fmla="*/ 439280 h 439279"/>
                <a:gd name="connsiteX9" fmla="*/ 46751 w 53506"/>
                <a:gd name="connsiteY9" fmla="*/ 376415 h 439279"/>
                <a:gd name="connsiteX10" fmla="*/ 53419 w 53506"/>
                <a:gd name="connsiteY10" fmla="*/ 23037 h 43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06" h="439279">
                  <a:moveTo>
                    <a:pt x="53419" y="23037"/>
                  </a:moveTo>
                  <a:cubicBezTo>
                    <a:pt x="54371" y="177"/>
                    <a:pt x="47704" y="-4585"/>
                    <a:pt x="26749" y="3987"/>
                  </a:cubicBezTo>
                  <a:cubicBezTo>
                    <a:pt x="6746" y="11607"/>
                    <a:pt x="-874" y="23990"/>
                    <a:pt x="79" y="44945"/>
                  </a:cubicBezTo>
                  <a:cubicBezTo>
                    <a:pt x="1984" y="93522"/>
                    <a:pt x="3889" y="142100"/>
                    <a:pt x="5794" y="190677"/>
                  </a:cubicBezTo>
                  <a:cubicBezTo>
                    <a:pt x="8651" y="271640"/>
                    <a:pt x="1031" y="352602"/>
                    <a:pt x="14366" y="432612"/>
                  </a:cubicBezTo>
                  <a:cubicBezTo>
                    <a:pt x="14366" y="432612"/>
                    <a:pt x="14366" y="432612"/>
                    <a:pt x="14366" y="432612"/>
                  </a:cubicBezTo>
                  <a:cubicBezTo>
                    <a:pt x="14366" y="432612"/>
                    <a:pt x="15319" y="433565"/>
                    <a:pt x="15319" y="433565"/>
                  </a:cubicBezTo>
                  <a:cubicBezTo>
                    <a:pt x="16271" y="434517"/>
                    <a:pt x="16271" y="435470"/>
                    <a:pt x="17224" y="435470"/>
                  </a:cubicBezTo>
                  <a:cubicBezTo>
                    <a:pt x="18176" y="436422"/>
                    <a:pt x="19129" y="438327"/>
                    <a:pt x="21034" y="439280"/>
                  </a:cubicBezTo>
                  <a:cubicBezTo>
                    <a:pt x="53419" y="427850"/>
                    <a:pt x="46751" y="399275"/>
                    <a:pt x="46751" y="376415"/>
                  </a:cubicBezTo>
                  <a:cubicBezTo>
                    <a:pt x="49609" y="258305"/>
                    <a:pt x="50561" y="141147"/>
                    <a:pt x="53419" y="23037"/>
                  </a:cubicBezTo>
                  <a:close/>
                </a:path>
              </a:pathLst>
            </a:custGeom>
            <a:grpFill/>
            <a:ln w="9525" cap="flat">
              <a:noFill/>
              <a:prstDash val="solid"/>
              <a:miter/>
            </a:ln>
          </p:spPr>
          <p:txBody>
            <a:bodyPr rtlCol="0" anchor="ctr"/>
            <a:lstStyle/>
            <a:p>
              <a:endParaRPr lang="en-US" sz="1351"/>
            </a:p>
          </p:txBody>
        </p:sp>
        <p:sp>
          <p:nvSpPr>
            <p:cNvPr id="27" name="Freeform: Shape 26">
              <a:extLst>
                <a:ext uri="{FF2B5EF4-FFF2-40B4-BE49-F238E27FC236}">
                  <a16:creationId xmlns:a16="http://schemas.microsoft.com/office/drawing/2014/main" id="{F48BD4B2-3976-411F-89AC-98CD9A7CCC1E}"/>
                </a:ext>
              </a:extLst>
            </p:cNvPr>
            <p:cNvSpPr/>
            <p:nvPr/>
          </p:nvSpPr>
          <p:spPr>
            <a:xfrm>
              <a:off x="1775953" y="5647499"/>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 name="connsiteX4" fmla="*/ 0 w 9525"/>
                <a:gd name="connsiteY4" fmla="*/ 0 h 9525"/>
                <a:gd name="connsiteX5" fmla="*/ 0 w 9525"/>
                <a:gd name="connsiteY5" fmla="*/ 0 h 9525"/>
                <a:gd name="connsiteX6" fmla="*/ 0 w 9525"/>
                <a:gd name="connsiteY6" fmla="*/ 0 h 9525"/>
                <a:gd name="connsiteX7" fmla="*/ 0 w 9525"/>
                <a:gd name="connsiteY7" fmla="*/ 0 h 9525"/>
                <a:gd name="connsiteX8" fmla="*/ 0 w 9525"/>
                <a:gd name="connsiteY8"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 h="9525">
                  <a:moveTo>
                    <a:pt x="0" y="0"/>
                  </a:moveTo>
                  <a:cubicBezTo>
                    <a:pt x="0" y="0"/>
                    <a:pt x="0" y="0"/>
                    <a:pt x="0" y="0"/>
                  </a:cubicBezTo>
                  <a:cubicBezTo>
                    <a:pt x="0" y="0"/>
                    <a:pt x="0" y="0"/>
                    <a:pt x="0" y="0"/>
                  </a:cubicBezTo>
                  <a:lnTo>
                    <a:pt x="0" y="0"/>
                  </a:lnTo>
                  <a:cubicBezTo>
                    <a:pt x="0" y="0"/>
                    <a:pt x="0" y="0"/>
                    <a:pt x="0" y="0"/>
                  </a:cubicBezTo>
                  <a:cubicBezTo>
                    <a:pt x="0" y="0"/>
                    <a:pt x="0" y="0"/>
                    <a:pt x="0" y="0"/>
                  </a:cubicBezTo>
                  <a:cubicBezTo>
                    <a:pt x="0" y="0"/>
                    <a:pt x="0" y="0"/>
                    <a:pt x="0" y="0"/>
                  </a:cubicBezTo>
                  <a:cubicBezTo>
                    <a:pt x="0" y="0"/>
                    <a:pt x="0" y="0"/>
                    <a:pt x="0" y="0"/>
                  </a:cubicBezTo>
                  <a:lnTo>
                    <a:pt x="0" y="0"/>
                  </a:lnTo>
                  <a:close/>
                </a:path>
              </a:pathLst>
            </a:custGeom>
            <a:grpFill/>
            <a:ln w="9525" cap="flat">
              <a:noFill/>
              <a:prstDash val="solid"/>
              <a:miter/>
            </a:ln>
          </p:spPr>
          <p:txBody>
            <a:bodyPr rtlCol="0" anchor="ctr"/>
            <a:lstStyle/>
            <a:p>
              <a:endParaRPr lang="en-US" sz="1351"/>
            </a:p>
          </p:txBody>
        </p:sp>
        <p:sp>
          <p:nvSpPr>
            <p:cNvPr id="28" name="Freeform: Shape 27">
              <a:extLst>
                <a:ext uri="{FF2B5EF4-FFF2-40B4-BE49-F238E27FC236}">
                  <a16:creationId xmlns:a16="http://schemas.microsoft.com/office/drawing/2014/main" id="{F8D748EF-6C27-42AC-9E3A-AB5D88005614}"/>
                </a:ext>
              </a:extLst>
            </p:cNvPr>
            <p:cNvSpPr/>
            <p:nvPr/>
          </p:nvSpPr>
          <p:spPr>
            <a:xfrm>
              <a:off x="1773967" y="5599701"/>
              <a:ext cx="101046" cy="139237"/>
            </a:xfrm>
            <a:custGeom>
              <a:avLst/>
              <a:gdLst>
                <a:gd name="connsiteX0" fmla="*/ 101046 w 101046"/>
                <a:gd name="connsiteY0" fmla="*/ 139237 h 139237"/>
                <a:gd name="connsiteX1" fmla="*/ 54374 w 101046"/>
                <a:gd name="connsiteY1" fmla="*/ 24937 h 139237"/>
                <a:gd name="connsiteX2" fmla="*/ 9606 w 101046"/>
                <a:gd name="connsiteY2" fmla="*/ 2077 h 139237"/>
                <a:gd name="connsiteX3" fmla="*/ 1986 w 101046"/>
                <a:gd name="connsiteY3" fmla="*/ 47797 h 139237"/>
                <a:gd name="connsiteX4" fmla="*/ 101046 w 101046"/>
                <a:gd name="connsiteY4" fmla="*/ 139237 h 13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6" h="139237">
                  <a:moveTo>
                    <a:pt x="101046" y="139237"/>
                  </a:moveTo>
                  <a:cubicBezTo>
                    <a:pt x="101046" y="86850"/>
                    <a:pt x="85806" y="52560"/>
                    <a:pt x="54374" y="24937"/>
                  </a:cubicBezTo>
                  <a:cubicBezTo>
                    <a:pt x="41039" y="13507"/>
                    <a:pt x="27704" y="-6495"/>
                    <a:pt x="9606" y="2077"/>
                  </a:cubicBezTo>
                  <a:cubicBezTo>
                    <a:pt x="-7539" y="9697"/>
                    <a:pt x="3891" y="31605"/>
                    <a:pt x="1986" y="47797"/>
                  </a:cubicBezTo>
                  <a:cubicBezTo>
                    <a:pt x="43896" y="63037"/>
                    <a:pt x="71519" y="96375"/>
                    <a:pt x="101046" y="139237"/>
                  </a:cubicBezTo>
                  <a:close/>
                </a:path>
              </a:pathLst>
            </a:custGeom>
            <a:grpFill/>
            <a:ln w="9525" cap="flat">
              <a:noFill/>
              <a:prstDash val="solid"/>
              <a:miter/>
            </a:ln>
          </p:spPr>
          <p:txBody>
            <a:bodyPr rtlCol="0" anchor="ctr"/>
            <a:lstStyle/>
            <a:p>
              <a:endParaRPr lang="en-US" sz="1351"/>
            </a:p>
          </p:txBody>
        </p:sp>
        <p:sp>
          <p:nvSpPr>
            <p:cNvPr id="29" name="Freeform: Shape 28">
              <a:extLst>
                <a:ext uri="{FF2B5EF4-FFF2-40B4-BE49-F238E27FC236}">
                  <a16:creationId xmlns:a16="http://schemas.microsoft.com/office/drawing/2014/main" id="{AB0E71A8-1282-48AB-9BE5-18F6925BA890}"/>
                </a:ext>
              </a:extLst>
            </p:cNvPr>
            <p:cNvSpPr/>
            <p:nvPr/>
          </p:nvSpPr>
          <p:spPr>
            <a:xfrm>
              <a:off x="1625604" y="5015617"/>
              <a:ext cx="37750" cy="88003"/>
            </a:xfrm>
            <a:custGeom>
              <a:avLst/>
              <a:gdLst>
                <a:gd name="connsiteX0" fmla="*/ 37002 w 37750"/>
                <a:gd name="connsiteY0" fmla="*/ 17519 h 88003"/>
                <a:gd name="connsiteX1" fmla="*/ 28430 w 37750"/>
                <a:gd name="connsiteY1" fmla="*/ 374 h 88003"/>
                <a:gd name="connsiteX2" fmla="*/ 11285 w 37750"/>
                <a:gd name="connsiteY2" fmla="*/ 9899 h 88003"/>
                <a:gd name="connsiteX3" fmla="*/ 34145 w 37750"/>
                <a:gd name="connsiteY3" fmla="*/ 88004 h 88003"/>
                <a:gd name="connsiteX4" fmla="*/ 37002 w 37750"/>
                <a:gd name="connsiteY4" fmla="*/ 17519 h 8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 h="88003">
                  <a:moveTo>
                    <a:pt x="37002" y="17519"/>
                  </a:moveTo>
                  <a:cubicBezTo>
                    <a:pt x="35097" y="10851"/>
                    <a:pt x="37955" y="2279"/>
                    <a:pt x="28430" y="374"/>
                  </a:cubicBezTo>
                  <a:cubicBezTo>
                    <a:pt x="20810" y="-1531"/>
                    <a:pt x="16047" y="4184"/>
                    <a:pt x="11285" y="9899"/>
                  </a:cubicBezTo>
                  <a:cubicBezTo>
                    <a:pt x="-9670" y="33711"/>
                    <a:pt x="-1098" y="66096"/>
                    <a:pt x="34145" y="88004"/>
                  </a:cubicBezTo>
                  <a:cubicBezTo>
                    <a:pt x="21762" y="61334"/>
                    <a:pt x="41765" y="41331"/>
                    <a:pt x="37002" y="17519"/>
                  </a:cubicBezTo>
                  <a:close/>
                </a:path>
              </a:pathLst>
            </a:custGeom>
            <a:grpFill/>
            <a:ln w="9525" cap="flat">
              <a:noFill/>
              <a:prstDash val="solid"/>
              <a:miter/>
            </a:ln>
          </p:spPr>
          <p:txBody>
            <a:bodyPr rtlCol="0" anchor="ctr"/>
            <a:lstStyle/>
            <a:p>
              <a:endParaRPr lang="en-US" sz="1351"/>
            </a:p>
          </p:txBody>
        </p:sp>
        <p:sp>
          <p:nvSpPr>
            <p:cNvPr id="30" name="Freeform: Shape 29">
              <a:extLst>
                <a:ext uri="{FF2B5EF4-FFF2-40B4-BE49-F238E27FC236}">
                  <a16:creationId xmlns:a16="http://schemas.microsoft.com/office/drawing/2014/main" id="{36597DE7-839B-4E40-8F8D-C53943E6FD67}"/>
                </a:ext>
              </a:extLst>
            </p:cNvPr>
            <p:cNvSpPr/>
            <p:nvPr/>
          </p:nvSpPr>
          <p:spPr>
            <a:xfrm>
              <a:off x="1783045" y="5314124"/>
              <a:ext cx="23388" cy="32905"/>
            </a:xfrm>
            <a:custGeom>
              <a:avLst/>
              <a:gdLst>
                <a:gd name="connsiteX0" fmla="*/ 10053 w 23388"/>
                <a:gd name="connsiteY0" fmla="*/ 32385 h 32905"/>
                <a:gd name="connsiteX1" fmla="*/ 23388 w 23388"/>
                <a:gd name="connsiteY1" fmla="*/ 11430 h 32905"/>
                <a:gd name="connsiteX2" fmla="*/ 10053 w 23388"/>
                <a:gd name="connsiteY2" fmla="*/ 0 h 32905"/>
                <a:gd name="connsiteX3" fmla="*/ 528 w 23388"/>
                <a:gd name="connsiteY3" fmla="*/ 19050 h 32905"/>
                <a:gd name="connsiteX4" fmla="*/ 10053 w 23388"/>
                <a:gd name="connsiteY4" fmla="*/ 32385 h 3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8" h="32905">
                  <a:moveTo>
                    <a:pt x="10053" y="32385"/>
                  </a:moveTo>
                  <a:cubicBezTo>
                    <a:pt x="18626" y="30480"/>
                    <a:pt x="22436" y="22860"/>
                    <a:pt x="23388" y="11430"/>
                  </a:cubicBezTo>
                  <a:cubicBezTo>
                    <a:pt x="21483" y="6667"/>
                    <a:pt x="17673" y="0"/>
                    <a:pt x="10053" y="0"/>
                  </a:cubicBezTo>
                  <a:cubicBezTo>
                    <a:pt x="-1377" y="952"/>
                    <a:pt x="528" y="11430"/>
                    <a:pt x="528" y="19050"/>
                  </a:cubicBezTo>
                  <a:cubicBezTo>
                    <a:pt x="-424" y="25717"/>
                    <a:pt x="-1377" y="35242"/>
                    <a:pt x="10053" y="32385"/>
                  </a:cubicBezTo>
                  <a:close/>
                </a:path>
              </a:pathLst>
            </a:custGeom>
            <a:grpFill/>
            <a:ln w="9525" cap="flat">
              <a:noFill/>
              <a:prstDash val="solid"/>
              <a:miter/>
            </a:ln>
          </p:spPr>
          <p:txBody>
            <a:bodyPr rtlCol="0" anchor="ctr"/>
            <a:lstStyle/>
            <a:p>
              <a:endParaRPr lang="en-US" sz="1351"/>
            </a:p>
          </p:txBody>
        </p:sp>
      </p:grpSp>
      <p:sp>
        <p:nvSpPr>
          <p:cNvPr id="31" name="Freeform: Shape 30">
            <a:extLst>
              <a:ext uri="{FF2B5EF4-FFF2-40B4-BE49-F238E27FC236}">
                <a16:creationId xmlns:a16="http://schemas.microsoft.com/office/drawing/2014/main" id="{4FD3AA74-8129-4B86-9864-2C5F84DA2A67}"/>
              </a:ext>
            </a:extLst>
          </p:cNvPr>
          <p:cNvSpPr/>
          <p:nvPr userDrawn="1"/>
        </p:nvSpPr>
        <p:spPr>
          <a:xfrm>
            <a:off x="-27620" y="-7467"/>
            <a:ext cx="5750327" cy="6879357"/>
          </a:xfrm>
          <a:custGeom>
            <a:avLst/>
            <a:gdLst>
              <a:gd name="connsiteX0" fmla="*/ 0 w 5750326"/>
              <a:gd name="connsiteY0" fmla="*/ 0 h 6879357"/>
              <a:gd name="connsiteX1" fmla="*/ 2909153 w 5750326"/>
              <a:gd name="connsiteY1" fmla="*/ 0 h 6879357"/>
              <a:gd name="connsiteX2" fmla="*/ 2957941 w 5750326"/>
              <a:gd name="connsiteY2" fmla="*/ 110314 h 6879357"/>
              <a:gd name="connsiteX3" fmla="*/ 3000602 w 5750326"/>
              <a:gd name="connsiteY3" fmla="*/ 230172 h 6879357"/>
              <a:gd name="connsiteX4" fmla="*/ 3060116 w 5750326"/>
              <a:gd name="connsiteY4" fmla="*/ 598170 h 6879357"/>
              <a:gd name="connsiteX5" fmla="*/ 3044244 w 5750326"/>
              <a:gd name="connsiteY5" fmla="*/ 1068333 h 6879357"/>
              <a:gd name="connsiteX6" fmla="*/ 2997626 w 5750326"/>
              <a:gd name="connsiteY6" fmla="*/ 1366401 h 6879357"/>
              <a:gd name="connsiteX7" fmla="*/ 2984731 w 5750326"/>
              <a:gd name="connsiteY7" fmla="*/ 1479478 h 6879357"/>
              <a:gd name="connsiteX8" fmla="*/ 2985227 w 5750326"/>
              <a:gd name="connsiteY8" fmla="*/ 1483942 h 6879357"/>
              <a:gd name="connsiteX9" fmla="*/ 3077969 w 5750326"/>
              <a:gd name="connsiteY9" fmla="*/ 1538002 h 6879357"/>
              <a:gd name="connsiteX10" fmla="*/ 3169722 w 5750326"/>
              <a:gd name="connsiteY10" fmla="*/ 1511715 h 6879357"/>
              <a:gd name="connsiteX11" fmla="*/ 3287263 w 5750326"/>
              <a:gd name="connsiteY11" fmla="*/ 1585117 h 6879357"/>
              <a:gd name="connsiteX12" fmla="*/ 3337849 w 5750326"/>
              <a:gd name="connsiteY12" fmla="*/ 1762172 h 6879357"/>
              <a:gd name="connsiteX13" fmla="*/ 3255520 w 5750326"/>
              <a:gd name="connsiteY13" fmla="*/ 2043873 h 6879357"/>
              <a:gd name="connsiteX14" fmla="*/ 3163274 w 5750326"/>
              <a:gd name="connsiteY14" fmla="*/ 2384097 h 6879357"/>
              <a:gd name="connsiteX15" fmla="*/ 3108719 w 5750326"/>
              <a:gd name="connsiteY15" fmla="*/ 2845335 h 6879357"/>
              <a:gd name="connsiteX16" fmla="*/ 3058132 w 5750326"/>
              <a:gd name="connsiteY16" fmla="*/ 2971306 h 6879357"/>
              <a:gd name="connsiteX17" fmla="*/ 2960429 w 5750326"/>
              <a:gd name="connsiteY17" fmla="*/ 2990152 h 6879357"/>
              <a:gd name="connsiteX18" fmla="*/ 2917280 w 5750326"/>
              <a:gd name="connsiteY18" fmla="*/ 2956924 h 6879357"/>
              <a:gd name="connsiteX19" fmla="*/ 2837929 w 5750326"/>
              <a:gd name="connsiteY19" fmla="*/ 2969819 h 6879357"/>
              <a:gd name="connsiteX20" fmla="*/ 2804699 w 5750326"/>
              <a:gd name="connsiteY20" fmla="*/ 3046691 h 6879357"/>
              <a:gd name="connsiteX21" fmla="*/ 2751137 w 5750326"/>
              <a:gd name="connsiteY21" fmla="*/ 3366581 h 6879357"/>
              <a:gd name="connsiteX22" fmla="*/ 2528949 w 5750326"/>
              <a:gd name="connsiteY22" fmla="*/ 4045045 h 6879357"/>
              <a:gd name="connsiteX23" fmla="*/ 2323128 w 5750326"/>
              <a:gd name="connsiteY23" fmla="*/ 4393700 h 6879357"/>
              <a:gd name="connsiteX24" fmla="*/ 2241050 w 5750326"/>
              <a:gd name="connsiteY24" fmla="*/ 4505442 h 6879357"/>
              <a:gd name="connsiteX25" fmla="*/ 2234160 w 5750326"/>
              <a:gd name="connsiteY25" fmla="*/ 5127126 h 6879357"/>
              <a:gd name="connsiteX26" fmla="*/ 2895181 w 5750326"/>
              <a:gd name="connsiteY26" fmla="*/ 6112039 h 6879357"/>
              <a:gd name="connsiteX27" fmla="*/ 5750326 w 5750326"/>
              <a:gd name="connsiteY27" fmla="*/ 6879357 h 6879357"/>
              <a:gd name="connsiteX28" fmla="*/ 0 w 5750326"/>
              <a:gd name="connsiteY28" fmla="*/ 6868023 h 687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50326" h="6879357">
                <a:moveTo>
                  <a:pt x="0" y="0"/>
                </a:moveTo>
                <a:lnTo>
                  <a:pt x="2909153" y="0"/>
                </a:lnTo>
                <a:lnTo>
                  <a:pt x="2957941" y="110314"/>
                </a:lnTo>
                <a:cubicBezTo>
                  <a:pt x="2973665" y="149579"/>
                  <a:pt x="2987955" y="189504"/>
                  <a:pt x="3000602" y="230172"/>
                </a:cubicBezTo>
                <a:cubicBezTo>
                  <a:pt x="3037797" y="350193"/>
                  <a:pt x="3060116" y="472198"/>
                  <a:pt x="3060116" y="598170"/>
                </a:cubicBezTo>
                <a:cubicBezTo>
                  <a:pt x="3060116" y="754891"/>
                  <a:pt x="3050692" y="911611"/>
                  <a:pt x="3044244" y="1068333"/>
                </a:cubicBezTo>
                <a:cubicBezTo>
                  <a:pt x="3040277" y="1169508"/>
                  <a:pt x="3017961" y="1267706"/>
                  <a:pt x="2997626" y="1366401"/>
                </a:cubicBezTo>
                <a:cubicBezTo>
                  <a:pt x="2989690" y="1403598"/>
                  <a:pt x="2985723" y="1441290"/>
                  <a:pt x="2984731" y="1479478"/>
                </a:cubicBezTo>
                <a:cubicBezTo>
                  <a:pt x="2985227" y="1480965"/>
                  <a:pt x="2985227" y="1482455"/>
                  <a:pt x="2985227" y="1483942"/>
                </a:cubicBezTo>
                <a:cubicBezTo>
                  <a:pt x="2978780" y="1559328"/>
                  <a:pt x="3028376" y="1572719"/>
                  <a:pt x="3077969" y="1538002"/>
                </a:cubicBezTo>
                <a:cubicBezTo>
                  <a:pt x="3106735" y="1523123"/>
                  <a:pt x="3137485" y="1513202"/>
                  <a:pt x="3169722" y="1511715"/>
                </a:cubicBezTo>
                <a:cubicBezTo>
                  <a:pt x="3224276" y="1509235"/>
                  <a:pt x="3260977" y="1540482"/>
                  <a:pt x="3287263" y="1585117"/>
                </a:cubicBezTo>
                <a:cubicBezTo>
                  <a:pt x="3319003" y="1639671"/>
                  <a:pt x="3330906" y="1699681"/>
                  <a:pt x="3337849" y="1762172"/>
                </a:cubicBezTo>
                <a:cubicBezTo>
                  <a:pt x="3349752" y="1867811"/>
                  <a:pt x="3309084" y="1956586"/>
                  <a:pt x="3255520" y="2043873"/>
                </a:cubicBezTo>
                <a:cubicBezTo>
                  <a:pt x="3193032" y="2148024"/>
                  <a:pt x="3160298" y="2262093"/>
                  <a:pt x="3163274" y="2384097"/>
                </a:cubicBezTo>
                <a:cubicBezTo>
                  <a:pt x="3166745" y="2540818"/>
                  <a:pt x="3146410" y="2694067"/>
                  <a:pt x="3108719" y="2845335"/>
                </a:cubicBezTo>
                <a:cubicBezTo>
                  <a:pt x="3097311" y="2889473"/>
                  <a:pt x="3084913" y="2933118"/>
                  <a:pt x="3058132" y="2971306"/>
                </a:cubicBezTo>
                <a:cubicBezTo>
                  <a:pt x="3031350" y="3009494"/>
                  <a:pt x="2999113" y="3016438"/>
                  <a:pt x="2960429" y="2990152"/>
                </a:cubicBezTo>
                <a:cubicBezTo>
                  <a:pt x="2945550" y="2979738"/>
                  <a:pt x="2932158" y="2967339"/>
                  <a:pt x="2917280" y="2956924"/>
                </a:cubicBezTo>
                <a:cubicBezTo>
                  <a:pt x="2886532" y="2935102"/>
                  <a:pt x="2860742" y="2939565"/>
                  <a:pt x="2837929" y="2969819"/>
                </a:cubicBezTo>
                <a:cubicBezTo>
                  <a:pt x="2820571" y="2992632"/>
                  <a:pt x="2811643" y="3019413"/>
                  <a:pt x="2804699" y="3046691"/>
                </a:cubicBezTo>
                <a:cubicBezTo>
                  <a:pt x="2778413" y="3151833"/>
                  <a:pt x="2765023" y="3259455"/>
                  <a:pt x="2751137" y="3366581"/>
                </a:cubicBezTo>
                <a:cubicBezTo>
                  <a:pt x="2726339" y="3562483"/>
                  <a:pt x="2642026" y="3815418"/>
                  <a:pt x="2528949" y="4045045"/>
                </a:cubicBezTo>
                <a:cubicBezTo>
                  <a:pt x="2509111" y="4085713"/>
                  <a:pt x="2368757" y="4325755"/>
                  <a:pt x="2323128" y="4393700"/>
                </a:cubicBezTo>
                <a:lnTo>
                  <a:pt x="2241050" y="4505442"/>
                </a:lnTo>
                <a:cubicBezTo>
                  <a:pt x="2238754" y="4712669"/>
                  <a:pt x="2236456" y="4919898"/>
                  <a:pt x="2234160" y="5127126"/>
                </a:cubicBezTo>
                <a:cubicBezTo>
                  <a:pt x="2340334" y="5844816"/>
                  <a:pt x="2695203" y="5966975"/>
                  <a:pt x="2895181" y="6112039"/>
                </a:cubicBezTo>
                <a:cubicBezTo>
                  <a:pt x="3481210" y="6404078"/>
                  <a:pt x="5748447" y="6671305"/>
                  <a:pt x="5750326" y="6879357"/>
                </a:cubicBezTo>
                <a:lnTo>
                  <a:pt x="0" y="6868023"/>
                </a:lnTo>
                <a:close/>
              </a:path>
            </a:pathLst>
          </a:custGeom>
          <a:solidFill>
            <a:schemeClr val="accent4"/>
          </a:solidFill>
          <a:ln w="2454" cap="flat">
            <a:noFill/>
            <a:prstDash val="solid"/>
            <a:miter/>
          </a:ln>
        </p:spPr>
        <p:txBody>
          <a:bodyPr rtlCol="0" anchor="ctr"/>
          <a:lstStyle/>
          <a:p>
            <a:endParaRPr lang="en-US" sz="1351"/>
          </a:p>
        </p:txBody>
      </p:sp>
      <p:grpSp>
        <p:nvGrpSpPr>
          <p:cNvPr id="32" name="Group 31">
            <a:extLst>
              <a:ext uri="{FF2B5EF4-FFF2-40B4-BE49-F238E27FC236}">
                <a16:creationId xmlns:a16="http://schemas.microsoft.com/office/drawing/2014/main" id="{389232AD-47E5-402C-8148-8734A76C432B}"/>
              </a:ext>
            </a:extLst>
          </p:cNvPr>
          <p:cNvGrpSpPr/>
          <p:nvPr userDrawn="1"/>
        </p:nvGrpSpPr>
        <p:grpSpPr>
          <a:xfrm>
            <a:off x="-30033" y="1468048"/>
            <a:ext cx="3025581" cy="3744927"/>
            <a:chOff x="-30035" y="2024045"/>
            <a:chExt cx="2714280" cy="3359613"/>
          </a:xfrm>
        </p:grpSpPr>
        <p:sp>
          <p:nvSpPr>
            <p:cNvPr id="33" name="Freeform: Shape 32">
              <a:extLst>
                <a:ext uri="{FF2B5EF4-FFF2-40B4-BE49-F238E27FC236}">
                  <a16:creationId xmlns:a16="http://schemas.microsoft.com/office/drawing/2014/main" id="{EC09DD2E-4D62-446A-AA8D-E72C184D8ED9}"/>
                </a:ext>
              </a:extLst>
            </p:cNvPr>
            <p:cNvSpPr/>
            <p:nvPr/>
          </p:nvSpPr>
          <p:spPr>
            <a:xfrm>
              <a:off x="-30035" y="2643185"/>
              <a:ext cx="2252378" cy="2740473"/>
            </a:xfrm>
            <a:custGeom>
              <a:avLst/>
              <a:gdLst>
                <a:gd name="connsiteX0" fmla="*/ 1006808 w 2252378"/>
                <a:gd name="connsiteY0" fmla="*/ 280 h 2740473"/>
                <a:gd name="connsiteX1" fmla="*/ 1148808 w 2252378"/>
                <a:gd name="connsiteY1" fmla="*/ 17104 h 2740473"/>
                <a:gd name="connsiteX2" fmla="*/ 1282730 w 2252378"/>
                <a:gd name="connsiteY2" fmla="*/ 57593 h 2740473"/>
                <a:gd name="connsiteX3" fmla="*/ 1439790 w 2252378"/>
                <a:gd name="connsiteY3" fmla="*/ 159926 h 2740473"/>
                <a:gd name="connsiteX4" fmla="*/ 1716088 w 2252378"/>
                <a:gd name="connsiteY4" fmla="*/ 458469 h 2740473"/>
                <a:gd name="connsiteX5" fmla="*/ 1944780 w 2252378"/>
                <a:gd name="connsiteY5" fmla="*/ 704068 h 2740473"/>
                <a:gd name="connsiteX6" fmla="*/ 2137876 w 2252378"/>
                <a:gd name="connsiteY6" fmla="*/ 994159 h 2740473"/>
                <a:gd name="connsiteX7" fmla="*/ 2246882 w 2252378"/>
                <a:gd name="connsiteY7" fmla="*/ 1367006 h 2740473"/>
                <a:gd name="connsiteX8" fmla="*/ 2232646 w 2252378"/>
                <a:gd name="connsiteY8" fmla="*/ 1691802 h 2740473"/>
                <a:gd name="connsiteX9" fmla="*/ 2183703 w 2252378"/>
                <a:gd name="connsiteY9" fmla="*/ 1810151 h 2740473"/>
                <a:gd name="connsiteX10" fmla="*/ 2071138 w 2252378"/>
                <a:gd name="connsiteY10" fmla="*/ 1999243 h 2740473"/>
                <a:gd name="connsiteX11" fmla="*/ 1812192 w 2252378"/>
                <a:gd name="connsiteY11" fmla="*/ 2323595 h 2740473"/>
                <a:gd name="connsiteX12" fmla="*/ 1488285 w 2252378"/>
                <a:gd name="connsiteY12" fmla="*/ 2588325 h 2740473"/>
                <a:gd name="connsiteX13" fmla="*/ 1057154 w 2252378"/>
                <a:gd name="connsiteY13" fmla="*/ 2734704 h 2740473"/>
                <a:gd name="connsiteX14" fmla="*/ 612673 w 2252378"/>
                <a:gd name="connsiteY14" fmla="*/ 2670636 h 2740473"/>
                <a:gd name="connsiteX15" fmla="*/ 210907 w 2252378"/>
                <a:gd name="connsiteY15" fmla="*/ 2425038 h 2740473"/>
                <a:gd name="connsiteX16" fmla="*/ 76707 w 2252378"/>
                <a:gd name="connsiteY16" fmla="*/ 2298067 h 2740473"/>
                <a:gd name="connsiteX17" fmla="*/ 0 w 2252378"/>
                <a:gd name="connsiteY17" fmla="*/ 2208476 h 2740473"/>
                <a:gd name="connsiteX18" fmla="*/ 0 w 2252378"/>
                <a:gd name="connsiteY18" fmla="*/ 661302 h 2740473"/>
                <a:gd name="connsiteX19" fmla="*/ 69865 w 2252378"/>
                <a:gd name="connsiteY19" fmla="*/ 583048 h 2740473"/>
                <a:gd name="connsiteX20" fmla="*/ 259403 w 2252378"/>
                <a:gd name="connsiteY20" fmla="*/ 418426 h 2740473"/>
                <a:gd name="connsiteX21" fmla="*/ 618014 w 2252378"/>
                <a:gd name="connsiteY21" fmla="*/ 129671 h 2740473"/>
                <a:gd name="connsiteX22" fmla="*/ 1006808 w 2252378"/>
                <a:gd name="connsiteY22" fmla="*/ 280 h 274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2378" h="2740473">
                  <a:moveTo>
                    <a:pt x="1006808" y="280"/>
                  </a:moveTo>
                  <a:cubicBezTo>
                    <a:pt x="1053177" y="1587"/>
                    <a:pt x="1100534" y="7427"/>
                    <a:pt x="1148808" y="17104"/>
                  </a:cubicBezTo>
                  <a:cubicBezTo>
                    <a:pt x="1194635" y="26447"/>
                    <a:pt x="1239573" y="39795"/>
                    <a:pt x="1282730" y="57593"/>
                  </a:cubicBezTo>
                  <a:cubicBezTo>
                    <a:pt x="1341461" y="81618"/>
                    <a:pt x="1393961" y="114542"/>
                    <a:pt x="1439790" y="159926"/>
                  </a:cubicBezTo>
                  <a:cubicBezTo>
                    <a:pt x="1535892" y="255584"/>
                    <a:pt x="1624432" y="358361"/>
                    <a:pt x="1716088" y="458469"/>
                  </a:cubicBezTo>
                  <a:cubicBezTo>
                    <a:pt x="1791724" y="540780"/>
                    <a:pt x="1864692" y="626207"/>
                    <a:pt x="1944780" y="704068"/>
                  </a:cubicBezTo>
                  <a:cubicBezTo>
                    <a:pt x="2030650" y="787715"/>
                    <a:pt x="2097388" y="882928"/>
                    <a:pt x="2137876" y="994159"/>
                  </a:cubicBezTo>
                  <a:cubicBezTo>
                    <a:pt x="2184149" y="1120074"/>
                    <a:pt x="2238873" y="1253550"/>
                    <a:pt x="2246882" y="1367006"/>
                  </a:cubicBezTo>
                  <a:cubicBezTo>
                    <a:pt x="2254891" y="1476013"/>
                    <a:pt x="2257116" y="1584130"/>
                    <a:pt x="2232646" y="1691802"/>
                  </a:cubicBezTo>
                  <a:cubicBezTo>
                    <a:pt x="2222857" y="1734070"/>
                    <a:pt x="2203280" y="1771888"/>
                    <a:pt x="2183703" y="1810151"/>
                  </a:cubicBezTo>
                  <a:cubicBezTo>
                    <a:pt x="2150333" y="1876001"/>
                    <a:pt x="2112070" y="1938289"/>
                    <a:pt x="2071138" y="1999243"/>
                  </a:cubicBezTo>
                  <a:cubicBezTo>
                    <a:pt x="1993720" y="2114035"/>
                    <a:pt x="1907405" y="2222151"/>
                    <a:pt x="1812192" y="2323595"/>
                  </a:cubicBezTo>
                  <a:cubicBezTo>
                    <a:pt x="1716088" y="2426817"/>
                    <a:pt x="1610641" y="2518026"/>
                    <a:pt x="1488285" y="2588325"/>
                  </a:cubicBezTo>
                  <a:cubicBezTo>
                    <a:pt x="1354363" y="2665297"/>
                    <a:pt x="1210653" y="2715572"/>
                    <a:pt x="1057154" y="2734704"/>
                  </a:cubicBezTo>
                  <a:cubicBezTo>
                    <a:pt x="903655" y="2753836"/>
                    <a:pt x="756384" y="2723581"/>
                    <a:pt x="612673" y="2670636"/>
                  </a:cubicBezTo>
                  <a:cubicBezTo>
                    <a:pt x="462290" y="2615464"/>
                    <a:pt x="331927" y="2528260"/>
                    <a:pt x="210907" y="2425038"/>
                  </a:cubicBezTo>
                  <a:cubicBezTo>
                    <a:pt x="163745" y="2384772"/>
                    <a:pt x="119030" y="2342504"/>
                    <a:pt x="76707" y="2298067"/>
                  </a:cubicBezTo>
                  <a:lnTo>
                    <a:pt x="0" y="2208476"/>
                  </a:lnTo>
                  <a:lnTo>
                    <a:pt x="0" y="661302"/>
                  </a:lnTo>
                  <a:lnTo>
                    <a:pt x="69865" y="583048"/>
                  </a:lnTo>
                  <a:cubicBezTo>
                    <a:pt x="128151" y="522985"/>
                    <a:pt x="194444" y="471372"/>
                    <a:pt x="259403" y="418426"/>
                  </a:cubicBezTo>
                  <a:cubicBezTo>
                    <a:pt x="378643" y="321434"/>
                    <a:pt x="498774" y="226219"/>
                    <a:pt x="618014" y="129671"/>
                  </a:cubicBezTo>
                  <a:cubicBezTo>
                    <a:pt x="737476" y="33233"/>
                    <a:pt x="867700" y="-3641"/>
                    <a:pt x="1006808" y="280"/>
                  </a:cubicBezTo>
                  <a:close/>
                </a:path>
              </a:pathLst>
            </a:custGeom>
            <a:solidFill>
              <a:srgbClr val="F3F3F3"/>
            </a:solidFill>
            <a:ln w="2363" cap="flat">
              <a:noFill/>
              <a:prstDash val="solid"/>
              <a:miter/>
            </a:ln>
          </p:spPr>
          <p:txBody>
            <a:bodyPr rtlCol="0" anchor="ctr"/>
            <a:lstStyle/>
            <a:p>
              <a:endParaRPr lang="en-US" sz="1351"/>
            </a:p>
          </p:txBody>
        </p:sp>
        <p:sp>
          <p:nvSpPr>
            <p:cNvPr id="34" name="Freeform: Shape 33">
              <a:extLst>
                <a:ext uri="{FF2B5EF4-FFF2-40B4-BE49-F238E27FC236}">
                  <a16:creationId xmlns:a16="http://schemas.microsoft.com/office/drawing/2014/main" id="{10ACF7DF-8038-4A8D-ABB8-A1A520223F7E}"/>
                </a:ext>
              </a:extLst>
            </p:cNvPr>
            <p:cNvSpPr/>
            <p:nvPr/>
          </p:nvSpPr>
          <p:spPr>
            <a:xfrm>
              <a:off x="227889" y="2893864"/>
              <a:ext cx="1390558" cy="452447"/>
            </a:xfrm>
            <a:custGeom>
              <a:avLst/>
              <a:gdLst>
                <a:gd name="connsiteX0" fmla="*/ 376539 w 739990"/>
                <a:gd name="connsiteY0" fmla="*/ 5 h 240771"/>
                <a:gd name="connsiteX1" fmla="*/ 433126 w 739990"/>
                <a:gd name="connsiteY1" fmla="*/ 22498 h 240771"/>
                <a:gd name="connsiteX2" fmla="*/ 694992 w 739990"/>
                <a:gd name="connsiteY2" fmla="*/ 181369 h 240771"/>
                <a:gd name="connsiteX3" fmla="*/ 733112 w 739990"/>
                <a:gd name="connsiteY3" fmla="*/ 202442 h 240771"/>
                <a:gd name="connsiteX4" fmla="*/ 730981 w 739990"/>
                <a:gd name="connsiteY4" fmla="*/ 227302 h 240771"/>
                <a:gd name="connsiteX5" fmla="*/ 684101 w 739990"/>
                <a:gd name="connsiteY5" fmla="*/ 230380 h 240771"/>
                <a:gd name="connsiteX6" fmla="*/ 430285 w 739990"/>
                <a:gd name="connsiteY6" fmla="*/ 66773 h 240771"/>
                <a:gd name="connsiteX7" fmla="*/ 331553 w 739990"/>
                <a:gd name="connsiteY7" fmla="*/ 65826 h 240771"/>
                <a:gd name="connsiteX8" fmla="*/ 75370 w 739990"/>
                <a:gd name="connsiteY8" fmla="*/ 227302 h 240771"/>
                <a:gd name="connsiteX9" fmla="*/ 28253 w 739990"/>
                <a:gd name="connsiteY9" fmla="*/ 240561 h 240771"/>
                <a:gd name="connsiteX10" fmla="*/ 11679 w 739990"/>
                <a:gd name="connsiteY10" fmla="*/ 235352 h 240771"/>
                <a:gd name="connsiteX11" fmla="*/ 10022 w 739990"/>
                <a:gd name="connsiteY11" fmla="*/ 203389 h 240771"/>
                <a:gd name="connsiteX12" fmla="*/ 32041 w 739990"/>
                <a:gd name="connsiteY12" fmla="*/ 192261 h 240771"/>
                <a:gd name="connsiteX13" fmla="*/ 305745 w 739990"/>
                <a:gd name="connsiteY13" fmla="*/ 34573 h 240771"/>
                <a:gd name="connsiteX14" fmla="*/ 376539 w 739990"/>
                <a:gd name="connsiteY14" fmla="*/ 5 h 2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990" h="240771">
                  <a:moveTo>
                    <a:pt x="376539" y="5"/>
                  </a:moveTo>
                  <a:cubicBezTo>
                    <a:pt x="397848" y="-232"/>
                    <a:pt x="412764" y="8528"/>
                    <a:pt x="433126" y="22498"/>
                  </a:cubicBezTo>
                  <a:cubicBezTo>
                    <a:pt x="490424" y="54461"/>
                    <a:pt x="661134" y="166453"/>
                    <a:pt x="694992" y="181369"/>
                  </a:cubicBezTo>
                  <a:cubicBezTo>
                    <a:pt x="708251" y="187288"/>
                    <a:pt x="721984" y="192734"/>
                    <a:pt x="733112" y="202442"/>
                  </a:cubicBezTo>
                  <a:cubicBezTo>
                    <a:pt x="743056" y="210965"/>
                    <a:pt x="742109" y="220673"/>
                    <a:pt x="730981" y="227302"/>
                  </a:cubicBezTo>
                  <a:cubicBezTo>
                    <a:pt x="719379" y="234169"/>
                    <a:pt x="700438" y="236299"/>
                    <a:pt x="684101" y="230380"/>
                  </a:cubicBezTo>
                  <a:cubicBezTo>
                    <a:pt x="640062" y="213806"/>
                    <a:pt x="436915" y="71509"/>
                    <a:pt x="430285" y="66773"/>
                  </a:cubicBezTo>
                  <a:cubicBezTo>
                    <a:pt x="397611" y="43097"/>
                    <a:pt x="364700" y="42623"/>
                    <a:pt x="331553" y="65826"/>
                  </a:cubicBezTo>
                  <a:cubicBezTo>
                    <a:pt x="305272" y="84057"/>
                    <a:pt x="134088" y="191077"/>
                    <a:pt x="75370" y="227302"/>
                  </a:cubicBezTo>
                  <a:cubicBezTo>
                    <a:pt x="61164" y="236063"/>
                    <a:pt x="45774" y="241982"/>
                    <a:pt x="28253" y="240561"/>
                  </a:cubicBezTo>
                  <a:cubicBezTo>
                    <a:pt x="22097" y="240088"/>
                    <a:pt x="16651" y="238667"/>
                    <a:pt x="11679" y="235352"/>
                  </a:cubicBezTo>
                  <a:cubicBezTo>
                    <a:pt x="-3237" y="225645"/>
                    <a:pt x="-3948" y="214280"/>
                    <a:pt x="10022" y="203389"/>
                  </a:cubicBezTo>
                  <a:cubicBezTo>
                    <a:pt x="16651" y="198180"/>
                    <a:pt x="24465" y="195338"/>
                    <a:pt x="32041" y="192261"/>
                  </a:cubicBezTo>
                  <a:cubicBezTo>
                    <a:pt x="73476" y="175687"/>
                    <a:pt x="237319" y="82163"/>
                    <a:pt x="305745" y="34573"/>
                  </a:cubicBezTo>
                  <a:cubicBezTo>
                    <a:pt x="318294" y="29838"/>
                    <a:pt x="363753" y="5"/>
                    <a:pt x="376539" y="5"/>
                  </a:cubicBezTo>
                  <a:close/>
                </a:path>
              </a:pathLst>
            </a:custGeom>
            <a:solidFill>
              <a:srgbClr val="FEFEFE"/>
            </a:solidFill>
            <a:ln w="2363" cap="flat">
              <a:noFill/>
              <a:prstDash val="solid"/>
              <a:miter/>
            </a:ln>
          </p:spPr>
          <p:txBody>
            <a:bodyPr rtlCol="0" anchor="ctr"/>
            <a:lstStyle/>
            <a:p>
              <a:endParaRPr lang="en-US" sz="1351"/>
            </a:p>
          </p:txBody>
        </p:sp>
        <p:sp>
          <p:nvSpPr>
            <p:cNvPr id="35" name="Freeform: Shape 34">
              <a:extLst>
                <a:ext uri="{FF2B5EF4-FFF2-40B4-BE49-F238E27FC236}">
                  <a16:creationId xmlns:a16="http://schemas.microsoft.com/office/drawing/2014/main" id="{7F210129-499B-4B05-83FF-B21DBEC1DF66}"/>
                </a:ext>
              </a:extLst>
            </p:cNvPr>
            <p:cNvSpPr/>
            <p:nvPr/>
          </p:nvSpPr>
          <p:spPr>
            <a:xfrm>
              <a:off x="159516" y="4313628"/>
              <a:ext cx="1528761" cy="198629"/>
            </a:xfrm>
            <a:custGeom>
              <a:avLst/>
              <a:gdLst>
                <a:gd name="connsiteX0" fmla="*/ 813536 w 813535"/>
                <a:gd name="connsiteY0" fmla="*/ 3789 h 105701"/>
                <a:gd name="connsiteX1" fmla="*/ 791280 w 813535"/>
                <a:gd name="connsiteY1" fmla="*/ 21072 h 105701"/>
                <a:gd name="connsiteX2" fmla="*/ 554038 w 813535"/>
                <a:gd name="connsiteY2" fmla="*/ 95181 h 105701"/>
                <a:gd name="connsiteX3" fmla="*/ 92340 w 813535"/>
                <a:gd name="connsiteY3" fmla="*/ 45460 h 105701"/>
                <a:gd name="connsiteX4" fmla="*/ 14443 w 813535"/>
                <a:gd name="connsiteY4" fmla="*/ 11128 h 105701"/>
                <a:gd name="connsiteX5" fmla="*/ 0 w 813535"/>
                <a:gd name="connsiteY5" fmla="*/ 0 h 105701"/>
                <a:gd name="connsiteX6" fmla="*/ 406531 w 813535"/>
                <a:gd name="connsiteY6" fmla="*/ 72451 h 105701"/>
                <a:gd name="connsiteX7" fmla="*/ 813536 w 813535"/>
                <a:gd name="connsiteY7" fmla="*/ 3789 h 1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35" h="105701">
                  <a:moveTo>
                    <a:pt x="813536" y="3789"/>
                  </a:moveTo>
                  <a:cubicBezTo>
                    <a:pt x="807853" y="12786"/>
                    <a:pt x="799566" y="17047"/>
                    <a:pt x="791280" y="21072"/>
                  </a:cubicBezTo>
                  <a:cubicBezTo>
                    <a:pt x="716461" y="59429"/>
                    <a:pt x="636670" y="82395"/>
                    <a:pt x="554038" y="95181"/>
                  </a:cubicBezTo>
                  <a:cubicBezTo>
                    <a:pt x="395877" y="119805"/>
                    <a:pt x="242214" y="100390"/>
                    <a:pt x="92340" y="45460"/>
                  </a:cubicBezTo>
                  <a:cubicBezTo>
                    <a:pt x="65585" y="35752"/>
                    <a:pt x="39540" y="24387"/>
                    <a:pt x="14443" y="11128"/>
                  </a:cubicBezTo>
                  <a:cubicBezTo>
                    <a:pt x="9234" y="8287"/>
                    <a:pt x="4499" y="5209"/>
                    <a:pt x="0" y="0"/>
                  </a:cubicBezTo>
                  <a:cubicBezTo>
                    <a:pt x="132353" y="43329"/>
                    <a:pt x="266838" y="71267"/>
                    <a:pt x="406531" y="72451"/>
                  </a:cubicBezTo>
                  <a:cubicBezTo>
                    <a:pt x="546461" y="73635"/>
                    <a:pt x="680945" y="46407"/>
                    <a:pt x="813536" y="3789"/>
                  </a:cubicBezTo>
                  <a:close/>
                </a:path>
              </a:pathLst>
            </a:custGeom>
            <a:solidFill>
              <a:srgbClr val="CDCDCD"/>
            </a:solidFill>
            <a:ln w="2363" cap="flat">
              <a:noFill/>
              <a:prstDash val="solid"/>
              <a:miter/>
            </a:ln>
          </p:spPr>
          <p:txBody>
            <a:bodyPr rtlCol="0" anchor="ctr"/>
            <a:lstStyle/>
            <a:p>
              <a:endParaRPr lang="en-US" sz="1351"/>
            </a:p>
          </p:txBody>
        </p:sp>
        <p:sp>
          <p:nvSpPr>
            <p:cNvPr id="36" name="Freeform: Shape 35">
              <a:extLst>
                <a:ext uri="{FF2B5EF4-FFF2-40B4-BE49-F238E27FC236}">
                  <a16:creationId xmlns:a16="http://schemas.microsoft.com/office/drawing/2014/main" id="{D894F678-B9AF-4409-8F37-807E424F3A26}"/>
                </a:ext>
              </a:extLst>
            </p:cNvPr>
            <p:cNvSpPr/>
            <p:nvPr/>
          </p:nvSpPr>
          <p:spPr>
            <a:xfrm>
              <a:off x="223584" y="4044893"/>
              <a:ext cx="1422868" cy="199523"/>
            </a:xfrm>
            <a:custGeom>
              <a:avLst/>
              <a:gdLst>
                <a:gd name="connsiteX0" fmla="*/ 757185 w 757184"/>
                <a:gd name="connsiteY0" fmla="*/ 4735 h 106177"/>
                <a:gd name="connsiteX1" fmla="*/ 711962 w 757184"/>
                <a:gd name="connsiteY1" fmla="*/ 34805 h 106177"/>
                <a:gd name="connsiteX2" fmla="*/ 460751 w 757184"/>
                <a:gd name="connsiteY2" fmla="*/ 102994 h 106177"/>
                <a:gd name="connsiteX3" fmla="*/ 107256 w 757184"/>
                <a:gd name="connsiteY3" fmla="*/ 54220 h 106177"/>
                <a:gd name="connsiteX4" fmla="*/ 21783 w 757184"/>
                <a:gd name="connsiteY4" fmla="*/ 16337 h 106177"/>
                <a:gd name="connsiteX5" fmla="*/ 0 w 757184"/>
                <a:gd name="connsiteY5" fmla="*/ 0 h 106177"/>
                <a:gd name="connsiteX6" fmla="*/ 378356 w 757184"/>
                <a:gd name="connsiteY6" fmla="*/ 73161 h 106177"/>
                <a:gd name="connsiteX7" fmla="*/ 757185 w 757184"/>
                <a:gd name="connsiteY7" fmla="*/ 4735 h 1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184" h="106177">
                  <a:moveTo>
                    <a:pt x="757185" y="4735"/>
                  </a:moveTo>
                  <a:cubicBezTo>
                    <a:pt x="744399" y="18941"/>
                    <a:pt x="728062" y="27228"/>
                    <a:pt x="711962" y="34805"/>
                  </a:cubicBezTo>
                  <a:cubicBezTo>
                    <a:pt x="632408" y="72451"/>
                    <a:pt x="548355" y="95181"/>
                    <a:pt x="460751" y="102994"/>
                  </a:cubicBezTo>
                  <a:cubicBezTo>
                    <a:pt x="339289" y="114122"/>
                    <a:pt x="221615" y="95654"/>
                    <a:pt x="107256" y="54220"/>
                  </a:cubicBezTo>
                  <a:cubicBezTo>
                    <a:pt x="77897" y="43565"/>
                    <a:pt x="49485" y="31017"/>
                    <a:pt x="21783" y="16337"/>
                  </a:cubicBezTo>
                  <a:cubicBezTo>
                    <a:pt x="13969" y="12075"/>
                    <a:pt x="6156" y="7577"/>
                    <a:pt x="0" y="0"/>
                  </a:cubicBezTo>
                  <a:cubicBezTo>
                    <a:pt x="122409" y="44276"/>
                    <a:pt x="247660" y="71978"/>
                    <a:pt x="378356" y="73161"/>
                  </a:cubicBezTo>
                  <a:cubicBezTo>
                    <a:pt x="509052" y="74345"/>
                    <a:pt x="634302" y="47354"/>
                    <a:pt x="757185" y="4735"/>
                  </a:cubicBezTo>
                  <a:close/>
                </a:path>
              </a:pathLst>
            </a:custGeom>
            <a:solidFill>
              <a:srgbClr val="CDCDCD"/>
            </a:solidFill>
            <a:ln w="2363" cap="flat">
              <a:noFill/>
              <a:prstDash val="solid"/>
              <a:miter/>
            </a:ln>
          </p:spPr>
          <p:txBody>
            <a:bodyPr rtlCol="0" anchor="ctr"/>
            <a:lstStyle/>
            <a:p>
              <a:endParaRPr lang="en-US" sz="1351"/>
            </a:p>
          </p:txBody>
        </p:sp>
        <p:sp>
          <p:nvSpPr>
            <p:cNvPr id="37" name="Freeform: Shape 36">
              <a:extLst>
                <a:ext uri="{FF2B5EF4-FFF2-40B4-BE49-F238E27FC236}">
                  <a16:creationId xmlns:a16="http://schemas.microsoft.com/office/drawing/2014/main" id="{0893E2AB-F099-4448-9593-F807DD105C8B}"/>
                </a:ext>
              </a:extLst>
            </p:cNvPr>
            <p:cNvSpPr/>
            <p:nvPr/>
          </p:nvSpPr>
          <p:spPr>
            <a:xfrm>
              <a:off x="221361" y="4579249"/>
              <a:ext cx="1405073" cy="202008"/>
            </a:xfrm>
            <a:custGeom>
              <a:avLst/>
              <a:gdLst>
                <a:gd name="connsiteX0" fmla="*/ 747714 w 747714"/>
                <a:gd name="connsiteY0" fmla="*/ 4262 h 107499"/>
                <a:gd name="connsiteX1" fmla="*/ 733271 w 747714"/>
                <a:gd name="connsiteY1" fmla="*/ 18941 h 107499"/>
                <a:gd name="connsiteX2" fmla="*/ 549302 w 747714"/>
                <a:gd name="connsiteY2" fmla="*/ 88788 h 107499"/>
                <a:gd name="connsiteX3" fmla="*/ 387590 w 747714"/>
                <a:gd name="connsiteY3" fmla="*/ 107493 h 107499"/>
                <a:gd name="connsiteX4" fmla="*/ 159108 w 747714"/>
                <a:gd name="connsiteY4" fmla="*/ 72924 h 107499"/>
                <a:gd name="connsiteX5" fmla="*/ 12075 w 747714"/>
                <a:gd name="connsiteY5" fmla="*/ 11838 h 107499"/>
                <a:gd name="connsiteX6" fmla="*/ 0 w 747714"/>
                <a:gd name="connsiteY6" fmla="*/ 0 h 107499"/>
                <a:gd name="connsiteX7" fmla="*/ 747714 w 747714"/>
                <a:gd name="connsiteY7" fmla="*/ 4262 h 10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14" h="107499">
                  <a:moveTo>
                    <a:pt x="747714" y="4262"/>
                  </a:moveTo>
                  <a:cubicBezTo>
                    <a:pt x="745347" y="13022"/>
                    <a:pt x="738954" y="15627"/>
                    <a:pt x="733271" y="18941"/>
                  </a:cubicBezTo>
                  <a:cubicBezTo>
                    <a:pt x="675973" y="52562"/>
                    <a:pt x="613703" y="73398"/>
                    <a:pt x="549302" y="88788"/>
                  </a:cubicBezTo>
                  <a:cubicBezTo>
                    <a:pt x="496029" y="101574"/>
                    <a:pt x="442046" y="107730"/>
                    <a:pt x="387590" y="107493"/>
                  </a:cubicBezTo>
                  <a:cubicBezTo>
                    <a:pt x="309930" y="107019"/>
                    <a:pt x="233690" y="95654"/>
                    <a:pt x="159108" y="72924"/>
                  </a:cubicBezTo>
                  <a:cubicBezTo>
                    <a:pt x="107966" y="57298"/>
                    <a:pt x="58245" y="38593"/>
                    <a:pt x="12075" y="11838"/>
                  </a:cubicBezTo>
                  <a:cubicBezTo>
                    <a:pt x="7577" y="9234"/>
                    <a:pt x="2368" y="7103"/>
                    <a:pt x="0" y="0"/>
                  </a:cubicBezTo>
                  <a:cubicBezTo>
                    <a:pt x="248607" y="96601"/>
                    <a:pt x="497450" y="100153"/>
                    <a:pt x="747714" y="4262"/>
                  </a:cubicBezTo>
                  <a:close/>
                </a:path>
              </a:pathLst>
            </a:custGeom>
            <a:solidFill>
              <a:srgbClr val="CDCDCD"/>
            </a:solidFill>
            <a:ln w="2363" cap="flat">
              <a:noFill/>
              <a:prstDash val="solid"/>
              <a:miter/>
            </a:ln>
          </p:spPr>
          <p:txBody>
            <a:bodyPr rtlCol="0" anchor="ctr"/>
            <a:lstStyle/>
            <a:p>
              <a:endParaRPr lang="en-US" sz="1351"/>
            </a:p>
          </p:txBody>
        </p:sp>
        <p:sp>
          <p:nvSpPr>
            <p:cNvPr id="38" name="Freeform: Shape 37">
              <a:extLst>
                <a:ext uri="{FF2B5EF4-FFF2-40B4-BE49-F238E27FC236}">
                  <a16:creationId xmlns:a16="http://schemas.microsoft.com/office/drawing/2014/main" id="{923088B8-E206-4B0C-834C-8EC467885B9F}"/>
                </a:ext>
              </a:extLst>
            </p:cNvPr>
            <p:cNvSpPr/>
            <p:nvPr/>
          </p:nvSpPr>
          <p:spPr>
            <a:xfrm>
              <a:off x="240492" y="4779020"/>
              <a:ext cx="1347232" cy="204368"/>
            </a:xfrm>
            <a:custGeom>
              <a:avLst/>
              <a:gdLst>
                <a:gd name="connsiteX0" fmla="*/ 1421 w 716934"/>
                <a:gd name="connsiteY0" fmla="*/ 0 h 108755"/>
                <a:gd name="connsiteX1" fmla="*/ 716934 w 716934"/>
                <a:gd name="connsiteY1" fmla="*/ 3315 h 108755"/>
                <a:gd name="connsiteX2" fmla="*/ 704386 w 716934"/>
                <a:gd name="connsiteY2" fmla="*/ 18704 h 108755"/>
                <a:gd name="connsiteX3" fmla="*/ 555932 w 716934"/>
                <a:gd name="connsiteY3" fmla="*/ 82158 h 108755"/>
                <a:gd name="connsiteX4" fmla="*/ 349233 w 716934"/>
                <a:gd name="connsiteY4" fmla="*/ 108203 h 108755"/>
                <a:gd name="connsiteX5" fmla="*/ 19415 w 716934"/>
                <a:gd name="connsiteY5" fmla="*/ 17284 h 108755"/>
                <a:gd name="connsiteX6" fmla="*/ 0 w 716934"/>
                <a:gd name="connsiteY6" fmla="*/ 4735 h 108755"/>
                <a:gd name="connsiteX7" fmla="*/ 1421 w 716934"/>
                <a:gd name="connsiteY7" fmla="*/ 0 h 10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934" h="108755">
                  <a:moveTo>
                    <a:pt x="1421" y="0"/>
                  </a:moveTo>
                  <a:cubicBezTo>
                    <a:pt x="238662" y="97785"/>
                    <a:pt x="476378" y="101337"/>
                    <a:pt x="716934" y="3315"/>
                  </a:cubicBezTo>
                  <a:cubicBezTo>
                    <a:pt x="714093" y="13732"/>
                    <a:pt x="708647" y="16100"/>
                    <a:pt x="704386" y="18704"/>
                  </a:cubicBezTo>
                  <a:cubicBezTo>
                    <a:pt x="658216" y="47590"/>
                    <a:pt x="608021" y="67242"/>
                    <a:pt x="555932" y="82158"/>
                  </a:cubicBezTo>
                  <a:cubicBezTo>
                    <a:pt x="488216" y="101337"/>
                    <a:pt x="419317" y="111281"/>
                    <a:pt x="349233" y="108203"/>
                  </a:cubicBezTo>
                  <a:cubicBezTo>
                    <a:pt x="232506" y="102994"/>
                    <a:pt x="121936" y="74345"/>
                    <a:pt x="19415" y="17284"/>
                  </a:cubicBezTo>
                  <a:cubicBezTo>
                    <a:pt x="12785" y="13496"/>
                    <a:pt x="6393" y="8760"/>
                    <a:pt x="0" y="4735"/>
                  </a:cubicBezTo>
                  <a:cubicBezTo>
                    <a:pt x="237" y="3078"/>
                    <a:pt x="710" y="1421"/>
                    <a:pt x="1421" y="0"/>
                  </a:cubicBezTo>
                  <a:close/>
                </a:path>
              </a:pathLst>
            </a:custGeom>
            <a:solidFill>
              <a:srgbClr val="CDCDCD"/>
            </a:solidFill>
            <a:ln w="2363" cap="flat">
              <a:noFill/>
              <a:prstDash val="solid"/>
              <a:miter/>
            </a:ln>
          </p:spPr>
          <p:txBody>
            <a:bodyPr rtlCol="0" anchor="ctr"/>
            <a:lstStyle/>
            <a:p>
              <a:endParaRPr lang="en-US" sz="1351"/>
            </a:p>
          </p:txBody>
        </p:sp>
        <p:sp>
          <p:nvSpPr>
            <p:cNvPr id="39" name="Freeform: Shape 38">
              <a:extLst>
                <a:ext uri="{FF2B5EF4-FFF2-40B4-BE49-F238E27FC236}">
                  <a16:creationId xmlns:a16="http://schemas.microsoft.com/office/drawing/2014/main" id="{F0B68078-DF9A-42D7-9D4C-BD951557432C}"/>
                </a:ext>
              </a:extLst>
            </p:cNvPr>
            <p:cNvSpPr/>
            <p:nvPr/>
          </p:nvSpPr>
          <p:spPr>
            <a:xfrm>
              <a:off x="325917" y="5021106"/>
              <a:ext cx="1176381" cy="198035"/>
            </a:xfrm>
            <a:custGeom>
              <a:avLst/>
              <a:gdLst>
                <a:gd name="connsiteX0" fmla="*/ 626015 w 626015"/>
                <a:gd name="connsiteY0" fmla="*/ 6368 h 105385"/>
                <a:gd name="connsiteX1" fmla="*/ 343551 w 626015"/>
                <a:gd name="connsiteY1" fmla="*/ 104863 h 105385"/>
                <a:gd name="connsiteX2" fmla="*/ 0 w 626015"/>
                <a:gd name="connsiteY2" fmla="*/ 449 h 105385"/>
                <a:gd name="connsiteX3" fmla="*/ 15627 w 626015"/>
                <a:gd name="connsiteY3" fmla="*/ 4237 h 105385"/>
                <a:gd name="connsiteX4" fmla="*/ 219247 w 626015"/>
                <a:gd name="connsiteY4" fmla="*/ 64613 h 105385"/>
                <a:gd name="connsiteX5" fmla="*/ 510709 w 626015"/>
                <a:gd name="connsiteY5" fmla="*/ 44014 h 105385"/>
                <a:gd name="connsiteX6" fmla="*/ 609678 w 626015"/>
                <a:gd name="connsiteY6" fmla="*/ 8262 h 105385"/>
                <a:gd name="connsiteX7" fmla="*/ 626015 w 626015"/>
                <a:gd name="connsiteY7" fmla="*/ 6368 h 10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15" h="105385">
                  <a:moveTo>
                    <a:pt x="626015" y="6368"/>
                  </a:moveTo>
                  <a:cubicBezTo>
                    <a:pt x="542436" y="69111"/>
                    <a:pt x="447255" y="99654"/>
                    <a:pt x="343551" y="104863"/>
                  </a:cubicBezTo>
                  <a:cubicBezTo>
                    <a:pt x="193203" y="112203"/>
                    <a:pt x="39304" y="40462"/>
                    <a:pt x="0" y="449"/>
                  </a:cubicBezTo>
                  <a:cubicBezTo>
                    <a:pt x="6393" y="-1209"/>
                    <a:pt x="11128" y="2106"/>
                    <a:pt x="15627" y="4237"/>
                  </a:cubicBezTo>
                  <a:cubicBezTo>
                    <a:pt x="80975" y="33122"/>
                    <a:pt x="148454" y="53958"/>
                    <a:pt x="219247" y="64613"/>
                  </a:cubicBezTo>
                  <a:cubicBezTo>
                    <a:pt x="317980" y="79529"/>
                    <a:pt x="415055" y="71716"/>
                    <a:pt x="510709" y="44014"/>
                  </a:cubicBezTo>
                  <a:cubicBezTo>
                    <a:pt x="544567" y="34306"/>
                    <a:pt x="577004" y="21284"/>
                    <a:pt x="609678" y="8262"/>
                  </a:cubicBezTo>
                  <a:cubicBezTo>
                    <a:pt x="614650" y="6368"/>
                    <a:pt x="619386" y="3290"/>
                    <a:pt x="626015" y="6368"/>
                  </a:cubicBezTo>
                  <a:close/>
                </a:path>
              </a:pathLst>
            </a:custGeom>
            <a:solidFill>
              <a:srgbClr val="CDCDCD"/>
            </a:solidFill>
            <a:ln w="2363" cap="flat">
              <a:noFill/>
              <a:prstDash val="solid"/>
              <a:miter/>
            </a:ln>
          </p:spPr>
          <p:txBody>
            <a:bodyPr rtlCol="0" anchor="ctr"/>
            <a:lstStyle/>
            <a:p>
              <a:endParaRPr lang="en-US" sz="1351"/>
            </a:p>
          </p:txBody>
        </p:sp>
        <p:sp>
          <p:nvSpPr>
            <p:cNvPr id="40" name="Freeform: Shape 39">
              <a:extLst>
                <a:ext uri="{FF2B5EF4-FFF2-40B4-BE49-F238E27FC236}">
                  <a16:creationId xmlns:a16="http://schemas.microsoft.com/office/drawing/2014/main" id="{A6C3237A-E797-40B9-A3A6-9BD143304243}"/>
                </a:ext>
              </a:extLst>
            </p:cNvPr>
            <p:cNvSpPr/>
            <p:nvPr/>
          </p:nvSpPr>
          <p:spPr>
            <a:xfrm>
              <a:off x="366849" y="3763257"/>
              <a:ext cx="1137672" cy="200089"/>
            </a:xfrm>
            <a:custGeom>
              <a:avLst/>
              <a:gdLst>
                <a:gd name="connsiteX0" fmla="*/ 605416 w 605416"/>
                <a:gd name="connsiteY0" fmla="*/ 8997 h 106478"/>
                <a:gd name="connsiteX1" fmla="*/ 321531 w 605416"/>
                <a:gd name="connsiteY1" fmla="*/ 106309 h 106478"/>
                <a:gd name="connsiteX2" fmla="*/ 0 w 605416"/>
                <a:gd name="connsiteY2" fmla="*/ 0 h 106478"/>
                <a:gd name="connsiteX3" fmla="*/ 300932 w 605416"/>
                <a:gd name="connsiteY3" fmla="*/ 73398 h 106478"/>
                <a:gd name="connsiteX4" fmla="*/ 603522 w 605416"/>
                <a:gd name="connsiteY4" fmla="*/ 2841 h 106478"/>
                <a:gd name="connsiteX5" fmla="*/ 605416 w 605416"/>
                <a:gd name="connsiteY5" fmla="*/ 8997 h 1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416" h="106478">
                  <a:moveTo>
                    <a:pt x="605416" y="8997"/>
                  </a:moveTo>
                  <a:cubicBezTo>
                    <a:pt x="521837" y="72451"/>
                    <a:pt x="425946" y="103231"/>
                    <a:pt x="321531" y="106309"/>
                  </a:cubicBezTo>
                  <a:cubicBezTo>
                    <a:pt x="190835" y="110097"/>
                    <a:pt x="50432" y="49721"/>
                    <a:pt x="0" y="0"/>
                  </a:cubicBezTo>
                  <a:cubicBezTo>
                    <a:pt x="95654" y="43802"/>
                    <a:pt x="195334" y="72214"/>
                    <a:pt x="300932" y="73398"/>
                  </a:cubicBezTo>
                  <a:cubicBezTo>
                    <a:pt x="407241" y="74582"/>
                    <a:pt x="507394" y="47354"/>
                    <a:pt x="603522" y="2841"/>
                  </a:cubicBezTo>
                  <a:cubicBezTo>
                    <a:pt x="604233" y="4735"/>
                    <a:pt x="604706" y="6866"/>
                    <a:pt x="605416" y="8997"/>
                  </a:cubicBezTo>
                  <a:close/>
                </a:path>
              </a:pathLst>
            </a:custGeom>
            <a:solidFill>
              <a:srgbClr val="CDCDCD"/>
            </a:solidFill>
            <a:ln w="2363" cap="flat">
              <a:noFill/>
              <a:prstDash val="solid"/>
              <a:miter/>
            </a:ln>
          </p:spPr>
          <p:txBody>
            <a:bodyPr rtlCol="0" anchor="ctr"/>
            <a:lstStyle/>
            <a:p>
              <a:endParaRPr lang="en-US" sz="1351"/>
            </a:p>
          </p:txBody>
        </p:sp>
        <p:sp>
          <p:nvSpPr>
            <p:cNvPr id="41" name="Freeform: Shape 40">
              <a:extLst>
                <a:ext uri="{FF2B5EF4-FFF2-40B4-BE49-F238E27FC236}">
                  <a16:creationId xmlns:a16="http://schemas.microsoft.com/office/drawing/2014/main" id="{3BFB7100-180E-4453-9ACB-B1E5220F4B69}"/>
                </a:ext>
              </a:extLst>
            </p:cNvPr>
            <p:cNvSpPr/>
            <p:nvPr/>
          </p:nvSpPr>
          <p:spPr>
            <a:xfrm>
              <a:off x="434034" y="3504311"/>
              <a:ext cx="976164" cy="203556"/>
            </a:xfrm>
            <a:custGeom>
              <a:avLst/>
              <a:gdLst>
                <a:gd name="connsiteX0" fmla="*/ 0 w 519469"/>
                <a:gd name="connsiteY0" fmla="*/ 0 h 108323"/>
                <a:gd name="connsiteX1" fmla="*/ 519469 w 519469"/>
                <a:gd name="connsiteY1" fmla="*/ 6156 h 108323"/>
                <a:gd name="connsiteX2" fmla="*/ 503606 w 519469"/>
                <a:gd name="connsiteY2" fmla="*/ 26755 h 108323"/>
                <a:gd name="connsiteX3" fmla="*/ 297144 w 519469"/>
                <a:gd name="connsiteY3" fmla="*/ 107256 h 108323"/>
                <a:gd name="connsiteX4" fmla="*/ 11128 w 519469"/>
                <a:gd name="connsiteY4" fmla="*/ 15627 h 108323"/>
                <a:gd name="connsiteX5" fmla="*/ 0 w 519469"/>
                <a:gd name="connsiteY5" fmla="*/ 0 h 10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469" h="108323">
                  <a:moveTo>
                    <a:pt x="0" y="0"/>
                  </a:moveTo>
                  <a:cubicBezTo>
                    <a:pt x="173788" y="97785"/>
                    <a:pt x="346155" y="101574"/>
                    <a:pt x="519469" y="6156"/>
                  </a:cubicBezTo>
                  <a:cubicBezTo>
                    <a:pt x="517102" y="16811"/>
                    <a:pt x="509999" y="21783"/>
                    <a:pt x="503606" y="26755"/>
                  </a:cubicBezTo>
                  <a:cubicBezTo>
                    <a:pt x="442520" y="72925"/>
                    <a:pt x="374094" y="101574"/>
                    <a:pt x="297144" y="107256"/>
                  </a:cubicBezTo>
                  <a:cubicBezTo>
                    <a:pt x="189651" y="115069"/>
                    <a:pt x="95891" y="79554"/>
                    <a:pt x="11128" y="15627"/>
                  </a:cubicBezTo>
                  <a:cubicBezTo>
                    <a:pt x="7340" y="12786"/>
                    <a:pt x="2841" y="9708"/>
                    <a:pt x="0" y="0"/>
                  </a:cubicBezTo>
                  <a:close/>
                </a:path>
              </a:pathLst>
            </a:custGeom>
            <a:solidFill>
              <a:srgbClr val="CDCDCD"/>
            </a:solidFill>
            <a:ln w="2363" cap="flat">
              <a:noFill/>
              <a:prstDash val="solid"/>
              <a:miter/>
            </a:ln>
          </p:spPr>
          <p:txBody>
            <a:bodyPr rtlCol="0" anchor="ctr"/>
            <a:lstStyle/>
            <a:p>
              <a:endParaRPr lang="en-US" sz="1351"/>
            </a:p>
          </p:txBody>
        </p:sp>
        <p:sp>
          <p:nvSpPr>
            <p:cNvPr id="42" name="Freeform: Shape 41">
              <a:extLst>
                <a:ext uri="{FF2B5EF4-FFF2-40B4-BE49-F238E27FC236}">
                  <a16:creationId xmlns:a16="http://schemas.microsoft.com/office/drawing/2014/main" id="{4339AB74-7FB6-46C3-A6E6-330A05262077}"/>
                </a:ext>
              </a:extLst>
            </p:cNvPr>
            <p:cNvSpPr/>
            <p:nvPr/>
          </p:nvSpPr>
          <p:spPr>
            <a:xfrm>
              <a:off x="1918299" y="3803549"/>
              <a:ext cx="91143" cy="238196"/>
            </a:xfrm>
            <a:custGeom>
              <a:avLst/>
              <a:gdLst>
                <a:gd name="connsiteX0" fmla="*/ 38122 w 48502"/>
                <a:gd name="connsiteY0" fmla="*/ 23781 h 126757"/>
                <a:gd name="connsiteX1" fmla="*/ 47119 w 48502"/>
                <a:gd name="connsiteY1" fmla="*/ 103099 h 126757"/>
                <a:gd name="connsiteX2" fmla="*/ 40727 w 48502"/>
                <a:gd name="connsiteY2" fmla="*/ 119199 h 126757"/>
                <a:gd name="connsiteX3" fmla="*/ 20838 w 48502"/>
                <a:gd name="connsiteY3" fmla="*/ 125591 h 126757"/>
                <a:gd name="connsiteX4" fmla="*/ 14919 w 48502"/>
                <a:gd name="connsiteY4" fmla="*/ 108307 h 126757"/>
                <a:gd name="connsiteX5" fmla="*/ 10657 w 48502"/>
                <a:gd name="connsiteY5" fmla="*/ 49115 h 126757"/>
                <a:gd name="connsiteX6" fmla="*/ 2607 w 48502"/>
                <a:gd name="connsiteY6" fmla="*/ 32068 h 126757"/>
                <a:gd name="connsiteX7" fmla="*/ 3791 w 48502"/>
                <a:gd name="connsiteY7" fmla="*/ 9812 h 126757"/>
                <a:gd name="connsiteX8" fmla="*/ 25100 w 48502"/>
                <a:gd name="connsiteY8" fmla="*/ 815 h 126757"/>
                <a:gd name="connsiteX9" fmla="*/ 38122 w 48502"/>
                <a:gd name="connsiteY9" fmla="*/ 23781 h 1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2" h="126757">
                  <a:moveTo>
                    <a:pt x="38122" y="23781"/>
                  </a:moveTo>
                  <a:cubicBezTo>
                    <a:pt x="42384" y="47221"/>
                    <a:pt x="52091" y="75870"/>
                    <a:pt x="47119" y="103099"/>
                  </a:cubicBezTo>
                  <a:cubicBezTo>
                    <a:pt x="46883" y="109018"/>
                    <a:pt x="45225" y="114700"/>
                    <a:pt x="40727" y="119199"/>
                  </a:cubicBezTo>
                  <a:cubicBezTo>
                    <a:pt x="35281" y="124645"/>
                    <a:pt x="28651" y="128906"/>
                    <a:pt x="20838" y="125591"/>
                  </a:cubicBezTo>
                  <a:cubicBezTo>
                    <a:pt x="12788" y="122277"/>
                    <a:pt x="13972" y="114700"/>
                    <a:pt x="14919" y="108307"/>
                  </a:cubicBezTo>
                  <a:cubicBezTo>
                    <a:pt x="17760" y="88182"/>
                    <a:pt x="18944" y="68294"/>
                    <a:pt x="10657" y="49115"/>
                  </a:cubicBezTo>
                  <a:cubicBezTo>
                    <a:pt x="8053" y="43433"/>
                    <a:pt x="4975" y="37987"/>
                    <a:pt x="2607" y="32068"/>
                  </a:cubicBezTo>
                  <a:cubicBezTo>
                    <a:pt x="-708" y="24492"/>
                    <a:pt x="-1418" y="16678"/>
                    <a:pt x="3791" y="9812"/>
                  </a:cubicBezTo>
                  <a:cubicBezTo>
                    <a:pt x="9000" y="2946"/>
                    <a:pt x="16103" y="-2026"/>
                    <a:pt x="25100" y="815"/>
                  </a:cubicBezTo>
                  <a:cubicBezTo>
                    <a:pt x="35991" y="4366"/>
                    <a:pt x="36938" y="14310"/>
                    <a:pt x="38122" y="23781"/>
                  </a:cubicBezTo>
                  <a:close/>
                </a:path>
              </a:pathLst>
            </a:custGeom>
            <a:solidFill>
              <a:srgbClr val="C0C0C0"/>
            </a:solidFill>
            <a:ln w="2363" cap="flat">
              <a:noFill/>
              <a:prstDash val="solid"/>
              <a:miter/>
            </a:ln>
          </p:spPr>
          <p:txBody>
            <a:bodyPr rtlCol="0" anchor="ctr"/>
            <a:lstStyle/>
            <a:p>
              <a:endParaRPr lang="en-US" sz="1351"/>
            </a:p>
          </p:txBody>
        </p:sp>
        <p:sp>
          <p:nvSpPr>
            <p:cNvPr id="43" name="Freeform: Shape 42">
              <a:extLst>
                <a:ext uri="{FF2B5EF4-FFF2-40B4-BE49-F238E27FC236}">
                  <a16:creationId xmlns:a16="http://schemas.microsoft.com/office/drawing/2014/main" id="{60CFCC4B-7B83-438B-AA1B-D1DA0F06ADBB}"/>
                </a:ext>
              </a:extLst>
            </p:cNvPr>
            <p:cNvSpPr/>
            <p:nvPr/>
          </p:nvSpPr>
          <p:spPr>
            <a:xfrm>
              <a:off x="1949818" y="2024045"/>
              <a:ext cx="734427" cy="1960867"/>
            </a:xfrm>
            <a:custGeom>
              <a:avLst/>
              <a:gdLst>
                <a:gd name="connsiteX0" fmla="*/ 191584 w 390828"/>
                <a:gd name="connsiteY0" fmla="*/ 735639 h 1043482"/>
                <a:gd name="connsiteX1" fmla="*/ 293868 w 390828"/>
                <a:gd name="connsiteY1" fmla="*/ 442520 h 1043482"/>
                <a:gd name="connsiteX2" fmla="*/ 390706 w 390828"/>
                <a:gd name="connsiteY2" fmla="*/ 47354 h 1043482"/>
                <a:gd name="connsiteX3" fmla="*/ 376736 w 390828"/>
                <a:gd name="connsiteY3" fmla="*/ 0 h 1043482"/>
                <a:gd name="connsiteX4" fmla="*/ 254564 w 390828"/>
                <a:gd name="connsiteY4" fmla="*/ 468801 h 1043482"/>
                <a:gd name="connsiteX5" fmla="*/ 88116 w 390828"/>
                <a:gd name="connsiteY5" fmla="*/ 858285 h 1043482"/>
                <a:gd name="connsiteX6" fmla="*/ 18980 w 390828"/>
                <a:gd name="connsiteY6" fmla="*/ 968619 h 1043482"/>
                <a:gd name="connsiteX7" fmla="*/ 38 w 390828"/>
                <a:gd name="connsiteY7" fmla="*/ 1008633 h 1043482"/>
                <a:gd name="connsiteX8" fmla="*/ 26556 w 390828"/>
                <a:gd name="connsiteY8" fmla="*/ 1032309 h 1043482"/>
                <a:gd name="connsiteX9" fmla="*/ 124105 w 390828"/>
                <a:gd name="connsiteY9" fmla="*/ 1039886 h 1043482"/>
                <a:gd name="connsiteX10" fmla="*/ 252433 w 390828"/>
                <a:gd name="connsiteY10" fmla="*/ 981404 h 1043482"/>
                <a:gd name="connsiteX11" fmla="*/ 254564 w 390828"/>
                <a:gd name="connsiteY11" fmla="*/ 938076 h 1043482"/>
                <a:gd name="connsiteX12" fmla="*/ 147545 w 390828"/>
                <a:gd name="connsiteY12" fmla="*/ 990875 h 1043482"/>
                <a:gd name="connsiteX13" fmla="*/ 88353 w 390828"/>
                <a:gd name="connsiteY13" fmla="*/ 1005555 h 1043482"/>
                <a:gd name="connsiteX14" fmla="*/ 66333 w 390828"/>
                <a:gd name="connsiteY14" fmla="*/ 972644 h 1043482"/>
                <a:gd name="connsiteX15" fmla="*/ 191584 w 390828"/>
                <a:gd name="connsiteY15" fmla="*/ 735639 h 104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28" h="1043482">
                  <a:moveTo>
                    <a:pt x="191584" y="735639"/>
                  </a:moveTo>
                  <a:cubicBezTo>
                    <a:pt x="239174" y="642589"/>
                    <a:pt x="272322" y="544804"/>
                    <a:pt x="293868" y="442520"/>
                  </a:cubicBezTo>
                  <a:cubicBezTo>
                    <a:pt x="309021" y="371489"/>
                    <a:pt x="394494" y="58719"/>
                    <a:pt x="390706" y="47354"/>
                  </a:cubicBezTo>
                  <a:cubicBezTo>
                    <a:pt x="382656" y="35515"/>
                    <a:pt x="379814" y="1894"/>
                    <a:pt x="376736" y="0"/>
                  </a:cubicBezTo>
                  <a:cubicBezTo>
                    <a:pt x="350929" y="26281"/>
                    <a:pt x="273269" y="407005"/>
                    <a:pt x="254564" y="468801"/>
                  </a:cubicBezTo>
                  <a:cubicBezTo>
                    <a:pt x="212419" y="609205"/>
                    <a:pt x="164355" y="732087"/>
                    <a:pt x="88116" y="858285"/>
                  </a:cubicBezTo>
                  <a:cubicBezTo>
                    <a:pt x="87406" y="859232"/>
                    <a:pt x="42420" y="938549"/>
                    <a:pt x="18980" y="968619"/>
                  </a:cubicBezTo>
                  <a:cubicBezTo>
                    <a:pt x="3353" y="986140"/>
                    <a:pt x="-435" y="996794"/>
                    <a:pt x="38" y="1008633"/>
                  </a:cubicBezTo>
                  <a:cubicBezTo>
                    <a:pt x="275" y="1022602"/>
                    <a:pt x="5721" y="1020945"/>
                    <a:pt x="26556" y="1032309"/>
                  </a:cubicBezTo>
                  <a:cubicBezTo>
                    <a:pt x="58283" y="1044385"/>
                    <a:pt x="90957" y="1046279"/>
                    <a:pt x="124105" y="1039886"/>
                  </a:cubicBezTo>
                  <a:cubicBezTo>
                    <a:pt x="182587" y="1023786"/>
                    <a:pt x="227809" y="997741"/>
                    <a:pt x="252433" y="981404"/>
                  </a:cubicBezTo>
                  <a:cubicBezTo>
                    <a:pt x="261904" y="974064"/>
                    <a:pt x="273979" y="934051"/>
                    <a:pt x="254564" y="938076"/>
                  </a:cubicBezTo>
                  <a:cubicBezTo>
                    <a:pt x="225915" y="947073"/>
                    <a:pt x="173116" y="976669"/>
                    <a:pt x="147545" y="990875"/>
                  </a:cubicBezTo>
                  <a:cubicBezTo>
                    <a:pt x="137837" y="996321"/>
                    <a:pt x="104216" y="1003661"/>
                    <a:pt x="88353" y="1005555"/>
                  </a:cubicBezTo>
                  <a:cubicBezTo>
                    <a:pt x="64913" y="1008396"/>
                    <a:pt x="62308" y="988507"/>
                    <a:pt x="66333" y="972644"/>
                  </a:cubicBezTo>
                  <a:cubicBezTo>
                    <a:pt x="75331" y="954413"/>
                    <a:pt x="161514" y="794594"/>
                    <a:pt x="191584" y="735639"/>
                  </a:cubicBezTo>
                  <a:close/>
                </a:path>
              </a:pathLst>
            </a:custGeom>
            <a:solidFill>
              <a:srgbClr val="FEFEFE"/>
            </a:solidFill>
            <a:ln w="2363" cap="flat">
              <a:noFill/>
              <a:prstDash val="solid"/>
              <a:miter/>
            </a:ln>
          </p:spPr>
          <p:txBody>
            <a:bodyPr rtlCol="0" anchor="ctr"/>
            <a:lstStyle/>
            <a:p>
              <a:endParaRPr lang="en-US" sz="1351"/>
            </a:p>
          </p:txBody>
        </p:sp>
      </p:grpSp>
    </p:spTree>
    <p:extLst>
      <p:ext uri="{BB962C8B-B14F-4D97-AF65-F5344CB8AC3E}">
        <p14:creationId xmlns:p14="http://schemas.microsoft.com/office/powerpoint/2010/main" val="3771299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12" name="Text Placeholder 7"/>
          <p:cNvSpPr>
            <a:spLocks noGrp="1"/>
          </p:cNvSpPr>
          <p:nvPr>
            <p:ph type="body" sz="quarter" idx="13" hasCustomPrompt="1"/>
          </p:nvPr>
        </p:nvSpPr>
        <p:spPr>
          <a:xfrm>
            <a:off x="914400" y="5623561"/>
            <a:ext cx="505968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13" name="Text Placeholder 7"/>
          <p:cNvSpPr>
            <a:spLocks noGrp="1"/>
          </p:cNvSpPr>
          <p:nvPr>
            <p:ph type="body" sz="quarter" idx="15" hasCustomPrompt="1"/>
          </p:nvPr>
        </p:nvSpPr>
        <p:spPr>
          <a:xfrm>
            <a:off x="6217920" y="5623561"/>
            <a:ext cx="505968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2" name="Title 1"/>
          <p:cNvSpPr>
            <a:spLocks noGrp="1"/>
          </p:cNvSpPr>
          <p:nvPr>
            <p:ph type="title"/>
          </p:nvPr>
        </p:nvSpPr>
        <p:spPr>
          <a:xfrm>
            <a:off x="914400" y="457200"/>
            <a:ext cx="10363200" cy="960120"/>
          </a:xfrm>
          <a:prstGeom prst="rect">
            <a:avLst/>
          </a:prstGeom>
        </p:spPr>
        <p:txBody>
          <a:bodyPr/>
          <a:lstStyle/>
          <a:p>
            <a:r>
              <a:rPr lang="zh-CN" altLang="en-US"/>
              <a:t>单击此处编辑母版标题样式</a:t>
            </a:r>
            <a:endParaRPr lang="en-US" dirty="0"/>
          </a:p>
        </p:txBody>
      </p:sp>
      <p:sp>
        <p:nvSpPr>
          <p:cNvPr id="9" name="Text Placeholder 7"/>
          <p:cNvSpPr>
            <a:spLocks noGrp="1"/>
          </p:cNvSpPr>
          <p:nvPr>
            <p:ph type="body" sz="quarter" idx="12" hasCustomPrompt="1"/>
          </p:nvPr>
        </p:nvSpPr>
        <p:spPr>
          <a:xfrm>
            <a:off x="914400" y="1508761"/>
            <a:ext cx="10363200" cy="453839"/>
          </a:xfrm>
        </p:spPr>
        <p:txBody>
          <a:bodyPr anchor="t" anchorCtr="0">
            <a:normAutofit/>
          </a:bodyPr>
          <a:lstStyle>
            <a:lvl1pPr marL="0" indent="0">
              <a:spcBef>
                <a:spcPts val="0"/>
              </a:spcBef>
              <a:buFont typeface="Arial" panose="020B0604020202090204"/>
              <a:buNone/>
              <a:defRPr sz="2400" b="0" baseline="0">
                <a:solidFill>
                  <a:srgbClr val="000000"/>
                </a:solidFill>
              </a:defRPr>
            </a:lvl1pPr>
            <a:lvl2pPr marL="0" indent="0">
              <a:spcBef>
                <a:spcPts val="0"/>
              </a:spcBef>
              <a:buFont typeface="Arial" panose="020B0604020202090204"/>
              <a:buNone/>
              <a:defRPr sz="2400" b="0">
                <a:solidFill>
                  <a:srgbClr val="000000"/>
                </a:solidFill>
              </a:defRPr>
            </a:lvl2pPr>
            <a:lvl3pPr marL="0" indent="0">
              <a:spcBef>
                <a:spcPts val="0"/>
              </a:spcBef>
              <a:buFont typeface="Arial" panose="020B0604020202090204"/>
              <a:buNone/>
              <a:defRPr sz="2400" b="0">
                <a:solidFill>
                  <a:srgbClr val="000000"/>
                </a:solidFill>
              </a:defRPr>
            </a:lvl3pPr>
            <a:lvl4pPr marL="0" indent="0">
              <a:spcBef>
                <a:spcPts val="0"/>
              </a:spcBef>
              <a:buFont typeface="Arial" panose="020B0604020202090204"/>
              <a:buNone/>
              <a:defRPr sz="2400" b="0">
                <a:solidFill>
                  <a:srgbClr val="000000"/>
                </a:solidFill>
              </a:defRPr>
            </a:lvl4pPr>
            <a:lvl5pPr marL="0" indent="0">
              <a:spcBef>
                <a:spcPts val="0"/>
              </a:spcBef>
              <a:buFont typeface="Arial" panose="020B0604020202090204"/>
              <a:buNone/>
              <a:defRPr sz="2400" b="0">
                <a:solidFill>
                  <a:srgbClr val="000000"/>
                </a:solidFill>
              </a:defRPr>
            </a:lvl5pPr>
          </a:lstStyle>
          <a:p>
            <a:pPr lvl="0"/>
            <a:r>
              <a:rPr lang="en-US" dirty="0"/>
              <a:t>Optional picture title</a:t>
            </a:r>
          </a:p>
        </p:txBody>
      </p:sp>
      <p:sp>
        <p:nvSpPr>
          <p:cNvPr id="4" name="Slide Number Placeholder 3"/>
          <p:cNvSpPr>
            <a:spLocks noGrp="1"/>
          </p:cNvSpPr>
          <p:nvPr>
            <p:ph type="sldNum" sz="quarter" idx="17"/>
          </p:nvPr>
        </p:nvSpPr>
        <p:spPr/>
        <p:txBody>
          <a:bodyPr/>
          <a:lstStyle/>
          <a:p>
            <a:fld id="{47547CF9-5B10-D24F-A8D7-45A9778164F7}" type="slidenum">
              <a:rPr lang="uk-UA" smtClean="0"/>
              <a:t>‹#›</a:t>
            </a:fld>
            <a:endParaRPr lang="uk-UA" dirty="0"/>
          </a:p>
        </p:txBody>
      </p:sp>
      <p:sp>
        <p:nvSpPr>
          <p:cNvPr id="14" name="Content Placeholder 2"/>
          <p:cNvSpPr>
            <a:spLocks noGrp="1"/>
          </p:cNvSpPr>
          <p:nvPr>
            <p:ph sz="half" idx="18" hasCustomPrompt="1"/>
          </p:nvPr>
        </p:nvSpPr>
        <p:spPr>
          <a:xfrm>
            <a:off x="914400" y="2057400"/>
            <a:ext cx="50596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
        <p:nvSpPr>
          <p:cNvPr id="15" name="Content Placeholder 2"/>
          <p:cNvSpPr>
            <a:spLocks noGrp="1"/>
          </p:cNvSpPr>
          <p:nvPr>
            <p:ph sz="half" idx="19" hasCustomPrompt="1"/>
          </p:nvPr>
        </p:nvSpPr>
        <p:spPr>
          <a:xfrm>
            <a:off x="6217920" y="2057400"/>
            <a:ext cx="505968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16" name="Text Placeholder 7"/>
          <p:cNvSpPr>
            <a:spLocks noGrp="1"/>
          </p:cNvSpPr>
          <p:nvPr>
            <p:ph type="body" sz="quarter" idx="13" hasCustomPrompt="1"/>
          </p:nvPr>
        </p:nvSpPr>
        <p:spPr>
          <a:xfrm>
            <a:off x="914400" y="5623561"/>
            <a:ext cx="329184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17" name="Text Placeholder 7"/>
          <p:cNvSpPr>
            <a:spLocks noGrp="1"/>
          </p:cNvSpPr>
          <p:nvPr>
            <p:ph type="body" sz="quarter" idx="18" hasCustomPrompt="1"/>
          </p:nvPr>
        </p:nvSpPr>
        <p:spPr>
          <a:xfrm>
            <a:off x="4450080" y="5623561"/>
            <a:ext cx="329184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18" name="Text Placeholder 7"/>
          <p:cNvSpPr>
            <a:spLocks noGrp="1"/>
          </p:cNvSpPr>
          <p:nvPr>
            <p:ph type="body" sz="quarter" idx="19" hasCustomPrompt="1"/>
          </p:nvPr>
        </p:nvSpPr>
        <p:spPr>
          <a:xfrm>
            <a:off x="7985760" y="5623561"/>
            <a:ext cx="329184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4" name="Title 3"/>
          <p:cNvSpPr>
            <a:spLocks noGrp="1"/>
          </p:cNvSpPr>
          <p:nvPr>
            <p:ph type="title"/>
          </p:nvPr>
        </p:nvSpPr>
        <p:spPr>
          <a:xfrm>
            <a:off x="914400" y="457200"/>
            <a:ext cx="10363200" cy="960120"/>
          </a:xfrm>
          <a:prstGeom prst="rect">
            <a:avLst/>
          </a:prstGeom>
        </p:spPr>
        <p:txBody>
          <a:bodyPr/>
          <a:lstStyle/>
          <a:p>
            <a:r>
              <a:rPr lang="zh-CN" altLang="en-US"/>
              <a:t>单击此处编辑母版标题样式</a:t>
            </a:r>
            <a:endParaRPr lang="en-US" dirty="0"/>
          </a:p>
        </p:txBody>
      </p:sp>
      <p:sp>
        <p:nvSpPr>
          <p:cNvPr id="12" name="Text Placeholder 7"/>
          <p:cNvSpPr>
            <a:spLocks noGrp="1"/>
          </p:cNvSpPr>
          <p:nvPr>
            <p:ph type="body" sz="quarter" idx="12" hasCustomPrompt="1"/>
          </p:nvPr>
        </p:nvSpPr>
        <p:spPr>
          <a:xfrm>
            <a:off x="914400" y="1508761"/>
            <a:ext cx="10363200" cy="453839"/>
          </a:xfrm>
        </p:spPr>
        <p:txBody>
          <a:bodyPr anchor="t" anchorCtr="0">
            <a:normAutofit/>
          </a:bodyPr>
          <a:lstStyle>
            <a:lvl1pPr marL="0" indent="0">
              <a:spcBef>
                <a:spcPts val="0"/>
              </a:spcBef>
              <a:buFont typeface="Arial" panose="020B0604020202090204"/>
              <a:buNone/>
              <a:defRPr sz="2400" b="0" baseline="0">
                <a:solidFill>
                  <a:srgbClr val="000000"/>
                </a:solidFill>
              </a:defRPr>
            </a:lvl1pPr>
            <a:lvl2pPr marL="0" indent="0">
              <a:spcBef>
                <a:spcPts val="0"/>
              </a:spcBef>
              <a:buFont typeface="Arial" panose="020B0604020202090204"/>
              <a:buNone/>
              <a:defRPr sz="2400" b="0">
                <a:solidFill>
                  <a:srgbClr val="000000"/>
                </a:solidFill>
              </a:defRPr>
            </a:lvl2pPr>
            <a:lvl3pPr marL="0" indent="0">
              <a:spcBef>
                <a:spcPts val="0"/>
              </a:spcBef>
              <a:buFont typeface="Arial" panose="020B0604020202090204"/>
              <a:buNone/>
              <a:defRPr sz="2400" b="0">
                <a:solidFill>
                  <a:srgbClr val="000000"/>
                </a:solidFill>
              </a:defRPr>
            </a:lvl3pPr>
            <a:lvl4pPr marL="0" indent="0">
              <a:spcBef>
                <a:spcPts val="0"/>
              </a:spcBef>
              <a:buFont typeface="Arial" panose="020B0604020202090204"/>
              <a:buNone/>
              <a:defRPr sz="2400" b="0">
                <a:solidFill>
                  <a:srgbClr val="000000"/>
                </a:solidFill>
              </a:defRPr>
            </a:lvl4pPr>
            <a:lvl5pPr marL="0" indent="0">
              <a:spcBef>
                <a:spcPts val="0"/>
              </a:spcBef>
              <a:buFont typeface="Arial" panose="020B0604020202090204"/>
              <a:buNone/>
              <a:defRPr sz="2400" b="0">
                <a:solidFill>
                  <a:srgbClr val="000000"/>
                </a:solidFill>
              </a:defRPr>
            </a:lvl5pPr>
          </a:lstStyle>
          <a:p>
            <a:pPr lvl="0"/>
            <a:r>
              <a:rPr lang="en-US" dirty="0"/>
              <a:t>Optional picture title</a:t>
            </a:r>
          </a:p>
        </p:txBody>
      </p:sp>
      <p:sp>
        <p:nvSpPr>
          <p:cNvPr id="3" name="Slide Number Placeholder 2"/>
          <p:cNvSpPr>
            <a:spLocks noGrp="1"/>
          </p:cNvSpPr>
          <p:nvPr>
            <p:ph type="sldNum" sz="quarter" idx="21"/>
          </p:nvPr>
        </p:nvSpPr>
        <p:spPr/>
        <p:txBody>
          <a:bodyPr/>
          <a:lstStyle/>
          <a:p>
            <a:fld id="{47547CF9-5B10-D24F-A8D7-45A9778164F7}" type="slidenum">
              <a:rPr lang="uk-UA" smtClean="0"/>
              <a:t>‹#›</a:t>
            </a:fld>
            <a:endParaRPr lang="uk-UA" dirty="0"/>
          </a:p>
        </p:txBody>
      </p:sp>
      <p:sp>
        <p:nvSpPr>
          <p:cNvPr id="19" name="Content Placeholder 2"/>
          <p:cNvSpPr>
            <a:spLocks noGrp="1"/>
          </p:cNvSpPr>
          <p:nvPr>
            <p:ph sz="half" idx="22" hasCustomPrompt="1"/>
          </p:nvPr>
        </p:nvSpPr>
        <p:spPr>
          <a:xfrm>
            <a:off x="914400" y="2057400"/>
            <a:ext cx="329184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
        <p:nvSpPr>
          <p:cNvPr id="20" name="Content Placeholder 2"/>
          <p:cNvSpPr>
            <a:spLocks noGrp="1"/>
          </p:cNvSpPr>
          <p:nvPr>
            <p:ph sz="half" idx="23" hasCustomPrompt="1"/>
          </p:nvPr>
        </p:nvSpPr>
        <p:spPr>
          <a:xfrm>
            <a:off x="4450080" y="2057400"/>
            <a:ext cx="329184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
        <p:nvSpPr>
          <p:cNvPr id="21" name="Content Placeholder 2"/>
          <p:cNvSpPr>
            <a:spLocks noGrp="1"/>
          </p:cNvSpPr>
          <p:nvPr>
            <p:ph sz="half" idx="24" hasCustomPrompt="1"/>
          </p:nvPr>
        </p:nvSpPr>
        <p:spPr>
          <a:xfrm>
            <a:off x="7985760" y="2057400"/>
            <a:ext cx="3291840" cy="3474720"/>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508761"/>
            <a:ext cx="5059680" cy="4525328"/>
          </a:xfrm>
        </p:spPr>
        <p:txBody>
          <a:bodyPr>
            <a:normAutofit/>
          </a:bodyPr>
          <a:lstStyle>
            <a:lvl1pPr marL="0" indent="0">
              <a:lnSpc>
                <a:spcPct val="90000"/>
              </a:lnSpc>
              <a:spcBef>
                <a:spcPts val="0"/>
              </a:spcBef>
              <a:buFont typeface="Arial" panose="020B0604020202090204"/>
              <a:buNone/>
              <a:defRPr sz="4400">
                <a:solidFill>
                  <a:schemeClr val="accent2"/>
                </a:solidFill>
              </a:defRPr>
            </a:lvl1pPr>
            <a:lvl2pPr marL="0" indent="0">
              <a:lnSpc>
                <a:spcPct val="90000"/>
              </a:lnSpc>
              <a:spcBef>
                <a:spcPts val="0"/>
              </a:spcBef>
              <a:buFont typeface="Arial" panose="020B0604020202090204"/>
              <a:buNone/>
              <a:defRPr sz="4400">
                <a:solidFill>
                  <a:schemeClr val="accent2"/>
                </a:solidFill>
              </a:defRPr>
            </a:lvl2pPr>
            <a:lvl3pPr marL="0" indent="0">
              <a:lnSpc>
                <a:spcPct val="90000"/>
              </a:lnSpc>
              <a:spcBef>
                <a:spcPts val="0"/>
              </a:spcBef>
              <a:buFont typeface="Arial" panose="020B0604020202090204"/>
              <a:buNone/>
              <a:defRPr sz="4400">
                <a:solidFill>
                  <a:schemeClr val="accent2"/>
                </a:solidFill>
              </a:defRPr>
            </a:lvl3pPr>
            <a:lvl4pPr marL="0" indent="0">
              <a:lnSpc>
                <a:spcPct val="90000"/>
              </a:lnSpc>
              <a:spcBef>
                <a:spcPts val="0"/>
              </a:spcBef>
              <a:buFont typeface="Arial" panose="020B0604020202090204"/>
              <a:buNone/>
              <a:defRPr sz="4400">
                <a:solidFill>
                  <a:schemeClr val="accent2"/>
                </a:solidFill>
              </a:defRPr>
            </a:lvl4pPr>
            <a:lvl5pPr marL="0" indent="0">
              <a:lnSpc>
                <a:spcPct val="90000"/>
              </a:lnSpc>
              <a:spcBef>
                <a:spcPts val="0"/>
              </a:spcBef>
              <a:buFont typeface="Arial" panose="020B0604020202090204"/>
              <a:buNone/>
              <a:defRPr sz="4400">
                <a:solidFill>
                  <a:schemeClr val="accent2"/>
                </a:solidFill>
              </a:defRPr>
            </a:lvl5pPr>
            <a:lvl6pPr>
              <a:defRPr sz="1800"/>
            </a:lvl6pPr>
            <a:lvl7pPr>
              <a:defRPr sz="1800"/>
            </a:lvl7pPr>
            <a:lvl8pPr>
              <a:defRPr sz="1800"/>
            </a:lvl8pPr>
            <a:lvl9pPr>
              <a:defRPr sz="1800"/>
            </a:lvl9pPr>
          </a:lstStyle>
          <a:p>
            <a:pPr lvl="0"/>
            <a:r>
              <a:rPr lang="zh-CN" altLang="en-US"/>
              <a:t>单击此处编辑母版文本样式</a:t>
            </a:r>
          </a:p>
        </p:txBody>
      </p:sp>
      <p:sp>
        <p:nvSpPr>
          <p:cNvPr id="5" name="Text Placeholder 7"/>
          <p:cNvSpPr>
            <a:spLocks noGrp="1"/>
          </p:cNvSpPr>
          <p:nvPr>
            <p:ph type="body" sz="quarter" idx="18" hasCustomPrompt="1"/>
          </p:nvPr>
        </p:nvSpPr>
        <p:spPr>
          <a:xfrm>
            <a:off x="914400" y="5623561"/>
            <a:ext cx="5059680" cy="410528"/>
          </a:xfrm>
        </p:spPr>
        <p:txBody>
          <a:bodyPr anchor="t" anchorCtr="0">
            <a:noAutofit/>
          </a:bodyPr>
          <a:lstStyle>
            <a:lvl1pPr marL="0" indent="0">
              <a:spcBef>
                <a:spcPts val="0"/>
              </a:spcBef>
              <a:buFont typeface="Arial" panose="020B0604020202090204"/>
              <a:buNone/>
              <a:defRPr sz="1200" b="1" baseline="0">
                <a:solidFill>
                  <a:srgbClr val="000000"/>
                </a:solidFill>
              </a:defRPr>
            </a:lvl1pPr>
            <a:lvl2pPr marL="0" indent="0">
              <a:spcBef>
                <a:spcPts val="0"/>
              </a:spcBef>
              <a:buFont typeface="Arial" panose="020B0604020202090204"/>
              <a:buNone/>
              <a:defRPr sz="1200" b="1">
                <a:solidFill>
                  <a:srgbClr val="000000"/>
                </a:solidFill>
              </a:defRPr>
            </a:lvl2pPr>
            <a:lvl3pPr marL="0" indent="0">
              <a:spcBef>
                <a:spcPts val="0"/>
              </a:spcBef>
              <a:buFont typeface="Arial" panose="020B0604020202090204"/>
              <a:buNone/>
              <a:defRPr sz="1200" b="1">
                <a:solidFill>
                  <a:srgbClr val="000000"/>
                </a:solidFill>
              </a:defRPr>
            </a:lvl3pPr>
            <a:lvl4pPr marL="0" indent="0">
              <a:spcBef>
                <a:spcPts val="0"/>
              </a:spcBef>
              <a:buFont typeface="Arial" panose="020B0604020202090204"/>
              <a:buNone/>
              <a:defRPr sz="1200" b="1">
                <a:solidFill>
                  <a:srgbClr val="000000"/>
                </a:solidFill>
              </a:defRPr>
            </a:lvl4pPr>
            <a:lvl5pPr marL="0" indent="0">
              <a:spcBef>
                <a:spcPts val="0"/>
              </a:spcBef>
              <a:buFont typeface="Arial" panose="020B0604020202090204"/>
              <a:buNone/>
              <a:defRPr sz="1200" b="1">
                <a:solidFill>
                  <a:srgbClr val="000000"/>
                </a:solidFill>
              </a:defRPr>
            </a:lvl5pPr>
          </a:lstStyle>
          <a:p>
            <a:pPr lvl="0"/>
            <a:r>
              <a:rPr lang="en-US" dirty="0"/>
              <a:t>Optional picture caption</a:t>
            </a:r>
          </a:p>
        </p:txBody>
      </p:sp>
      <p:sp>
        <p:nvSpPr>
          <p:cNvPr id="2" name="Title 1"/>
          <p:cNvSpPr>
            <a:spLocks noGrp="1"/>
          </p:cNvSpPr>
          <p:nvPr>
            <p:ph type="title"/>
          </p:nvPr>
        </p:nvSpPr>
        <p:spPr>
          <a:xfrm>
            <a:off x="914400" y="457200"/>
            <a:ext cx="10363200" cy="960120"/>
          </a:xfrm>
          <a:prstGeom prst="rect">
            <a:avLst/>
          </a:prstGeom>
        </p:spPr>
        <p:txBody>
          <a:bodyPr/>
          <a:lstStyle/>
          <a:p>
            <a:r>
              <a:rPr lang="zh-CN" altLang="en-US"/>
              <a:t>单击此处编辑母版标题样式</a:t>
            </a:r>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t>‹#›</a:t>
            </a:fld>
            <a:endParaRPr lang="uk-UA" dirty="0"/>
          </a:p>
        </p:txBody>
      </p:sp>
      <p:sp>
        <p:nvSpPr>
          <p:cNvPr id="9" name="Content Placeholder 2"/>
          <p:cNvSpPr>
            <a:spLocks noGrp="1"/>
          </p:cNvSpPr>
          <p:nvPr>
            <p:ph sz="half" idx="17" hasCustomPrompt="1"/>
          </p:nvPr>
        </p:nvSpPr>
        <p:spPr>
          <a:xfrm>
            <a:off x="914400" y="1508761"/>
            <a:ext cx="5059680" cy="4023359"/>
          </a:xfrm>
          <a:solidFill>
            <a:srgbClr val="CCCCCC"/>
          </a:solidFill>
        </p:spPr>
        <p:txBody>
          <a:bodyPr anchor="ctr" anchorCtr="0">
            <a:normAutofit/>
          </a:bodyPr>
          <a:lstStyle>
            <a:lvl1pPr marL="0" indent="0" algn="ctr">
              <a:spcBef>
                <a:spcPts val="0"/>
              </a:spcBef>
              <a:buNone/>
              <a:defRPr sz="1200"/>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dirty="0"/>
              <a:t>Insert picture. Get approved pictures at http://</a:t>
            </a:r>
            <a:r>
              <a:rPr lang="en-US" dirty="0" err="1"/>
              <a:t>www.novartisbrandlab.com</a:t>
            </a:r>
            <a:r>
              <a:rPr lang="en-US" dirty="0"/>
              <a:t>/resources/library</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67" y="5"/>
            <a:ext cx="2011677" cy="6857995"/>
          </a:xfrm>
          <a:prstGeom prst="rect">
            <a:avLst/>
          </a:prstGeom>
        </p:spPr>
      </p:pic>
      <p:sp>
        <p:nvSpPr>
          <p:cNvPr id="12" name="Title 1"/>
          <p:cNvSpPr>
            <a:spLocks noGrp="1"/>
          </p:cNvSpPr>
          <p:nvPr>
            <p:ph type="ctrTitle"/>
          </p:nvPr>
        </p:nvSpPr>
        <p:spPr>
          <a:xfrm>
            <a:off x="2621280" y="4389120"/>
            <a:ext cx="8654205" cy="960120"/>
          </a:xfrm>
          <a:prstGeom prst="rect">
            <a:avLst/>
          </a:prstGeom>
        </p:spPr>
        <p:txBody>
          <a:bodyPr anchor="b" anchorCtr="0">
            <a:noAutofit/>
          </a:bodyPr>
          <a:lstStyle/>
          <a:p>
            <a:r>
              <a:rPr lang="zh-CN" altLang="en-US"/>
              <a:t>单击此处编辑母版标题样式</a:t>
            </a:r>
            <a:endParaRPr lang="en-US" dirty="0"/>
          </a:p>
        </p:txBody>
      </p:sp>
      <p:sp>
        <p:nvSpPr>
          <p:cNvPr id="13" name="Subtitle 2"/>
          <p:cNvSpPr>
            <a:spLocks noGrp="1"/>
          </p:cNvSpPr>
          <p:nvPr>
            <p:ph type="subTitle" idx="1"/>
          </p:nvPr>
        </p:nvSpPr>
        <p:spPr>
          <a:xfrm>
            <a:off x="2621280" y="5440680"/>
            <a:ext cx="5791200" cy="1097280"/>
          </a:xfrm>
        </p:spPr>
        <p:txBody>
          <a:bodyPr>
            <a:noAutofit/>
          </a:bodyPr>
          <a:lstStyle>
            <a:lvl1pPr marL="0" indent="0" algn="l">
              <a:lnSpc>
                <a:spcPct val="100000"/>
              </a:lnSpc>
              <a:spcBef>
                <a:spcPts val="0"/>
              </a:spcBef>
              <a:buNone/>
              <a:defRPr sz="1600" b="1">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endParaRPr lang="en-US" dirty="0"/>
          </a:p>
        </p:txBody>
      </p:sp>
      <p:grpSp>
        <p:nvGrpSpPr>
          <p:cNvPr id="3" name="Group 2"/>
          <p:cNvGrpSpPr/>
          <p:nvPr userDrawn="1"/>
        </p:nvGrpSpPr>
        <p:grpSpPr>
          <a:xfrm>
            <a:off x="2011811" y="-137160"/>
            <a:ext cx="9265791" cy="7132320"/>
            <a:chOff x="1508857" y="-137160"/>
            <a:chExt cx="6949343" cy="7132320"/>
          </a:xfrm>
        </p:grpSpPr>
        <p:cxnSp>
          <p:nvCxnSpPr>
            <p:cNvPr id="25" name="Straight Connector 24"/>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5" name="Picture Placeholder 4"/>
          <p:cNvSpPr>
            <a:spLocks noGrp="1"/>
          </p:cNvSpPr>
          <p:nvPr>
            <p:ph type="pic" sz="quarter" idx="13" hasCustomPrompt="1"/>
          </p:nvPr>
        </p:nvSpPr>
        <p:spPr bwMode="hidden">
          <a:xfrm>
            <a:off x="914402" y="455613"/>
            <a:ext cx="10361084" cy="3794760"/>
          </a:xfrm>
          <a:solidFill>
            <a:srgbClr val="CCCCCC"/>
          </a:solidFill>
        </p:spPr>
        <p:txBody>
          <a:bodyPr anchor="ctr" anchorCtr="0">
            <a:normAutofit/>
          </a:bodyPr>
          <a:lstStyle>
            <a:lvl1pPr marL="0" indent="0" algn="ctr">
              <a:buNone/>
              <a:defRPr sz="1200" baseline="0"/>
            </a:lvl1pPr>
          </a:lstStyle>
          <a:p>
            <a:r>
              <a:rPr lang="en-US" dirty="0"/>
              <a:t>Insert picture. Get approved pictures at http://</a:t>
            </a:r>
            <a:r>
              <a:rPr lang="en-US" dirty="0" err="1"/>
              <a:t>www.novartisbrandlab.com</a:t>
            </a:r>
            <a:r>
              <a:rPr lang="en-US" dirty="0"/>
              <a:t>/resources/library</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67" y="5"/>
            <a:ext cx="2011677" cy="6857995"/>
          </a:xfrm>
          <a:prstGeom prst="rect">
            <a:avLst/>
          </a:prstGeom>
        </p:spPr>
      </p:pic>
      <p:sp>
        <p:nvSpPr>
          <p:cNvPr id="12" name="Title 1"/>
          <p:cNvSpPr>
            <a:spLocks noGrp="1"/>
          </p:cNvSpPr>
          <p:nvPr>
            <p:ph type="ctrTitle"/>
          </p:nvPr>
        </p:nvSpPr>
        <p:spPr>
          <a:xfrm>
            <a:off x="2621280" y="2331720"/>
            <a:ext cx="8654205" cy="2286000"/>
          </a:xfrm>
          <a:prstGeom prst="rect">
            <a:avLst/>
          </a:prstGeom>
        </p:spPr>
        <p:txBody>
          <a:bodyPr anchor="b" anchorCtr="0">
            <a:noAutofit/>
          </a:bodyPr>
          <a:lstStyle/>
          <a:p>
            <a:r>
              <a:rPr lang="zh-CN" altLang="en-US"/>
              <a:t>单击此处编辑母版标题样式</a:t>
            </a:r>
            <a:endParaRPr lang="en-US" dirty="0"/>
          </a:p>
        </p:txBody>
      </p:sp>
      <p:sp>
        <p:nvSpPr>
          <p:cNvPr id="13" name="Subtitle 2"/>
          <p:cNvSpPr>
            <a:spLocks noGrp="1"/>
          </p:cNvSpPr>
          <p:nvPr>
            <p:ph type="subTitle" idx="1"/>
          </p:nvPr>
        </p:nvSpPr>
        <p:spPr>
          <a:xfrm>
            <a:off x="2621280" y="4709164"/>
            <a:ext cx="8654205" cy="1324927"/>
          </a:xfrm>
        </p:spPr>
        <p:txBody>
          <a:bodyPr>
            <a:noAutofit/>
          </a:bodyPr>
          <a:lstStyle>
            <a:lvl1pPr marL="0" indent="0" algn="l">
              <a:lnSpc>
                <a:spcPct val="100000"/>
              </a:lnSpc>
              <a:spcBef>
                <a:spcPts val="0"/>
              </a:spcBef>
              <a:buNone/>
              <a:defRPr sz="1600" b="1">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endParaRPr lang="en-US" dirty="0"/>
          </a:p>
        </p:txBody>
      </p:sp>
      <p:grpSp>
        <p:nvGrpSpPr>
          <p:cNvPr id="3" name="Group 2"/>
          <p:cNvGrpSpPr/>
          <p:nvPr userDrawn="1"/>
        </p:nvGrpSpPr>
        <p:grpSpPr>
          <a:xfrm>
            <a:off x="2011811" y="-137160"/>
            <a:ext cx="9265791" cy="7132320"/>
            <a:chOff x="1508857" y="-137160"/>
            <a:chExt cx="6949343" cy="7132320"/>
          </a:xfrm>
        </p:grpSpPr>
        <p:cxnSp>
          <p:nvCxnSpPr>
            <p:cNvPr id="25" name="Straight Connector 24"/>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67" y="5"/>
            <a:ext cx="2011677" cy="6857995"/>
          </a:xfrm>
          <a:prstGeom prst="rect">
            <a:avLst/>
          </a:prstGeom>
        </p:spPr>
      </p:pic>
      <p:sp>
        <p:nvSpPr>
          <p:cNvPr id="7" name="Title 1"/>
          <p:cNvSpPr txBox="1"/>
          <p:nvPr userDrawn="1"/>
        </p:nvSpPr>
        <p:spPr>
          <a:xfrm>
            <a:off x="2621281" y="4389120"/>
            <a:ext cx="8656321" cy="96012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5000"/>
              </a:lnSpc>
            </a:pPr>
            <a:r>
              <a:rPr lang="en-US" sz="3600" dirty="0"/>
              <a:t>Thank</a:t>
            </a:r>
            <a:r>
              <a:rPr lang="en-US" sz="3600" baseline="0" dirty="0"/>
              <a:t> you</a:t>
            </a:r>
            <a:endParaRPr lang="en-US" sz="3600" dirty="0"/>
          </a:p>
        </p:txBody>
      </p:sp>
      <p:sp>
        <p:nvSpPr>
          <p:cNvPr id="10" name="Picture Placeholder 4"/>
          <p:cNvSpPr>
            <a:spLocks noGrp="1"/>
          </p:cNvSpPr>
          <p:nvPr>
            <p:ph type="pic" sz="quarter" idx="13" hasCustomPrompt="1"/>
          </p:nvPr>
        </p:nvSpPr>
        <p:spPr bwMode="hidden">
          <a:xfrm>
            <a:off x="914402" y="455613"/>
            <a:ext cx="10361084" cy="3794760"/>
          </a:xfrm>
          <a:solidFill>
            <a:srgbClr val="CCCCCC"/>
          </a:solidFill>
        </p:spPr>
        <p:txBody>
          <a:bodyPr anchor="ctr" anchorCtr="0">
            <a:normAutofit/>
          </a:bodyPr>
          <a:lstStyle>
            <a:lvl1pPr marL="0" indent="0" algn="ctr">
              <a:buNone/>
              <a:defRPr sz="1200" baseline="0"/>
            </a:lvl1pPr>
          </a:lstStyle>
          <a:p>
            <a:r>
              <a:rPr lang="en-US" dirty="0"/>
              <a:t>Insert picture. Get approved pictures at http://</a:t>
            </a:r>
            <a:r>
              <a:rPr lang="en-US" dirty="0" err="1"/>
              <a:t>www.novartisbrandlab.com</a:t>
            </a:r>
            <a:r>
              <a:rPr lang="en-US" dirty="0"/>
              <a:t>/resources/library</a:t>
            </a:r>
          </a:p>
        </p:txBody>
      </p:sp>
      <p:grpSp>
        <p:nvGrpSpPr>
          <p:cNvPr id="13" name="Group 12"/>
          <p:cNvGrpSpPr/>
          <p:nvPr userDrawn="1"/>
        </p:nvGrpSpPr>
        <p:grpSpPr>
          <a:xfrm>
            <a:off x="2011811" y="-137160"/>
            <a:ext cx="9265791" cy="7132320"/>
            <a:chOff x="1508857" y="-137160"/>
            <a:chExt cx="6949343" cy="7132320"/>
          </a:xfrm>
        </p:grpSpPr>
        <p:cxnSp>
          <p:nvCxnSpPr>
            <p:cNvPr id="14" name="Straight Connector 13"/>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sp>
        <p:nvSpPr>
          <p:cNvPr id="6" name="Title 1"/>
          <p:cNvSpPr txBox="1"/>
          <p:nvPr userDrawn="1"/>
        </p:nvSpPr>
        <p:spPr>
          <a:xfrm>
            <a:off x="4175789" y="2780928"/>
            <a:ext cx="4050785" cy="68466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5000"/>
              </a:lnSpc>
            </a:pPr>
            <a:r>
              <a:rPr lang="en-US" sz="3600" dirty="0"/>
              <a:t>Thank</a:t>
            </a:r>
            <a:r>
              <a:rPr lang="en-US" sz="3600" baseline="0" dirty="0"/>
              <a:t> you</a:t>
            </a:r>
            <a:endParaRPr lang="en-US" sz="3600" dirty="0"/>
          </a:p>
        </p:txBody>
      </p:sp>
      <p:grpSp>
        <p:nvGrpSpPr>
          <p:cNvPr id="18" name="Group 17"/>
          <p:cNvGrpSpPr/>
          <p:nvPr userDrawn="1"/>
        </p:nvGrpSpPr>
        <p:grpSpPr>
          <a:xfrm>
            <a:off x="2011811" y="-137160"/>
            <a:ext cx="9265791" cy="7132320"/>
            <a:chOff x="1508857" y="-137160"/>
            <a:chExt cx="6949343" cy="7132320"/>
          </a:xfrm>
        </p:grpSpPr>
        <p:cxnSp>
          <p:nvCxnSpPr>
            <p:cNvPr id="19" name="Straight Connector 18"/>
            <p:cNvCxnSpPr/>
            <p:nvPr userDrawn="1"/>
          </p:nvCxnSpPr>
          <p:spPr>
            <a:xfrm flipV="1">
              <a:off x="1508857"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508857"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9659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9659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111111111111">
    <p:spTree>
      <p:nvGrpSpPr>
        <p:cNvPr id="1" name=""/>
        <p:cNvGrpSpPr/>
        <p:nvPr/>
      </p:nvGrpSpPr>
      <p:grpSpPr>
        <a:xfrm>
          <a:off x="0" y="0"/>
          <a:ext cx="0" cy="0"/>
          <a:chOff x="0" y="0"/>
          <a:chExt cx="0" cy="0"/>
        </a:xfrm>
      </p:grpSpPr>
      <p:sp>
        <p:nvSpPr>
          <p:cNvPr id="11" name="文本占位符 10">
            <a:extLst>
              <a:ext uri="{FF2B5EF4-FFF2-40B4-BE49-F238E27FC236}">
                <a16:creationId xmlns:a16="http://schemas.microsoft.com/office/drawing/2014/main" id="{5106B691-ABD8-2071-704C-1DA99D82E996}"/>
              </a:ext>
            </a:extLst>
          </p:cNvPr>
          <p:cNvSpPr>
            <a:spLocks noGrp="1"/>
          </p:cNvSpPr>
          <p:nvPr>
            <p:ph type="body" sz="quarter" idx="10"/>
          </p:nvPr>
        </p:nvSpPr>
        <p:spPr>
          <a:xfrm>
            <a:off x="1058712" y="291068"/>
            <a:ext cx="10653863" cy="369332"/>
          </a:xfrm>
        </p:spPr>
        <p:txBody>
          <a:bodyPr wrap="square" lIns="0" tIns="0" rIns="0" bIns="0" anchor="ctr">
            <a:spAutoFit/>
          </a:bodyPr>
          <a:lstStyle>
            <a:lvl1pPr marL="0" indent="0" algn="l">
              <a:lnSpc>
                <a:spcPct val="100000"/>
              </a:lnSpc>
              <a:spcBef>
                <a:spcPts val="0"/>
              </a:spcBef>
              <a:buNone/>
              <a:defRPr sz="2400" b="1"/>
            </a:lvl1pPr>
            <a:lvl2pPr marL="457189" indent="0">
              <a:buNone/>
              <a:defRPr/>
            </a:lvl2pPr>
          </a:lstStyle>
          <a:p>
            <a:pPr lvl="0"/>
            <a:r>
              <a:rPr lang="zh-CN" altLang="en-US" dirty="0"/>
              <a:t>单击此处编辑母版文本样式</a:t>
            </a:r>
          </a:p>
        </p:txBody>
      </p:sp>
      <p:sp>
        <p:nvSpPr>
          <p:cNvPr id="21" name="文本占位符 20">
            <a:extLst>
              <a:ext uri="{FF2B5EF4-FFF2-40B4-BE49-F238E27FC236}">
                <a16:creationId xmlns:a16="http://schemas.microsoft.com/office/drawing/2014/main" id="{536AA735-BB18-32DC-7505-EB84ECE6A8BC}"/>
              </a:ext>
            </a:extLst>
          </p:cNvPr>
          <p:cNvSpPr>
            <a:spLocks noGrp="1"/>
          </p:cNvSpPr>
          <p:nvPr userDrawn="1">
            <p:ph type="body" sz="quarter" idx="11"/>
          </p:nvPr>
        </p:nvSpPr>
        <p:spPr>
          <a:xfrm>
            <a:off x="482600" y="6197600"/>
            <a:ext cx="11272838" cy="123111"/>
          </a:xfrm>
        </p:spPr>
        <p:txBody>
          <a:bodyPr lIns="0" tIns="0" rIns="0" bIns="0" anchor="t">
            <a:spAutoFit/>
          </a:bodyPr>
          <a:lstStyle>
            <a:lvl1pPr marL="108000" indent="-108000">
              <a:lnSpc>
                <a:spcPct val="100000"/>
              </a:lnSpc>
              <a:spcBef>
                <a:spcPts val="0"/>
              </a:spcBef>
              <a:buFont typeface="+mj-lt"/>
              <a:buAutoNum type="arabicPeriod"/>
              <a:defRPr sz="800">
                <a:solidFill>
                  <a:schemeClr val="tx1">
                    <a:lumMod val="65000"/>
                    <a:lumOff val="35000"/>
                  </a:schemeClr>
                </a:solidFill>
              </a:defRPr>
            </a:lvl1pPr>
          </a:lstStyle>
          <a:p>
            <a:pPr lvl="0"/>
            <a:r>
              <a:rPr lang="zh-CN" altLang="en-US" dirty="0"/>
              <a:t>单击此处编辑母版文本样式</a:t>
            </a:r>
          </a:p>
        </p:txBody>
      </p:sp>
      <p:grpSp>
        <p:nvGrpSpPr>
          <p:cNvPr id="3" name="组合 2">
            <a:extLst>
              <a:ext uri="{FF2B5EF4-FFF2-40B4-BE49-F238E27FC236}">
                <a16:creationId xmlns:a16="http://schemas.microsoft.com/office/drawing/2014/main" id="{45202EA9-3747-6A84-EF8F-D93DF8803CB5}"/>
              </a:ext>
            </a:extLst>
          </p:cNvPr>
          <p:cNvGrpSpPr/>
          <p:nvPr userDrawn="1"/>
        </p:nvGrpSpPr>
        <p:grpSpPr>
          <a:xfrm>
            <a:off x="-11723" y="6283463"/>
            <a:ext cx="12227168" cy="660588"/>
            <a:chOff x="-11723" y="6280216"/>
            <a:chExt cx="12227168" cy="579611"/>
          </a:xfrm>
        </p:grpSpPr>
        <p:sp>
          <p:nvSpPr>
            <p:cNvPr id="4" name="任意多边形: 形状 3">
              <a:extLst>
                <a:ext uri="{FF2B5EF4-FFF2-40B4-BE49-F238E27FC236}">
                  <a16:creationId xmlns:a16="http://schemas.microsoft.com/office/drawing/2014/main" id="{C0C34B49-46D0-93C8-038E-7C01E46BBD29}"/>
                </a:ext>
              </a:extLst>
            </p:cNvPr>
            <p:cNvSpPr/>
            <p:nvPr/>
          </p:nvSpPr>
          <p:spPr>
            <a:xfrm>
              <a:off x="-11723" y="6362558"/>
              <a:ext cx="12227168" cy="497269"/>
            </a:xfrm>
            <a:custGeom>
              <a:avLst/>
              <a:gdLst>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168" h="1321865">
                  <a:moveTo>
                    <a:pt x="12227168" y="0"/>
                  </a:moveTo>
                  <a:lnTo>
                    <a:pt x="12203722" y="1321865"/>
                  </a:lnTo>
                  <a:lnTo>
                    <a:pt x="11723" y="1321865"/>
                  </a:lnTo>
                  <a:lnTo>
                    <a:pt x="0" y="738736"/>
                  </a:lnTo>
                  <a:cubicBezTo>
                    <a:pt x="4087446" y="835280"/>
                    <a:pt x="5865444" y="807180"/>
                    <a:pt x="12227168" y="0"/>
                  </a:cubicBezTo>
                  <a:close/>
                </a:path>
              </a:pathLst>
            </a:custGeom>
            <a:gradFill>
              <a:gsLst>
                <a:gs pos="100000">
                  <a:srgbClr val="0460A3"/>
                </a:gs>
                <a:gs pos="19000">
                  <a:srgbClr val="04397B"/>
                </a:gs>
              </a:gsLst>
              <a:lin ang="0" scaled="0"/>
            </a:gradFill>
            <a:ln w="12700" cap="flat" cmpd="sng" algn="ctr">
              <a:noFill/>
              <a:prstDash val="solid"/>
              <a:miter lim="800000"/>
            </a:ln>
            <a:effectLst>
              <a:outerShdw blurRad="190500" dist="63500" dir="2700000" algn="tl" rotWithShape="0">
                <a:srgbClr val="04397B">
                  <a:alpha val="1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任意多边形: 形状 9">
              <a:extLst>
                <a:ext uri="{FF2B5EF4-FFF2-40B4-BE49-F238E27FC236}">
                  <a16:creationId xmlns:a16="http://schemas.microsoft.com/office/drawing/2014/main" id="{C4A47ED4-DB65-999C-DEF7-79C49BEABEBC}"/>
                </a:ext>
              </a:extLst>
            </p:cNvPr>
            <p:cNvSpPr/>
            <p:nvPr/>
          </p:nvSpPr>
          <p:spPr>
            <a:xfrm>
              <a:off x="-11723" y="6280216"/>
              <a:ext cx="12227168" cy="497269"/>
            </a:xfrm>
            <a:custGeom>
              <a:avLst/>
              <a:gdLst>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191999 w 12191999"/>
                <a:gd name="connsiteY0" fmla="*/ 0 h 1041401"/>
                <a:gd name="connsiteX1" fmla="*/ 12191999 w 12191999"/>
                <a:gd name="connsiteY1" fmla="*/ 1041401 h 1041401"/>
                <a:gd name="connsiteX2" fmla="*/ 0 w 12191999"/>
                <a:gd name="connsiteY2" fmla="*/ 1041401 h 1041401"/>
                <a:gd name="connsiteX3" fmla="*/ 0 w 12191999"/>
                <a:gd name="connsiteY3" fmla="*/ 84316 h 1041401"/>
                <a:gd name="connsiteX4" fmla="*/ 12191999 w 12191999"/>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03722 w 12203722"/>
                <a:gd name="connsiteY0" fmla="*/ 0 h 1041401"/>
                <a:gd name="connsiteX1" fmla="*/ 12203722 w 12203722"/>
                <a:gd name="connsiteY1" fmla="*/ 1041401 h 1041401"/>
                <a:gd name="connsiteX2" fmla="*/ 11723 w 12203722"/>
                <a:gd name="connsiteY2" fmla="*/ 1041401 h 1041401"/>
                <a:gd name="connsiteX3" fmla="*/ 0 w 12203722"/>
                <a:gd name="connsiteY3" fmla="*/ 458272 h 1041401"/>
                <a:gd name="connsiteX4" fmla="*/ 12203722 w 12203722"/>
                <a:gd name="connsiteY4" fmla="*/ 0 h 1041401"/>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 name="connsiteX0" fmla="*/ 12227168 w 12227168"/>
                <a:gd name="connsiteY0" fmla="*/ 0 h 1321865"/>
                <a:gd name="connsiteX1" fmla="*/ 12203722 w 12227168"/>
                <a:gd name="connsiteY1" fmla="*/ 1321865 h 1321865"/>
                <a:gd name="connsiteX2" fmla="*/ 11723 w 12227168"/>
                <a:gd name="connsiteY2" fmla="*/ 1321865 h 1321865"/>
                <a:gd name="connsiteX3" fmla="*/ 0 w 12227168"/>
                <a:gd name="connsiteY3" fmla="*/ 738736 h 1321865"/>
                <a:gd name="connsiteX4" fmla="*/ 12227168 w 12227168"/>
                <a:gd name="connsiteY4" fmla="*/ 0 h 132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168" h="1321865">
                  <a:moveTo>
                    <a:pt x="12227168" y="0"/>
                  </a:moveTo>
                  <a:lnTo>
                    <a:pt x="12203722" y="1321865"/>
                  </a:lnTo>
                  <a:lnTo>
                    <a:pt x="11723" y="1321865"/>
                  </a:lnTo>
                  <a:lnTo>
                    <a:pt x="0" y="738736"/>
                  </a:lnTo>
                  <a:cubicBezTo>
                    <a:pt x="4087446" y="835280"/>
                    <a:pt x="5865444" y="807180"/>
                    <a:pt x="12227168" y="0"/>
                  </a:cubicBezTo>
                  <a:close/>
                </a:path>
              </a:pathLst>
            </a:custGeom>
            <a:gradFill>
              <a:gsLst>
                <a:gs pos="100000">
                  <a:srgbClr val="0460A3">
                    <a:alpha val="20000"/>
                  </a:srgbClr>
                </a:gs>
                <a:gs pos="19000">
                  <a:srgbClr val="04397B">
                    <a:alpha val="20000"/>
                  </a:srgbClr>
                </a:gs>
              </a:gsLst>
              <a:lin ang="0" scaled="0"/>
            </a:gradFill>
            <a:ln w="12700" cap="flat" cmpd="sng" algn="ctr">
              <a:noFill/>
              <a:prstDash val="solid"/>
              <a:miter lim="800000"/>
            </a:ln>
            <a:effectLst>
              <a:outerShdw blurRad="190500" dist="63500" dir="2700000" algn="tl" rotWithShape="0">
                <a:srgbClr val="04397B">
                  <a:alpha val="1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3DE0431F-5F0D-58D8-7954-47871BAEBACC}"/>
              </a:ext>
            </a:extLst>
          </p:cNvPr>
          <p:cNvGrpSpPr/>
          <p:nvPr userDrawn="1"/>
        </p:nvGrpSpPr>
        <p:grpSpPr>
          <a:xfrm>
            <a:off x="0" y="1"/>
            <a:ext cx="1230923" cy="660587"/>
            <a:chOff x="0" y="1"/>
            <a:chExt cx="2048198" cy="801211"/>
          </a:xfrm>
        </p:grpSpPr>
        <p:sp>
          <p:nvSpPr>
            <p:cNvPr id="19" name="任意多边形: 形状 18">
              <a:extLst>
                <a:ext uri="{FF2B5EF4-FFF2-40B4-BE49-F238E27FC236}">
                  <a16:creationId xmlns:a16="http://schemas.microsoft.com/office/drawing/2014/main" id="{F5D5D6CE-9AF2-75EF-ED79-06A32F98D8AD}"/>
                </a:ext>
              </a:extLst>
            </p:cNvPr>
            <p:cNvSpPr/>
            <p:nvPr/>
          </p:nvSpPr>
          <p:spPr>
            <a:xfrm>
              <a:off x="0" y="1"/>
              <a:ext cx="2048198" cy="801211"/>
            </a:xfrm>
            <a:custGeom>
              <a:avLst/>
              <a:gdLst>
                <a:gd name="connsiteX0" fmla="*/ 0 w 2048198"/>
                <a:gd name="connsiteY0" fmla="*/ 0 h 801211"/>
                <a:gd name="connsiteX1" fmla="*/ 2047813 w 2048198"/>
                <a:gd name="connsiteY1" fmla="*/ 0 h 801211"/>
                <a:gd name="connsiteX2" fmla="*/ 2048198 w 2048198"/>
                <a:gd name="connsiteY2" fmla="*/ 2665 h 801211"/>
                <a:gd name="connsiteX3" fmla="*/ 683855 w 2048198"/>
                <a:gd name="connsiteY3" fmla="*/ 630465 h 801211"/>
                <a:gd name="connsiteX4" fmla="*/ 69015 w 2048198"/>
                <a:gd name="connsiteY4" fmla="*/ 775484 h 801211"/>
                <a:gd name="connsiteX5" fmla="*/ 0 w 2048198"/>
                <a:gd name="connsiteY5" fmla="*/ 801211 h 8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8198" h="801211">
                  <a:moveTo>
                    <a:pt x="0" y="0"/>
                  </a:moveTo>
                  <a:lnTo>
                    <a:pt x="2047813" y="0"/>
                  </a:lnTo>
                  <a:lnTo>
                    <a:pt x="2048198" y="2665"/>
                  </a:lnTo>
                  <a:cubicBezTo>
                    <a:pt x="2019574" y="206496"/>
                    <a:pt x="1684359" y="456529"/>
                    <a:pt x="683855" y="630465"/>
                  </a:cubicBezTo>
                  <a:cubicBezTo>
                    <a:pt x="408716" y="678297"/>
                    <a:pt x="210450" y="727527"/>
                    <a:pt x="69015" y="775484"/>
                  </a:cubicBezTo>
                  <a:lnTo>
                    <a:pt x="0" y="801211"/>
                  </a:lnTo>
                  <a:close/>
                </a:path>
              </a:pathLst>
            </a:custGeom>
            <a:gradFill>
              <a:gsLst>
                <a:gs pos="100000">
                  <a:srgbClr val="04397B"/>
                </a:gs>
                <a:gs pos="19000">
                  <a:srgbClr val="103667"/>
                </a:gs>
              </a:gsLst>
              <a:lin ang="0" scaled="0"/>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任意多边形: 形状 19">
              <a:extLst>
                <a:ext uri="{FF2B5EF4-FFF2-40B4-BE49-F238E27FC236}">
                  <a16:creationId xmlns:a16="http://schemas.microsoft.com/office/drawing/2014/main" id="{051F6C57-F6AD-FEC5-C7B4-601D89ED5C9C}"/>
                </a:ext>
              </a:extLst>
            </p:cNvPr>
            <p:cNvSpPr/>
            <p:nvPr/>
          </p:nvSpPr>
          <p:spPr>
            <a:xfrm>
              <a:off x="0" y="1"/>
              <a:ext cx="1434332" cy="596064"/>
            </a:xfrm>
            <a:custGeom>
              <a:avLst/>
              <a:gdLst>
                <a:gd name="connsiteX0" fmla="*/ 0 w 1434332"/>
                <a:gd name="connsiteY0" fmla="*/ 0 h 596064"/>
                <a:gd name="connsiteX1" fmla="*/ 1434332 w 1434332"/>
                <a:gd name="connsiteY1" fmla="*/ 0 h 596064"/>
                <a:gd name="connsiteX2" fmla="*/ 1419910 w 1434332"/>
                <a:gd name="connsiteY2" fmla="*/ 36465 h 596064"/>
                <a:gd name="connsiteX3" fmla="*/ 554495 w 1434332"/>
                <a:gd name="connsiteY3" fmla="*/ 412029 h 596064"/>
                <a:gd name="connsiteX4" fmla="*/ 18259 w 1434332"/>
                <a:gd name="connsiteY4" fmla="*/ 583078 h 596064"/>
                <a:gd name="connsiteX5" fmla="*/ 0 w 1434332"/>
                <a:gd name="connsiteY5" fmla="*/ 596064 h 5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332" h="596064">
                  <a:moveTo>
                    <a:pt x="0" y="0"/>
                  </a:moveTo>
                  <a:lnTo>
                    <a:pt x="1434332" y="0"/>
                  </a:lnTo>
                  <a:lnTo>
                    <a:pt x="1419910" y="36465"/>
                  </a:lnTo>
                  <a:cubicBezTo>
                    <a:pt x="1332220" y="166869"/>
                    <a:pt x="1084267" y="307706"/>
                    <a:pt x="554495" y="412029"/>
                  </a:cubicBezTo>
                  <a:cubicBezTo>
                    <a:pt x="264776" y="469080"/>
                    <a:pt x="103835" y="528784"/>
                    <a:pt x="18259" y="583078"/>
                  </a:cubicBezTo>
                  <a:lnTo>
                    <a:pt x="0" y="596064"/>
                  </a:lnTo>
                  <a:close/>
                </a:path>
              </a:pathLst>
            </a:custGeom>
            <a:gradFill>
              <a:gsLst>
                <a:gs pos="100000">
                  <a:srgbClr val="0460A3"/>
                </a:gs>
                <a:gs pos="19000">
                  <a:srgbClr val="04397B"/>
                </a:gs>
              </a:gsLst>
              <a:lin ang="0" scaled="0"/>
            </a:gradFill>
            <a:ln w="12700" cap="flat" cmpd="sng" algn="ctr">
              <a:noFill/>
              <a:prstDash val="solid"/>
              <a:miter lim="800000"/>
            </a:ln>
            <a:effectLst>
              <a:outerShdw blurRad="190500" dist="63500" dir="2700000" algn="tl" rotWithShape="0">
                <a:srgbClr val="04397B">
                  <a:alpha val="1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3041150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guide id="4" orient="horz" pos="504">
          <p15:clr>
            <a:srgbClr val="FBAE40"/>
          </p15:clr>
        </p15:guide>
        <p15:guide id="5" pos="302">
          <p15:clr>
            <a:srgbClr val="FBAE40"/>
          </p15:clr>
        </p15:guide>
        <p15:guide id="6" pos="7378">
          <p15:clr>
            <a:srgbClr val="FBAE40"/>
          </p15:clr>
        </p15:guide>
        <p15:guide id="7" orient="horz" pos="3906">
          <p15:clr>
            <a:srgbClr val="FBAE40"/>
          </p15:clr>
        </p15:guide>
        <p15:guide id="8" orient="horz" pos="386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547CF9-5B10-D24F-A8D7-45A9778164F7}" type="slidenum">
              <a:rPr lang="uk-UA" smtClean="0"/>
              <a:t>‹#›</a:t>
            </a:fld>
            <a:endParaRPr lang="uk-UA" dirty="0"/>
          </a:p>
        </p:txBody>
      </p:sp>
    </p:spTree>
    <p:extLst>
      <p:ext uri="{BB962C8B-B14F-4D97-AF65-F5344CB8AC3E}">
        <p14:creationId xmlns:p14="http://schemas.microsoft.com/office/powerpoint/2010/main" val="2061515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bg>
      <p:bgPr>
        <a:solidFill>
          <a:schemeClr val="bg1"/>
        </a:solidFill>
        <a:effectLst/>
      </p:bgPr>
    </p:bg>
    <p:spTree>
      <p:nvGrpSpPr>
        <p:cNvPr id="1" name=""/>
        <p:cNvGrpSpPr/>
        <p:nvPr/>
      </p:nvGrpSpPr>
      <p:grpSpPr>
        <a:xfrm>
          <a:off x="0" y="0"/>
          <a:ext cx="0" cy="0"/>
          <a:chOff x="0" y="0"/>
          <a:chExt cx="0" cy="0"/>
        </a:xfrm>
      </p:grpSpPr>
      <p:sp>
        <p:nvSpPr>
          <p:cNvPr id="16" name="직사각형 1">
            <a:extLst>
              <a:ext uri="{FF2B5EF4-FFF2-40B4-BE49-F238E27FC236}">
                <a16:creationId xmlns:a16="http://schemas.microsoft.com/office/drawing/2014/main" id="{386B2C13-5A85-417E-AEF8-996FADF9CC16}"/>
              </a:ext>
            </a:extLst>
          </p:cNvPr>
          <p:cNvSpPr/>
          <p:nvPr userDrawn="1"/>
        </p:nvSpPr>
        <p:spPr>
          <a:xfrm>
            <a:off x="5" y="0"/>
            <a:ext cx="12191999" cy="2376000"/>
          </a:xfrm>
          <a:custGeom>
            <a:avLst/>
            <a:gdLst>
              <a:gd name="connsiteX0" fmla="*/ 0 w 9143999"/>
              <a:gd name="connsiteY0" fmla="*/ 0 h 2376000"/>
              <a:gd name="connsiteX1" fmla="*/ 9143999 w 9143999"/>
              <a:gd name="connsiteY1" fmla="*/ 0 h 2376000"/>
              <a:gd name="connsiteX2" fmla="*/ 9143999 w 9143999"/>
              <a:gd name="connsiteY2" fmla="*/ 2376000 h 2376000"/>
              <a:gd name="connsiteX3" fmla="*/ 2483768 w 9143999"/>
              <a:gd name="connsiteY3" fmla="*/ 2376000 h 2376000"/>
              <a:gd name="connsiteX4" fmla="*/ 539552 w 9143999"/>
              <a:gd name="connsiteY4" fmla="*/ 1574014 h 2376000"/>
              <a:gd name="connsiteX5" fmla="*/ 539552 w 9143999"/>
              <a:gd name="connsiteY5" fmla="*/ 2376000 h 2376000"/>
              <a:gd name="connsiteX6" fmla="*/ 0 w 9143999"/>
              <a:gd name="connsiteY6" fmla="*/ 2376000 h 2376000"/>
              <a:gd name="connsiteX7" fmla="*/ 0 w 9143999"/>
              <a:gd name="connsiteY7" fmla="*/ 0 h 2376000"/>
              <a:gd name="connsiteX0" fmla="*/ 0 w 9143999"/>
              <a:gd name="connsiteY0" fmla="*/ 0 h 2376000"/>
              <a:gd name="connsiteX1" fmla="*/ 9143999 w 9143999"/>
              <a:gd name="connsiteY1" fmla="*/ 0 h 2376000"/>
              <a:gd name="connsiteX2" fmla="*/ 9143999 w 9143999"/>
              <a:gd name="connsiteY2" fmla="*/ 2376000 h 2376000"/>
              <a:gd name="connsiteX3" fmla="*/ 2483768 w 9143999"/>
              <a:gd name="connsiteY3" fmla="*/ 2376000 h 2376000"/>
              <a:gd name="connsiteX4" fmla="*/ 539552 w 9143999"/>
              <a:gd name="connsiteY4" fmla="*/ 2376000 h 2376000"/>
              <a:gd name="connsiteX5" fmla="*/ 0 w 9143999"/>
              <a:gd name="connsiteY5" fmla="*/ 2376000 h 2376000"/>
              <a:gd name="connsiteX6" fmla="*/ 0 w 9143999"/>
              <a:gd name="connsiteY6" fmla="*/ 0 h 2376000"/>
              <a:gd name="connsiteX0" fmla="*/ 0 w 9143999"/>
              <a:gd name="connsiteY0" fmla="*/ 0 h 2376000"/>
              <a:gd name="connsiteX1" fmla="*/ 9143999 w 9143999"/>
              <a:gd name="connsiteY1" fmla="*/ 0 h 2376000"/>
              <a:gd name="connsiteX2" fmla="*/ 9143999 w 9143999"/>
              <a:gd name="connsiteY2" fmla="*/ 2376000 h 2376000"/>
              <a:gd name="connsiteX3" fmla="*/ 539552 w 9143999"/>
              <a:gd name="connsiteY3" fmla="*/ 2376000 h 2376000"/>
              <a:gd name="connsiteX4" fmla="*/ 0 w 9143999"/>
              <a:gd name="connsiteY4" fmla="*/ 2376000 h 2376000"/>
              <a:gd name="connsiteX5" fmla="*/ 0 w 9143999"/>
              <a:gd name="connsiteY5" fmla="*/ 0 h 2376000"/>
              <a:gd name="connsiteX0" fmla="*/ 0 w 9143999"/>
              <a:gd name="connsiteY0" fmla="*/ 0 h 2376000"/>
              <a:gd name="connsiteX1" fmla="*/ 9143999 w 9143999"/>
              <a:gd name="connsiteY1" fmla="*/ 0 h 2376000"/>
              <a:gd name="connsiteX2" fmla="*/ 9143999 w 9143999"/>
              <a:gd name="connsiteY2" fmla="*/ 2376000 h 2376000"/>
              <a:gd name="connsiteX3" fmla="*/ 0 w 9143999"/>
              <a:gd name="connsiteY3" fmla="*/ 2376000 h 2376000"/>
              <a:gd name="connsiteX4" fmla="*/ 0 w 9143999"/>
              <a:gd name="connsiteY4" fmla="*/ 0 h 23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99" h="2376000">
                <a:moveTo>
                  <a:pt x="0" y="0"/>
                </a:moveTo>
                <a:lnTo>
                  <a:pt x="9143999" y="0"/>
                </a:lnTo>
                <a:lnTo>
                  <a:pt x="9143999" y="2376000"/>
                </a:lnTo>
                <a:lnTo>
                  <a:pt x="0" y="2376000"/>
                </a:lnTo>
                <a:lnTo>
                  <a:pt x="0" y="0"/>
                </a:ln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ko-KR" altLang="en-US" sz="1351" dirty="0"/>
          </a:p>
        </p:txBody>
      </p:sp>
      <p:sp>
        <p:nvSpPr>
          <p:cNvPr id="18" name="직사각형 1">
            <a:extLst>
              <a:ext uri="{FF2B5EF4-FFF2-40B4-BE49-F238E27FC236}">
                <a16:creationId xmlns:a16="http://schemas.microsoft.com/office/drawing/2014/main" id="{486DB458-356C-4F0C-A601-034ACE45713A}"/>
              </a:ext>
            </a:extLst>
          </p:cNvPr>
          <p:cNvSpPr/>
          <p:nvPr userDrawn="1"/>
        </p:nvSpPr>
        <p:spPr>
          <a:xfrm>
            <a:off x="766353" y="1663333"/>
            <a:ext cx="2688000" cy="3004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7" name="그림 개체 틀 2">
            <a:extLst>
              <a:ext uri="{FF2B5EF4-FFF2-40B4-BE49-F238E27FC236}">
                <a16:creationId xmlns:a16="http://schemas.microsoft.com/office/drawing/2014/main" id="{C25BBD44-E30E-4A31-A913-0C185961A433}"/>
              </a:ext>
            </a:extLst>
          </p:cNvPr>
          <p:cNvSpPr>
            <a:spLocks noGrp="1"/>
          </p:cNvSpPr>
          <p:nvPr>
            <p:ph type="pic" sz="quarter" idx="10" hasCustomPrompt="1"/>
          </p:nvPr>
        </p:nvSpPr>
        <p:spPr>
          <a:xfrm>
            <a:off x="910353" y="1807430"/>
            <a:ext cx="2400000" cy="2664000"/>
          </a:xfrm>
          <a:prstGeom prst="rect">
            <a:avLst/>
          </a:prstGeom>
          <a:solidFill>
            <a:schemeClr val="bg1">
              <a:lumMod val="95000"/>
            </a:schemeClr>
          </a:solidFill>
          <a:ln w="152400">
            <a:noFill/>
          </a:ln>
          <a:effectLst/>
        </p:spPr>
        <p:txBody>
          <a:bodyPr anchor="ctr"/>
          <a:lstStyle>
            <a:lvl1pPr marL="0" indent="0" algn="ctr">
              <a:buFontTx/>
              <a:buNone/>
              <a:defRPr sz="900">
                <a:solidFill>
                  <a:schemeClr val="tx1">
                    <a:lumMod val="75000"/>
                    <a:lumOff val="25000"/>
                  </a:schemeClr>
                </a:solidFill>
              </a:defRPr>
            </a:lvl1pPr>
          </a:lstStyle>
          <a:p>
            <a:r>
              <a:rPr lang="en-US" altLang="ko-KR" dirty="0"/>
              <a:t>Place Your Picture Here</a:t>
            </a:r>
            <a:endParaRPr lang="ko-KR" altLang="en-US" dirty="0"/>
          </a:p>
        </p:txBody>
      </p:sp>
      <p:sp>
        <p:nvSpPr>
          <p:cNvPr id="19" name="Freeform: Shape 18">
            <a:extLst>
              <a:ext uri="{FF2B5EF4-FFF2-40B4-BE49-F238E27FC236}">
                <a16:creationId xmlns:a16="http://schemas.microsoft.com/office/drawing/2014/main" id="{48861E80-6678-4982-A9D8-0E0403096359}"/>
              </a:ext>
            </a:extLst>
          </p:cNvPr>
          <p:cNvSpPr/>
          <p:nvPr userDrawn="1"/>
        </p:nvSpPr>
        <p:spPr>
          <a:xfrm>
            <a:off x="0" y="-1"/>
            <a:ext cx="7205477" cy="2375999"/>
          </a:xfrm>
          <a:custGeom>
            <a:avLst/>
            <a:gdLst>
              <a:gd name="connsiteX0" fmla="*/ 2921457 w 3751729"/>
              <a:gd name="connsiteY0" fmla="*/ 929082 h 1237129"/>
              <a:gd name="connsiteX1" fmla="*/ 2929580 w 3751729"/>
              <a:gd name="connsiteY1" fmla="*/ 931543 h 1237129"/>
              <a:gd name="connsiteX2" fmla="*/ 2939672 w 3751729"/>
              <a:gd name="connsiteY2" fmla="*/ 937451 h 1237129"/>
              <a:gd name="connsiteX3" fmla="*/ 2948781 w 3751729"/>
              <a:gd name="connsiteY3" fmla="*/ 946559 h 1237129"/>
              <a:gd name="connsiteX4" fmla="*/ 2952719 w 3751729"/>
              <a:gd name="connsiteY4" fmla="*/ 954190 h 1237129"/>
              <a:gd name="connsiteX5" fmla="*/ 2948781 w 3751729"/>
              <a:gd name="connsiteY5" fmla="*/ 956651 h 1237129"/>
              <a:gd name="connsiteX6" fmla="*/ 2944596 w 3751729"/>
              <a:gd name="connsiteY6" fmla="*/ 960835 h 1237129"/>
              <a:gd name="connsiteX7" fmla="*/ 2939672 w 3751729"/>
              <a:gd name="connsiteY7" fmla="*/ 964282 h 1237129"/>
              <a:gd name="connsiteX8" fmla="*/ 2933765 w 3751729"/>
              <a:gd name="connsiteY8" fmla="*/ 966743 h 1237129"/>
              <a:gd name="connsiteX9" fmla="*/ 2938688 w 3751729"/>
              <a:gd name="connsiteY9" fmla="*/ 980035 h 1237129"/>
              <a:gd name="connsiteX10" fmla="*/ 2944596 w 3751729"/>
              <a:gd name="connsiteY10" fmla="*/ 990128 h 1237129"/>
              <a:gd name="connsiteX11" fmla="*/ 2950257 w 3751729"/>
              <a:gd name="connsiteY11" fmla="*/ 1001944 h 1237129"/>
              <a:gd name="connsiteX12" fmla="*/ 2945334 w 3751729"/>
              <a:gd name="connsiteY12" fmla="*/ 1003666 h 1237129"/>
              <a:gd name="connsiteX13" fmla="*/ 2942872 w 3751729"/>
              <a:gd name="connsiteY13" fmla="*/ 1003666 h 1237129"/>
              <a:gd name="connsiteX14" fmla="*/ 2941150 w 3751729"/>
              <a:gd name="connsiteY14" fmla="*/ 1003666 h 1237129"/>
              <a:gd name="connsiteX15" fmla="*/ 2939672 w 3751729"/>
              <a:gd name="connsiteY15" fmla="*/ 1005389 h 1237129"/>
              <a:gd name="connsiteX16" fmla="*/ 2938688 w 3751729"/>
              <a:gd name="connsiteY16" fmla="*/ 1006128 h 1237129"/>
              <a:gd name="connsiteX17" fmla="*/ 2937212 w 3751729"/>
              <a:gd name="connsiteY17" fmla="*/ 1009574 h 1237129"/>
              <a:gd name="connsiteX18" fmla="*/ 2929580 w 3751729"/>
              <a:gd name="connsiteY18" fmla="*/ 1022867 h 1237129"/>
              <a:gd name="connsiteX19" fmla="*/ 2925642 w 3751729"/>
              <a:gd name="connsiteY19" fmla="*/ 1038866 h 1237129"/>
              <a:gd name="connsiteX20" fmla="*/ 2918011 w 3751729"/>
              <a:gd name="connsiteY20" fmla="*/ 1053143 h 1237129"/>
              <a:gd name="connsiteX21" fmla="*/ 2914073 w 3751729"/>
              <a:gd name="connsiteY21" fmla="*/ 1056589 h 1237129"/>
              <a:gd name="connsiteX22" fmla="*/ 2909888 w 3751729"/>
              <a:gd name="connsiteY22" fmla="*/ 1056589 h 1237129"/>
              <a:gd name="connsiteX23" fmla="*/ 2904965 w 3751729"/>
              <a:gd name="connsiteY23" fmla="*/ 1057327 h 1237129"/>
              <a:gd name="connsiteX24" fmla="*/ 2900041 w 3751729"/>
              <a:gd name="connsiteY24" fmla="*/ 1057327 h 1237129"/>
              <a:gd name="connsiteX25" fmla="*/ 2890935 w 3751729"/>
              <a:gd name="connsiteY25" fmla="*/ 1052404 h 1237129"/>
              <a:gd name="connsiteX26" fmla="*/ 2882565 w 3751729"/>
              <a:gd name="connsiteY26" fmla="*/ 1050681 h 1237129"/>
              <a:gd name="connsiteX27" fmla="*/ 2871981 w 3751729"/>
              <a:gd name="connsiteY27" fmla="*/ 1050681 h 1237129"/>
              <a:gd name="connsiteX28" fmla="*/ 2861888 w 3751729"/>
              <a:gd name="connsiteY28" fmla="*/ 1048958 h 1237129"/>
              <a:gd name="connsiteX29" fmla="*/ 2852042 w 3751729"/>
              <a:gd name="connsiteY29" fmla="*/ 1044774 h 1237129"/>
              <a:gd name="connsiteX30" fmla="*/ 2842196 w 3751729"/>
              <a:gd name="connsiteY30" fmla="*/ 1031235 h 1237129"/>
              <a:gd name="connsiteX31" fmla="*/ 2834812 w 3751729"/>
              <a:gd name="connsiteY31" fmla="*/ 1013758 h 1237129"/>
              <a:gd name="connsiteX32" fmla="*/ 2833088 w 3751729"/>
              <a:gd name="connsiteY32" fmla="*/ 993574 h 1237129"/>
              <a:gd name="connsiteX33" fmla="*/ 2840472 w 3751729"/>
              <a:gd name="connsiteY33" fmla="*/ 990128 h 1237129"/>
              <a:gd name="connsiteX34" fmla="*/ 2846380 w 3751729"/>
              <a:gd name="connsiteY34" fmla="*/ 990128 h 1237129"/>
              <a:gd name="connsiteX35" fmla="*/ 2852042 w 3751729"/>
              <a:gd name="connsiteY35" fmla="*/ 991851 h 1237129"/>
              <a:gd name="connsiteX36" fmla="*/ 2857950 w 3751729"/>
              <a:gd name="connsiteY36" fmla="*/ 988651 h 1237129"/>
              <a:gd name="connsiteX37" fmla="*/ 2865334 w 3751729"/>
              <a:gd name="connsiteY37" fmla="*/ 976835 h 1237129"/>
              <a:gd name="connsiteX38" fmla="*/ 2883549 w 3751729"/>
              <a:gd name="connsiteY38" fmla="*/ 974374 h 1237129"/>
              <a:gd name="connsiteX39" fmla="*/ 2886749 w 3751729"/>
              <a:gd name="connsiteY39" fmla="*/ 971666 h 1237129"/>
              <a:gd name="connsiteX40" fmla="*/ 2889211 w 3751729"/>
              <a:gd name="connsiteY40" fmla="*/ 968466 h 1237129"/>
              <a:gd name="connsiteX41" fmla="*/ 2889211 w 3751729"/>
              <a:gd name="connsiteY41" fmla="*/ 966743 h 1237129"/>
              <a:gd name="connsiteX42" fmla="*/ 2890935 w 3751729"/>
              <a:gd name="connsiteY42" fmla="*/ 965758 h 1237129"/>
              <a:gd name="connsiteX43" fmla="*/ 2890935 w 3751729"/>
              <a:gd name="connsiteY43" fmla="*/ 964282 h 1237129"/>
              <a:gd name="connsiteX44" fmla="*/ 2890935 w 3751729"/>
              <a:gd name="connsiteY44" fmla="*/ 962559 h 1237129"/>
              <a:gd name="connsiteX45" fmla="*/ 2892411 w 3751729"/>
              <a:gd name="connsiteY45" fmla="*/ 960835 h 1237129"/>
              <a:gd name="connsiteX46" fmla="*/ 2895119 w 3751729"/>
              <a:gd name="connsiteY46" fmla="*/ 960835 h 1237129"/>
              <a:gd name="connsiteX47" fmla="*/ 2900041 w 3751729"/>
              <a:gd name="connsiteY47" fmla="*/ 960835 h 1237129"/>
              <a:gd name="connsiteX48" fmla="*/ 2904965 w 3751729"/>
              <a:gd name="connsiteY48" fmla="*/ 960835 h 1237129"/>
              <a:gd name="connsiteX49" fmla="*/ 2908165 w 3751729"/>
              <a:gd name="connsiteY49" fmla="*/ 950743 h 1237129"/>
              <a:gd name="connsiteX50" fmla="*/ 2912349 w 3751729"/>
              <a:gd name="connsiteY50" fmla="*/ 943112 h 1237129"/>
              <a:gd name="connsiteX51" fmla="*/ 2916534 w 3751729"/>
              <a:gd name="connsiteY51" fmla="*/ 936466 h 1237129"/>
              <a:gd name="connsiteX52" fmla="*/ 2505952 w 3751729"/>
              <a:gd name="connsiteY52" fmla="*/ 909636 h 1237129"/>
              <a:gd name="connsiteX53" fmla="*/ 2514321 w 3751729"/>
              <a:gd name="connsiteY53" fmla="*/ 915544 h 1237129"/>
              <a:gd name="connsiteX54" fmla="*/ 2519244 w 3751729"/>
              <a:gd name="connsiteY54" fmla="*/ 925636 h 1237129"/>
              <a:gd name="connsiteX55" fmla="*/ 2519244 w 3751729"/>
              <a:gd name="connsiteY55" fmla="*/ 940651 h 1237129"/>
              <a:gd name="connsiteX56" fmla="*/ 2519244 w 3751729"/>
              <a:gd name="connsiteY56" fmla="*/ 942374 h 1237129"/>
              <a:gd name="connsiteX57" fmla="*/ 2519983 w 3751729"/>
              <a:gd name="connsiteY57" fmla="*/ 942374 h 1237129"/>
              <a:gd name="connsiteX58" fmla="*/ 2521707 w 3751729"/>
              <a:gd name="connsiteY58" fmla="*/ 943113 h 1237129"/>
              <a:gd name="connsiteX59" fmla="*/ 2521707 w 3751729"/>
              <a:gd name="connsiteY59" fmla="*/ 944836 h 1237129"/>
              <a:gd name="connsiteX60" fmla="*/ 2521707 w 3751729"/>
              <a:gd name="connsiteY60" fmla="*/ 948282 h 1237129"/>
              <a:gd name="connsiteX61" fmla="*/ 2519244 w 3751729"/>
              <a:gd name="connsiteY61" fmla="*/ 948282 h 1237129"/>
              <a:gd name="connsiteX62" fmla="*/ 2515798 w 3751729"/>
              <a:gd name="connsiteY62" fmla="*/ 949021 h 1237129"/>
              <a:gd name="connsiteX63" fmla="*/ 2514321 w 3751729"/>
              <a:gd name="connsiteY63" fmla="*/ 952466 h 1237129"/>
              <a:gd name="connsiteX64" fmla="*/ 2511860 w 3751729"/>
              <a:gd name="connsiteY64" fmla="*/ 954190 h 1237129"/>
              <a:gd name="connsiteX65" fmla="*/ 2510137 w 3751729"/>
              <a:gd name="connsiteY65" fmla="*/ 954190 h 1237129"/>
              <a:gd name="connsiteX66" fmla="*/ 2508413 w 3751729"/>
              <a:gd name="connsiteY66" fmla="*/ 952466 h 1237129"/>
              <a:gd name="connsiteX67" fmla="*/ 2507675 w 3751729"/>
              <a:gd name="connsiteY67" fmla="*/ 952466 h 1237129"/>
              <a:gd name="connsiteX68" fmla="*/ 2505952 w 3751729"/>
              <a:gd name="connsiteY68" fmla="*/ 950743 h 1237129"/>
              <a:gd name="connsiteX69" fmla="*/ 2500290 w 3751729"/>
              <a:gd name="connsiteY69" fmla="*/ 938928 h 1237129"/>
              <a:gd name="connsiteX70" fmla="*/ 2500290 w 3751729"/>
              <a:gd name="connsiteY70" fmla="*/ 921452 h 1237129"/>
              <a:gd name="connsiteX71" fmla="*/ 2501768 w 3751729"/>
              <a:gd name="connsiteY71" fmla="*/ 918990 h 1237129"/>
              <a:gd name="connsiteX72" fmla="*/ 2503490 w 3751729"/>
              <a:gd name="connsiteY72" fmla="*/ 917267 h 1237129"/>
              <a:gd name="connsiteX73" fmla="*/ 2504229 w 3751729"/>
              <a:gd name="connsiteY73" fmla="*/ 913821 h 1237129"/>
              <a:gd name="connsiteX74" fmla="*/ 3023856 w 3751729"/>
              <a:gd name="connsiteY74" fmla="*/ 892159 h 1237129"/>
              <a:gd name="connsiteX75" fmla="*/ 3030503 w 3751729"/>
              <a:gd name="connsiteY75" fmla="*/ 899544 h 1237129"/>
              <a:gd name="connsiteX76" fmla="*/ 3035425 w 3751729"/>
              <a:gd name="connsiteY76" fmla="*/ 907913 h 1237129"/>
              <a:gd name="connsiteX77" fmla="*/ 3035425 w 3751729"/>
              <a:gd name="connsiteY77" fmla="*/ 921452 h 1237129"/>
              <a:gd name="connsiteX78" fmla="*/ 3036164 w 3751729"/>
              <a:gd name="connsiteY78" fmla="*/ 924652 h 1237129"/>
              <a:gd name="connsiteX79" fmla="*/ 3037887 w 3751729"/>
              <a:gd name="connsiteY79" fmla="*/ 924652 h 1237129"/>
              <a:gd name="connsiteX80" fmla="*/ 3037887 w 3751729"/>
              <a:gd name="connsiteY80" fmla="*/ 925637 h 1237129"/>
              <a:gd name="connsiteX81" fmla="*/ 3036164 w 3751729"/>
              <a:gd name="connsiteY81" fmla="*/ 925637 h 1237129"/>
              <a:gd name="connsiteX82" fmla="*/ 3035425 w 3751729"/>
              <a:gd name="connsiteY82" fmla="*/ 929083 h 1237129"/>
              <a:gd name="connsiteX83" fmla="*/ 3035425 w 3751729"/>
              <a:gd name="connsiteY83" fmla="*/ 931543 h 1237129"/>
              <a:gd name="connsiteX84" fmla="*/ 3033703 w 3751729"/>
              <a:gd name="connsiteY84" fmla="*/ 931543 h 1237129"/>
              <a:gd name="connsiteX85" fmla="*/ 3033703 w 3751729"/>
              <a:gd name="connsiteY85" fmla="*/ 933267 h 1237129"/>
              <a:gd name="connsiteX86" fmla="*/ 3032225 w 3751729"/>
              <a:gd name="connsiteY86" fmla="*/ 933267 h 1237129"/>
              <a:gd name="connsiteX87" fmla="*/ 3029519 w 3751729"/>
              <a:gd name="connsiteY87" fmla="*/ 934744 h 1237129"/>
              <a:gd name="connsiteX88" fmla="*/ 3028041 w 3751729"/>
              <a:gd name="connsiteY88" fmla="*/ 931543 h 1237129"/>
              <a:gd name="connsiteX89" fmla="*/ 3028041 w 3751729"/>
              <a:gd name="connsiteY89" fmla="*/ 930559 h 1237129"/>
              <a:gd name="connsiteX90" fmla="*/ 3026319 w 3751729"/>
              <a:gd name="connsiteY90" fmla="*/ 930559 h 1237129"/>
              <a:gd name="connsiteX91" fmla="*/ 3024595 w 3751729"/>
              <a:gd name="connsiteY91" fmla="*/ 930559 h 1237129"/>
              <a:gd name="connsiteX92" fmla="*/ 3023856 w 3751729"/>
              <a:gd name="connsiteY92" fmla="*/ 929083 h 1237129"/>
              <a:gd name="connsiteX93" fmla="*/ 3023856 w 3751729"/>
              <a:gd name="connsiteY93" fmla="*/ 931543 h 1237129"/>
              <a:gd name="connsiteX94" fmla="*/ 3024595 w 3751729"/>
              <a:gd name="connsiteY94" fmla="*/ 933267 h 1237129"/>
              <a:gd name="connsiteX95" fmla="*/ 3026319 w 3751729"/>
              <a:gd name="connsiteY95" fmla="*/ 934744 h 1237129"/>
              <a:gd name="connsiteX96" fmla="*/ 3028041 w 3751729"/>
              <a:gd name="connsiteY96" fmla="*/ 936467 h 1237129"/>
              <a:gd name="connsiteX97" fmla="*/ 3026319 w 3751729"/>
              <a:gd name="connsiteY97" fmla="*/ 937452 h 1237129"/>
              <a:gd name="connsiteX98" fmla="*/ 3026319 w 3751729"/>
              <a:gd name="connsiteY98" fmla="*/ 938929 h 1237129"/>
              <a:gd name="connsiteX99" fmla="*/ 3026319 w 3751729"/>
              <a:gd name="connsiteY99" fmla="*/ 940652 h 1237129"/>
              <a:gd name="connsiteX100" fmla="*/ 3026319 w 3751729"/>
              <a:gd name="connsiteY100" fmla="*/ 944836 h 1237129"/>
              <a:gd name="connsiteX101" fmla="*/ 3018933 w 3751729"/>
              <a:gd name="connsiteY101" fmla="*/ 944836 h 1237129"/>
              <a:gd name="connsiteX102" fmla="*/ 3018933 w 3751729"/>
              <a:gd name="connsiteY102" fmla="*/ 940652 h 1237129"/>
              <a:gd name="connsiteX103" fmla="*/ 3014749 w 3751729"/>
              <a:gd name="connsiteY103" fmla="*/ 938929 h 1237129"/>
              <a:gd name="connsiteX104" fmla="*/ 3010564 w 3751729"/>
              <a:gd name="connsiteY104" fmla="*/ 936467 h 1237129"/>
              <a:gd name="connsiteX105" fmla="*/ 3009087 w 3751729"/>
              <a:gd name="connsiteY105" fmla="*/ 933267 h 1237129"/>
              <a:gd name="connsiteX106" fmla="*/ 3007364 w 3751729"/>
              <a:gd name="connsiteY106" fmla="*/ 929083 h 1237129"/>
              <a:gd name="connsiteX107" fmla="*/ 3006626 w 3751729"/>
              <a:gd name="connsiteY107" fmla="*/ 924652 h 1237129"/>
              <a:gd name="connsiteX108" fmla="*/ 3003180 w 3751729"/>
              <a:gd name="connsiteY108" fmla="*/ 918990 h 1237129"/>
              <a:gd name="connsiteX109" fmla="*/ 2998995 w 3751729"/>
              <a:gd name="connsiteY109" fmla="*/ 921452 h 1237129"/>
              <a:gd name="connsiteX110" fmla="*/ 2993334 w 3751729"/>
              <a:gd name="connsiteY110" fmla="*/ 924652 h 1237129"/>
              <a:gd name="connsiteX111" fmla="*/ 2987426 w 3751729"/>
              <a:gd name="connsiteY111" fmla="*/ 925637 h 1237129"/>
              <a:gd name="connsiteX112" fmla="*/ 2981764 w 3751729"/>
              <a:gd name="connsiteY112" fmla="*/ 929083 h 1237129"/>
              <a:gd name="connsiteX113" fmla="*/ 2981764 w 3751729"/>
              <a:gd name="connsiteY113" fmla="*/ 921452 h 1237129"/>
              <a:gd name="connsiteX114" fmla="*/ 2983488 w 3751729"/>
              <a:gd name="connsiteY114" fmla="*/ 919729 h 1237129"/>
              <a:gd name="connsiteX115" fmla="*/ 2983488 w 3751729"/>
              <a:gd name="connsiteY115" fmla="*/ 918990 h 1237129"/>
              <a:gd name="connsiteX116" fmla="*/ 2984226 w 3751729"/>
              <a:gd name="connsiteY116" fmla="*/ 918990 h 1237129"/>
              <a:gd name="connsiteX117" fmla="*/ 2984226 w 3751729"/>
              <a:gd name="connsiteY117" fmla="*/ 915544 h 1237129"/>
              <a:gd name="connsiteX118" fmla="*/ 2995794 w 3751729"/>
              <a:gd name="connsiteY118" fmla="*/ 911360 h 1237129"/>
              <a:gd name="connsiteX119" fmla="*/ 3006626 w 3751729"/>
              <a:gd name="connsiteY119" fmla="*/ 907913 h 1237129"/>
              <a:gd name="connsiteX120" fmla="*/ 3016472 w 3751729"/>
              <a:gd name="connsiteY120" fmla="*/ 902005 h 1237129"/>
              <a:gd name="connsiteX121" fmla="*/ 2952719 w 3751729"/>
              <a:gd name="connsiteY121" fmla="*/ 876159 h 1237129"/>
              <a:gd name="connsiteX122" fmla="*/ 2956165 w 3751729"/>
              <a:gd name="connsiteY122" fmla="*/ 879359 h 1237129"/>
              <a:gd name="connsiteX123" fmla="*/ 2956904 w 3751729"/>
              <a:gd name="connsiteY123" fmla="*/ 879359 h 1237129"/>
              <a:gd name="connsiteX124" fmla="*/ 2958626 w 3751729"/>
              <a:gd name="connsiteY124" fmla="*/ 879359 h 1237129"/>
              <a:gd name="connsiteX125" fmla="*/ 2958626 w 3751729"/>
              <a:gd name="connsiteY125" fmla="*/ 880344 h 1237129"/>
              <a:gd name="connsiteX126" fmla="*/ 2958626 w 3751729"/>
              <a:gd name="connsiteY126" fmla="*/ 883543 h 1237129"/>
              <a:gd name="connsiteX127" fmla="*/ 2960350 w 3751729"/>
              <a:gd name="connsiteY127" fmla="*/ 886251 h 1237129"/>
              <a:gd name="connsiteX128" fmla="*/ 2951242 w 3751729"/>
              <a:gd name="connsiteY128" fmla="*/ 893636 h 1237129"/>
              <a:gd name="connsiteX129" fmla="*/ 2945334 w 3751729"/>
              <a:gd name="connsiteY129" fmla="*/ 901267 h 1237129"/>
              <a:gd name="connsiteX130" fmla="*/ 2938687 w 3751729"/>
              <a:gd name="connsiteY130" fmla="*/ 907175 h 1237129"/>
              <a:gd name="connsiteX131" fmla="*/ 2928103 w 3751729"/>
              <a:gd name="connsiteY131" fmla="*/ 913082 h 1237129"/>
              <a:gd name="connsiteX132" fmla="*/ 2928103 w 3751729"/>
              <a:gd name="connsiteY132" fmla="*/ 909636 h 1237129"/>
              <a:gd name="connsiteX133" fmla="*/ 2937212 w 3751729"/>
              <a:gd name="connsiteY133" fmla="*/ 899544 h 1237129"/>
              <a:gd name="connsiteX134" fmla="*/ 2947058 w 3751729"/>
              <a:gd name="connsiteY134" fmla="*/ 889451 h 1237129"/>
              <a:gd name="connsiteX135" fmla="*/ 882825 w 3751729"/>
              <a:gd name="connsiteY135" fmla="*/ 798867 h 1237129"/>
              <a:gd name="connsiteX136" fmla="*/ 888734 w 3751729"/>
              <a:gd name="connsiteY136" fmla="*/ 798867 h 1237129"/>
              <a:gd name="connsiteX137" fmla="*/ 894395 w 3751729"/>
              <a:gd name="connsiteY137" fmla="*/ 799852 h 1237129"/>
              <a:gd name="connsiteX138" fmla="*/ 901041 w 3751729"/>
              <a:gd name="connsiteY138" fmla="*/ 803052 h 1237129"/>
              <a:gd name="connsiteX139" fmla="*/ 898579 w 3751729"/>
              <a:gd name="connsiteY139" fmla="*/ 804776 h 1237129"/>
              <a:gd name="connsiteX140" fmla="*/ 896857 w 3751729"/>
              <a:gd name="connsiteY140" fmla="*/ 807236 h 1237129"/>
              <a:gd name="connsiteX141" fmla="*/ 894395 w 3751729"/>
              <a:gd name="connsiteY141" fmla="*/ 808960 h 1237129"/>
              <a:gd name="connsiteX142" fmla="*/ 889472 w 3751729"/>
              <a:gd name="connsiteY142" fmla="*/ 808960 h 1237129"/>
              <a:gd name="connsiteX143" fmla="*/ 885288 w 3751729"/>
              <a:gd name="connsiteY143" fmla="*/ 807236 h 1237129"/>
              <a:gd name="connsiteX144" fmla="*/ 881350 w 3751729"/>
              <a:gd name="connsiteY144" fmla="*/ 807236 h 1237129"/>
              <a:gd name="connsiteX145" fmla="*/ 877164 w 3751729"/>
              <a:gd name="connsiteY145" fmla="*/ 807236 h 1237129"/>
              <a:gd name="connsiteX146" fmla="*/ 872241 w 3751729"/>
              <a:gd name="connsiteY146" fmla="*/ 808960 h 1237129"/>
              <a:gd name="connsiteX147" fmla="*/ 872241 w 3751729"/>
              <a:gd name="connsiteY147" fmla="*/ 799852 h 1237129"/>
              <a:gd name="connsiteX148" fmla="*/ 2977580 w 3751729"/>
              <a:gd name="connsiteY148" fmla="*/ 789759 h 1237129"/>
              <a:gd name="connsiteX149" fmla="*/ 2981764 w 3751729"/>
              <a:gd name="connsiteY149" fmla="*/ 789759 h 1237129"/>
              <a:gd name="connsiteX150" fmla="*/ 2987426 w 3751729"/>
              <a:gd name="connsiteY150" fmla="*/ 789759 h 1237129"/>
              <a:gd name="connsiteX151" fmla="*/ 2987426 w 3751729"/>
              <a:gd name="connsiteY151" fmla="*/ 804775 h 1237129"/>
              <a:gd name="connsiteX152" fmla="*/ 2985948 w 3751729"/>
              <a:gd name="connsiteY152" fmla="*/ 814867 h 1237129"/>
              <a:gd name="connsiteX153" fmla="*/ 2983488 w 3751729"/>
              <a:gd name="connsiteY153" fmla="*/ 823237 h 1237129"/>
              <a:gd name="connsiteX154" fmla="*/ 2981764 w 3751729"/>
              <a:gd name="connsiteY154" fmla="*/ 838251 h 1237129"/>
              <a:gd name="connsiteX155" fmla="*/ 2984226 w 3751729"/>
              <a:gd name="connsiteY155" fmla="*/ 838251 h 1237129"/>
              <a:gd name="connsiteX156" fmla="*/ 2984226 w 3751729"/>
              <a:gd name="connsiteY156" fmla="*/ 840960 h 1237129"/>
              <a:gd name="connsiteX157" fmla="*/ 2989888 w 3751729"/>
              <a:gd name="connsiteY157" fmla="*/ 840960 h 1237129"/>
              <a:gd name="connsiteX158" fmla="*/ 2993334 w 3751729"/>
              <a:gd name="connsiteY158" fmla="*/ 840960 h 1237129"/>
              <a:gd name="connsiteX159" fmla="*/ 2995794 w 3751729"/>
              <a:gd name="connsiteY159" fmla="*/ 840960 h 1237129"/>
              <a:gd name="connsiteX160" fmla="*/ 2998995 w 3751729"/>
              <a:gd name="connsiteY160" fmla="*/ 842435 h 1237129"/>
              <a:gd name="connsiteX161" fmla="*/ 3001457 w 3751729"/>
              <a:gd name="connsiteY161" fmla="*/ 844160 h 1237129"/>
              <a:gd name="connsiteX162" fmla="*/ 3007364 w 3751729"/>
              <a:gd name="connsiteY162" fmla="*/ 845144 h 1237129"/>
              <a:gd name="connsiteX163" fmla="*/ 3010564 w 3751729"/>
              <a:gd name="connsiteY163" fmla="*/ 855974 h 1237129"/>
              <a:gd name="connsiteX164" fmla="*/ 3016472 w 3751729"/>
              <a:gd name="connsiteY164" fmla="*/ 862621 h 1237129"/>
              <a:gd name="connsiteX165" fmla="*/ 3023856 w 3751729"/>
              <a:gd name="connsiteY165" fmla="*/ 870251 h 1237129"/>
              <a:gd name="connsiteX166" fmla="*/ 3029519 w 3751729"/>
              <a:gd name="connsiteY166" fmla="*/ 880344 h 1237129"/>
              <a:gd name="connsiteX167" fmla="*/ 3024595 w 3751729"/>
              <a:gd name="connsiteY167" fmla="*/ 882066 h 1237129"/>
              <a:gd name="connsiteX168" fmla="*/ 3022133 w 3751729"/>
              <a:gd name="connsiteY168" fmla="*/ 883544 h 1237129"/>
              <a:gd name="connsiteX169" fmla="*/ 3020656 w 3751729"/>
              <a:gd name="connsiteY169" fmla="*/ 883544 h 1237129"/>
              <a:gd name="connsiteX170" fmla="*/ 3020656 w 3751729"/>
              <a:gd name="connsiteY170" fmla="*/ 885267 h 1237129"/>
              <a:gd name="connsiteX171" fmla="*/ 3020656 w 3751729"/>
              <a:gd name="connsiteY171" fmla="*/ 886252 h 1237129"/>
              <a:gd name="connsiteX172" fmla="*/ 3020656 w 3751729"/>
              <a:gd name="connsiteY172" fmla="*/ 887728 h 1237129"/>
              <a:gd name="connsiteX173" fmla="*/ 3017948 w 3751729"/>
              <a:gd name="connsiteY173" fmla="*/ 887728 h 1237129"/>
              <a:gd name="connsiteX174" fmla="*/ 3013026 w 3751729"/>
              <a:gd name="connsiteY174" fmla="*/ 889452 h 1237129"/>
              <a:gd name="connsiteX175" fmla="*/ 3012287 w 3751729"/>
              <a:gd name="connsiteY175" fmla="*/ 886252 h 1237129"/>
              <a:gd name="connsiteX176" fmla="*/ 3012287 w 3751729"/>
              <a:gd name="connsiteY176" fmla="*/ 885267 h 1237129"/>
              <a:gd name="connsiteX177" fmla="*/ 3010564 w 3751729"/>
              <a:gd name="connsiteY177" fmla="*/ 885267 h 1237129"/>
              <a:gd name="connsiteX178" fmla="*/ 3009087 w 3751729"/>
              <a:gd name="connsiteY178" fmla="*/ 885267 h 1237129"/>
              <a:gd name="connsiteX179" fmla="*/ 3007364 w 3751729"/>
              <a:gd name="connsiteY179" fmla="*/ 883544 h 1237129"/>
              <a:gd name="connsiteX180" fmla="*/ 3004903 w 3751729"/>
              <a:gd name="connsiteY180" fmla="*/ 889452 h 1237129"/>
              <a:gd name="connsiteX181" fmla="*/ 3003180 w 3751729"/>
              <a:gd name="connsiteY181" fmla="*/ 893636 h 1237129"/>
              <a:gd name="connsiteX182" fmla="*/ 3000718 w 3751729"/>
              <a:gd name="connsiteY182" fmla="*/ 897821 h 1237129"/>
              <a:gd name="connsiteX183" fmla="*/ 2995794 w 3751729"/>
              <a:gd name="connsiteY183" fmla="*/ 899544 h 1237129"/>
              <a:gd name="connsiteX184" fmla="*/ 2991611 w 3751729"/>
              <a:gd name="connsiteY184" fmla="*/ 902005 h 1237129"/>
              <a:gd name="connsiteX185" fmla="*/ 2991611 w 3751729"/>
              <a:gd name="connsiteY185" fmla="*/ 899544 h 1237129"/>
              <a:gd name="connsiteX186" fmla="*/ 2989148 w 3751729"/>
              <a:gd name="connsiteY186" fmla="*/ 896343 h 1237129"/>
              <a:gd name="connsiteX187" fmla="*/ 2989148 w 3751729"/>
              <a:gd name="connsiteY187" fmla="*/ 893636 h 1237129"/>
              <a:gd name="connsiteX188" fmla="*/ 2989148 w 3751729"/>
              <a:gd name="connsiteY188" fmla="*/ 892159 h 1237129"/>
              <a:gd name="connsiteX189" fmla="*/ 2989148 w 3751729"/>
              <a:gd name="connsiteY189" fmla="*/ 891175 h 1237129"/>
              <a:gd name="connsiteX190" fmla="*/ 2989148 w 3751729"/>
              <a:gd name="connsiteY190" fmla="*/ 889452 h 1237129"/>
              <a:gd name="connsiteX191" fmla="*/ 2987426 w 3751729"/>
              <a:gd name="connsiteY191" fmla="*/ 887728 h 1237129"/>
              <a:gd name="connsiteX192" fmla="*/ 2985948 w 3751729"/>
              <a:gd name="connsiteY192" fmla="*/ 887728 h 1237129"/>
              <a:gd name="connsiteX193" fmla="*/ 2981764 w 3751729"/>
              <a:gd name="connsiteY193" fmla="*/ 886252 h 1237129"/>
              <a:gd name="connsiteX194" fmla="*/ 2981764 w 3751729"/>
              <a:gd name="connsiteY194" fmla="*/ 882066 h 1237129"/>
              <a:gd name="connsiteX195" fmla="*/ 2981764 w 3751729"/>
              <a:gd name="connsiteY195" fmla="*/ 877882 h 1237129"/>
              <a:gd name="connsiteX196" fmla="*/ 2983488 w 3751729"/>
              <a:gd name="connsiteY196" fmla="*/ 874435 h 1237129"/>
              <a:gd name="connsiteX197" fmla="*/ 2983488 w 3751729"/>
              <a:gd name="connsiteY197" fmla="*/ 873698 h 1237129"/>
              <a:gd name="connsiteX198" fmla="*/ 2984226 w 3751729"/>
              <a:gd name="connsiteY198" fmla="*/ 871975 h 1237129"/>
              <a:gd name="connsiteX199" fmla="*/ 2987426 w 3751729"/>
              <a:gd name="connsiteY199" fmla="*/ 871975 h 1237129"/>
              <a:gd name="connsiteX200" fmla="*/ 2991611 w 3751729"/>
              <a:gd name="connsiteY200" fmla="*/ 870251 h 1237129"/>
              <a:gd name="connsiteX201" fmla="*/ 2997519 w 3751729"/>
              <a:gd name="connsiteY201" fmla="*/ 870251 h 1237129"/>
              <a:gd name="connsiteX202" fmla="*/ 2997519 w 3751729"/>
              <a:gd name="connsiteY202" fmla="*/ 880344 h 1237129"/>
              <a:gd name="connsiteX203" fmla="*/ 3007364 w 3751729"/>
              <a:gd name="connsiteY203" fmla="*/ 880344 h 1237129"/>
              <a:gd name="connsiteX204" fmla="*/ 3007364 w 3751729"/>
              <a:gd name="connsiteY204" fmla="*/ 877882 h 1237129"/>
              <a:gd name="connsiteX205" fmla="*/ 3009087 w 3751729"/>
              <a:gd name="connsiteY205" fmla="*/ 874435 h 1237129"/>
              <a:gd name="connsiteX206" fmla="*/ 3010564 w 3751729"/>
              <a:gd name="connsiteY206" fmla="*/ 873698 h 1237129"/>
              <a:gd name="connsiteX207" fmla="*/ 3010564 w 3751729"/>
              <a:gd name="connsiteY207" fmla="*/ 871975 h 1237129"/>
              <a:gd name="connsiteX208" fmla="*/ 3012287 w 3751729"/>
              <a:gd name="connsiteY208" fmla="*/ 870251 h 1237129"/>
              <a:gd name="connsiteX209" fmla="*/ 3013026 w 3751729"/>
              <a:gd name="connsiteY209" fmla="*/ 867789 h 1237129"/>
              <a:gd name="connsiteX210" fmla="*/ 3010564 w 3751729"/>
              <a:gd name="connsiteY210" fmla="*/ 867789 h 1237129"/>
              <a:gd name="connsiteX211" fmla="*/ 2995794 w 3751729"/>
              <a:gd name="connsiteY211" fmla="*/ 855974 h 1237129"/>
              <a:gd name="connsiteX212" fmla="*/ 2979303 w 3751729"/>
              <a:gd name="connsiteY212" fmla="*/ 848344 h 1237129"/>
              <a:gd name="connsiteX213" fmla="*/ 2979303 w 3751729"/>
              <a:gd name="connsiteY213" fmla="*/ 854252 h 1237129"/>
              <a:gd name="connsiteX214" fmla="*/ 2977580 w 3751729"/>
              <a:gd name="connsiteY214" fmla="*/ 858436 h 1237129"/>
              <a:gd name="connsiteX215" fmla="*/ 2975857 w 3751729"/>
              <a:gd name="connsiteY215" fmla="*/ 862621 h 1237129"/>
              <a:gd name="connsiteX216" fmla="*/ 2975857 w 3751729"/>
              <a:gd name="connsiteY216" fmla="*/ 867789 h 1237129"/>
              <a:gd name="connsiteX217" fmla="*/ 2974380 w 3751729"/>
              <a:gd name="connsiteY217" fmla="*/ 866067 h 1237129"/>
              <a:gd name="connsiteX218" fmla="*/ 2973396 w 3751729"/>
              <a:gd name="connsiteY218" fmla="*/ 864344 h 1237129"/>
              <a:gd name="connsiteX219" fmla="*/ 2973396 w 3751729"/>
              <a:gd name="connsiteY219" fmla="*/ 862621 h 1237129"/>
              <a:gd name="connsiteX220" fmla="*/ 2971918 w 3751729"/>
              <a:gd name="connsiteY220" fmla="*/ 861883 h 1237129"/>
              <a:gd name="connsiteX221" fmla="*/ 2967734 w 3751729"/>
              <a:gd name="connsiteY221" fmla="*/ 850806 h 1237129"/>
              <a:gd name="connsiteX222" fmla="*/ 2962810 w 3751729"/>
              <a:gd name="connsiteY222" fmla="*/ 838251 h 1237129"/>
              <a:gd name="connsiteX223" fmla="*/ 2961826 w 3751729"/>
              <a:gd name="connsiteY223" fmla="*/ 821513 h 1237129"/>
              <a:gd name="connsiteX224" fmla="*/ 2962810 w 3751729"/>
              <a:gd name="connsiteY224" fmla="*/ 807236 h 1237129"/>
              <a:gd name="connsiteX225" fmla="*/ 2968472 w 3751729"/>
              <a:gd name="connsiteY225" fmla="*/ 792959 h 1237129"/>
              <a:gd name="connsiteX226" fmla="*/ 2973396 w 3751729"/>
              <a:gd name="connsiteY226" fmla="*/ 791237 h 1237129"/>
              <a:gd name="connsiteX227" fmla="*/ 835074 w 3751729"/>
              <a:gd name="connsiteY227" fmla="*/ 789759 h 1237129"/>
              <a:gd name="connsiteX228" fmla="*/ 840735 w 3751729"/>
              <a:gd name="connsiteY228" fmla="*/ 789759 h 1237129"/>
              <a:gd name="connsiteX229" fmla="*/ 846643 w 3751729"/>
              <a:gd name="connsiteY229" fmla="*/ 791237 h 1237129"/>
              <a:gd name="connsiteX230" fmla="*/ 852305 w 3751729"/>
              <a:gd name="connsiteY230" fmla="*/ 791237 h 1237129"/>
              <a:gd name="connsiteX231" fmla="*/ 856490 w 3751729"/>
              <a:gd name="connsiteY231" fmla="*/ 792959 h 1237129"/>
              <a:gd name="connsiteX232" fmla="*/ 856490 w 3751729"/>
              <a:gd name="connsiteY232" fmla="*/ 799852 h 1237129"/>
              <a:gd name="connsiteX233" fmla="*/ 835074 w 3751729"/>
              <a:gd name="connsiteY233" fmla="*/ 799852 h 1237129"/>
              <a:gd name="connsiteX234" fmla="*/ 713473 w 3751729"/>
              <a:gd name="connsiteY234" fmla="*/ 789759 h 1237129"/>
              <a:gd name="connsiteX235" fmla="*/ 721104 w 3751729"/>
              <a:gd name="connsiteY235" fmla="*/ 791237 h 1237129"/>
              <a:gd name="connsiteX236" fmla="*/ 725043 w 3751729"/>
              <a:gd name="connsiteY236" fmla="*/ 793944 h 1237129"/>
              <a:gd name="connsiteX237" fmla="*/ 730950 w 3751729"/>
              <a:gd name="connsiteY237" fmla="*/ 797144 h 1237129"/>
              <a:gd name="connsiteX238" fmla="*/ 735873 w 3751729"/>
              <a:gd name="connsiteY238" fmla="*/ 799852 h 1237129"/>
              <a:gd name="connsiteX239" fmla="*/ 735873 w 3751729"/>
              <a:gd name="connsiteY239" fmla="*/ 803052 h 1237129"/>
              <a:gd name="connsiteX240" fmla="*/ 730212 w 3751729"/>
              <a:gd name="connsiteY240" fmla="*/ 803052 h 1237129"/>
              <a:gd name="connsiteX241" fmla="*/ 725043 w 3751729"/>
              <a:gd name="connsiteY241" fmla="*/ 804776 h 1237129"/>
              <a:gd name="connsiteX242" fmla="*/ 721104 w 3751729"/>
              <a:gd name="connsiteY242" fmla="*/ 805515 h 1237129"/>
              <a:gd name="connsiteX243" fmla="*/ 718642 w 3751729"/>
              <a:gd name="connsiteY243" fmla="*/ 804776 h 1237129"/>
              <a:gd name="connsiteX244" fmla="*/ 712735 w 3751729"/>
              <a:gd name="connsiteY244" fmla="*/ 804776 h 1237129"/>
              <a:gd name="connsiteX245" fmla="*/ 707812 w 3751729"/>
              <a:gd name="connsiteY245" fmla="*/ 803052 h 1237129"/>
              <a:gd name="connsiteX246" fmla="*/ 707812 w 3751729"/>
              <a:gd name="connsiteY246" fmla="*/ 792959 h 1237129"/>
              <a:gd name="connsiteX247" fmla="*/ 709535 w 3751729"/>
              <a:gd name="connsiteY247" fmla="*/ 792959 h 1237129"/>
              <a:gd name="connsiteX248" fmla="*/ 711012 w 3751729"/>
              <a:gd name="connsiteY248" fmla="*/ 791237 h 1237129"/>
              <a:gd name="connsiteX249" fmla="*/ 712735 w 3751729"/>
              <a:gd name="connsiteY249" fmla="*/ 791237 h 1237129"/>
              <a:gd name="connsiteX250" fmla="*/ 763934 w 3751729"/>
              <a:gd name="connsiteY250" fmla="*/ 776221 h 1237129"/>
              <a:gd name="connsiteX251" fmla="*/ 781411 w 3751729"/>
              <a:gd name="connsiteY251" fmla="*/ 777945 h 1237129"/>
              <a:gd name="connsiteX252" fmla="*/ 796181 w 3751729"/>
              <a:gd name="connsiteY252" fmla="*/ 781391 h 1237129"/>
              <a:gd name="connsiteX253" fmla="*/ 807751 w 3751729"/>
              <a:gd name="connsiteY253" fmla="*/ 785575 h 1237129"/>
              <a:gd name="connsiteX254" fmla="*/ 821781 w 3751729"/>
              <a:gd name="connsiteY254" fmla="*/ 789760 h 1237129"/>
              <a:gd name="connsiteX255" fmla="*/ 821781 w 3751729"/>
              <a:gd name="connsiteY255" fmla="*/ 797144 h 1237129"/>
              <a:gd name="connsiteX256" fmla="*/ 816120 w 3751729"/>
              <a:gd name="connsiteY256" fmla="*/ 797144 h 1237129"/>
              <a:gd name="connsiteX257" fmla="*/ 813412 w 3751729"/>
              <a:gd name="connsiteY257" fmla="*/ 798867 h 1237129"/>
              <a:gd name="connsiteX258" fmla="*/ 809474 w 3751729"/>
              <a:gd name="connsiteY258" fmla="*/ 799852 h 1237129"/>
              <a:gd name="connsiteX259" fmla="*/ 806028 w 3751729"/>
              <a:gd name="connsiteY259" fmla="*/ 801330 h 1237129"/>
              <a:gd name="connsiteX260" fmla="*/ 803565 w 3751729"/>
              <a:gd name="connsiteY260" fmla="*/ 803052 h 1237129"/>
              <a:gd name="connsiteX261" fmla="*/ 798643 w 3751729"/>
              <a:gd name="connsiteY261" fmla="*/ 803052 h 1237129"/>
              <a:gd name="connsiteX262" fmla="*/ 798643 w 3751729"/>
              <a:gd name="connsiteY262" fmla="*/ 801330 h 1237129"/>
              <a:gd name="connsiteX263" fmla="*/ 798643 w 3751729"/>
              <a:gd name="connsiteY263" fmla="*/ 799852 h 1237129"/>
              <a:gd name="connsiteX264" fmla="*/ 797904 w 3751729"/>
              <a:gd name="connsiteY264" fmla="*/ 798867 h 1237129"/>
              <a:gd name="connsiteX265" fmla="*/ 796181 w 3751729"/>
              <a:gd name="connsiteY265" fmla="*/ 797144 h 1237129"/>
              <a:gd name="connsiteX266" fmla="*/ 794458 w 3751729"/>
              <a:gd name="connsiteY266" fmla="*/ 795667 h 1237129"/>
              <a:gd name="connsiteX267" fmla="*/ 792981 w 3751729"/>
              <a:gd name="connsiteY267" fmla="*/ 797144 h 1237129"/>
              <a:gd name="connsiteX268" fmla="*/ 790519 w 3751729"/>
              <a:gd name="connsiteY268" fmla="*/ 805513 h 1237129"/>
              <a:gd name="connsiteX269" fmla="*/ 786335 w 3751729"/>
              <a:gd name="connsiteY269" fmla="*/ 805513 h 1237129"/>
              <a:gd name="connsiteX270" fmla="*/ 775504 w 3751729"/>
              <a:gd name="connsiteY270" fmla="*/ 804776 h 1237129"/>
              <a:gd name="connsiteX271" fmla="*/ 763934 w 3751729"/>
              <a:gd name="connsiteY271" fmla="*/ 803052 h 1237129"/>
              <a:gd name="connsiteX272" fmla="*/ 755812 w 3751729"/>
              <a:gd name="connsiteY272" fmla="*/ 803052 h 1237129"/>
              <a:gd name="connsiteX273" fmla="*/ 751627 w 3751729"/>
              <a:gd name="connsiteY273" fmla="*/ 792959 h 1237129"/>
              <a:gd name="connsiteX274" fmla="*/ 759011 w 3751729"/>
              <a:gd name="connsiteY274" fmla="*/ 792959 h 1237129"/>
              <a:gd name="connsiteX275" fmla="*/ 763934 w 3751729"/>
              <a:gd name="connsiteY275" fmla="*/ 792959 h 1237129"/>
              <a:gd name="connsiteX276" fmla="*/ 769842 w 3751729"/>
              <a:gd name="connsiteY276" fmla="*/ 791237 h 1237129"/>
              <a:gd name="connsiteX277" fmla="*/ 774765 w 3751729"/>
              <a:gd name="connsiteY277" fmla="*/ 789760 h 1237129"/>
              <a:gd name="connsiteX278" fmla="*/ 771319 w 3751729"/>
              <a:gd name="connsiteY278" fmla="*/ 788037 h 1237129"/>
              <a:gd name="connsiteX279" fmla="*/ 768858 w 3751729"/>
              <a:gd name="connsiteY279" fmla="*/ 785575 h 1237129"/>
              <a:gd name="connsiteX280" fmla="*/ 767381 w 3751729"/>
              <a:gd name="connsiteY280" fmla="*/ 783853 h 1237129"/>
              <a:gd name="connsiteX281" fmla="*/ 765658 w 3751729"/>
              <a:gd name="connsiteY281" fmla="*/ 781391 h 1237129"/>
              <a:gd name="connsiteX282" fmla="*/ 663259 w 3751729"/>
              <a:gd name="connsiteY282" fmla="*/ 735114 h 1237129"/>
              <a:gd name="connsiteX283" fmla="*/ 686398 w 3751729"/>
              <a:gd name="connsiteY283" fmla="*/ 740283 h 1237129"/>
              <a:gd name="connsiteX284" fmla="*/ 707074 w 3751729"/>
              <a:gd name="connsiteY284" fmla="*/ 746929 h 1237129"/>
              <a:gd name="connsiteX285" fmla="*/ 722582 w 3751729"/>
              <a:gd name="connsiteY285" fmla="*/ 754314 h 1237129"/>
              <a:gd name="connsiteX286" fmla="*/ 738335 w 3751729"/>
              <a:gd name="connsiteY286" fmla="*/ 761944 h 1237129"/>
              <a:gd name="connsiteX287" fmla="*/ 755813 w 3751729"/>
              <a:gd name="connsiteY287" fmla="*/ 770315 h 1237129"/>
              <a:gd name="connsiteX288" fmla="*/ 755813 w 3751729"/>
              <a:gd name="connsiteY288" fmla="*/ 776221 h 1237129"/>
              <a:gd name="connsiteX289" fmla="*/ 748182 w 3751729"/>
              <a:gd name="connsiteY289" fmla="*/ 776221 h 1237129"/>
              <a:gd name="connsiteX290" fmla="*/ 740059 w 3751729"/>
              <a:gd name="connsiteY290" fmla="*/ 779668 h 1237129"/>
              <a:gd name="connsiteX291" fmla="*/ 730212 w 3751729"/>
              <a:gd name="connsiteY291" fmla="*/ 782130 h 1237129"/>
              <a:gd name="connsiteX292" fmla="*/ 719382 w 3751729"/>
              <a:gd name="connsiteY292" fmla="*/ 783853 h 1237129"/>
              <a:gd name="connsiteX293" fmla="*/ 721105 w 3751729"/>
              <a:gd name="connsiteY293" fmla="*/ 781392 h 1237129"/>
              <a:gd name="connsiteX294" fmla="*/ 721105 w 3751729"/>
              <a:gd name="connsiteY294" fmla="*/ 777945 h 1237129"/>
              <a:gd name="connsiteX295" fmla="*/ 721105 w 3751729"/>
              <a:gd name="connsiteY295" fmla="*/ 776221 h 1237129"/>
              <a:gd name="connsiteX296" fmla="*/ 721105 w 3751729"/>
              <a:gd name="connsiteY296" fmla="*/ 775484 h 1237129"/>
              <a:gd name="connsiteX297" fmla="*/ 721105 w 3751729"/>
              <a:gd name="connsiteY297" fmla="*/ 773761 h 1237129"/>
              <a:gd name="connsiteX298" fmla="*/ 719382 w 3751729"/>
              <a:gd name="connsiteY298" fmla="*/ 770315 h 1237129"/>
              <a:gd name="connsiteX299" fmla="*/ 697966 w 3751729"/>
              <a:gd name="connsiteY299" fmla="*/ 764406 h 1237129"/>
              <a:gd name="connsiteX300" fmla="*/ 678028 w 3751729"/>
              <a:gd name="connsiteY300" fmla="*/ 754314 h 1237129"/>
              <a:gd name="connsiteX301" fmla="*/ 656613 w 3751729"/>
              <a:gd name="connsiteY301" fmla="*/ 744468 h 1237129"/>
              <a:gd name="connsiteX302" fmla="*/ 651689 w 3751729"/>
              <a:gd name="connsiteY302" fmla="*/ 748653 h 1237129"/>
              <a:gd name="connsiteX303" fmla="*/ 649228 w 3751729"/>
              <a:gd name="connsiteY303" fmla="*/ 752837 h 1237129"/>
              <a:gd name="connsiteX304" fmla="*/ 645043 w 3751729"/>
              <a:gd name="connsiteY304" fmla="*/ 757760 h 1237129"/>
              <a:gd name="connsiteX305" fmla="*/ 640120 w 3751729"/>
              <a:gd name="connsiteY305" fmla="*/ 756038 h 1237129"/>
              <a:gd name="connsiteX306" fmla="*/ 634212 w 3751729"/>
              <a:gd name="connsiteY306" fmla="*/ 752837 h 1237129"/>
              <a:gd name="connsiteX307" fmla="*/ 631751 w 3751729"/>
              <a:gd name="connsiteY307" fmla="*/ 751853 h 1237129"/>
              <a:gd name="connsiteX308" fmla="*/ 637659 w 3751729"/>
              <a:gd name="connsiteY308" fmla="*/ 751853 h 1237129"/>
              <a:gd name="connsiteX309" fmla="*/ 641597 w 3751729"/>
              <a:gd name="connsiteY309" fmla="*/ 745945 h 1237129"/>
              <a:gd name="connsiteX310" fmla="*/ 645781 w 3751729"/>
              <a:gd name="connsiteY310" fmla="*/ 742745 h 1237129"/>
              <a:gd name="connsiteX311" fmla="*/ 650704 w 3751729"/>
              <a:gd name="connsiteY311" fmla="*/ 738560 h 1237129"/>
              <a:gd name="connsiteX312" fmla="*/ 654889 w 3751729"/>
              <a:gd name="connsiteY312" fmla="*/ 738560 h 1237129"/>
              <a:gd name="connsiteX313" fmla="*/ 657351 w 3751729"/>
              <a:gd name="connsiteY313" fmla="*/ 736837 h 1237129"/>
              <a:gd name="connsiteX314" fmla="*/ 660797 w 3751729"/>
              <a:gd name="connsiteY314" fmla="*/ 736837 h 1237129"/>
              <a:gd name="connsiteX315" fmla="*/ 707812 w 3751729"/>
              <a:gd name="connsiteY315" fmla="*/ 712468 h 1237129"/>
              <a:gd name="connsiteX316" fmla="*/ 712736 w 3751729"/>
              <a:gd name="connsiteY316" fmla="*/ 714929 h 1237129"/>
              <a:gd name="connsiteX317" fmla="*/ 715197 w 3751729"/>
              <a:gd name="connsiteY317" fmla="*/ 718376 h 1237129"/>
              <a:gd name="connsiteX318" fmla="*/ 718643 w 3751729"/>
              <a:gd name="connsiteY318" fmla="*/ 720838 h 1237129"/>
              <a:gd name="connsiteX319" fmla="*/ 719382 w 3751729"/>
              <a:gd name="connsiteY319" fmla="*/ 725023 h 1237129"/>
              <a:gd name="connsiteX320" fmla="*/ 719382 w 3751729"/>
              <a:gd name="connsiteY320" fmla="*/ 732654 h 1237129"/>
              <a:gd name="connsiteX321" fmla="*/ 713473 w 3751729"/>
              <a:gd name="connsiteY321" fmla="*/ 732654 h 1237129"/>
              <a:gd name="connsiteX322" fmla="*/ 712736 w 3751729"/>
              <a:gd name="connsiteY322" fmla="*/ 728469 h 1237129"/>
              <a:gd name="connsiteX323" fmla="*/ 711012 w 3751729"/>
              <a:gd name="connsiteY323" fmla="*/ 726745 h 1237129"/>
              <a:gd name="connsiteX324" fmla="*/ 709535 w 3751729"/>
              <a:gd name="connsiteY324" fmla="*/ 724284 h 1237129"/>
              <a:gd name="connsiteX325" fmla="*/ 707812 w 3751729"/>
              <a:gd name="connsiteY325" fmla="*/ 720838 h 1237129"/>
              <a:gd name="connsiteX326" fmla="*/ 707812 w 3751729"/>
              <a:gd name="connsiteY326" fmla="*/ 718376 h 1237129"/>
              <a:gd name="connsiteX327" fmla="*/ 2981766 w 3751729"/>
              <a:gd name="connsiteY327" fmla="*/ 706561 h 1237129"/>
              <a:gd name="connsiteX328" fmla="*/ 2984227 w 3751729"/>
              <a:gd name="connsiteY328" fmla="*/ 709022 h 1237129"/>
              <a:gd name="connsiteX329" fmla="*/ 2985950 w 3751729"/>
              <a:gd name="connsiteY329" fmla="*/ 712468 h 1237129"/>
              <a:gd name="connsiteX330" fmla="*/ 2987428 w 3751729"/>
              <a:gd name="connsiteY330" fmla="*/ 714930 h 1237129"/>
              <a:gd name="connsiteX331" fmla="*/ 2987428 w 3751729"/>
              <a:gd name="connsiteY331" fmla="*/ 719115 h 1237129"/>
              <a:gd name="connsiteX332" fmla="*/ 2987428 w 3751729"/>
              <a:gd name="connsiteY332" fmla="*/ 725022 h 1237129"/>
              <a:gd name="connsiteX333" fmla="*/ 2975858 w 3751729"/>
              <a:gd name="connsiteY333" fmla="*/ 754316 h 1237129"/>
              <a:gd name="connsiteX334" fmla="*/ 2970196 w 3751729"/>
              <a:gd name="connsiteY334" fmla="*/ 746931 h 1237129"/>
              <a:gd name="connsiteX335" fmla="*/ 2967735 w 3751729"/>
              <a:gd name="connsiteY335" fmla="*/ 740284 h 1237129"/>
              <a:gd name="connsiteX336" fmla="*/ 2966011 w 3751729"/>
              <a:gd name="connsiteY336" fmla="*/ 728469 h 1237129"/>
              <a:gd name="connsiteX337" fmla="*/ 701166 w 3751729"/>
              <a:gd name="connsiteY337" fmla="*/ 693268 h 1237129"/>
              <a:gd name="connsiteX338" fmla="*/ 719382 w 3751729"/>
              <a:gd name="connsiteY338" fmla="*/ 693268 h 1237129"/>
              <a:gd name="connsiteX339" fmla="*/ 721104 w 3751729"/>
              <a:gd name="connsiteY339" fmla="*/ 695729 h 1237129"/>
              <a:gd name="connsiteX340" fmla="*/ 724304 w 3751729"/>
              <a:gd name="connsiteY340" fmla="*/ 697452 h 1237129"/>
              <a:gd name="connsiteX341" fmla="*/ 724304 w 3751729"/>
              <a:gd name="connsiteY341" fmla="*/ 699176 h 1237129"/>
              <a:gd name="connsiteX342" fmla="*/ 725043 w 3751729"/>
              <a:gd name="connsiteY342" fmla="*/ 700652 h 1237129"/>
              <a:gd name="connsiteX343" fmla="*/ 725043 w 3751729"/>
              <a:gd name="connsiteY343" fmla="*/ 701637 h 1237129"/>
              <a:gd name="connsiteX344" fmla="*/ 724304 w 3751729"/>
              <a:gd name="connsiteY344" fmla="*/ 703361 h 1237129"/>
              <a:gd name="connsiteX345" fmla="*/ 724304 w 3751729"/>
              <a:gd name="connsiteY345" fmla="*/ 706561 h 1237129"/>
              <a:gd name="connsiteX346" fmla="*/ 719382 w 3751729"/>
              <a:gd name="connsiteY346" fmla="*/ 703361 h 1237129"/>
              <a:gd name="connsiteX347" fmla="*/ 715197 w 3751729"/>
              <a:gd name="connsiteY347" fmla="*/ 701637 h 1237129"/>
              <a:gd name="connsiteX348" fmla="*/ 711012 w 3751729"/>
              <a:gd name="connsiteY348" fmla="*/ 701637 h 1237129"/>
              <a:gd name="connsiteX349" fmla="*/ 707812 w 3751729"/>
              <a:gd name="connsiteY349" fmla="*/ 700652 h 1237129"/>
              <a:gd name="connsiteX350" fmla="*/ 705350 w 3751729"/>
              <a:gd name="connsiteY350" fmla="*/ 700652 h 1237129"/>
              <a:gd name="connsiteX351" fmla="*/ 701904 w 3751729"/>
              <a:gd name="connsiteY351" fmla="*/ 699176 h 1237129"/>
              <a:gd name="connsiteX352" fmla="*/ 701166 w 3751729"/>
              <a:gd name="connsiteY352" fmla="*/ 695729 h 1237129"/>
              <a:gd name="connsiteX353" fmla="*/ 3074318 w 3751729"/>
              <a:gd name="connsiteY353" fmla="*/ 638622 h 1237129"/>
              <a:gd name="connsiteX354" fmla="*/ 3076780 w 3751729"/>
              <a:gd name="connsiteY354" fmla="*/ 640346 h 1237129"/>
              <a:gd name="connsiteX355" fmla="*/ 3078256 w 3751729"/>
              <a:gd name="connsiteY355" fmla="*/ 640346 h 1237129"/>
              <a:gd name="connsiteX356" fmla="*/ 3078256 w 3751729"/>
              <a:gd name="connsiteY356" fmla="*/ 642068 h 1237129"/>
              <a:gd name="connsiteX357" fmla="*/ 3079980 w 3751729"/>
              <a:gd name="connsiteY357" fmla="*/ 644530 h 1237129"/>
              <a:gd name="connsiteX358" fmla="*/ 3079980 w 3751729"/>
              <a:gd name="connsiteY358" fmla="*/ 647977 h 1237129"/>
              <a:gd name="connsiteX359" fmla="*/ 3078256 w 3751729"/>
              <a:gd name="connsiteY359" fmla="*/ 652161 h 1237129"/>
              <a:gd name="connsiteX360" fmla="*/ 3075056 w 3751729"/>
              <a:gd name="connsiteY360" fmla="*/ 656345 h 1237129"/>
              <a:gd name="connsiteX361" fmla="*/ 3074318 w 3751729"/>
              <a:gd name="connsiteY361" fmla="*/ 660530 h 1237129"/>
              <a:gd name="connsiteX362" fmla="*/ 3066687 w 3751729"/>
              <a:gd name="connsiteY362" fmla="*/ 660530 h 1237129"/>
              <a:gd name="connsiteX363" fmla="*/ 3066687 w 3751729"/>
              <a:gd name="connsiteY363" fmla="*/ 650438 h 1237129"/>
              <a:gd name="connsiteX364" fmla="*/ 3069395 w 3751729"/>
              <a:gd name="connsiteY364" fmla="*/ 649454 h 1237129"/>
              <a:gd name="connsiteX365" fmla="*/ 3070871 w 3751729"/>
              <a:gd name="connsiteY365" fmla="*/ 646253 h 1237129"/>
              <a:gd name="connsiteX366" fmla="*/ 3072596 w 3751729"/>
              <a:gd name="connsiteY366" fmla="*/ 643792 h 1237129"/>
              <a:gd name="connsiteX367" fmla="*/ 3035426 w 3751729"/>
              <a:gd name="connsiteY367" fmla="*/ 599238 h 1237129"/>
              <a:gd name="connsiteX368" fmla="*/ 3045272 w 3751729"/>
              <a:gd name="connsiteY368" fmla="*/ 599238 h 1237129"/>
              <a:gd name="connsiteX369" fmla="*/ 3045272 w 3751729"/>
              <a:gd name="connsiteY369" fmla="*/ 609331 h 1237129"/>
              <a:gd name="connsiteX370" fmla="*/ 3032226 w 3751729"/>
              <a:gd name="connsiteY370" fmla="*/ 609331 h 1237129"/>
              <a:gd name="connsiteX371" fmla="*/ 3032226 w 3751729"/>
              <a:gd name="connsiteY371" fmla="*/ 602684 h 1237129"/>
              <a:gd name="connsiteX372" fmla="*/ 3035426 w 3751729"/>
              <a:gd name="connsiteY372" fmla="*/ 602684 h 1237129"/>
              <a:gd name="connsiteX373" fmla="*/ 1985586 w 3751729"/>
              <a:gd name="connsiteY373" fmla="*/ 571424 h 1237129"/>
              <a:gd name="connsiteX374" fmla="*/ 1992971 w 3751729"/>
              <a:gd name="connsiteY374" fmla="*/ 571424 h 1237129"/>
              <a:gd name="connsiteX375" fmla="*/ 1989771 w 3751729"/>
              <a:gd name="connsiteY375" fmla="*/ 575609 h 1237129"/>
              <a:gd name="connsiteX376" fmla="*/ 1987309 w 3751729"/>
              <a:gd name="connsiteY376" fmla="*/ 579053 h 1237129"/>
              <a:gd name="connsiteX377" fmla="*/ 1983863 w 3751729"/>
              <a:gd name="connsiteY377" fmla="*/ 581514 h 1237129"/>
              <a:gd name="connsiteX378" fmla="*/ 1981401 w 3751729"/>
              <a:gd name="connsiteY378" fmla="*/ 584961 h 1237129"/>
              <a:gd name="connsiteX379" fmla="*/ 1976479 w 3751729"/>
              <a:gd name="connsiteY379" fmla="*/ 587422 h 1237129"/>
              <a:gd name="connsiteX380" fmla="*/ 1974017 w 3751729"/>
              <a:gd name="connsiteY380" fmla="*/ 587422 h 1237129"/>
              <a:gd name="connsiteX381" fmla="*/ 1974017 w 3751729"/>
              <a:gd name="connsiteY381" fmla="*/ 589145 h 1237129"/>
              <a:gd name="connsiteX382" fmla="*/ 1972294 w 3751729"/>
              <a:gd name="connsiteY382" fmla="*/ 589145 h 1237129"/>
              <a:gd name="connsiteX383" fmla="*/ 1969832 w 3751729"/>
              <a:gd name="connsiteY383" fmla="*/ 589145 h 1237129"/>
              <a:gd name="connsiteX384" fmla="*/ 1966632 w 3751729"/>
              <a:gd name="connsiteY384" fmla="*/ 590868 h 1237129"/>
              <a:gd name="connsiteX385" fmla="*/ 1964171 w 3751729"/>
              <a:gd name="connsiteY385" fmla="*/ 579792 h 1237129"/>
              <a:gd name="connsiteX386" fmla="*/ 1969832 w 3751729"/>
              <a:gd name="connsiteY386" fmla="*/ 579053 h 1237129"/>
              <a:gd name="connsiteX387" fmla="*/ 1975740 w 3751729"/>
              <a:gd name="connsiteY387" fmla="*/ 575609 h 1237129"/>
              <a:gd name="connsiteX388" fmla="*/ 1981401 w 3751729"/>
              <a:gd name="connsiteY388" fmla="*/ 574133 h 1237129"/>
              <a:gd name="connsiteX389" fmla="*/ 1865710 w 3751729"/>
              <a:gd name="connsiteY389" fmla="*/ 567240 h 1237129"/>
              <a:gd name="connsiteX390" fmla="*/ 1873341 w 3751729"/>
              <a:gd name="connsiteY390" fmla="*/ 569949 h 1237129"/>
              <a:gd name="connsiteX391" fmla="*/ 1881464 w 3751729"/>
              <a:gd name="connsiteY391" fmla="*/ 573149 h 1237129"/>
              <a:gd name="connsiteX392" fmla="*/ 1891310 w 3751729"/>
              <a:gd name="connsiteY392" fmla="*/ 575609 h 1237129"/>
              <a:gd name="connsiteX393" fmla="*/ 1897218 w 3751729"/>
              <a:gd name="connsiteY393" fmla="*/ 579793 h 1237129"/>
              <a:gd name="connsiteX394" fmla="*/ 1874080 w 3751729"/>
              <a:gd name="connsiteY394" fmla="*/ 579793 h 1237129"/>
              <a:gd name="connsiteX395" fmla="*/ 1871618 w 3751729"/>
              <a:gd name="connsiteY395" fmla="*/ 579053 h 1237129"/>
              <a:gd name="connsiteX396" fmla="*/ 1869895 w 3751729"/>
              <a:gd name="connsiteY396" fmla="*/ 579053 h 1237129"/>
              <a:gd name="connsiteX397" fmla="*/ 1867434 w 3751729"/>
              <a:gd name="connsiteY397" fmla="*/ 577331 h 1237129"/>
              <a:gd name="connsiteX398" fmla="*/ 1861772 w 3751729"/>
              <a:gd name="connsiteY398" fmla="*/ 577331 h 1237129"/>
              <a:gd name="connsiteX399" fmla="*/ 1861772 w 3751729"/>
              <a:gd name="connsiteY399" fmla="*/ 574133 h 1237129"/>
              <a:gd name="connsiteX400" fmla="*/ 1863249 w 3751729"/>
              <a:gd name="connsiteY400" fmla="*/ 573149 h 1237129"/>
              <a:gd name="connsiteX401" fmla="*/ 1864233 w 3751729"/>
              <a:gd name="connsiteY401" fmla="*/ 571425 h 1237129"/>
              <a:gd name="connsiteX402" fmla="*/ 1864233 w 3751729"/>
              <a:gd name="connsiteY402" fmla="*/ 569949 h 1237129"/>
              <a:gd name="connsiteX403" fmla="*/ 1608239 w 3751729"/>
              <a:gd name="connsiteY403" fmla="*/ 510379 h 1237129"/>
              <a:gd name="connsiteX404" fmla="*/ 1627932 w 3751729"/>
              <a:gd name="connsiteY404" fmla="*/ 510379 h 1237129"/>
              <a:gd name="connsiteX405" fmla="*/ 1627932 w 3751729"/>
              <a:gd name="connsiteY405" fmla="*/ 512840 h 1237129"/>
              <a:gd name="connsiteX406" fmla="*/ 1623747 w 3751729"/>
              <a:gd name="connsiteY406" fmla="*/ 514564 h 1237129"/>
              <a:gd name="connsiteX407" fmla="*/ 1622269 w 3751729"/>
              <a:gd name="connsiteY407" fmla="*/ 516041 h 1237129"/>
              <a:gd name="connsiteX408" fmla="*/ 1619561 w 3751729"/>
              <a:gd name="connsiteY408" fmla="*/ 517025 h 1237129"/>
              <a:gd name="connsiteX409" fmla="*/ 1616362 w 3751729"/>
              <a:gd name="connsiteY409" fmla="*/ 518748 h 1237129"/>
              <a:gd name="connsiteX410" fmla="*/ 1612177 w 3751729"/>
              <a:gd name="connsiteY410" fmla="*/ 518748 h 1237129"/>
              <a:gd name="connsiteX411" fmla="*/ 1913957 w 3751729"/>
              <a:gd name="connsiteY411" fmla="*/ 493394 h 1237129"/>
              <a:gd name="connsiteX412" fmla="*/ 1912234 w 3751729"/>
              <a:gd name="connsiteY412" fmla="*/ 495118 h 1237129"/>
              <a:gd name="connsiteX413" fmla="*/ 1910511 w 3751729"/>
              <a:gd name="connsiteY413" fmla="*/ 496840 h 1237129"/>
              <a:gd name="connsiteX414" fmla="*/ 1908787 w 3751729"/>
              <a:gd name="connsiteY414" fmla="*/ 496840 h 1237129"/>
              <a:gd name="connsiteX415" fmla="*/ 1908787 w 3751729"/>
              <a:gd name="connsiteY415" fmla="*/ 498563 h 1237129"/>
              <a:gd name="connsiteX416" fmla="*/ 1908049 w 3751729"/>
              <a:gd name="connsiteY416" fmla="*/ 499302 h 1237129"/>
              <a:gd name="connsiteX417" fmla="*/ 1906819 w 3751729"/>
              <a:gd name="connsiteY417" fmla="*/ 502749 h 1237129"/>
              <a:gd name="connsiteX418" fmla="*/ 1909280 w 3751729"/>
              <a:gd name="connsiteY418" fmla="*/ 502749 h 1237129"/>
              <a:gd name="connsiteX419" fmla="*/ 1914203 w 3751729"/>
              <a:gd name="connsiteY419" fmla="*/ 501025 h 1237129"/>
              <a:gd name="connsiteX420" fmla="*/ 1916665 w 3751729"/>
              <a:gd name="connsiteY420" fmla="*/ 499302 h 1237129"/>
              <a:gd name="connsiteX421" fmla="*/ 1919864 w 3751729"/>
              <a:gd name="connsiteY421" fmla="*/ 498563 h 1237129"/>
              <a:gd name="connsiteX422" fmla="*/ 1922326 w 3751729"/>
              <a:gd name="connsiteY422" fmla="*/ 496840 h 1237129"/>
              <a:gd name="connsiteX423" fmla="*/ 1925526 w 3751729"/>
              <a:gd name="connsiteY423" fmla="*/ 493394 h 1237129"/>
              <a:gd name="connsiteX424" fmla="*/ 1697345 w 3751729"/>
              <a:gd name="connsiteY424" fmla="*/ 493394 h 1237129"/>
              <a:gd name="connsiteX425" fmla="*/ 1701530 w 3751729"/>
              <a:gd name="connsiteY425" fmla="*/ 493394 h 1237129"/>
              <a:gd name="connsiteX426" fmla="*/ 1707192 w 3751729"/>
              <a:gd name="connsiteY426" fmla="*/ 493394 h 1237129"/>
              <a:gd name="connsiteX427" fmla="*/ 1708914 w 3751729"/>
              <a:gd name="connsiteY427" fmla="*/ 506934 h 1237129"/>
              <a:gd name="connsiteX428" fmla="*/ 1710639 w 3751729"/>
              <a:gd name="connsiteY428" fmla="*/ 522933 h 1237129"/>
              <a:gd name="connsiteX429" fmla="*/ 1703008 w 3751729"/>
              <a:gd name="connsiteY429" fmla="*/ 522933 h 1237129"/>
              <a:gd name="connsiteX430" fmla="*/ 1701530 w 3751729"/>
              <a:gd name="connsiteY430" fmla="*/ 524410 h 1237129"/>
              <a:gd name="connsiteX431" fmla="*/ 1699068 w 3751729"/>
              <a:gd name="connsiteY431" fmla="*/ 524410 h 1237129"/>
              <a:gd name="connsiteX432" fmla="*/ 1695621 w 3751729"/>
              <a:gd name="connsiteY432" fmla="*/ 524410 h 1237129"/>
              <a:gd name="connsiteX433" fmla="*/ 1691438 w 3751729"/>
              <a:gd name="connsiteY433" fmla="*/ 526133 h 1237129"/>
              <a:gd name="connsiteX434" fmla="*/ 1689960 w 3751729"/>
              <a:gd name="connsiteY434" fmla="*/ 514564 h 1237129"/>
              <a:gd name="connsiteX435" fmla="*/ 1689960 w 3751729"/>
              <a:gd name="connsiteY435" fmla="*/ 502749 h 1237129"/>
              <a:gd name="connsiteX436" fmla="*/ 1691438 w 3751729"/>
              <a:gd name="connsiteY436" fmla="*/ 496840 h 1237129"/>
              <a:gd name="connsiteX437" fmla="*/ 1693899 w 3751729"/>
              <a:gd name="connsiteY437" fmla="*/ 495118 h 1237129"/>
              <a:gd name="connsiteX438" fmla="*/ 1699807 w 3751729"/>
              <a:gd name="connsiteY438" fmla="*/ 464841 h 1237129"/>
              <a:gd name="connsiteX439" fmla="*/ 1707192 w 3751729"/>
              <a:gd name="connsiteY439" fmla="*/ 464841 h 1237129"/>
              <a:gd name="connsiteX440" fmla="*/ 1705468 w 3751729"/>
              <a:gd name="connsiteY440" fmla="*/ 470750 h 1237129"/>
              <a:gd name="connsiteX441" fmla="*/ 1705468 w 3751729"/>
              <a:gd name="connsiteY441" fmla="*/ 474934 h 1237129"/>
              <a:gd name="connsiteX442" fmla="*/ 1705468 w 3751729"/>
              <a:gd name="connsiteY442" fmla="*/ 479119 h 1237129"/>
              <a:gd name="connsiteX443" fmla="*/ 1704729 w 3751729"/>
              <a:gd name="connsiteY443" fmla="*/ 482565 h 1237129"/>
              <a:gd name="connsiteX444" fmla="*/ 1703007 w 3751729"/>
              <a:gd name="connsiteY444" fmla="*/ 486750 h 1237129"/>
              <a:gd name="connsiteX445" fmla="*/ 1697345 w 3751729"/>
              <a:gd name="connsiteY445" fmla="*/ 486750 h 1237129"/>
              <a:gd name="connsiteX446" fmla="*/ 1697345 w 3751729"/>
              <a:gd name="connsiteY446" fmla="*/ 480841 h 1237129"/>
              <a:gd name="connsiteX447" fmla="*/ 1699068 w 3751729"/>
              <a:gd name="connsiteY447" fmla="*/ 474934 h 1237129"/>
              <a:gd name="connsiteX448" fmla="*/ 1699068 w 3751729"/>
              <a:gd name="connsiteY448" fmla="*/ 469272 h 1237129"/>
              <a:gd name="connsiteX449" fmla="*/ 757274 w 3751729"/>
              <a:gd name="connsiteY449" fmla="*/ 424736 h 1237129"/>
              <a:gd name="connsiteX450" fmla="*/ 755814 w 3751729"/>
              <a:gd name="connsiteY450" fmla="*/ 426195 h 1237129"/>
              <a:gd name="connsiteX451" fmla="*/ 754104 w 3751729"/>
              <a:gd name="connsiteY451" fmla="*/ 427905 h 1237129"/>
              <a:gd name="connsiteX452" fmla="*/ 755812 w 3751729"/>
              <a:gd name="connsiteY452" fmla="*/ 426441 h 1237129"/>
              <a:gd name="connsiteX453" fmla="*/ 3219548 w 3751729"/>
              <a:gd name="connsiteY453" fmla="*/ 424717 h 1237129"/>
              <a:gd name="connsiteX454" fmla="*/ 3226933 w 3751729"/>
              <a:gd name="connsiteY454" fmla="*/ 435548 h 1237129"/>
              <a:gd name="connsiteX455" fmla="*/ 3233579 w 3751729"/>
              <a:gd name="connsiteY455" fmla="*/ 441455 h 1237129"/>
              <a:gd name="connsiteX456" fmla="*/ 3242687 w 3751729"/>
              <a:gd name="connsiteY456" fmla="*/ 443917 h 1237129"/>
              <a:gd name="connsiteX457" fmla="*/ 3248595 w 3751729"/>
              <a:gd name="connsiteY457" fmla="*/ 447363 h 1237129"/>
              <a:gd name="connsiteX458" fmla="*/ 3254257 w 3751729"/>
              <a:gd name="connsiteY458" fmla="*/ 451548 h 1237129"/>
              <a:gd name="connsiteX459" fmla="*/ 3255979 w 3751729"/>
              <a:gd name="connsiteY459" fmla="*/ 454009 h 1237129"/>
              <a:gd name="connsiteX460" fmla="*/ 3256717 w 3751729"/>
              <a:gd name="connsiteY460" fmla="*/ 457455 h 1237129"/>
              <a:gd name="connsiteX461" fmla="*/ 3256717 w 3751729"/>
              <a:gd name="connsiteY461" fmla="*/ 459917 h 1237129"/>
              <a:gd name="connsiteX462" fmla="*/ 3256717 w 3751729"/>
              <a:gd name="connsiteY462" fmla="*/ 464840 h 1237129"/>
              <a:gd name="connsiteX463" fmla="*/ 3246871 w 3751729"/>
              <a:gd name="connsiteY463" fmla="*/ 467548 h 1237129"/>
              <a:gd name="connsiteX464" fmla="*/ 3239487 w 3751729"/>
              <a:gd name="connsiteY464" fmla="*/ 473455 h 1237129"/>
              <a:gd name="connsiteX465" fmla="*/ 3233579 w 3751729"/>
              <a:gd name="connsiteY465" fmla="*/ 479117 h 1237129"/>
              <a:gd name="connsiteX466" fmla="*/ 3225457 w 3751729"/>
              <a:gd name="connsiteY466" fmla="*/ 483301 h 1237129"/>
              <a:gd name="connsiteX467" fmla="*/ 3222010 w 3751729"/>
              <a:gd name="connsiteY467" fmla="*/ 479117 h 1237129"/>
              <a:gd name="connsiteX468" fmla="*/ 3219548 w 3751729"/>
              <a:gd name="connsiteY468" fmla="*/ 477639 h 1237129"/>
              <a:gd name="connsiteX469" fmla="*/ 3217087 w 3751729"/>
              <a:gd name="connsiteY469" fmla="*/ 476655 h 1237129"/>
              <a:gd name="connsiteX470" fmla="*/ 3213887 w 3751729"/>
              <a:gd name="connsiteY470" fmla="*/ 477639 h 1237129"/>
              <a:gd name="connsiteX471" fmla="*/ 3211426 w 3751729"/>
              <a:gd name="connsiteY471" fmla="*/ 479117 h 1237129"/>
              <a:gd name="connsiteX472" fmla="*/ 3209702 w 3751729"/>
              <a:gd name="connsiteY472" fmla="*/ 482563 h 1237129"/>
              <a:gd name="connsiteX473" fmla="*/ 3206502 w 3751729"/>
              <a:gd name="connsiteY473" fmla="*/ 483301 h 1237129"/>
              <a:gd name="connsiteX474" fmla="*/ 3211426 w 3751729"/>
              <a:gd name="connsiteY474" fmla="*/ 501024 h 1237129"/>
              <a:gd name="connsiteX475" fmla="*/ 3212164 w 3751729"/>
              <a:gd name="connsiteY475" fmla="*/ 514563 h 1237129"/>
              <a:gd name="connsiteX476" fmla="*/ 3212164 w 3751729"/>
              <a:gd name="connsiteY476" fmla="*/ 524409 h 1237129"/>
              <a:gd name="connsiteX477" fmla="*/ 3211426 w 3751729"/>
              <a:gd name="connsiteY477" fmla="*/ 534501 h 1237129"/>
              <a:gd name="connsiteX478" fmla="*/ 3207980 w 3751729"/>
              <a:gd name="connsiteY478" fmla="*/ 545578 h 1237129"/>
              <a:gd name="connsiteX479" fmla="*/ 3205518 w 3751729"/>
              <a:gd name="connsiteY479" fmla="*/ 559855 h 1237129"/>
              <a:gd name="connsiteX480" fmla="*/ 3203795 w 3751729"/>
              <a:gd name="connsiteY480" fmla="*/ 577330 h 1237129"/>
              <a:gd name="connsiteX481" fmla="*/ 3184841 w 3751729"/>
              <a:gd name="connsiteY481" fmla="*/ 587423 h 1237129"/>
              <a:gd name="connsiteX482" fmla="*/ 3163425 w 3751729"/>
              <a:gd name="connsiteY482" fmla="*/ 597515 h 1237129"/>
              <a:gd name="connsiteX483" fmla="*/ 3142749 w 3751729"/>
              <a:gd name="connsiteY483" fmla="*/ 606868 h 1237129"/>
              <a:gd name="connsiteX484" fmla="*/ 3138564 w 3751729"/>
              <a:gd name="connsiteY484" fmla="*/ 599238 h 1237129"/>
              <a:gd name="connsiteX485" fmla="*/ 3134625 w 3751729"/>
              <a:gd name="connsiteY485" fmla="*/ 593330 h 1237129"/>
              <a:gd name="connsiteX486" fmla="*/ 3132903 w 3751729"/>
              <a:gd name="connsiteY486" fmla="*/ 599238 h 1237129"/>
              <a:gd name="connsiteX487" fmla="*/ 3132903 w 3751729"/>
              <a:gd name="connsiteY487" fmla="*/ 602684 h 1237129"/>
              <a:gd name="connsiteX488" fmla="*/ 3132165 w 3751729"/>
              <a:gd name="connsiteY488" fmla="*/ 606868 h 1237129"/>
              <a:gd name="connsiteX489" fmla="*/ 3130441 w 3751729"/>
              <a:gd name="connsiteY489" fmla="*/ 609330 h 1237129"/>
              <a:gd name="connsiteX490" fmla="*/ 3126257 w 3751729"/>
              <a:gd name="connsiteY490" fmla="*/ 609330 h 1237129"/>
              <a:gd name="connsiteX491" fmla="*/ 3123056 w 3751729"/>
              <a:gd name="connsiteY491" fmla="*/ 609330 h 1237129"/>
              <a:gd name="connsiteX492" fmla="*/ 3121333 w 3751729"/>
              <a:gd name="connsiteY492" fmla="*/ 611053 h 1237129"/>
              <a:gd name="connsiteX493" fmla="*/ 3120595 w 3751729"/>
              <a:gd name="connsiteY493" fmla="*/ 611053 h 1237129"/>
              <a:gd name="connsiteX494" fmla="*/ 3118873 w 3751729"/>
              <a:gd name="connsiteY494" fmla="*/ 612530 h 1237129"/>
              <a:gd name="connsiteX495" fmla="*/ 3117149 w 3751729"/>
              <a:gd name="connsiteY495" fmla="*/ 614253 h 1237129"/>
              <a:gd name="connsiteX496" fmla="*/ 3112964 w 3751729"/>
              <a:gd name="connsiteY496" fmla="*/ 614253 h 1237129"/>
              <a:gd name="connsiteX497" fmla="*/ 3109026 w 3751729"/>
              <a:gd name="connsiteY497" fmla="*/ 615238 h 1237129"/>
              <a:gd name="connsiteX498" fmla="*/ 3107303 w 3751729"/>
              <a:gd name="connsiteY498" fmla="*/ 612530 h 1237129"/>
              <a:gd name="connsiteX499" fmla="*/ 3107303 w 3751729"/>
              <a:gd name="connsiteY499" fmla="*/ 608346 h 1237129"/>
              <a:gd name="connsiteX500" fmla="*/ 3107303 w 3751729"/>
              <a:gd name="connsiteY500" fmla="*/ 606868 h 1237129"/>
              <a:gd name="connsiteX501" fmla="*/ 3107303 w 3751729"/>
              <a:gd name="connsiteY501" fmla="*/ 603422 h 1237129"/>
              <a:gd name="connsiteX502" fmla="*/ 3107303 w 3751729"/>
              <a:gd name="connsiteY502" fmla="*/ 602684 h 1237129"/>
              <a:gd name="connsiteX503" fmla="*/ 3103856 w 3751729"/>
              <a:gd name="connsiteY503" fmla="*/ 602684 h 1237129"/>
              <a:gd name="connsiteX504" fmla="*/ 3101395 w 3751729"/>
              <a:gd name="connsiteY504" fmla="*/ 600961 h 1237129"/>
              <a:gd name="connsiteX505" fmla="*/ 3095734 w 3751729"/>
              <a:gd name="connsiteY505" fmla="*/ 599238 h 1237129"/>
              <a:gd name="connsiteX506" fmla="*/ 3095734 w 3751729"/>
              <a:gd name="connsiteY506" fmla="*/ 602684 h 1237129"/>
              <a:gd name="connsiteX507" fmla="*/ 3098194 w 3751729"/>
              <a:gd name="connsiteY507" fmla="*/ 606868 h 1237129"/>
              <a:gd name="connsiteX508" fmla="*/ 3101395 w 3751729"/>
              <a:gd name="connsiteY508" fmla="*/ 608346 h 1237129"/>
              <a:gd name="connsiteX509" fmla="*/ 3101395 w 3751729"/>
              <a:gd name="connsiteY509" fmla="*/ 611053 h 1237129"/>
              <a:gd name="connsiteX510" fmla="*/ 3101395 w 3751729"/>
              <a:gd name="connsiteY510" fmla="*/ 615238 h 1237129"/>
              <a:gd name="connsiteX511" fmla="*/ 3103118 w 3751729"/>
              <a:gd name="connsiteY511" fmla="*/ 622623 h 1237129"/>
              <a:gd name="connsiteX512" fmla="*/ 3098194 w 3751729"/>
              <a:gd name="connsiteY512" fmla="*/ 626807 h 1237129"/>
              <a:gd name="connsiteX513" fmla="*/ 3095734 w 3751729"/>
              <a:gd name="connsiteY513" fmla="*/ 632715 h 1237129"/>
              <a:gd name="connsiteX514" fmla="*/ 3092288 w 3751729"/>
              <a:gd name="connsiteY514" fmla="*/ 638621 h 1237129"/>
              <a:gd name="connsiteX515" fmla="*/ 3082442 w 3751729"/>
              <a:gd name="connsiteY515" fmla="*/ 638621 h 1237129"/>
              <a:gd name="connsiteX516" fmla="*/ 3080964 w 3751729"/>
              <a:gd name="connsiteY516" fmla="*/ 626807 h 1237129"/>
              <a:gd name="connsiteX517" fmla="*/ 3079980 w 3751729"/>
              <a:gd name="connsiteY517" fmla="*/ 620899 h 1237129"/>
              <a:gd name="connsiteX518" fmla="*/ 3076779 w 3751729"/>
              <a:gd name="connsiteY518" fmla="*/ 615238 h 1237129"/>
              <a:gd name="connsiteX519" fmla="*/ 3074318 w 3751729"/>
              <a:gd name="connsiteY519" fmla="*/ 606868 h 1237129"/>
              <a:gd name="connsiteX520" fmla="*/ 3082442 w 3751729"/>
              <a:gd name="connsiteY520" fmla="*/ 606868 h 1237129"/>
              <a:gd name="connsiteX521" fmla="*/ 3092288 w 3751729"/>
              <a:gd name="connsiteY521" fmla="*/ 593330 h 1237129"/>
              <a:gd name="connsiteX522" fmla="*/ 3105579 w 3751729"/>
              <a:gd name="connsiteY522" fmla="*/ 581515 h 1237129"/>
              <a:gd name="connsiteX523" fmla="*/ 3121333 w 3751729"/>
              <a:gd name="connsiteY523" fmla="*/ 574132 h 1237129"/>
              <a:gd name="connsiteX524" fmla="*/ 3126994 w 3751729"/>
              <a:gd name="connsiteY524" fmla="*/ 573148 h 1237129"/>
              <a:gd name="connsiteX525" fmla="*/ 3132903 w 3751729"/>
              <a:gd name="connsiteY525" fmla="*/ 573148 h 1237129"/>
              <a:gd name="connsiteX526" fmla="*/ 3137825 w 3751729"/>
              <a:gd name="connsiteY526" fmla="*/ 574132 h 1237129"/>
              <a:gd name="connsiteX527" fmla="*/ 3140288 w 3751729"/>
              <a:gd name="connsiteY527" fmla="*/ 574132 h 1237129"/>
              <a:gd name="connsiteX528" fmla="*/ 3142749 w 3751729"/>
              <a:gd name="connsiteY528" fmla="*/ 574132 h 1237129"/>
              <a:gd name="connsiteX529" fmla="*/ 3146195 w 3751729"/>
              <a:gd name="connsiteY529" fmla="*/ 569947 h 1237129"/>
              <a:gd name="connsiteX530" fmla="*/ 3148656 w 3751729"/>
              <a:gd name="connsiteY530" fmla="*/ 565763 h 1237129"/>
              <a:gd name="connsiteX531" fmla="*/ 3150133 w 3751729"/>
              <a:gd name="connsiteY531" fmla="*/ 561331 h 1237129"/>
              <a:gd name="connsiteX532" fmla="*/ 3151856 w 3751729"/>
              <a:gd name="connsiteY532" fmla="*/ 558132 h 1237129"/>
              <a:gd name="connsiteX533" fmla="*/ 3154318 w 3751729"/>
              <a:gd name="connsiteY533" fmla="*/ 553947 h 1237129"/>
              <a:gd name="connsiteX534" fmla="*/ 3159241 w 3751729"/>
              <a:gd name="connsiteY534" fmla="*/ 551486 h 1237129"/>
              <a:gd name="connsiteX535" fmla="*/ 3160226 w 3751729"/>
              <a:gd name="connsiteY535" fmla="*/ 553947 h 1237129"/>
              <a:gd name="connsiteX536" fmla="*/ 3161703 w 3751729"/>
              <a:gd name="connsiteY536" fmla="*/ 555671 h 1237129"/>
              <a:gd name="connsiteX537" fmla="*/ 3163425 w 3751729"/>
              <a:gd name="connsiteY537" fmla="*/ 555671 h 1237129"/>
              <a:gd name="connsiteX538" fmla="*/ 3165150 w 3751729"/>
              <a:gd name="connsiteY538" fmla="*/ 555671 h 1237129"/>
              <a:gd name="connsiteX539" fmla="*/ 3165887 w 3751729"/>
              <a:gd name="connsiteY539" fmla="*/ 553947 h 1237129"/>
              <a:gd name="connsiteX540" fmla="*/ 3177456 w 3751729"/>
              <a:gd name="connsiteY540" fmla="*/ 543855 h 1237129"/>
              <a:gd name="connsiteX541" fmla="*/ 3184841 w 3751729"/>
              <a:gd name="connsiteY541" fmla="*/ 534501 h 1237129"/>
              <a:gd name="connsiteX542" fmla="*/ 3188288 w 3751729"/>
              <a:gd name="connsiteY542" fmla="*/ 524409 h 1237129"/>
              <a:gd name="connsiteX543" fmla="*/ 3190748 w 3751729"/>
              <a:gd name="connsiteY543" fmla="*/ 512840 h 1237129"/>
              <a:gd name="connsiteX544" fmla="*/ 3194933 w 3751729"/>
              <a:gd name="connsiteY544" fmla="*/ 502747 h 1237129"/>
              <a:gd name="connsiteX545" fmla="*/ 3203795 w 3751729"/>
              <a:gd name="connsiteY545" fmla="*/ 489209 h 1237129"/>
              <a:gd name="connsiteX546" fmla="*/ 3198133 w 3751729"/>
              <a:gd name="connsiteY546" fmla="*/ 489209 h 1237129"/>
              <a:gd name="connsiteX547" fmla="*/ 3193949 w 3751729"/>
              <a:gd name="connsiteY547" fmla="*/ 486747 h 1237129"/>
              <a:gd name="connsiteX548" fmla="*/ 3192472 w 3751729"/>
              <a:gd name="connsiteY548" fmla="*/ 483301 h 1237129"/>
              <a:gd name="connsiteX549" fmla="*/ 3190748 w 3751729"/>
              <a:gd name="connsiteY549" fmla="*/ 480841 h 1237129"/>
              <a:gd name="connsiteX550" fmla="*/ 3190748 w 3751729"/>
              <a:gd name="connsiteY550" fmla="*/ 474932 h 1237129"/>
              <a:gd name="connsiteX551" fmla="*/ 3190748 w 3751729"/>
              <a:gd name="connsiteY551" fmla="*/ 467548 h 1237129"/>
              <a:gd name="connsiteX552" fmla="*/ 3192472 w 3751729"/>
              <a:gd name="connsiteY552" fmla="*/ 465824 h 1237129"/>
              <a:gd name="connsiteX553" fmla="*/ 3193949 w 3751729"/>
              <a:gd name="connsiteY553" fmla="*/ 464840 h 1237129"/>
              <a:gd name="connsiteX554" fmla="*/ 3193949 w 3751729"/>
              <a:gd name="connsiteY554" fmla="*/ 463363 h 1237129"/>
              <a:gd name="connsiteX555" fmla="*/ 3193949 w 3751729"/>
              <a:gd name="connsiteY555" fmla="*/ 461640 h 1237129"/>
              <a:gd name="connsiteX556" fmla="*/ 3199856 w 3751729"/>
              <a:gd name="connsiteY556" fmla="*/ 459917 h 1237129"/>
              <a:gd name="connsiteX557" fmla="*/ 3203795 w 3751729"/>
              <a:gd name="connsiteY557" fmla="*/ 459917 h 1237129"/>
              <a:gd name="connsiteX558" fmla="*/ 3206502 w 3751729"/>
              <a:gd name="connsiteY558" fmla="*/ 459178 h 1237129"/>
              <a:gd name="connsiteX559" fmla="*/ 3209702 w 3751729"/>
              <a:gd name="connsiteY559" fmla="*/ 459178 h 1237129"/>
              <a:gd name="connsiteX560" fmla="*/ 3209702 w 3751729"/>
              <a:gd name="connsiteY560" fmla="*/ 443917 h 1237129"/>
              <a:gd name="connsiteX561" fmla="*/ 3212164 w 3751729"/>
              <a:gd name="connsiteY561" fmla="*/ 432348 h 1237129"/>
              <a:gd name="connsiteX562" fmla="*/ 763197 w 3751729"/>
              <a:gd name="connsiteY562" fmla="*/ 422258 h 1237129"/>
              <a:gd name="connsiteX563" fmla="*/ 761474 w 3751729"/>
              <a:gd name="connsiteY563" fmla="*/ 423733 h 1237129"/>
              <a:gd name="connsiteX564" fmla="*/ 759751 w 3751729"/>
              <a:gd name="connsiteY564" fmla="*/ 426442 h 1237129"/>
              <a:gd name="connsiteX565" fmla="*/ 759751 w 3751729"/>
              <a:gd name="connsiteY565" fmla="*/ 427918 h 1237129"/>
              <a:gd name="connsiteX566" fmla="*/ 759071 w 3751729"/>
              <a:gd name="connsiteY566" fmla="*/ 432000 h 1237129"/>
              <a:gd name="connsiteX567" fmla="*/ 759260 w 3751729"/>
              <a:gd name="connsiteY567" fmla="*/ 432103 h 1237129"/>
              <a:gd name="connsiteX568" fmla="*/ 759999 w 3751729"/>
              <a:gd name="connsiteY568" fmla="*/ 427918 h 1237129"/>
              <a:gd name="connsiteX569" fmla="*/ 759999 w 3751729"/>
              <a:gd name="connsiteY569" fmla="*/ 426195 h 1237129"/>
              <a:gd name="connsiteX570" fmla="*/ 761721 w 3751729"/>
              <a:gd name="connsiteY570" fmla="*/ 423733 h 1237129"/>
              <a:gd name="connsiteX571" fmla="*/ 1749281 w 3751729"/>
              <a:gd name="connsiteY571" fmla="*/ 422010 h 1237129"/>
              <a:gd name="connsiteX572" fmla="*/ 1748542 w 3751729"/>
              <a:gd name="connsiteY572" fmla="*/ 423733 h 1237129"/>
              <a:gd name="connsiteX573" fmla="*/ 1746819 w 3751729"/>
              <a:gd name="connsiteY573" fmla="*/ 423733 h 1237129"/>
              <a:gd name="connsiteX574" fmla="*/ 1745097 w 3751729"/>
              <a:gd name="connsiteY574" fmla="*/ 423733 h 1237129"/>
              <a:gd name="connsiteX575" fmla="*/ 1745097 w 3751729"/>
              <a:gd name="connsiteY575" fmla="*/ 424472 h 1237129"/>
              <a:gd name="connsiteX576" fmla="*/ 1743373 w 3751729"/>
              <a:gd name="connsiteY576" fmla="*/ 424472 h 1237129"/>
              <a:gd name="connsiteX577" fmla="*/ 1740911 w 3751729"/>
              <a:gd name="connsiteY577" fmla="*/ 427918 h 1237129"/>
              <a:gd name="connsiteX578" fmla="*/ 1737711 w 3751729"/>
              <a:gd name="connsiteY578" fmla="*/ 429640 h 1237129"/>
              <a:gd name="connsiteX579" fmla="*/ 1737711 w 3751729"/>
              <a:gd name="connsiteY579" fmla="*/ 430379 h 1237129"/>
              <a:gd name="connsiteX580" fmla="*/ 1737711 w 3751729"/>
              <a:gd name="connsiteY580" fmla="*/ 433825 h 1237129"/>
              <a:gd name="connsiteX581" fmla="*/ 1737711 w 3751729"/>
              <a:gd name="connsiteY581" fmla="*/ 436286 h 1237129"/>
              <a:gd name="connsiteX582" fmla="*/ 1737711 w 3751729"/>
              <a:gd name="connsiteY582" fmla="*/ 441210 h 1237129"/>
              <a:gd name="connsiteX583" fmla="*/ 1749281 w 3751729"/>
              <a:gd name="connsiteY583" fmla="*/ 453026 h 1237129"/>
              <a:gd name="connsiteX584" fmla="*/ 1760112 w 3751729"/>
              <a:gd name="connsiteY584" fmla="*/ 465578 h 1237129"/>
              <a:gd name="connsiteX585" fmla="*/ 1769958 w 3751729"/>
              <a:gd name="connsiteY585" fmla="*/ 480595 h 1237129"/>
              <a:gd name="connsiteX586" fmla="*/ 1781527 w 3751729"/>
              <a:gd name="connsiteY586" fmla="*/ 480595 h 1237129"/>
              <a:gd name="connsiteX587" fmla="*/ 1781527 w 3751729"/>
              <a:gd name="connsiteY587" fmla="*/ 488964 h 1237129"/>
              <a:gd name="connsiteX588" fmla="*/ 1793096 w 3751729"/>
              <a:gd name="connsiteY588" fmla="*/ 493147 h 1237129"/>
              <a:gd name="connsiteX589" fmla="*/ 1801465 w 3751729"/>
              <a:gd name="connsiteY589" fmla="*/ 499056 h 1237129"/>
              <a:gd name="connsiteX590" fmla="*/ 1810572 w 3751729"/>
              <a:gd name="connsiteY590" fmla="*/ 506687 h 1237129"/>
              <a:gd name="connsiteX591" fmla="*/ 1810572 w 3751729"/>
              <a:gd name="connsiteY591" fmla="*/ 510133 h 1237129"/>
              <a:gd name="connsiteX592" fmla="*/ 1807373 w 3751729"/>
              <a:gd name="connsiteY592" fmla="*/ 510133 h 1237129"/>
              <a:gd name="connsiteX593" fmla="*/ 1804911 w 3751729"/>
              <a:gd name="connsiteY593" fmla="*/ 510133 h 1237129"/>
              <a:gd name="connsiteX594" fmla="*/ 1801711 w 3751729"/>
              <a:gd name="connsiteY594" fmla="*/ 510133 h 1237129"/>
              <a:gd name="connsiteX595" fmla="*/ 1799988 w 3751729"/>
              <a:gd name="connsiteY595" fmla="*/ 510133 h 1237129"/>
              <a:gd name="connsiteX596" fmla="*/ 1797527 w 3751729"/>
              <a:gd name="connsiteY596" fmla="*/ 508409 h 1237129"/>
              <a:gd name="connsiteX597" fmla="*/ 1793342 w 3751729"/>
              <a:gd name="connsiteY597" fmla="*/ 506687 h 1237129"/>
              <a:gd name="connsiteX598" fmla="*/ 1789158 w 3751729"/>
              <a:gd name="connsiteY598" fmla="*/ 506687 h 1237129"/>
              <a:gd name="connsiteX599" fmla="*/ 1789158 w 3751729"/>
              <a:gd name="connsiteY599" fmla="*/ 510871 h 1237129"/>
              <a:gd name="connsiteX600" fmla="*/ 1789896 w 3751729"/>
              <a:gd name="connsiteY600" fmla="*/ 514317 h 1237129"/>
              <a:gd name="connsiteX601" fmla="*/ 1791619 w 3751729"/>
              <a:gd name="connsiteY601" fmla="*/ 516779 h 1237129"/>
              <a:gd name="connsiteX602" fmla="*/ 1791619 w 3751729"/>
              <a:gd name="connsiteY602" fmla="*/ 518501 h 1237129"/>
              <a:gd name="connsiteX603" fmla="*/ 1793342 w 3751729"/>
              <a:gd name="connsiteY603" fmla="*/ 521947 h 1237129"/>
              <a:gd name="connsiteX604" fmla="*/ 1794081 w 3751729"/>
              <a:gd name="connsiteY604" fmla="*/ 526132 h 1237129"/>
              <a:gd name="connsiteX605" fmla="*/ 1789896 w 3751729"/>
              <a:gd name="connsiteY605" fmla="*/ 528594 h 1237129"/>
              <a:gd name="connsiteX606" fmla="*/ 1787435 w 3751729"/>
              <a:gd name="connsiteY606" fmla="*/ 532040 h 1237129"/>
              <a:gd name="connsiteX607" fmla="*/ 1784235 w 3751729"/>
              <a:gd name="connsiteY607" fmla="*/ 536224 h 1237129"/>
              <a:gd name="connsiteX608" fmla="*/ 1781773 w 3751729"/>
              <a:gd name="connsiteY608" fmla="*/ 542133 h 1237129"/>
              <a:gd name="connsiteX609" fmla="*/ 1772666 w 3751729"/>
              <a:gd name="connsiteY609" fmla="*/ 542133 h 1237129"/>
              <a:gd name="connsiteX610" fmla="*/ 1772666 w 3751729"/>
              <a:gd name="connsiteY610" fmla="*/ 561578 h 1237129"/>
              <a:gd name="connsiteX611" fmla="*/ 1766020 w 3751729"/>
              <a:gd name="connsiteY611" fmla="*/ 561578 h 1237129"/>
              <a:gd name="connsiteX612" fmla="*/ 1758634 w 3751729"/>
              <a:gd name="connsiteY612" fmla="*/ 555672 h 1237129"/>
              <a:gd name="connsiteX613" fmla="*/ 1749528 w 3751729"/>
              <a:gd name="connsiteY613" fmla="*/ 552225 h 1237129"/>
              <a:gd name="connsiteX614" fmla="*/ 1742882 w 3751729"/>
              <a:gd name="connsiteY614" fmla="*/ 548040 h 1237129"/>
              <a:gd name="connsiteX615" fmla="*/ 1737958 w 3751729"/>
              <a:gd name="connsiteY615" fmla="*/ 537948 h 1237129"/>
              <a:gd name="connsiteX616" fmla="*/ 1749528 w 3751729"/>
              <a:gd name="connsiteY616" fmla="*/ 539671 h 1237129"/>
              <a:gd name="connsiteX617" fmla="*/ 1761096 w 3751729"/>
              <a:gd name="connsiteY617" fmla="*/ 537948 h 1237129"/>
              <a:gd name="connsiteX618" fmla="*/ 1770204 w 3751729"/>
              <a:gd name="connsiteY618" fmla="*/ 534502 h 1237129"/>
              <a:gd name="connsiteX619" fmla="*/ 1775866 w 3751729"/>
              <a:gd name="connsiteY619" fmla="*/ 528594 h 1237129"/>
              <a:gd name="connsiteX620" fmla="*/ 1777589 w 3751729"/>
              <a:gd name="connsiteY620" fmla="*/ 527856 h 1237129"/>
              <a:gd name="connsiteX621" fmla="*/ 1777589 w 3751729"/>
              <a:gd name="connsiteY621" fmla="*/ 526132 h 1237129"/>
              <a:gd name="connsiteX622" fmla="*/ 1778326 w 3751729"/>
              <a:gd name="connsiteY622" fmla="*/ 524410 h 1237129"/>
              <a:gd name="connsiteX623" fmla="*/ 1778326 w 3751729"/>
              <a:gd name="connsiteY623" fmla="*/ 521947 h 1237129"/>
              <a:gd name="connsiteX624" fmla="*/ 1778326 w 3751729"/>
              <a:gd name="connsiteY624" fmla="*/ 518501 h 1237129"/>
              <a:gd name="connsiteX625" fmla="*/ 1756912 w 3751729"/>
              <a:gd name="connsiteY625" fmla="*/ 502502 h 1237129"/>
              <a:gd name="connsiteX626" fmla="*/ 1733773 w 3751729"/>
              <a:gd name="connsiteY626" fmla="*/ 486501 h 1237129"/>
              <a:gd name="connsiteX627" fmla="*/ 1726389 w 3751729"/>
              <a:gd name="connsiteY627" fmla="*/ 477394 h 1237129"/>
              <a:gd name="connsiteX628" fmla="*/ 1719745 w 3751729"/>
              <a:gd name="connsiteY628" fmla="*/ 469025 h 1237129"/>
              <a:gd name="connsiteX629" fmla="*/ 1714084 w 3751729"/>
              <a:gd name="connsiteY629" fmla="*/ 458932 h 1237129"/>
              <a:gd name="connsiteX630" fmla="*/ 1704976 w 3751729"/>
              <a:gd name="connsiteY630" fmla="*/ 449826 h 1237129"/>
              <a:gd name="connsiteX631" fmla="*/ 1693406 w 3751729"/>
              <a:gd name="connsiteY631" fmla="*/ 445640 h 1237129"/>
              <a:gd name="connsiteX632" fmla="*/ 1683560 w 3751729"/>
              <a:gd name="connsiteY632" fmla="*/ 454009 h 1237129"/>
              <a:gd name="connsiteX633" fmla="*/ 1670268 w 3751729"/>
              <a:gd name="connsiteY633" fmla="*/ 461640 h 1237129"/>
              <a:gd name="connsiteX634" fmla="*/ 1654516 w 3751729"/>
              <a:gd name="connsiteY634" fmla="*/ 465086 h 1237129"/>
              <a:gd name="connsiteX635" fmla="*/ 1652792 w 3751729"/>
              <a:gd name="connsiteY635" fmla="*/ 461640 h 1237129"/>
              <a:gd name="connsiteX636" fmla="*/ 1652053 w 3751729"/>
              <a:gd name="connsiteY636" fmla="*/ 459179 h 1237129"/>
              <a:gd name="connsiteX637" fmla="*/ 1650330 w 3751729"/>
              <a:gd name="connsiteY637" fmla="*/ 457456 h 1237129"/>
              <a:gd name="connsiteX638" fmla="*/ 1647130 w 3751729"/>
              <a:gd name="connsiteY638" fmla="*/ 457456 h 1237129"/>
              <a:gd name="connsiteX639" fmla="*/ 1646392 w 3751729"/>
              <a:gd name="connsiteY639" fmla="*/ 457456 h 1237129"/>
              <a:gd name="connsiteX640" fmla="*/ 1643191 w 3751729"/>
              <a:gd name="connsiteY640" fmla="*/ 459179 h 1237129"/>
              <a:gd name="connsiteX641" fmla="*/ 1635808 w 3751729"/>
              <a:gd name="connsiteY641" fmla="*/ 465086 h 1237129"/>
              <a:gd name="connsiteX642" fmla="*/ 1633346 w 3751729"/>
              <a:gd name="connsiteY642" fmla="*/ 473456 h 1237129"/>
              <a:gd name="connsiteX643" fmla="*/ 1631622 w 3751729"/>
              <a:gd name="connsiteY643" fmla="*/ 482563 h 1237129"/>
              <a:gd name="connsiteX644" fmla="*/ 1627438 w 3751729"/>
              <a:gd name="connsiteY644" fmla="*/ 489210 h 1237129"/>
              <a:gd name="connsiteX645" fmla="*/ 1611685 w 3751729"/>
              <a:gd name="connsiteY645" fmla="*/ 489210 h 1237129"/>
              <a:gd name="connsiteX646" fmla="*/ 1606024 w 3751729"/>
              <a:gd name="connsiteY646" fmla="*/ 496840 h 1237129"/>
              <a:gd name="connsiteX647" fmla="*/ 1601838 w 3751729"/>
              <a:gd name="connsiteY647" fmla="*/ 505209 h 1237129"/>
              <a:gd name="connsiteX648" fmla="*/ 1598638 w 3751729"/>
              <a:gd name="connsiteY648" fmla="*/ 516041 h 1237129"/>
              <a:gd name="connsiteX649" fmla="*/ 1596915 w 3751729"/>
              <a:gd name="connsiteY649" fmla="*/ 516779 h 1237129"/>
              <a:gd name="connsiteX650" fmla="*/ 1596915 w 3751729"/>
              <a:gd name="connsiteY650" fmla="*/ 520225 h 1237129"/>
              <a:gd name="connsiteX651" fmla="*/ 1598638 w 3751729"/>
              <a:gd name="connsiteY651" fmla="*/ 521947 h 1237129"/>
              <a:gd name="connsiteX652" fmla="*/ 1600362 w 3751729"/>
              <a:gd name="connsiteY652" fmla="*/ 522686 h 1237129"/>
              <a:gd name="connsiteX653" fmla="*/ 1602823 w 3751729"/>
              <a:gd name="connsiteY653" fmla="*/ 526132 h 1237129"/>
              <a:gd name="connsiteX654" fmla="*/ 1604546 w 3751729"/>
              <a:gd name="connsiteY654" fmla="*/ 528594 h 1237129"/>
              <a:gd name="connsiteX655" fmla="*/ 1600362 w 3751729"/>
              <a:gd name="connsiteY655" fmla="*/ 528594 h 1237129"/>
              <a:gd name="connsiteX656" fmla="*/ 1598638 w 3751729"/>
              <a:gd name="connsiteY656" fmla="*/ 530318 h 1237129"/>
              <a:gd name="connsiteX657" fmla="*/ 1596915 w 3751729"/>
              <a:gd name="connsiteY657" fmla="*/ 530318 h 1237129"/>
              <a:gd name="connsiteX658" fmla="*/ 1596177 w 3751729"/>
              <a:gd name="connsiteY658" fmla="*/ 532040 h 1237129"/>
              <a:gd name="connsiteX659" fmla="*/ 1594454 w 3751729"/>
              <a:gd name="connsiteY659" fmla="*/ 533763 h 1237129"/>
              <a:gd name="connsiteX660" fmla="*/ 1591254 w 3751729"/>
              <a:gd name="connsiteY660" fmla="*/ 534502 h 1237129"/>
              <a:gd name="connsiteX661" fmla="*/ 1591254 w 3751729"/>
              <a:gd name="connsiteY661" fmla="*/ 537948 h 1237129"/>
              <a:gd name="connsiteX662" fmla="*/ 1591254 w 3751729"/>
              <a:gd name="connsiteY662" fmla="*/ 539671 h 1237129"/>
              <a:gd name="connsiteX663" fmla="*/ 1591254 w 3751729"/>
              <a:gd name="connsiteY663" fmla="*/ 541148 h 1237129"/>
              <a:gd name="connsiteX664" fmla="*/ 1591254 w 3751729"/>
              <a:gd name="connsiteY664" fmla="*/ 546071 h 1237129"/>
              <a:gd name="connsiteX665" fmla="*/ 1581408 w 3751729"/>
              <a:gd name="connsiteY665" fmla="*/ 546809 h 1237129"/>
              <a:gd name="connsiteX666" fmla="*/ 1577224 w 3751729"/>
              <a:gd name="connsiteY666" fmla="*/ 550255 h 1237129"/>
              <a:gd name="connsiteX667" fmla="*/ 1574024 w 3751729"/>
              <a:gd name="connsiteY667" fmla="*/ 552717 h 1237129"/>
              <a:gd name="connsiteX668" fmla="*/ 1571562 w 3751729"/>
              <a:gd name="connsiteY668" fmla="*/ 557640 h 1237129"/>
              <a:gd name="connsiteX669" fmla="*/ 1567377 w 3751729"/>
              <a:gd name="connsiteY669" fmla="*/ 561825 h 1237129"/>
              <a:gd name="connsiteX670" fmla="*/ 1562454 w 3751729"/>
              <a:gd name="connsiteY670" fmla="*/ 563548 h 1237129"/>
              <a:gd name="connsiteX671" fmla="*/ 1559993 w 3751729"/>
              <a:gd name="connsiteY671" fmla="*/ 563548 h 1237129"/>
              <a:gd name="connsiteX672" fmla="*/ 1555808 w 3751729"/>
              <a:gd name="connsiteY672" fmla="*/ 561825 h 1237129"/>
              <a:gd name="connsiteX673" fmla="*/ 1552608 w 3751729"/>
              <a:gd name="connsiteY673" fmla="*/ 560102 h 1237129"/>
              <a:gd name="connsiteX674" fmla="*/ 1550147 w 3751729"/>
              <a:gd name="connsiteY674" fmla="*/ 558378 h 1237129"/>
              <a:gd name="connsiteX675" fmla="*/ 1548424 w 3751729"/>
              <a:gd name="connsiteY675" fmla="*/ 558378 h 1237129"/>
              <a:gd name="connsiteX676" fmla="*/ 1545962 w 3751729"/>
              <a:gd name="connsiteY676" fmla="*/ 560102 h 1237129"/>
              <a:gd name="connsiteX677" fmla="*/ 1542761 w 3751729"/>
              <a:gd name="connsiteY677" fmla="*/ 561825 h 1237129"/>
              <a:gd name="connsiteX678" fmla="*/ 1540300 w 3751729"/>
              <a:gd name="connsiteY678" fmla="*/ 563548 h 1237129"/>
              <a:gd name="connsiteX679" fmla="*/ 1535378 w 3751729"/>
              <a:gd name="connsiteY679" fmla="*/ 564286 h 1237129"/>
              <a:gd name="connsiteX680" fmla="*/ 1535378 w 3751729"/>
              <a:gd name="connsiteY680" fmla="*/ 571917 h 1237129"/>
              <a:gd name="connsiteX681" fmla="*/ 1575746 w 3751729"/>
              <a:gd name="connsiteY681" fmla="*/ 577823 h 1237129"/>
              <a:gd name="connsiteX682" fmla="*/ 1587316 w 3751729"/>
              <a:gd name="connsiteY682" fmla="*/ 571917 h 1237129"/>
              <a:gd name="connsiteX683" fmla="*/ 1598884 w 3751729"/>
              <a:gd name="connsiteY683" fmla="*/ 564286 h 1237129"/>
              <a:gd name="connsiteX684" fmla="*/ 1607993 w 3751729"/>
              <a:gd name="connsiteY684" fmla="*/ 558378 h 1237129"/>
              <a:gd name="connsiteX685" fmla="*/ 1620300 w 3751729"/>
              <a:gd name="connsiteY685" fmla="*/ 555917 h 1237129"/>
              <a:gd name="connsiteX686" fmla="*/ 1639253 w 3751729"/>
              <a:gd name="connsiteY686" fmla="*/ 552471 h 1237129"/>
              <a:gd name="connsiteX687" fmla="*/ 1659191 w 3751729"/>
              <a:gd name="connsiteY687" fmla="*/ 551732 h 1237129"/>
              <a:gd name="connsiteX688" fmla="*/ 1681592 w 3751729"/>
              <a:gd name="connsiteY688" fmla="*/ 551732 h 1237129"/>
              <a:gd name="connsiteX689" fmla="*/ 1699807 w 3751729"/>
              <a:gd name="connsiteY689" fmla="*/ 551732 h 1237129"/>
              <a:gd name="connsiteX690" fmla="*/ 1715560 w 3751729"/>
              <a:gd name="connsiteY690" fmla="*/ 552471 h 1237129"/>
              <a:gd name="connsiteX691" fmla="*/ 1722943 w 3751729"/>
              <a:gd name="connsiteY691" fmla="*/ 554194 h 1237129"/>
              <a:gd name="connsiteX692" fmla="*/ 1726634 w 3751729"/>
              <a:gd name="connsiteY692" fmla="*/ 554194 h 1237129"/>
              <a:gd name="connsiteX693" fmla="*/ 1721712 w 3751729"/>
              <a:gd name="connsiteY693" fmla="*/ 567732 h 1237129"/>
              <a:gd name="connsiteX694" fmla="*/ 1719253 w 3751729"/>
              <a:gd name="connsiteY694" fmla="*/ 582007 h 1237129"/>
              <a:gd name="connsiteX695" fmla="*/ 1716053 w 3751729"/>
              <a:gd name="connsiteY695" fmla="*/ 597022 h 1237129"/>
              <a:gd name="connsiteX696" fmla="*/ 1720975 w 3751729"/>
              <a:gd name="connsiteY696" fmla="*/ 599484 h 1237129"/>
              <a:gd name="connsiteX697" fmla="*/ 1721712 w 3751729"/>
              <a:gd name="connsiteY697" fmla="*/ 602930 h 1237129"/>
              <a:gd name="connsiteX698" fmla="*/ 1724912 w 3751729"/>
              <a:gd name="connsiteY698" fmla="*/ 605392 h 1237129"/>
              <a:gd name="connsiteX699" fmla="*/ 1726634 w 3751729"/>
              <a:gd name="connsiteY699" fmla="*/ 607115 h 1237129"/>
              <a:gd name="connsiteX700" fmla="*/ 1729096 w 3751729"/>
              <a:gd name="connsiteY700" fmla="*/ 609576 h 1237129"/>
              <a:gd name="connsiteX701" fmla="*/ 1738943 w 3751729"/>
              <a:gd name="connsiteY701" fmla="*/ 613022 h 1237129"/>
              <a:gd name="connsiteX702" fmla="*/ 1750512 w 3751729"/>
              <a:gd name="connsiteY702" fmla="*/ 613022 h 1237129"/>
              <a:gd name="connsiteX703" fmla="*/ 1762081 w 3751729"/>
              <a:gd name="connsiteY703" fmla="*/ 614746 h 1237129"/>
              <a:gd name="connsiteX704" fmla="*/ 1773650 w 3751729"/>
              <a:gd name="connsiteY704" fmla="*/ 620653 h 1237129"/>
              <a:gd name="connsiteX705" fmla="*/ 1776850 w 3751729"/>
              <a:gd name="connsiteY705" fmla="*/ 632469 h 1237129"/>
              <a:gd name="connsiteX706" fmla="*/ 1782512 w 3751729"/>
              <a:gd name="connsiteY706" fmla="*/ 634930 h 1237129"/>
              <a:gd name="connsiteX707" fmla="*/ 1790881 w 3751729"/>
              <a:gd name="connsiteY707" fmla="*/ 638376 h 1237129"/>
              <a:gd name="connsiteX708" fmla="*/ 1802451 w 3751729"/>
              <a:gd name="connsiteY708" fmla="*/ 640837 h 1237129"/>
              <a:gd name="connsiteX709" fmla="*/ 1812296 w 3751729"/>
              <a:gd name="connsiteY709" fmla="*/ 644283 h 1237129"/>
              <a:gd name="connsiteX710" fmla="*/ 1817958 w 3751729"/>
              <a:gd name="connsiteY710" fmla="*/ 645022 h 1237129"/>
              <a:gd name="connsiteX711" fmla="*/ 1819681 w 3751729"/>
              <a:gd name="connsiteY711" fmla="*/ 636653 h 1237129"/>
              <a:gd name="connsiteX712" fmla="*/ 1822881 w 3751729"/>
              <a:gd name="connsiteY712" fmla="*/ 629022 h 1237129"/>
              <a:gd name="connsiteX713" fmla="*/ 1825342 w 3751729"/>
              <a:gd name="connsiteY713" fmla="*/ 621392 h 1237129"/>
              <a:gd name="connsiteX714" fmla="*/ 1834450 w 3751729"/>
              <a:gd name="connsiteY714" fmla="*/ 615484 h 1237129"/>
              <a:gd name="connsiteX715" fmla="*/ 1846757 w 3751729"/>
              <a:gd name="connsiteY715" fmla="*/ 613022 h 1237129"/>
              <a:gd name="connsiteX716" fmla="*/ 1858327 w 3751729"/>
              <a:gd name="connsiteY716" fmla="*/ 615484 h 1237129"/>
              <a:gd name="connsiteX717" fmla="*/ 1869895 w 3751729"/>
              <a:gd name="connsiteY717" fmla="*/ 621392 h 1237129"/>
              <a:gd name="connsiteX718" fmla="*/ 1881465 w 3751729"/>
              <a:gd name="connsiteY718" fmla="*/ 626315 h 1237129"/>
              <a:gd name="connsiteX719" fmla="*/ 1887126 w 3751729"/>
              <a:gd name="connsiteY719" fmla="*/ 627053 h 1237129"/>
              <a:gd name="connsiteX720" fmla="*/ 1898695 w 3751729"/>
              <a:gd name="connsiteY720" fmla="*/ 628776 h 1237129"/>
              <a:gd name="connsiteX721" fmla="*/ 1910265 w 3751729"/>
              <a:gd name="connsiteY721" fmla="*/ 632222 h 1237129"/>
              <a:gd name="connsiteX722" fmla="*/ 1921834 w 3751729"/>
              <a:gd name="connsiteY722" fmla="*/ 632961 h 1237129"/>
              <a:gd name="connsiteX723" fmla="*/ 1930941 w 3751729"/>
              <a:gd name="connsiteY723" fmla="*/ 634684 h 1237129"/>
              <a:gd name="connsiteX724" fmla="*/ 1935126 w 3751729"/>
              <a:gd name="connsiteY724" fmla="*/ 636407 h 1237129"/>
              <a:gd name="connsiteX725" fmla="*/ 1937587 w 3751729"/>
              <a:gd name="connsiteY725" fmla="*/ 634684 h 1237129"/>
              <a:gd name="connsiteX726" fmla="*/ 1939311 w 3751729"/>
              <a:gd name="connsiteY726" fmla="*/ 632222 h 1237129"/>
              <a:gd name="connsiteX727" fmla="*/ 1941034 w 3751729"/>
              <a:gd name="connsiteY727" fmla="*/ 630499 h 1237129"/>
              <a:gd name="connsiteX728" fmla="*/ 1943495 w 3751729"/>
              <a:gd name="connsiteY728" fmla="*/ 627053 h 1237129"/>
              <a:gd name="connsiteX729" fmla="*/ 1946695 w 3751729"/>
              <a:gd name="connsiteY729" fmla="*/ 626315 h 1237129"/>
              <a:gd name="connsiteX730" fmla="*/ 1949156 w 3751729"/>
              <a:gd name="connsiteY730" fmla="*/ 626315 h 1237129"/>
              <a:gd name="connsiteX731" fmla="*/ 1953342 w 3751729"/>
              <a:gd name="connsiteY731" fmla="*/ 626315 h 1237129"/>
              <a:gd name="connsiteX732" fmla="*/ 1964172 w 3751729"/>
              <a:gd name="connsiteY732" fmla="*/ 628776 h 1237129"/>
              <a:gd name="connsiteX733" fmla="*/ 1972541 w 3751729"/>
              <a:gd name="connsiteY733" fmla="*/ 632961 h 1237129"/>
              <a:gd name="connsiteX734" fmla="*/ 1982387 w 3751729"/>
              <a:gd name="connsiteY734" fmla="*/ 632222 h 1237129"/>
              <a:gd name="connsiteX735" fmla="*/ 1993217 w 3751729"/>
              <a:gd name="connsiteY735" fmla="*/ 628776 h 1237129"/>
              <a:gd name="connsiteX736" fmla="*/ 1993956 w 3751729"/>
              <a:gd name="connsiteY736" fmla="*/ 616960 h 1237129"/>
              <a:gd name="connsiteX737" fmla="*/ 1999618 w 3751729"/>
              <a:gd name="connsiteY737" fmla="*/ 602684 h 1237129"/>
              <a:gd name="connsiteX738" fmla="*/ 2004541 w 3751729"/>
              <a:gd name="connsiteY738" fmla="*/ 589145 h 1237129"/>
              <a:gd name="connsiteX739" fmla="*/ 2006018 w 3751729"/>
              <a:gd name="connsiteY739" fmla="*/ 577823 h 1237129"/>
              <a:gd name="connsiteX740" fmla="*/ 2003556 w 3751729"/>
              <a:gd name="connsiteY740" fmla="*/ 567732 h 1237129"/>
              <a:gd name="connsiteX741" fmla="*/ 2001834 w 3751729"/>
              <a:gd name="connsiteY741" fmla="*/ 564286 h 1237129"/>
              <a:gd name="connsiteX742" fmla="*/ 2001834 w 3751729"/>
              <a:gd name="connsiteY742" fmla="*/ 561825 h 1237129"/>
              <a:gd name="connsiteX743" fmla="*/ 2000110 w 3751729"/>
              <a:gd name="connsiteY743" fmla="*/ 560102 h 1237129"/>
              <a:gd name="connsiteX744" fmla="*/ 1998388 w 3751729"/>
              <a:gd name="connsiteY744" fmla="*/ 558378 h 1237129"/>
              <a:gd name="connsiteX745" fmla="*/ 1995925 w 3751729"/>
              <a:gd name="connsiteY745" fmla="*/ 558378 h 1237129"/>
              <a:gd name="connsiteX746" fmla="*/ 1992725 w 3751729"/>
              <a:gd name="connsiteY746" fmla="*/ 558378 h 1237129"/>
              <a:gd name="connsiteX747" fmla="*/ 1987064 w 3751729"/>
              <a:gd name="connsiteY747" fmla="*/ 558378 h 1237129"/>
              <a:gd name="connsiteX748" fmla="*/ 1980418 w 3751729"/>
              <a:gd name="connsiteY748" fmla="*/ 564286 h 1237129"/>
              <a:gd name="connsiteX749" fmla="*/ 1974756 w 3751729"/>
              <a:gd name="connsiteY749" fmla="*/ 566009 h 1237129"/>
              <a:gd name="connsiteX750" fmla="*/ 1969094 w 3751729"/>
              <a:gd name="connsiteY750" fmla="*/ 564286 h 1237129"/>
              <a:gd name="connsiteX751" fmla="*/ 1963433 w 3751729"/>
              <a:gd name="connsiteY751" fmla="*/ 561825 h 1237129"/>
              <a:gd name="connsiteX752" fmla="*/ 1956049 w 3751729"/>
              <a:gd name="connsiteY752" fmla="*/ 558378 h 1237129"/>
              <a:gd name="connsiteX753" fmla="*/ 1951864 w 3751729"/>
              <a:gd name="connsiteY753" fmla="*/ 557640 h 1237129"/>
              <a:gd name="connsiteX754" fmla="*/ 1948665 w 3751729"/>
              <a:gd name="connsiteY754" fmla="*/ 558378 h 1237129"/>
              <a:gd name="connsiteX755" fmla="*/ 1944480 w 3751729"/>
              <a:gd name="connsiteY755" fmla="*/ 560102 h 1237129"/>
              <a:gd name="connsiteX756" fmla="*/ 1942757 w 3751729"/>
              <a:gd name="connsiteY756" fmla="*/ 563548 h 1237129"/>
              <a:gd name="connsiteX757" fmla="*/ 1940295 w 3751729"/>
              <a:gd name="connsiteY757" fmla="*/ 566009 h 1237129"/>
              <a:gd name="connsiteX758" fmla="*/ 1937095 w 3751729"/>
              <a:gd name="connsiteY758" fmla="*/ 567732 h 1237129"/>
              <a:gd name="connsiteX759" fmla="*/ 1924788 w 3751729"/>
              <a:gd name="connsiteY759" fmla="*/ 564286 h 1237129"/>
              <a:gd name="connsiteX760" fmla="*/ 1911496 w 3751729"/>
              <a:gd name="connsiteY760" fmla="*/ 555917 h 1237129"/>
              <a:gd name="connsiteX761" fmla="*/ 1901649 w 3751729"/>
              <a:gd name="connsiteY761" fmla="*/ 542379 h 1237129"/>
              <a:gd name="connsiteX762" fmla="*/ 1896726 w 3751729"/>
              <a:gd name="connsiteY762" fmla="*/ 528840 h 1237129"/>
              <a:gd name="connsiteX763" fmla="*/ 1896726 w 3751729"/>
              <a:gd name="connsiteY763" fmla="*/ 526378 h 1237129"/>
              <a:gd name="connsiteX764" fmla="*/ 1896726 w 3751729"/>
              <a:gd name="connsiteY764" fmla="*/ 522932 h 1237129"/>
              <a:gd name="connsiteX765" fmla="*/ 1896726 w 3751729"/>
              <a:gd name="connsiteY765" fmla="*/ 520471 h 1237129"/>
              <a:gd name="connsiteX766" fmla="*/ 1896726 w 3751729"/>
              <a:gd name="connsiteY766" fmla="*/ 517025 h 1237129"/>
              <a:gd name="connsiteX767" fmla="*/ 1896726 w 3751729"/>
              <a:gd name="connsiteY767" fmla="*/ 514563 h 1237129"/>
              <a:gd name="connsiteX768" fmla="*/ 1898449 w 3751729"/>
              <a:gd name="connsiteY768" fmla="*/ 511117 h 1237129"/>
              <a:gd name="connsiteX769" fmla="*/ 1900173 w 3751729"/>
              <a:gd name="connsiteY769" fmla="*/ 506933 h 1237129"/>
              <a:gd name="connsiteX770" fmla="*/ 1896973 w 3751729"/>
              <a:gd name="connsiteY770" fmla="*/ 504471 h 1237129"/>
              <a:gd name="connsiteX771" fmla="*/ 1894510 w 3751729"/>
              <a:gd name="connsiteY771" fmla="*/ 502749 h 1237129"/>
              <a:gd name="connsiteX772" fmla="*/ 1892788 w 3751729"/>
              <a:gd name="connsiteY772" fmla="*/ 501025 h 1237129"/>
              <a:gd name="connsiteX773" fmla="*/ 1891064 w 3751729"/>
              <a:gd name="connsiteY773" fmla="*/ 499302 h 1237129"/>
              <a:gd name="connsiteX774" fmla="*/ 1888603 w 3751729"/>
              <a:gd name="connsiteY774" fmla="*/ 498563 h 1237129"/>
              <a:gd name="connsiteX775" fmla="*/ 1884418 w 3751729"/>
              <a:gd name="connsiteY775" fmla="*/ 496840 h 1237129"/>
              <a:gd name="connsiteX776" fmla="*/ 1882696 w 3751729"/>
              <a:gd name="connsiteY776" fmla="*/ 495118 h 1237129"/>
              <a:gd name="connsiteX777" fmla="*/ 1880972 w 3751729"/>
              <a:gd name="connsiteY777" fmla="*/ 495118 h 1237129"/>
              <a:gd name="connsiteX778" fmla="*/ 1879250 w 3751729"/>
              <a:gd name="connsiteY778" fmla="*/ 493394 h 1237129"/>
              <a:gd name="connsiteX779" fmla="*/ 1876787 w 3751729"/>
              <a:gd name="connsiteY779" fmla="*/ 493394 h 1237129"/>
              <a:gd name="connsiteX780" fmla="*/ 1873588 w 3751729"/>
              <a:gd name="connsiteY780" fmla="*/ 493394 h 1237129"/>
              <a:gd name="connsiteX781" fmla="*/ 1873588 w 3751729"/>
              <a:gd name="connsiteY781" fmla="*/ 496840 h 1237129"/>
              <a:gd name="connsiteX782" fmla="*/ 1871126 w 3751729"/>
              <a:gd name="connsiteY782" fmla="*/ 496840 h 1237129"/>
              <a:gd name="connsiteX783" fmla="*/ 1871126 w 3751729"/>
              <a:gd name="connsiteY783" fmla="*/ 501025 h 1237129"/>
              <a:gd name="connsiteX784" fmla="*/ 1872850 w 3751729"/>
              <a:gd name="connsiteY784" fmla="*/ 504471 h 1237129"/>
              <a:gd name="connsiteX785" fmla="*/ 1872850 w 3751729"/>
              <a:gd name="connsiteY785" fmla="*/ 505209 h 1237129"/>
              <a:gd name="connsiteX786" fmla="*/ 1872850 w 3751729"/>
              <a:gd name="connsiteY786" fmla="*/ 506933 h 1237129"/>
              <a:gd name="connsiteX787" fmla="*/ 1871126 w 3751729"/>
              <a:gd name="connsiteY787" fmla="*/ 508655 h 1237129"/>
              <a:gd name="connsiteX788" fmla="*/ 1869404 w 3751729"/>
              <a:gd name="connsiteY788" fmla="*/ 508655 h 1237129"/>
              <a:gd name="connsiteX789" fmla="*/ 1866942 w 3751729"/>
              <a:gd name="connsiteY789" fmla="*/ 508655 h 1237129"/>
              <a:gd name="connsiteX790" fmla="*/ 1861280 w 3751729"/>
              <a:gd name="connsiteY790" fmla="*/ 510380 h 1237129"/>
              <a:gd name="connsiteX791" fmla="*/ 1859557 w 3751729"/>
              <a:gd name="connsiteY791" fmla="*/ 506933 h 1237129"/>
              <a:gd name="connsiteX792" fmla="*/ 1857834 w 3751729"/>
              <a:gd name="connsiteY792" fmla="*/ 505209 h 1237129"/>
              <a:gd name="connsiteX793" fmla="*/ 1857834 w 3751729"/>
              <a:gd name="connsiteY793" fmla="*/ 504471 h 1237129"/>
              <a:gd name="connsiteX794" fmla="*/ 1855373 w 3751729"/>
              <a:gd name="connsiteY794" fmla="*/ 502749 h 1237129"/>
              <a:gd name="connsiteX795" fmla="*/ 1855373 w 3751729"/>
              <a:gd name="connsiteY795" fmla="*/ 506687 h 1237129"/>
              <a:gd name="connsiteX796" fmla="*/ 1862757 w 3751729"/>
              <a:gd name="connsiteY796" fmla="*/ 515794 h 1237129"/>
              <a:gd name="connsiteX797" fmla="*/ 1868419 w 3751729"/>
              <a:gd name="connsiteY797" fmla="*/ 528347 h 1237129"/>
              <a:gd name="connsiteX798" fmla="*/ 1870880 w 3751729"/>
              <a:gd name="connsiteY798" fmla="*/ 541887 h 1237129"/>
              <a:gd name="connsiteX799" fmla="*/ 1866695 w 3751729"/>
              <a:gd name="connsiteY799" fmla="*/ 545333 h 1237129"/>
              <a:gd name="connsiteX800" fmla="*/ 1863495 w 3751729"/>
              <a:gd name="connsiteY800" fmla="*/ 546071 h 1237129"/>
              <a:gd name="connsiteX801" fmla="*/ 1862757 w 3751729"/>
              <a:gd name="connsiteY801" fmla="*/ 549517 h 1237129"/>
              <a:gd name="connsiteX802" fmla="*/ 1861034 w 3751729"/>
              <a:gd name="connsiteY802" fmla="*/ 551979 h 1237129"/>
              <a:gd name="connsiteX803" fmla="*/ 1861034 w 3751729"/>
              <a:gd name="connsiteY803" fmla="*/ 553701 h 1237129"/>
              <a:gd name="connsiteX804" fmla="*/ 1859311 w 3751729"/>
              <a:gd name="connsiteY804" fmla="*/ 557147 h 1237129"/>
              <a:gd name="connsiteX805" fmla="*/ 1857589 w 3751729"/>
              <a:gd name="connsiteY805" fmla="*/ 557887 h 1237129"/>
              <a:gd name="connsiteX806" fmla="*/ 1853403 w 3751729"/>
              <a:gd name="connsiteY806" fmla="*/ 559610 h 1237129"/>
              <a:gd name="connsiteX807" fmla="*/ 1849218 w 3751729"/>
              <a:gd name="connsiteY807" fmla="*/ 561332 h 1237129"/>
              <a:gd name="connsiteX808" fmla="*/ 1847496 w 3751729"/>
              <a:gd name="connsiteY808" fmla="*/ 559610 h 1237129"/>
              <a:gd name="connsiteX809" fmla="*/ 1845772 w 3751729"/>
              <a:gd name="connsiteY809" fmla="*/ 559610 h 1237129"/>
              <a:gd name="connsiteX810" fmla="*/ 1845034 w 3751729"/>
              <a:gd name="connsiteY810" fmla="*/ 557887 h 1237129"/>
              <a:gd name="connsiteX811" fmla="*/ 1841834 w 3751729"/>
              <a:gd name="connsiteY811" fmla="*/ 557887 h 1237129"/>
              <a:gd name="connsiteX812" fmla="*/ 1828542 w 3751729"/>
              <a:gd name="connsiteY812" fmla="*/ 518501 h 1237129"/>
              <a:gd name="connsiteX813" fmla="*/ 1826081 w 3751729"/>
              <a:gd name="connsiteY813" fmla="*/ 516779 h 1237129"/>
              <a:gd name="connsiteX814" fmla="*/ 1822881 w 3751729"/>
              <a:gd name="connsiteY814" fmla="*/ 514317 h 1237129"/>
              <a:gd name="connsiteX815" fmla="*/ 1818696 w 3751729"/>
              <a:gd name="connsiteY815" fmla="*/ 510871 h 1237129"/>
              <a:gd name="connsiteX816" fmla="*/ 1816235 w 3751729"/>
              <a:gd name="connsiteY816" fmla="*/ 510133 h 1237129"/>
              <a:gd name="connsiteX817" fmla="*/ 1813035 w 3751729"/>
              <a:gd name="connsiteY817" fmla="*/ 506687 h 1237129"/>
              <a:gd name="connsiteX818" fmla="*/ 1811312 w 3751729"/>
              <a:gd name="connsiteY818" fmla="*/ 498318 h 1237129"/>
              <a:gd name="connsiteX819" fmla="*/ 1813035 w 3751729"/>
              <a:gd name="connsiteY819" fmla="*/ 490687 h 1237129"/>
              <a:gd name="connsiteX820" fmla="*/ 1814757 w 3751729"/>
              <a:gd name="connsiteY820" fmla="*/ 484779 h 1237129"/>
              <a:gd name="connsiteX821" fmla="*/ 1814757 w 3751729"/>
              <a:gd name="connsiteY821" fmla="*/ 478871 h 1237129"/>
              <a:gd name="connsiteX822" fmla="*/ 1810572 w 3751729"/>
              <a:gd name="connsiteY822" fmla="*/ 474687 h 1237129"/>
              <a:gd name="connsiteX823" fmla="*/ 1799742 w 3751729"/>
              <a:gd name="connsiteY823" fmla="*/ 467056 h 1237129"/>
              <a:gd name="connsiteX824" fmla="*/ 1791374 w 3751729"/>
              <a:gd name="connsiteY824" fmla="*/ 462871 h 1237129"/>
              <a:gd name="connsiteX825" fmla="*/ 1783988 w 3751729"/>
              <a:gd name="connsiteY825" fmla="*/ 461147 h 1237129"/>
              <a:gd name="connsiteX826" fmla="*/ 1777342 w 3751729"/>
              <a:gd name="connsiteY826" fmla="*/ 456964 h 1237129"/>
              <a:gd name="connsiteX827" fmla="*/ 1771681 w 3751729"/>
              <a:gd name="connsiteY827" fmla="*/ 447855 h 1237129"/>
              <a:gd name="connsiteX828" fmla="*/ 1766020 w 3751729"/>
              <a:gd name="connsiteY828" fmla="*/ 431856 h 1237129"/>
              <a:gd name="connsiteX829" fmla="*/ 1754450 w 3751729"/>
              <a:gd name="connsiteY829" fmla="*/ 435303 h 1237129"/>
              <a:gd name="connsiteX830" fmla="*/ 1752728 w 3751729"/>
              <a:gd name="connsiteY830" fmla="*/ 430379 h 1237129"/>
              <a:gd name="connsiteX831" fmla="*/ 1752728 w 3751729"/>
              <a:gd name="connsiteY831" fmla="*/ 427918 h 1237129"/>
              <a:gd name="connsiteX832" fmla="*/ 1751004 w 3751729"/>
              <a:gd name="connsiteY832" fmla="*/ 424472 h 1237129"/>
              <a:gd name="connsiteX833" fmla="*/ 761721 w 3751729"/>
              <a:gd name="connsiteY833" fmla="*/ 418564 h 1237129"/>
              <a:gd name="connsiteX834" fmla="*/ 761599 w 3751729"/>
              <a:gd name="connsiteY834" fmla="*/ 418810 h 1237129"/>
              <a:gd name="connsiteX835" fmla="*/ 763935 w 3751729"/>
              <a:gd name="connsiteY835" fmla="*/ 418810 h 1237129"/>
              <a:gd name="connsiteX836" fmla="*/ 763935 w 3751729"/>
              <a:gd name="connsiteY836" fmla="*/ 418811 h 1237129"/>
              <a:gd name="connsiteX837" fmla="*/ 763936 w 3751729"/>
              <a:gd name="connsiteY837" fmla="*/ 418811 h 1237129"/>
              <a:gd name="connsiteX838" fmla="*/ 763198 w 3751729"/>
              <a:gd name="connsiteY838" fmla="*/ 422257 h 1237129"/>
              <a:gd name="connsiteX839" fmla="*/ 763445 w 3751729"/>
              <a:gd name="connsiteY839" fmla="*/ 422010 h 1237129"/>
              <a:gd name="connsiteX840" fmla="*/ 764184 w 3751729"/>
              <a:gd name="connsiteY840" fmla="*/ 418564 h 1237129"/>
              <a:gd name="connsiteX841" fmla="*/ 1948172 w 3751729"/>
              <a:gd name="connsiteY841" fmla="*/ 406502 h 1237129"/>
              <a:gd name="connsiteX842" fmla="*/ 1944972 w 3751729"/>
              <a:gd name="connsiteY842" fmla="*/ 413148 h 1237129"/>
              <a:gd name="connsiteX843" fmla="*/ 1939311 w 3751729"/>
              <a:gd name="connsiteY843" fmla="*/ 423979 h 1237129"/>
              <a:gd name="connsiteX844" fmla="*/ 1931926 w 3751729"/>
              <a:gd name="connsiteY844" fmla="*/ 435794 h 1237129"/>
              <a:gd name="connsiteX845" fmla="*/ 1925280 w 3751729"/>
              <a:gd name="connsiteY845" fmla="*/ 447610 h 1237129"/>
              <a:gd name="connsiteX846" fmla="*/ 1919618 w 3751729"/>
              <a:gd name="connsiteY846" fmla="*/ 457702 h 1237129"/>
              <a:gd name="connsiteX847" fmla="*/ 1916418 w 3751729"/>
              <a:gd name="connsiteY847" fmla="*/ 466071 h 1237129"/>
              <a:gd name="connsiteX848" fmla="*/ 1916418 w 3751729"/>
              <a:gd name="connsiteY848" fmla="*/ 470994 h 1237129"/>
              <a:gd name="connsiteX849" fmla="*/ 1918142 w 3751729"/>
              <a:gd name="connsiteY849" fmla="*/ 476902 h 1237129"/>
              <a:gd name="connsiteX850" fmla="*/ 1918142 w 3751729"/>
              <a:gd name="connsiteY850" fmla="*/ 479363 h 1237129"/>
              <a:gd name="connsiteX851" fmla="*/ 1919864 w 3751729"/>
              <a:gd name="connsiteY851" fmla="*/ 482810 h 1237129"/>
              <a:gd name="connsiteX852" fmla="*/ 1922326 w 3751729"/>
              <a:gd name="connsiteY852" fmla="*/ 483548 h 1237129"/>
              <a:gd name="connsiteX853" fmla="*/ 1925526 w 3751729"/>
              <a:gd name="connsiteY853" fmla="*/ 485271 h 1237129"/>
              <a:gd name="connsiteX854" fmla="*/ 1929710 w 3751729"/>
              <a:gd name="connsiteY854" fmla="*/ 486994 h 1237129"/>
              <a:gd name="connsiteX855" fmla="*/ 1941280 w 3751729"/>
              <a:gd name="connsiteY855" fmla="*/ 491179 h 1237129"/>
              <a:gd name="connsiteX856" fmla="*/ 1952849 w 3751729"/>
              <a:gd name="connsiteY856" fmla="*/ 489456 h 1237129"/>
              <a:gd name="connsiteX857" fmla="*/ 1962695 w 3751729"/>
              <a:gd name="connsiteY857" fmla="*/ 485271 h 1237129"/>
              <a:gd name="connsiteX858" fmla="*/ 1974265 w 3751729"/>
              <a:gd name="connsiteY858" fmla="*/ 479363 h 1237129"/>
              <a:gd name="connsiteX859" fmla="*/ 1985833 w 3751729"/>
              <a:gd name="connsiteY859" fmla="*/ 477640 h 1237129"/>
              <a:gd name="connsiteX860" fmla="*/ 1997403 w 3751729"/>
              <a:gd name="connsiteY860" fmla="*/ 477640 h 1237129"/>
              <a:gd name="connsiteX861" fmla="*/ 2004787 w 3751729"/>
              <a:gd name="connsiteY861" fmla="*/ 482563 h 1237129"/>
              <a:gd name="connsiteX862" fmla="*/ 2010448 w 3751729"/>
              <a:gd name="connsiteY862" fmla="*/ 486748 h 1237129"/>
              <a:gd name="connsiteX863" fmla="*/ 2017094 w 3751729"/>
              <a:gd name="connsiteY863" fmla="*/ 489210 h 1237129"/>
              <a:gd name="connsiteX864" fmla="*/ 2034325 w 3751729"/>
              <a:gd name="connsiteY864" fmla="*/ 492656 h 1237129"/>
              <a:gd name="connsiteX865" fmla="*/ 2051556 w 3751729"/>
              <a:gd name="connsiteY865" fmla="*/ 490932 h 1237129"/>
              <a:gd name="connsiteX866" fmla="*/ 2067309 w 3751729"/>
              <a:gd name="connsiteY866" fmla="*/ 486748 h 1237129"/>
              <a:gd name="connsiteX867" fmla="*/ 2071740 w 3751729"/>
              <a:gd name="connsiteY867" fmla="*/ 477887 h 1237129"/>
              <a:gd name="connsiteX868" fmla="*/ 2066818 w 3751729"/>
              <a:gd name="connsiteY868" fmla="*/ 477887 h 1237129"/>
              <a:gd name="connsiteX869" fmla="*/ 2060171 w 3751729"/>
              <a:gd name="connsiteY869" fmla="*/ 466071 h 1237129"/>
              <a:gd name="connsiteX870" fmla="*/ 2048601 w 3751729"/>
              <a:gd name="connsiteY870" fmla="*/ 455979 h 1237129"/>
              <a:gd name="connsiteX871" fmla="*/ 2032110 w 3751729"/>
              <a:gd name="connsiteY871" fmla="*/ 445887 h 1237129"/>
              <a:gd name="connsiteX872" fmla="*/ 2016356 w 3751729"/>
              <a:gd name="connsiteY872" fmla="*/ 436778 h 1237129"/>
              <a:gd name="connsiteX873" fmla="*/ 2004049 w 3751729"/>
              <a:gd name="connsiteY873" fmla="*/ 432595 h 1237129"/>
              <a:gd name="connsiteX874" fmla="*/ 1996663 w 3751729"/>
              <a:gd name="connsiteY874" fmla="*/ 438502 h 1237129"/>
              <a:gd name="connsiteX875" fmla="*/ 1986818 w 3751729"/>
              <a:gd name="connsiteY875" fmla="*/ 442687 h 1237129"/>
              <a:gd name="connsiteX876" fmla="*/ 1979433 w 3751729"/>
              <a:gd name="connsiteY876" fmla="*/ 441949 h 1237129"/>
              <a:gd name="connsiteX877" fmla="*/ 1975249 w 3751729"/>
              <a:gd name="connsiteY877" fmla="*/ 436041 h 1237129"/>
              <a:gd name="connsiteX878" fmla="*/ 1969587 w 3751729"/>
              <a:gd name="connsiteY878" fmla="*/ 430133 h 1237129"/>
              <a:gd name="connsiteX879" fmla="*/ 1966388 w 3751729"/>
              <a:gd name="connsiteY879" fmla="*/ 422502 h 1237129"/>
              <a:gd name="connsiteX880" fmla="*/ 1976233 w 3751729"/>
              <a:gd name="connsiteY880" fmla="*/ 419056 h 1237129"/>
              <a:gd name="connsiteX881" fmla="*/ 1975495 w 3751729"/>
              <a:gd name="connsiteY881" fmla="*/ 418318 h 1237129"/>
              <a:gd name="connsiteX882" fmla="*/ 1973772 w 3751729"/>
              <a:gd name="connsiteY882" fmla="*/ 418318 h 1237129"/>
              <a:gd name="connsiteX883" fmla="*/ 1972049 w 3751729"/>
              <a:gd name="connsiteY883" fmla="*/ 418318 h 1237129"/>
              <a:gd name="connsiteX884" fmla="*/ 1969587 w 3751729"/>
              <a:gd name="connsiteY884" fmla="*/ 416595 h 1237129"/>
              <a:gd name="connsiteX885" fmla="*/ 1964664 w 3751729"/>
              <a:gd name="connsiteY885" fmla="*/ 412410 h 1237129"/>
              <a:gd name="connsiteX886" fmla="*/ 1960480 w 3751729"/>
              <a:gd name="connsiteY886" fmla="*/ 410687 h 1237129"/>
              <a:gd name="connsiteX887" fmla="*/ 1954818 w 3751729"/>
              <a:gd name="connsiteY887" fmla="*/ 408224 h 1237129"/>
              <a:gd name="connsiteX888" fmla="*/ 2179063 w 3751729"/>
              <a:gd name="connsiteY888" fmla="*/ 402318 h 1237129"/>
              <a:gd name="connsiteX889" fmla="*/ 2169955 w 3751729"/>
              <a:gd name="connsiteY889" fmla="*/ 409949 h 1237129"/>
              <a:gd name="connsiteX890" fmla="*/ 2160109 w 3751729"/>
              <a:gd name="connsiteY890" fmla="*/ 414133 h 1237129"/>
              <a:gd name="connsiteX891" fmla="*/ 2150263 w 3751729"/>
              <a:gd name="connsiteY891" fmla="*/ 418318 h 1237129"/>
              <a:gd name="connsiteX892" fmla="*/ 2141155 w 3751729"/>
              <a:gd name="connsiteY892" fmla="*/ 425948 h 1237129"/>
              <a:gd name="connsiteX893" fmla="*/ 2135494 w 3751729"/>
              <a:gd name="connsiteY893" fmla="*/ 435056 h 1237129"/>
              <a:gd name="connsiteX894" fmla="*/ 2133032 w 3751729"/>
              <a:gd name="connsiteY894" fmla="*/ 447610 h 1237129"/>
              <a:gd name="connsiteX895" fmla="*/ 2137217 w 3751729"/>
              <a:gd name="connsiteY895" fmla="*/ 461147 h 1237129"/>
              <a:gd name="connsiteX896" fmla="*/ 2146324 w 3751729"/>
              <a:gd name="connsiteY896" fmla="*/ 474687 h 1237129"/>
              <a:gd name="connsiteX897" fmla="*/ 2154694 w 3751729"/>
              <a:gd name="connsiteY897" fmla="*/ 488225 h 1237129"/>
              <a:gd name="connsiteX898" fmla="*/ 2164540 w 3751729"/>
              <a:gd name="connsiteY898" fmla="*/ 499056 h 1237129"/>
              <a:gd name="connsiteX899" fmla="*/ 2170202 w 3751729"/>
              <a:gd name="connsiteY899" fmla="*/ 509887 h 1237129"/>
              <a:gd name="connsiteX900" fmla="*/ 2160356 w 3751729"/>
              <a:gd name="connsiteY900" fmla="*/ 509887 h 1237129"/>
              <a:gd name="connsiteX901" fmla="*/ 2160356 w 3751729"/>
              <a:gd name="connsiteY901" fmla="*/ 528347 h 1237129"/>
              <a:gd name="connsiteX902" fmla="*/ 2163556 w 3751729"/>
              <a:gd name="connsiteY902" fmla="*/ 541887 h 1237129"/>
              <a:gd name="connsiteX903" fmla="*/ 2171924 w 3751729"/>
              <a:gd name="connsiteY903" fmla="*/ 549517 h 1237129"/>
              <a:gd name="connsiteX904" fmla="*/ 2186694 w 3751729"/>
              <a:gd name="connsiteY904" fmla="*/ 551979 h 1237129"/>
              <a:gd name="connsiteX905" fmla="*/ 2208108 w 3751729"/>
              <a:gd name="connsiteY905" fmla="*/ 551241 h 1237129"/>
              <a:gd name="connsiteX906" fmla="*/ 2206385 w 3751729"/>
              <a:gd name="connsiteY906" fmla="*/ 534502 h 1237129"/>
              <a:gd name="connsiteX907" fmla="*/ 2203185 w 3751729"/>
              <a:gd name="connsiteY907" fmla="*/ 524410 h 1237129"/>
              <a:gd name="connsiteX908" fmla="*/ 2199002 w 3751729"/>
              <a:gd name="connsiteY908" fmla="*/ 516041 h 1237129"/>
              <a:gd name="connsiteX909" fmla="*/ 2197278 w 3751729"/>
              <a:gd name="connsiteY909" fmla="*/ 506933 h 1237129"/>
              <a:gd name="connsiteX910" fmla="*/ 2199002 w 3751729"/>
              <a:gd name="connsiteY910" fmla="*/ 493394 h 1237129"/>
              <a:gd name="connsiteX911" fmla="*/ 2202201 w 3751729"/>
              <a:gd name="connsiteY911" fmla="*/ 495118 h 1237129"/>
              <a:gd name="connsiteX912" fmla="*/ 2204663 w 3751729"/>
              <a:gd name="connsiteY912" fmla="*/ 495118 h 1237129"/>
              <a:gd name="connsiteX913" fmla="*/ 2207863 w 3751729"/>
              <a:gd name="connsiteY913" fmla="*/ 495118 h 1237129"/>
              <a:gd name="connsiteX914" fmla="*/ 2210323 w 3751729"/>
              <a:gd name="connsiteY914" fmla="*/ 495118 h 1237129"/>
              <a:gd name="connsiteX915" fmla="*/ 2214509 w 3751729"/>
              <a:gd name="connsiteY915" fmla="*/ 493147 h 1237129"/>
              <a:gd name="connsiteX916" fmla="*/ 2212047 w 3751729"/>
              <a:gd name="connsiteY916" fmla="*/ 490687 h 1237129"/>
              <a:gd name="connsiteX917" fmla="*/ 2208848 w 3751729"/>
              <a:gd name="connsiteY917" fmla="*/ 488964 h 1237129"/>
              <a:gd name="connsiteX918" fmla="*/ 2208108 w 3751729"/>
              <a:gd name="connsiteY918" fmla="*/ 488225 h 1237129"/>
              <a:gd name="connsiteX919" fmla="*/ 2204909 w 3751729"/>
              <a:gd name="connsiteY919" fmla="*/ 484779 h 1237129"/>
              <a:gd name="connsiteX920" fmla="*/ 2202447 w 3751729"/>
              <a:gd name="connsiteY920" fmla="*/ 483055 h 1237129"/>
              <a:gd name="connsiteX921" fmla="*/ 2200724 w 3751729"/>
              <a:gd name="connsiteY921" fmla="*/ 484779 h 1237129"/>
              <a:gd name="connsiteX922" fmla="*/ 2200724 w 3751729"/>
              <a:gd name="connsiteY922" fmla="*/ 488225 h 1237129"/>
              <a:gd name="connsiteX923" fmla="*/ 2199002 w 3751729"/>
              <a:gd name="connsiteY923" fmla="*/ 490687 h 1237129"/>
              <a:gd name="connsiteX924" fmla="*/ 2199002 w 3751729"/>
              <a:gd name="connsiteY924" fmla="*/ 492410 h 1237129"/>
              <a:gd name="connsiteX925" fmla="*/ 2197278 w 3751729"/>
              <a:gd name="connsiteY925" fmla="*/ 493147 h 1237129"/>
              <a:gd name="connsiteX926" fmla="*/ 2196539 w 3751729"/>
              <a:gd name="connsiteY926" fmla="*/ 492410 h 1237129"/>
              <a:gd name="connsiteX927" fmla="*/ 2194816 w 3751729"/>
              <a:gd name="connsiteY927" fmla="*/ 488964 h 1237129"/>
              <a:gd name="connsiteX928" fmla="*/ 2190632 w 3751729"/>
              <a:gd name="connsiteY928" fmla="*/ 482317 h 1237129"/>
              <a:gd name="connsiteX929" fmla="*/ 2186447 w 3751729"/>
              <a:gd name="connsiteY929" fmla="*/ 474687 h 1237129"/>
              <a:gd name="connsiteX930" fmla="*/ 2187185 w 3751729"/>
              <a:gd name="connsiteY930" fmla="*/ 471241 h 1237129"/>
              <a:gd name="connsiteX931" fmla="*/ 2188909 w 3751729"/>
              <a:gd name="connsiteY931" fmla="*/ 471241 h 1237129"/>
              <a:gd name="connsiteX932" fmla="*/ 2190632 w 3751729"/>
              <a:gd name="connsiteY932" fmla="*/ 470502 h 1237129"/>
              <a:gd name="connsiteX933" fmla="*/ 2191371 w 3751729"/>
              <a:gd name="connsiteY933" fmla="*/ 467056 h 1237129"/>
              <a:gd name="connsiteX934" fmla="*/ 2179063 w 3751729"/>
              <a:gd name="connsiteY934" fmla="*/ 459425 h 1237129"/>
              <a:gd name="connsiteX935" fmla="*/ 2169217 w 3751729"/>
              <a:gd name="connsiteY935" fmla="*/ 447610 h 1237129"/>
              <a:gd name="connsiteX936" fmla="*/ 2163556 w 3751729"/>
              <a:gd name="connsiteY936" fmla="*/ 435056 h 1237129"/>
              <a:gd name="connsiteX937" fmla="*/ 2179309 w 3751729"/>
              <a:gd name="connsiteY937" fmla="*/ 433333 h 1237129"/>
              <a:gd name="connsiteX938" fmla="*/ 2190878 w 3751729"/>
              <a:gd name="connsiteY938" fmla="*/ 429148 h 1237129"/>
              <a:gd name="connsiteX939" fmla="*/ 2196539 w 3751729"/>
              <a:gd name="connsiteY939" fmla="*/ 418318 h 1237129"/>
              <a:gd name="connsiteX940" fmla="*/ 2199002 w 3751729"/>
              <a:gd name="connsiteY940" fmla="*/ 405764 h 1237129"/>
              <a:gd name="connsiteX941" fmla="*/ 2194816 w 3751729"/>
              <a:gd name="connsiteY941" fmla="*/ 404041 h 1237129"/>
              <a:gd name="connsiteX942" fmla="*/ 2190632 w 3751729"/>
              <a:gd name="connsiteY942" fmla="*/ 404041 h 1237129"/>
              <a:gd name="connsiteX943" fmla="*/ 2186447 w 3751729"/>
              <a:gd name="connsiteY943" fmla="*/ 402318 h 1237129"/>
              <a:gd name="connsiteX944" fmla="*/ 2024479 w 3751729"/>
              <a:gd name="connsiteY944" fmla="*/ 400349 h 1237129"/>
              <a:gd name="connsiteX945" fmla="*/ 2012911 w 3751729"/>
              <a:gd name="connsiteY945" fmla="*/ 406256 h 1237129"/>
              <a:gd name="connsiteX946" fmla="*/ 1998879 w 3751729"/>
              <a:gd name="connsiteY946" fmla="*/ 410440 h 1237129"/>
              <a:gd name="connsiteX947" fmla="*/ 1998879 w 3751729"/>
              <a:gd name="connsiteY947" fmla="*/ 422256 h 1237129"/>
              <a:gd name="connsiteX948" fmla="*/ 2004541 w 3751729"/>
              <a:gd name="connsiteY948" fmla="*/ 423979 h 1237129"/>
              <a:gd name="connsiteX949" fmla="*/ 2011187 w 3751729"/>
              <a:gd name="connsiteY949" fmla="*/ 424717 h 1237129"/>
              <a:gd name="connsiteX950" fmla="*/ 2020295 w 3751729"/>
              <a:gd name="connsiteY950" fmla="*/ 424717 h 1237129"/>
              <a:gd name="connsiteX951" fmla="*/ 2020295 w 3751729"/>
              <a:gd name="connsiteY951" fmla="*/ 418810 h 1237129"/>
              <a:gd name="connsiteX952" fmla="*/ 2022757 w 3751729"/>
              <a:gd name="connsiteY952" fmla="*/ 414626 h 1237129"/>
              <a:gd name="connsiteX953" fmla="*/ 2024479 w 3751729"/>
              <a:gd name="connsiteY953" fmla="*/ 410440 h 1237129"/>
              <a:gd name="connsiteX954" fmla="*/ 2024479 w 3751729"/>
              <a:gd name="connsiteY954" fmla="*/ 406256 h 1237129"/>
              <a:gd name="connsiteX955" fmla="*/ 2024479 w 3751729"/>
              <a:gd name="connsiteY955" fmla="*/ 402810 h 1237129"/>
              <a:gd name="connsiteX956" fmla="*/ 904489 w 3751729"/>
              <a:gd name="connsiteY956" fmla="*/ 392717 h 1237129"/>
              <a:gd name="connsiteX957" fmla="*/ 906951 w 3751729"/>
              <a:gd name="connsiteY957" fmla="*/ 400348 h 1237129"/>
              <a:gd name="connsiteX958" fmla="*/ 908427 w 3751729"/>
              <a:gd name="connsiteY958" fmla="*/ 410440 h 1237129"/>
              <a:gd name="connsiteX959" fmla="*/ 910151 w 3751729"/>
              <a:gd name="connsiteY959" fmla="*/ 418809 h 1237129"/>
              <a:gd name="connsiteX960" fmla="*/ 908427 w 3751729"/>
              <a:gd name="connsiteY960" fmla="*/ 420532 h 1237129"/>
              <a:gd name="connsiteX961" fmla="*/ 906951 w 3751729"/>
              <a:gd name="connsiteY961" fmla="*/ 420532 h 1237129"/>
              <a:gd name="connsiteX962" fmla="*/ 905966 w 3751729"/>
              <a:gd name="connsiteY962" fmla="*/ 420532 h 1237129"/>
              <a:gd name="connsiteX963" fmla="*/ 905966 w 3751729"/>
              <a:gd name="connsiteY963" fmla="*/ 422255 h 1237129"/>
              <a:gd name="connsiteX964" fmla="*/ 904489 w 3751729"/>
              <a:gd name="connsiteY964" fmla="*/ 422255 h 1237129"/>
              <a:gd name="connsiteX965" fmla="*/ 898581 w 3751729"/>
              <a:gd name="connsiteY965" fmla="*/ 422255 h 1237129"/>
              <a:gd name="connsiteX966" fmla="*/ 896858 w 3751729"/>
              <a:gd name="connsiteY966" fmla="*/ 420532 h 1237129"/>
              <a:gd name="connsiteX967" fmla="*/ 896858 w 3751729"/>
              <a:gd name="connsiteY967" fmla="*/ 418809 h 1237129"/>
              <a:gd name="connsiteX968" fmla="*/ 896858 w 3751729"/>
              <a:gd name="connsiteY968" fmla="*/ 418071 h 1237129"/>
              <a:gd name="connsiteX969" fmla="*/ 895381 w 3751729"/>
              <a:gd name="connsiteY969" fmla="*/ 418071 h 1237129"/>
              <a:gd name="connsiteX970" fmla="*/ 894396 w 3751729"/>
              <a:gd name="connsiteY970" fmla="*/ 416348 h 1237129"/>
              <a:gd name="connsiteX971" fmla="*/ 583999 w 3751729"/>
              <a:gd name="connsiteY971" fmla="*/ 365149 h 1237129"/>
              <a:gd name="connsiteX972" fmla="*/ 577353 w 3751729"/>
              <a:gd name="connsiteY972" fmla="*/ 375241 h 1237129"/>
              <a:gd name="connsiteX973" fmla="*/ 569969 w 3751729"/>
              <a:gd name="connsiteY973" fmla="*/ 384349 h 1237129"/>
              <a:gd name="connsiteX974" fmla="*/ 565784 w 3751729"/>
              <a:gd name="connsiteY974" fmla="*/ 396903 h 1237129"/>
              <a:gd name="connsiteX975" fmla="*/ 574153 w 3751729"/>
              <a:gd name="connsiteY975" fmla="*/ 396164 h 1237129"/>
              <a:gd name="connsiteX976" fmla="*/ 579815 w 3751729"/>
              <a:gd name="connsiteY976" fmla="*/ 398626 h 1237129"/>
              <a:gd name="connsiteX977" fmla="*/ 583999 w 3751729"/>
              <a:gd name="connsiteY977" fmla="*/ 402810 h 1237129"/>
              <a:gd name="connsiteX978" fmla="*/ 589661 w 3751729"/>
              <a:gd name="connsiteY978" fmla="*/ 410441 h 1237129"/>
              <a:gd name="connsiteX979" fmla="*/ 591385 w 3751729"/>
              <a:gd name="connsiteY979" fmla="*/ 404534 h 1237129"/>
              <a:gd name="connsiteX980" fmla="*/ 591385 w 3751729"/>
              <a:gd name="connsiteY980" fmla="*/ 400349 h 1237129"/>
              <a:gd name="connsiteX981" fmla="*/ 593107 w 3751729"/>
              <a:gd name="connsiteY981" fmla="*/ 396903 h 1237129"/>
              <a:gd name="connsiteX982" fmla="*/ 593107 w 3751729"/>
              <a:gd name="connsiteY982" fmla="*/ 392718 h 1237129"/>
              <a:gd name="connsiteX983" fmla="*/ 600491 w 3751729"/>
              <a:gd name="connsiteY983" fmla="*/ 392718 h 1237129"/>
              <a:gd name="connsiteX984" fmla="*/ 604677 w 3751729"/>
              <a:gd name="connsiteY984" fmla="*/ 402810 h 1237129"/>
              <a:gd name="connsiteX985" fmla="*/ 611323 w 3751729"/>
              <a:gd name="connsiteY985" fmla="*/ 406257 h 1237129"/>
              <a:gd name="connsiteX986" fmla="*/ 616984 w 3751729"/>
              <a:gd name="connsiteY986" fmla="*/ 408718 h 1237129"/>
              <a:gd name="connsiteX987" fmla="*/ 622645 w 3751729"/>
              <a:gd name="connsiteY987" fmla="*/ 412164 h 1237129"/>
              <a:gd name="connsiteX988" fmla="*/ 628306 w 3751729"/>
              <a:gd name="connsiteY988" fmla="*/ 418810 h 1237129"/>
              <a:gd name="connsiteX989" fmla="*/ 622645 w 3751729"/>
              <a:gd name="connsiteY989" fmla="*/ 427918 h 1237129"/>
              <a:gd name="connsiteX990" fmla="*/ 615999 w 3751729"/>
              <a:gd name="connsiteY990" fmla="*/ 438010 h 1237129"/>
              <a:gd name="connsiteX991" fmla="*/ 610338 w 3751729"/>
              <a:gd name="connsiteY991" fmla="*/ 451549 h 1237129"/>
              <a:gd name="connsiteX992" fmla="*/ 605415 w 3751729"/>
              <a:gd name="connsiteY992" fmla="*/ 463364 h 1237129"/>
              <a:gd name="connsiteX993" fmla="*/ 605415 w 3751729"/>
              <a:gd name="connsiteY993" fmla="*/ 470749 h 1237129"/>
              <a:gd name="connsiteX994" fmla="*/ 606400 w 3751729"/>
              <a:gd name="connsiteY994" fmla="*/ 475671 h 1237129"/>
              <a:gd name="connsiteX995" fmla="*/ 606400 w 3751729"/>
              <a:gd name="connsiteY995" fmla="*/ 478134 h 1237129"/>
              <a:gd name="connsiteX996" fmla="*/ 608122 w 3751729"/>
              <a:gd name="connsiteY996" fmla="*/ 479856 h 1237129"/>
              <a:gd name="connsiteX997" fmla="*/ 609846 w 3751729"/>
              <a:gd name="connsiteY997" fmla="*/ 481580 h 1237129"/>
              <a:gd name="connsiteX998" fmla="*/ 610584 w 3751729"/>
              <a:gd name="connsiteY998" fmla="*/ 483302 h 1237129"/>
              <a:gd name="connsiteX999" fmla="*/ 615507 w 3751729"/>
              <a:gd name="connsiteY999" fmla="*/ 484042 h 1237129"/>
              <a:gd name="connsiteX1000" fmla="*/ 615507 w 3751729"/>
              <a:gd name="connsiteY1000" fmla="*/ 481580 h 1237129"/>
              <a:gd name="connsiteX1001" fmla="*/ 617969 w 3751729"/>
              <a:gd name="connsiteY1001" fmla="*/ 475671 h 1237129"/>
              <a:gd name="connsiteX1002" fmla="*/ 622153 w 3751729"/>
              <a:gd name="connsiteY1002" fmla="*/ 466564 h 1237129"/>
              <a:gd name="connsiteX1003" fmla="*/ 627076 w 3751729"/>
              <a:gd name="connsiteY1003" fmla="*/ 454749 h 1237129"/>
              <a:gd name="connsiteX1004" fmla="*/ 631261 w 3751729"/>
              <a:gd name="connsiteY1004" fmla="*/ 444656 h 1237129"/>
              <a:gd name="connsiteX1005" fmla="*/ 635445 w 3751729"/>
              <a:gd name="connsiteY1005" fmla="*/ 436287 h 1237129"/>
              <a:gd name="connsiteX1006" fmla="*/ 637169 w 3751729"/>
              <a:gd name="connsiteY1006" fmla="*/ 430379 h 1237129"/>
              <a:gd name="connsiteX1007" fmla="*/ 647014 w 3751729"/>
              <a:gd name="connsiteY1007" fmla="*/ 430379 h 1237129"/>
              <a:gd name="connsiteX1008" fmla="*/ 648738 w 3751729"/>
              <a:gd name="connsiteY1008" fmla="*/ 446379 h 1237129"/>
              <a:gd name="connsiteX1009" fmla="*/ 648738 w 3751729"/>
              <a:gd name="connsiteY1009" fmla="*/ 460657 h 1237129"/>
              <a:gd name="connsiteX1010" fmla="*/ 648738 w 3751729"/>
              <a:gd name="connsiteY1010" fmla="*/ 478379 h 1237129"/>
              <a:gd name="connsiteX1011" fmla="*/ 650461 w 3751729"/>
              <a:gd name="connsiteY1011" fmla="*/ 497579 h 1237129"/>
              <a:gd name="connsiteX1012" fmla="*/ 668677 w 3751729"/>
              <a:gd name="connsiteY1012" fmla="*/ 500041 h 1237129"/>
              <a:gd name="connsiteX1013" fmla="*/ 676061 w 3751729"/>
              <a:gd name="connsiteY1013" fmla="*/ 489210 h 1237129"/>
              <a:gd name="connsiteX1014" fmla="*/ 689353 w 3751729"/>
              <a:gd name="connsiteY1014" fmla="*/ 481580 h 1237129"/>
              <a:gd name="connsiteX1015" fmla="*/ 703383 w 3751729"/>
              <a:gd name="connsiteY1015" fmla="*/ 473949 h 1237129"/>
              <a:gd name="connsiteX1016" fmla="*/ 718153 w 3751729"/>
              <a:gd name="connsiteY1016" fmla="*/ 468041 h 1237129"/>
              <a:gd name="connsiteX1017" fmla="*/ 732184 w 3751729"/>
              <a:gd name="connsiteY1017" fmla="*/ 462133 h 1237129"/>
              <a:gd name="connsiteX1018" fmla="*/ 745476 w 3751729"/>
              <a:gd name="connsiteY1018" fmla="*/ 454502 h 1237129"/>
              <a:gd name="connsiteX1019" fmla="*/ 751137 w 3751729"/>
              <a:gd name="connsiteY1019" fmla="*/ 446133 h 1237129"/>
              <a:gd name="connsiteX1020" fmla="*/ 747937 w 3751729"/>
              <a:gd name="connsiteY1020" fmla="*/ 446133 h 1237129"/>
              <a:gd name="connsiteX1021" fmla="*/ 747198 w 3751729"/>
              <a:gd name="connsiteY1021" fmla="*/ 442688 h 1237129"/>
              <a:gd name="connsiteX1022" fmla="*/ 747198 w 3751729"/>
              <a:gd name="connsiteY1022" fmla="*/ 441949 h 1237129"/>
              <a:gd name="connsiteX1023" fmla="*/ 745476 w 3751729"/>
              <a:gd name="connsiteY1023" fmla="*/ 440225 h 1237129"/>
              <a:gd name="connsiteX1024" fmla="*/ 743752 w 3751729"/>
              <a:gd name="connsiteY1024" fmla="*/ 440225 h 1237129"/>
              <a:gd name="connsiteX1025" fmla="*/ 742029 w 3751729"/>
              <a:gd name="connsiteY1025" fmla="*/ 440225 h 1237129"/>
              <a:gd name="connsiteX1026" fmla="*/ 739568 w 3751729"/>
              <a:gd name="connsiteY1026" fmla="*/ 438503 h 1237129"/>
              <a:gd name="connsiteX1027" fmla="*/ 733906 w 3751729"/>
              <a:gd name="connsiteY1027" fmla="*/ 442688 h 1237129"/>
              <a:gd name="connsiteX1028" fmla="*/ 724060 w 3751729"/>
              <a:gd name="connsiteY1028" fmla="*/ 448595 h 1237129"/>
              <a:gd name="connsiteX1029" fmla="*/ 712491 w 3751729"/>
              <a:gd name="connsiteY1029" fmla="*/ 457702 h 1237129"/>
              <a:gd name="connsiteX1030" fmla="*/ 697722 w 3751729"/>
              <a:gd name="connsiteY1030" fmla="*/ 465334 h 1237129"/>
              <a:gd name="connsiteX1031" fmla="*/ 684429 w 3751729"/>
              <a:gd name="connsiteY1031" fmla="*/ 473703 h 1237129"/>
              <a:gd name="connsiteX1032" fmla="*/ 672122 w 3751729"/>
              <a:gd name="connsiteY1032" fmla="*/ 479611 h 1237129"/>
              <a:gd name="connsiteX1033" fmla="*/ 663014 w 3751729"/>
              <a:gd name="connsiteY1033" fmla="*/ 483056 h 1237129"/>
              <a:gd name="connsiteX1034" fmla="*/ 660553 w 3751729"/>
              <a:gd name="connsiteY1034" fmla="*/ 483795 h 1237129"/>
              <a:gd name="connsiteX1035" fmla="*/ 658830 w 3751729"/>
              <a:gd name="connsiteY1035" fmla="*/ 483056 h 1237129"/>
              <a:gd name="connsiteX1036" fmla="*/ 657107 w 3751729"/>
              <a:gd name="connsiteY1036" fmla="*/ 481334 h 1237129"/>
              <a:gd name="connsiteX1037" fmla="*/ 657107 w 3751729"/>
              <a:gd name="connsiteY1037" fmla="*/ 479611 h 1237129"/>
              <a:gd name="connsiteX1038" fmla="*/ 657107 w 3751729"/>
              <a:gd name="connsiteY1038" fmla="*/ 477887 h 1237129"/>
              <a:gd name="connsiteX1039" fmla="*/ 656368 w 3751729"/>
              <a:gd name="connsiteY1039" fmla="*/ 475425 h 1237129"/>
              <a:gd name="connsiteX1040" fmla="*/ 660553 w 3751729"/>
              <a:gd name="connsiteY1040" fmla="*/ 467794 h 1237129"/>
              <a:gd name="connsiteX1041" fmla="*/ 660553 w 3751729"/>
              <a:gd name="connsiteY1041" fmla="*/ 461887 h 1237129"/>
              <a:gd name="connsiteX1042" fmla="*/ 658830 w 3751729"/>
              <a:gd name="connsiteY1042" fmla="*/ 457702 h 1237129"/>
              <a:gd name="connsiteX1043" fmla="*/ 657107 w 3751729"/>
              <a:gd name="connsiteY1043" fmla="*/ 450071 h 1237129"/>
              <a:gd name="connsiteX1044" fmla="*/ 660306 w 3751729"/>
              <a:gd name="connsiteY1044" fmla="*/ 441703 h 1237129"/>
              <a:gd name="connsiteX1045" fmla="*/ 662031 w 3751729"/>
              <a:gd name="connsiteY1045" fmla="*/ 439980 h 1237129"/>
              <a:gd name="connsiteX1046" fmla="*/ 662768 w 3751729"/>
              <a:gd name="connsiteY1046" fmla="*/ 438257 h 1237129"/>
              <a:gd name="connsiteX1047" fmla="*/ 664491 w 3751729"/>
              <a:gd name="connsiteY1047" fmla="*/ 436534 h 1237129"/>
              <a:gd name="connsiteX1048" fmla="*/ 666215 w 3751729"/>
              <a:gd name="connsiteY1048" fmla="*/ 436534 h 1237129"/>
              <a:gd name="connsiteX1049" fmla="*/ 667937 w 3751729"/>
              <a:gd name="connsiteY1049" fmla="*/ 436534 h 1237129"/>
              <a:gd name="connsiteX1050" fmla="*/ 668677 w 3751729"/>
              <a:gd name="connsiteY1050" fmla="*/ 435794 h 1237129"/>
              <a:gd name="connsiteX1051" fmla="*/ 670399 w 3751729"/>
              <a:gd name="connsiteY1051" fmla="*/ 434072 h 1237129"/>
              <a:gd name="connsiteX1052" fmla="*/ 670399 w 3751729"/>
              <a:gd name="connsiteY1052" fmla="*/ 430626 h 1237129"/>
              <a:gd name="connsiteX1053" fmla="*/ 672122 w 3751729"/>
              <a:gd name="connsiteY1053" fmla="*/ 426441 h 1237129"/>
              <a:gd name="connsiteX1054" fmla="*/ 672122 w 3751729"/>
              <a:gd name="connsiteY1054" fmla="*/ 418810 h 1237129"/>
              <a:gd name="connsiteX1055" fmla="*/ 664738 w 3751729"/>
              <a:gd name="connsiteY1055" fmla="*/ 414626 h 1237129"/>
              <a:gd name="connsiteX1056" fmla="*/ 657353 w 3751729"/>
              <a:gd name="connsiteY1056" fmla="*/ 412903 h 1237129"/>
              <a:gd name="connsiteX1057" fmla="*/ 651692 w 3751729"/>
              <a:gd name="connsiteY1057" fmla="*/ 412903 h 1237129"/>
              <a:gd name="connsiteX1058" fmla="*/ 645046 w 3751729"/>
              <a:gd name="connsiteY1058" fmla="*/ 410441 h 1237129"/>
              <a:gd name="connsiteX1059" fmla="*/ 634215 w 3751729"/>
              <a:gd name="connsiteY1059" fmla="*/ 402810 h 1237129"/>
              <a:gd name="connsiteX1060" fmla="*/ 627569 w 3751729"/>
              <a:gd name="connsiteY1060" fmla="*/ 396164 h 1237129"/>
              <a:gd name="connsiteX1061" fmla="*/ 622645 w 3751729"/>
              <a:gd name="connsiteY1061" fmla="*/ 387057 h 1237129"/>
              <a:gd name="connsiteX1062" fmla="*/ 616984 w 3751729"/>
              <a:gd name="connsiteY1062" fmla="*/ 378687 h 1237129"/>
              <a:gd name="connsiteX1063" fmla="*/ 610338 w 3751729"/>
              <a:gd name="connsiteY1063" fmla="*/ 372780 h 1237129"/>
              <a:gd name="connsiteX1064" fmla="*/ 598769 w 3751729"/>
              <a:gd name="connsiteY1064" fmla="*/ 366872 h 1237129"/>
              <a:gd name="connsiteX1065" fmla="*/ 873963 w 3751729"/>
              <a:gd name="connsiteY1065" fmla="*/ 351856 h 1237129"/>
              <a:gd name="connsiteX1066" fmla="*/ 884795 w 3751729"/>
              <a:gd name="connsiteY1066" fmla="*/ 352594 h 1237129"/>
              <a:gd name="connsiteX1067" fmla="*/ 891195 w 3751729"/>
              <a:gd name="connsiteY1067" fmla="*/ 354317 h 1237129"/>
              <a:gd name="connsiteX1068" fmla="*/ 900304 w 3751729"/>
              <a:gd name="connsiteY1068" fmla="*/ 357764 h 1237129"/>
              <a:gd name="connsiteX1069" fmla="*/ 900304 w 3751729"/>
              <a:gd name="connsiteY1069" fmla="*/ 364410 h 1237129"/>
              <a:gd name="connsiteX1070" fmla="*/ 897102 w 3751729"/>
              <a:gd name="connsiteY1070" fmla="*/ 364410 h 1237129"/>
              <a:gd name="connsiteX1071" fmla="*/ 894641 w 3751729"/>
              <a:gd name="connsiteY1071" fmla="*/ 366134 h 1237129"/>
              <a:gd name="connsiteX1072" fmla="*/ 891195 w 3751729"/>
              <a:gd name="connsiteY1072" fmla="*/ 366134 h 1237129"/>
              <a:gd name="connsiteX1073" fmla="*/ 888733 w 3751729"/>
              <a:gd name="connsiteY1073" fmla="*/ 366134 h 1237129"/>
              <a:gd name="connsiteX1074" fmla="*/ 884795 w 3751729"/>
              <a:gd name="connsiteY1074" fmla="*/ 367611 h 1237129"/>
              <a:gd name="connsiteX1075" fmla="*/ 881348 w 3751729"/>
              <a:gd name="connsiteY1075" fmla="*/ 363426 h 1237129"/>
              <a:gd name="connsiteX1076" fmla="*/ 879625 w 3751729"/>
              <a:gd name="connsiteY1076" fmla="*/ 361948 h 1237129"/>
              <a:gd name="connsiteX1077" fmla="*/ 878887 w 3751729"/>
              <a:gd name="connsiteY1077" fmla="*/ 358503 h 1237129"/>
              <a:gd name="connsiteX1078" fmla="*/ 877164 w 3751729"/>
              <a:gd name="connsiteY1078" fmla="*/ 356041 h 1237129"/>
              <a:gd name="connsiteX1079" fmla="*/ 941657 w 3751729"/>
              <a:gd name="connsiteY1079" fmla="*/ 335118 h 1237129"/>
              <a:gd name="connsiteX1080" fmla="*/ 950765 w 3751729"/>
              <a:gd name="connsiteY1080" fmla="*/ 335118 h 1237129"/>
              <a:gd name="connsiteX1081" fmla="*/ 950765 w 3751729"/>
              <a:gd name="connsiteY1081" fmla="*/ 346932 h 1237129"/>
              <a:gd name="connsiteX1082" fmla="*/ 950765 w 3751729"/>
              <a:gd name="connsiteY1082" fmla="*/ 357763 h 1237129"/>
              <a:gd name="connsiteX1083" fmla="*/ 952488 w 3751729"/>
              <a:gd name="connsiteY1083" fmla="*/ 366133 h 1237129"/>
              <a:gd name="connsiteX1084" fmla="*/ 953226 w 3751729"/>
              <a:gd name="connsiteY1084" fmla="*/ 375979 h 1237129"/>
              <a:gd name="connsiteX1085" fmla="*/ 969718 w 3751729"/>
              <a:gd name="connsiteY1085" fmla="*/ 375979 h 1237129"/>
              <a:gd name="connsiteX1086" fmla="*/ 969718 w 3751729"/>
              <a:gd name="connsiteY1086" fmla="*/ 392717 h 1237129"/>
              <a:gd name="connsiteX1087" fmla="*/ 976365 w 3751729"/>
              <a:gd name="connsiteY1087" fmla="*/ 392717 h 1237129"/>
              <a:gd name="connsiteX1088" fmla="*/ 978089 w 3751729"/>
              <a:gd name="connsiteY1088" fmla="*/ 393456 h 1237129"/>
              <a:gd name="connsiteX1089" fmla="*/ 979811 w 3751729"/>
              <a:gd name="connsiteY1089" fmla="*/ 393456 h 1237129"/>
              <a:gd name="connsiteX1090" fmla="*/ 981288 w 3751729"/>
              <a:gd name="connsiteY1090" fmla="*/ 393456 h 1237129"/>
              <a:gd name="connsiteX1091" fmla="*/ 982272 w 3751729"/>
              <a:gd name="connsiteY1091" fmla="*/ 393456 h 1237129"/>
              <a:gd name="connsiteX1092" fmla="*/ 983750 w 3751729"/>
              <a:gd name="connsiteY1092" fmla="*/ 393456 h 1237129"/>
              <a:gd name="connsiteX1093" fmla="*/ 985472 w 3751729"/>
              <a:gd name="connsiteY1093" fmla="*/ 395179 h 1237129"/>
              <a:gd name="connsiteX1094" fmla="*/ 983750 w 3751729"/>
              <a:gd name="connsiteY1094" fmla="*/ 404286 h 1237129"/>
              <a:gd name="connsiteX1095" fmla="*/ 981288 w 3751729"/>
              <a:gd name="connsiteY1095" fmla="*/ 414379 h 1237129"/>
              <a:gd name="connsiteX1096" fmla="*/ 979811 w 3751729"/>
              <a:gd name="connsiteY1096" fmla="*/ 424225 h 1237129"/>
              <a:gd name="connsiteX1097" fmla="*/ 976365 w 3751729"/>
              <a:gd name="connsiteY1097" fmla="*/ 424225 h 1237129"/>
              <a:gd name="connsiteX1098" fmla="*/ 975626 w 3751729"/>
              <a:gd name="connsiteY1098" fmla="*/ 421025 h 1237129"/>
              <a:gd name="connsiteX1099" fmla="*/ 975626 w 3751729"/>
              <a:gd name="connsiteY1099" fmla="*/ 420041 h 1237129"/>
              <a:gd name="connsiteX1100" fmla="*/ 975626 w 3751729"/>
              <a:gd name="connsiteY1100" fmla="*/ 418563 h 1237129"/>
              <a:gd name="connsiteX1101" fmla="*/ 973904 w 3751729"/>
              <a:gd name="connsiteY1101" fmla="*/ 416841 h 1237129"/>
              <a:gd name="connsiteX1102" fmla="*/ 973904 w 3751729"/>
              <a:gd name="connsiteY1102" fmla="*/ 415117 h 1237129"/>
              <a:gd name="connsiteX1103" fmla="*/ 972180 w 3751729"/>
              <a:gd name="connsiteY1103" fmla="*/ 418563 h 1237129"/>
              <a:gd name="connsiteX1104" fmla="*/ 970703 w 3751729"/>
              <a:gd name="connsiteY1104" fmla="*/ 418563 h 1237129"/>
              <a:gd name="connsiteX1105" fmla="*/ 970703 w 3751729"/>
              <a:gd name="connsiteY1105" fmla="*/ 420041 h 1237129"/>
              <a:gd name="connsiteX1106" fmla="*/ 969718 w 3751729"/>
              <a:gd name="connsiteY1106" fmla="*/ 420041 h 1237129"/>
              <a:gd name="connsiteX1107" fmla="*/ 966519 w 3751729"/>
              <a:gd name="connsiteY1107" fmla="*/ 421025 h 1237129"/>
              <a:gd name="connsiteX1108" fmla="*/ 966519 w 3751729"/>
              <a:gd name="connsiteY1108" fmla="*/ 415117 h 1237129"/>
              <a:gd name="connsiteX1109" fmla="*/ 968242 w 3751729"/>
              <a:gd name="connsiteY1109" fmla="*/ 414379 h 1237129"/>
              <a:gd name="connsiteX1110" fmla="*/ 968242 w 3751729"/>
              <a:gd name="connsiteY1110" fmla="*/ 412655 h 1237129"/>
              <a:gd name="connsiteX1111" fmla="*/ 969718 w 3751729"/>
              <a:gd name="connsiteY1111" fmla="*/ 410932 h 1237129"/>
              <a:gd name="connsiteX1112" fmla="*/ 969718 w 3751729"/>
              <a:gd name="connsiteY1112" fmla="*/ 408471 h 1237129"/>
              <a:gd name="connsiteX1113" fmla="*/ 969718 w 3751729"/>
              <a:gd name="connsiteY1113" fmla="*/ 405271 h 1237129"/>
              <a:gd name="connsiteX1114" fmla="*/ 966519 w 3751729"/>
              <a:gd name="connsiteY1114" fmla="*/ 405271 h 1237129"/>
              <a:gd name="connsiteX1115" fmla="*/ 960611 w 3751729"/>
              <a:gd name="connsiteY1115" fmla="*/ 410932 h 1237129"/>
              <a:gd name="connsiteX1116" fmla="*/ 954950 w 3751729"/>
              <a:gd name="connsiteY1116" fmla="*/ 416841 h 1237129"/>
              <a:gd name="connsiteX1117" fmla="*/ 947565 w 3751729"/>
              <a:gd name="connsiteY1117" fmla="*/ 421025 h 1237129"/>
              <a:gd name="connsiteX1118" fmla="*/ 947565 w 3751729"/>
              <a:gd name="connsiteY1118" fmla="*/ 416841 h 1237129"/>
              <a:gd name="connsiteX1119" fmla="*/ 947565 w 3751729"/>
              <a:gd name="connsiteY1119" fmla="*/ 412655 h 1237129"/>
              <a:gd name="connsiteX1120" fmla="*/ 947565 w 3751729"/>
              <a:gd name="connsiteY1120" fmla="*/ 410932 h 1237129"/>
              <a:gd name="connsiteX1121" fmla="*/ 946580 w 3751729"/>
              <a:gd name="connsiteY1121" fmla="*/ 410194 h 1237129"/>
              <a:gd name="connsiteX1122" fmla="*/ 943380 w 3751729"/>
              <a:gd name="connsiteY1122" fmla="*/ 408471 h 1237129"/>
              <a:gd name="connsiteX1123" fmla="*/ 939195 w 3751729"/>
              <a:gd name="connsiteY1123" fmla="*/ 408471 h 1237129"/>
              <a:gd name="connsiteX1124" fmla="*/ 931811 w 3751729"/>
              <a:gd name="connsiteY1124" fmla="*/ 408471 h 1237129"/>
              <a:gd name="connsiteX1125" fmla="*/ 929349 w 3751729"/>
              <a:gd name="connsiteY1125" fmla="*/ 408471 h 1237129"/>
              <a:gd name="connsiteX1126" fmla="*/ 925903 w 3751729"/>
              <a:gd name="connsiteY1126" fmla="*/ 408471 h 1237129"/>
              <a:gd name="connsiteX1127" fmla="*/ 921965 w 3751729"/>
              <a:gd name="connsiteY1127" fmla="*/ 406748 h 1237129"/>
              <a:gd name="connsiteX1128" fmla="*/ 917780 w 3751729"/>
              <a:gd name="connsiteY1128" fmla="*/ 406748 h 1237129"/>
              <a:gd name="connsiteX1129" fmla="*/ 913595 w 3751729"/>
              <a:gd name="connsiteY1129" fmla="*/ 405271 h 1237129"/>
              <a:gd name="connsiteX1130" fmla="*/ 910395 w 3751729"/>
              <a:gd name="connsiteY1130" fmla="*/ 402564 h 1237129"/>
              <a:gd name="connsiteX1131" fmla="*/ 918519 w 3751729"/>
              <a:gd name="connsiteY1131" fmla="*/ 390994 h 1237129"/>
              <a:gd name="connsiteX1132" fmla="*/ 927626 w 3751729"/>
              <a:gd name="connsiteY1132" fmla="*/ 373518 h 1237129"/>
              <a:gd name="connsiteX1133" fmla="*/ 933534 w 3751729"/>
              <a:gd name="connsiteY1133" fmla="*/ 354317 h 1237129"/>
              <a:gd name="connsiteX1134" fmla="*/ 668181 w 3751729"/>
              <a:gd name="connsiteY1134" fmla="*/ 284409 h 1237129"/>
              <a:gd name="connsiteX1135" fmla="*/ 680489 w 3751729"/>
              <a:gd name="connsiteY1135" fmla="*/ 284409 h 1237129"/>
              <a:gd name="connsiteX1136" fmla="*/ 680489 w 3751729"/>
              <a:gd name="connsiteY1136" fmla="*/ 290318 h 1237129"/>
              <a:gd name="connsiteX1137" fmla="*/ 678027 w 3751729"/>
              <a:gd name="connsiteY1137" fmla="*/ 290318 h 1237129"/>
              <a:gd name="connsiteX1138" fmla="*/ 676551 w 3751729"/>
              <a:gd name="connsiteY1138" fmla="*/ 291793 h 1237129"/>
              <a:gd name="connsiteX1139" fmla="*/ 675565 w 3751729"/>
              <a:gd name="connsiteY1139" fmla="*/ 291793 h 1237129"/>
              <a:gd name="connsiteX1140" fmla="*/ 674089 w 3751729"/>
              <a:gd name="connsiteY1140" fmla="*/ 291793 h 1237129"/>
              <a:gd name="connsiteX1141" fmla="*/ 672366 w 3751729"/>
              <a:gd name="connsiteY1141" fmla="*/ 293518 h 1237129"/>
              <a:gd name="connsiteX1142" fmla="*/ 668181 w 3751729"/>
              <a:gd name="connsiteY1142" fmla="*/ 293518 h 1237129"/>
              <a:gd name="connsiteX1143" fmla="*/ 3216347 w 3751729"/>
              <a:gd name="connsiteY1143" fmla="*/ 266933 h 1237129"/>
              <a:gd name="connsiteX1144" fmla="*/ 3218071 w 3751729"/>
              <a:gd name="connsiteY1144" fmla="*/ 268656 h 1237129"/>
              <a:gd name="connsiteX1145" fmla="*/ 3218071 w 3751729"/>
              <a:gd name="connsiteY1145" fmla="*/ 270133 h 1237129"/>
              <a:gd name="connsiteX1146" fmla="*/ 3218809 w 3751729"/>
              <a:gd name="connsiteY1146" fmla="*/ 270133 h 1237129"/>
              <a:gd name="connsiteX1147" fmla="*/ 3218809 w 3751729"/>
              <a:gd name="connsiteY1147" fmla="*/ 271856 h 1237129"/>
              <a:gd name="connsiteX1148" fmla="*/ 3223732 w 3751729"/>
              <a:gd name="connsiteY1148" fmla="*/ 281948 h 1237129"/>
              <a:gd name="connsiteX1149" fmla="*/ 3223732 w 3751729"/>
              <a:gd name="connsiteY1149" fmla="*/ 295240 h 1237129"/>
              <a:gd name="connsiteX1150" fmla="*/ 3223732 w 3751729"/>
              <a:gd name="connsiteY1150" fmla="*/ 307795 h 1237129"/>
              <a:gd name="connsiteX1151" fmla="*/ 3226193 w 3751729"/>
              <a:gd name="connsiteY1151" fmla="*/ 322810 h 1237129"/>
              <a:gd name="connsiteX1152" fmla="*/ 3230377 w 3751729"/>
              <a:gd name="connsiteY1152" fmla="*/ 336841 h 1237129"/>
              <a:gd name="connsiteX1153" fmla="*/ 3237763 w 3751729"/>
              <a:gd name="connsiteY1153" fmla="*/ 352595 h 1237129"/>
              <a:gd name="connsiteX1154" fmla="*/ 3241947 w 3751729"/>
              <a:gd name="connsiteY1154" fmla="*/ 370071 h 1237129"/>
              <a:gd name="connsiteX1155" fmla="*/ 3222255 w 3751729"/>
              <a:gd name="connsiteY1155" fmla="*/ 367609 h 1237129"/>
              <a:gd name="connsiteX1156" fmla="*/ 3222255 w 3751729"/>
              <a:gd name="connsiteY1156" fmla="*/ 380902 h 1237129"/>
              <a:gd name="connsiteX1157" fmla="*/ 3224717 w 3751729"/>
              <a:gd name="connsiteY1157" fmla="*/ 390995 h 1237129"/>
              <a:gd name="connsiteX1158" fmla="*/ 3226193 w 3751729"/>
              <a:gd name="connsiteY1158" fmla="*/ 401087 h 1237129"/>
              <a:gd name="connsiteX1159" fmla="*/ 3229639 w 3751729"/>
              <a:gd name="connsiteY1159" fmla="*/ 415117 h 1237129"/>
              <a:gd name="connsiteX1160" fmla="*/ 3224717 w 3751729"/>
              <a:gd name="connsiteY1160" fmla="*/ 415117 h 1237129"/>
              <a:gd name="connsiteX1161" fmla="*/ 3222255 w 3751729"/>
              <a:gd name="connsiteY1161" fmla="*/ 415117 h 1237129"/>
              <a:gd name="connsiteX1162" fmla="*/ 3218071 w 3751729"/>
              <a:gd name="connsiteY1162" fmla="*/ 416840 h 1237129"/>
              <a:gd name="connsiteX1163" fmla="*/ 3216347 w 3751729"/>
              <a:gd name="connsiteY1163" fmla="*/ 416840 h 1237129"/>
              <a:gd name="connsiteX1164" fmla="*/ 3213885 w 3751729"/>
              <a:gd name="connsiteY1164" fmla="*/ 418564 h 1237129"/>
              <a:gd name="connsiteX1165" fmla="*/ 3210686 w 3751729"/>
              <a:gd name="connsiteY1165" fmla="*/ 410194 h 1237129"/>
              <a:gd name="connsiteX1166" fmla="*/ 3208962 w 3751729"/>
              <a:gd name="connsiteY1166" fmla="*/ 393456 h 1237129"/>
              <a:gd name="connsiteX1167" fmla="*/ 3208962 w 3751729"/>
              <a:gd name="connsiteY1167" fmla="*/ 375240 h 1237129"/>
              <a:gd name="connsiteX1168" fmla="*/ 3208962 w 3751729"/>
              <a:gd name="connsiteY1168" fmla="*/ 354317 h 1237129"/>
              <a:gd name="connsiteX1169" fmla="*/ 3208962 w 3751729"/>
              <a:gd name="connsiteY1169" fmla="*/ 335117 h 1237129"/>
              <a:gd name="connsiteX1170" fmla="*/ 3206501 w 3751729"/>
              <a:gd name="connsiteY1170" fmla="*/ 322810 h 1237129"/>
              <a:gd name="connsiteX1171" fmla="*/ 3206501 w 3751729"/>
              <a:gd name="connsiteY1171" fmla="*/ 290318 h 1237129"/>
              <a:gd name="connsiteX1172" fmla="*/ 3208962 w 3751729"/>
              <a:gd name="connsiteY1172" fmla="*/ 286133 h 1237129"/>
              <a:gd name="connsiteX1173" fmla="*/ 3210686 w 3751729"/>
              <a:gd name="connsiteY1173" fmla="*/ 283672 h 1237129"/>
              <a:gd name="connsiteX1174" fmla="*/ 3212163 w 3751729"/>
              <a:gd name="connsiteY1174" fmla="*/ 280226 h 1237129"/>
              <a:gd name="connsiteX1175" fmla="*/ 3213885 w 3751729"/>
              <a:gd name="connsiteY1175" fmla="*/ 277764 h 1237129"/>
              <a:gd name="connsiteX1176" fmla="*/ 3214625 w 3751729"/>
              <a:gd name="connsiteY1176" fmla="*/ 272841 h 1237129"/>
              <a:gd name="connsiteX1177" fmla="*/ 1521837 w 3751729"/>
              <a:gd name="connsiteY1177" fmla="*/ 255363 h 1237129"/>
              <a:gd name="connsiteX1178" fmla="*/ 1525037 w 3751729"/>
              <a:gd name="connsiteY1178" fmla="*/ 272840 h 1237129"/>
              <a:gd name="connsiteX1179" fmla="*/ 1523314 w 3751729"/>
              <a:gd name="connsiteY1179" fmla="*/ 290318 h 1237129"/>
              <a:gd name="connsiteX1180" fmla="*/ 1519375 w 3751729"/>
              <a:gd name="connsiteY1180" fmla="*/ 309272 h 1237129"/>
              <a:gd name="connsiteX1181" fmla="*/ 1507806 w 3751729"/>
              <a:gd name="connsiteY1181" fmla="*/ 315179 h 1237129"/>
              <a:gd name="connsiteX1182" fmla="*/ 1496976 w 3751729"/>
              <a:gd name="connsiteY1182" fmla="*/ 318626 h 1237129"/>
              <a:gd name="connsiteX1183" fmla="*/ 1481221 w 3751729"/>
              <a:gd name="connsiteY1183" fmla="*/ 319364 h 1237129"/>
              <a:gd name="connsiteX1184" fmla="*/ 1481221 w 3751729"/>
              <a:gd name="connsiteY1184" fmla="*/ 312718 h 1237129"/>
              <a:gd name="connsiteX1185" fmla="*/ 1485406 w 3751729"/>
              <a:gd name="connsiteY1185" fmla="*/ 301887 h 1237129"/>
              <a:gd name="connsiteX1186" fmla="*/ 1485406 w 3751729"/>
              <a:gd name="connsiteY1186" fmla="*/ 289332 h 1237129"/>
              <a:gd name="connsiteX1187" fmla="*/ 1484667 w 3751729"/>
              <a:gd name="connsiteY1187" fmla="*/ 274317 h 1237129"/>
              <a:gd name="connsiteX1188" fmla="*/ 1492791 w 3751729"/>
              <a:gd name="connsiteY1188" fmla="*/ 266933 h 1237129"/>
              <a:gd name="connsiteX1189" fmla="*/ 1500175 w 3751729"/>
              <a:gd name="connsiteY1189" fmla="*/ 261025 h 1237129"/>
              <a:gd name="connsiteX1190" fmla="*/ 1508545 w 3751729"/>
              <a:gd name="connsiteY1190" fmla="*/ 256841 h 1237129"/>
              <a:gd name="connsiteX1191" fmla="*/ 1728358 w 3751729"/>
              <a:gd name="connsiteY1191" fmla="*/ 232718 h 1237129"/>
              <a:gd name="connsiteX1192" fmla="*/ 1730820 w 3751729"/>
              <a:gd name="connsiteY1192" fmla="*/ 235180 h 1237129"/>
              <a:gd name="connsiteX1193" fmla="*/ 1732542 w 3751729"/>
              <a:gd name="connsiteY1193" fmla="*/ 236903 h 1237129"/>
              <a:gd name="connsiteX1194" fmla="*/ 1734019 w 3751729"/>
              <a:gd name="connsiteY1194" fmla="*/ 238625 h 1237129"/>
              <a:gd name="connsiteX1195" fmla="*/ 1734019 w 3751729"/>
              <a:gd name="connsiteY1195" fmla="*/ 241087 h 1237129"/>
              <a:gd name="connsiteX1196" fmla="*/ 1734019 w 3751729"/>
              <a:gd name="connsiteY1196" fmla="*/ 244533 h 1237129"/>
              <a:gd name="connsiteX1197" fmla="*/ 1735004 w 3751729"/>
              <a:gd name="connsiteY1197" fmla="*/ 248472 h 1237129"/>
              <a:gd name="connsiteX1198" fmla="*/ 1734019 w 3751729"/>
              <a:gd name="connsiteY1198" fmla="*/ 251179 h 1237129"/>
              <a:gd name="connsiteX1199" fmla="*/ 1732542 w 3751729"/>
              <a:gd name="connsiteY1199" fmla="*/ 252656 h 1237129"/>
              <a:gd name="connsiteX1200" fmla="*/ 1732542 w 3751729"/>
              <a:gd name="connsiteY1200" fmla="*/ 254379 h 1237129"/>
              <a:gd name="connsiteX1201" fmla="*/ 1732542 w 3751729"/>
              <a:gd name="connsiteY1201" fmla="*/ 255364 h 1237129"/>
              <a:gd name="connsiteX1202" fmla="*/ 1732542 w 3751729"/>
              <a:gd name="connsiteY1202" fmla="*/ 256841 h 1237129"/>
              <a:gd name="connsiteX1203" fmla="*/ 1730820 w 3751729"/>
              <a:gd name="connsiteY1203" fmla="*/ 258564 h 1237129"/>
              <a:gd name="connsiteX1204" fmla="*/ 1729095 w 3751729"/>
              <a:gd name="connsiteY1204" fmla="*/ 260287 h 1237129"/>
              <a:gd name="connsiteX1205" fmla="*/ 1728358 w 3751729"/>
              <a:gd name="connsiteY1205" fmla="*/ 260287 h 1237129"/>
              <a:gd name="connsiteX1206" fmla="*/ 1726634 w 3751729"/>
              <a:gd name="connsiteY1206" fmla="*/ 260287 h 1237129"/>
              <a:gd name="connsiteX1207" fmla="*/ 1724911 w 3751729"/>
              <a:gd name="connsiteY1207" fmla="*/ 261025 h 1237129"/>
              <a:gd name="connsiteX1208" fmla="*/ 1722449 w 3751729"/>
              <a:gd name="connsiteY1208" fmla="*/ 261025 h 1237129"/>
              <a:gd name="connsiteX1209" fmla="*/ 1717527 w 3751729"/>
              <a:gd name="connsiteY1209" fmla="*/ 251179 h 1237129"/>
              <a:gd name="connsiteX1210" fmla="*/ 1715066 w 3751729"/>
              <a:gd name="connsiteY1210" fmla="*/ 246995 h 1237129"/>
              <a:gd name="connsiteX1211" fmla="*/ 1715066 w 3751729"/>
              <a:gd name="connsiteY1211" fmla="*/ 245271 h 1237129"/>
              <a:gd name="connsiteX1212" fmla="*/ 1716788 w 3751729"/>
              <a:gd name="connsiteY1212" fmla="*/ 244533 h 1237129"/>
              <a:gd name="connsiteX1213" fmla="*/ 1722449 w 3751729"/>
              <a:gd name="connsiteY1213" fmla="*/ 241087 h 1237129"/>
              <a:gd name="connsiteX1214" fmla="*/ 1794327 w 3751729"/>
              <a:gd name="connsiteY1214" fmla="*/ 200225 h 1237129"/>
              <a:gd name="connsiteX1215" fmla="*/ 1798512 w 3751729"/>
              <a:gd name="connsiteY1215" fmla="*/ 201949 h 1237129"/>
              <a:gd name="connsiteX1216" fmla="*/ 1800236 w 3751729"/>
              <a:gd name="connsiteY1216" fmla="*/ 201949 h 1237129"/>
              <a:gd name="connsiteX1217" fmla="*/ 1801712 w 3751729"/>
              <a:gd name="connsiteY1217" fmla="*/ 201949 h 1237129"/>
              <a:gd name="connsiteX1218" fmla="*/ 1802696 w 3751729"/>
              <a:gd name="connsiteY1218" fmla="*/ 203671 h 1237129"/>
              <a:gd name="connsiteX1219" fmla="*/ 1804420 w 3751729"/>
              <a:gd name="connsiteY1219" fmla="*/ 203671 h 1237129"/>
              <a:gd name="connsiteX1220" fmla="*/ 1801712 w 3751729"/>
              <a:gd name="connsiteY1220" fmla="*/ 207856 h 1237129"/>
              <a:gd name="connsiteX1221" fmla="*/ 1800236 w 3751729"/>
              <a:gd name="connsiteY1221" fmla="*/ 212041 h 1237129"/>
              <a:gd name="connsiteX1222" fmla="*/ 1798512 w 3751729"/>
              <a:gd name="connsiteY1222" fmla="*/ 216226 h 1237129"/>
              <a:gd name="connsiteX1223" fmla="*/ 1796050 w 3751729"/>
              <a:gd name="connsiteY1223" fmla="*/ 221148 h 1237129"/>
              <a:gd name="connsiteX1224" fmla="*/ 1791127 w 3751729"/>
              <a:gd name="connsiteY1224" fmla="*/ 223610 h 1237129"/>
              <a:gd name="connsiteX1225" fmla="*/ 1791127 w 3751729"/>
              <a:gd name="connsiteY1225" fmla="*/ 219426 h 1237129"/>
              <a:gd name="connsiteX1226" fmla="*/ 1790143 w 3751729"/>
              <a:gd name="connsiteY1226" fmla="*/ 219426 h 1237129"/>
              <a:gd name="connsiteX1227" fmla="*/ 1790143 w 3751729"/>
              <a:gd name="connsiteY1227" fmla="*/ 217703 h 1237129"/>
              <a:gd name="connsiteX1228" fmla="*/ 1790143 w 3751729"/>
              <a:gd name="connsiteY1228" fmla="*/ 216226 h 1237129"/>
              <a:gd name="connsiteX1229" fmla="*/ 1788665 w 3751729"/>
              <a:gd name="connsiteY1229" fmla="*/ 213518 h 1237129"/>
              <a:gd name="connsiteX1230" fmla="*/ 1791127 w 3751729"/>
              <a:gd name="connsiteY1230" fmla="*/ 210317 h 1237129"/>
              <a:gd name="connsiteX1231" fmla="*/ 1792850 w 3751729"/>
              <a:gd name="connsiteY1231" fmla="*/ 207856 h 1237129"/>
              <a:gd name="connsiteX1232" fmla="*/ 1794327 w 3751729"/>
              <a:gd name="connsiteY1232" fmla="*/ 204411 h 1237129"/>
              <a:gd name="connsiteX1233" fmla="*/ 1846512 w 3751729"/>
              <a:gd name="connsiteY1233" fmla="*/ 178564 h 1237129"/>
              <a:gd name="connsiteX1234" fmla="*/ 1858082 w 3751729"/>
              <a:gd name="connsiteY1234" fmla="*/ 184473 h 1237129"/>
              <a:gd name="connsiteX1235" fmla="*/ 1858082 w 3751729"/>
              <a:gd name="connsiteY1235" fmla="*/ 188657 h 1237129"/>
              <a:gd name="connsiteX1236" fmla="*/ 1854635 w 3751729"/>
              <a:gd name="connsiteY1236" fmla="*/ 188657 h 1237129"/>
              <a:gd name="connsiteX1237" fmla="*/ 1853897 w 3751729"/>
              <a:gd name="connsiteY1237" fmla="*/ 190380 h 1237129"/>
              <a:gd name="connsiteX1238" fmla="*/ 1850696 w 3751729"/>
              <a:gd name="connsiteY1238" fmla="*/ 191858 h 1237129"/>
              <a:gd name="connsiteX1239" fmla="*/ 1848973 w 3751729"/>
              <a:gd name="connsiteY1239" fmla="*/ 194565 h 1237129"/>
              <a:gd name="connsiteX1240" fmla="*/ 1846512 w 3751729"/>
              <a:gd name="connsiteY1240" fmla="*/ 192842 h 1237129"/>
              <a:gd name="connsiteX1241" fmla="*/ 1844788 w 3751729"/>
              <a:gd name="connsiteY1241" fmla="*/ 192842 h 1237129"/>
              <a:gd name="connsiteX1242" fmla="*/ 1843065 w 3751729"/>
              <a:gd name="connsiteY1242" fmla="*/ 191858 h 1237129"/>
              <a:gd name="connsiteX1243" fmla="*/ 1842326 w 3751729"/>
              <a:gd name="connsiteY1243" fmla="*/ 191858 h 1237129"/>
              <a:gd name="connsiteX1244" fmla="*/ 1842326 w 3751729"/>
              <a:gd name="connsiteY1244" fmla="*/ 188657 h 1237129"/>
              <a:gd name="connsiteX1245" fmla="*/ 1842326 w 3751729"/>
              <a:gd name="connsiteY1245" fmla="*/ 186196 h 1237129"/>
              <a:gd name="connsiteX1246" fmla="*/ 1842326 w 3751729"/>
              <a:gd name="connsiteY1246" fmla="*/ 184473 h 1237129"/>
              <a:gd name="connsiteX1247" fmla="*/ 1843065 w 3751729"/>
              <a:gd name="connsiteY1247" fmla="*/ 181026 h 1237129"/>
              <a:gd name="connsiteX1248" fmla="*/ 1537343 w 3751729"/>
              <a:gd name="connsiteY1248" fmla="*/ 171179 h 1237129"/>
              <a:gd name="connsiteX1249" fmla="*/ 1552360 w 3751729"/>
              <a:gd name="connsiteY1249" fmla="*/ 172902 h 1237129"/>
              <a:gd name="connsiteX1250" fmla="*/ 1563928 w 3751729"/>
              <a:gd name="connsiteY1250" fmla="*/ 175364 h 1237129"/>
              <a:gd name="connsiteX1251" fmla="*/ 1560482 w 3751729"/>
              <a:gd name="connsiteY1251" fmla="*/ 181025 h 1237129"/>
              <a:gd name="connsiteX1252" fmla="*/ 1559006 w 3751729"/>
              <a:gd name="connsiteY1252" fmla="*/ 186194 h 1237129"/>
              <a:gd name="connsiteX1253" fmla="*/ 1556544 w 3751729"/>
              <a:gd name="connsiteY1253" fmla="*/ 190379 h 1237129"/>
              <a:gd name="connsiteX1254" fmla="*/ 1553098 w 3751729"/>
              <a:gd name="connsiteY1254" fmla="*/ 194564 h 1237129"/>
              <a:gd name="connsiteX1255" fmla="*/ 1560482 w 3751729"/>
              <a:gd name="connsiteY1255" fmla="*/ 194564 h 1237129"/>
              <a:gd name="connsiteX1256" fmla="*/ 1563928 w 3751729"/>
              <a:gd name="connsiteY1256" fmla="*/ 191856 h 1237129"/>
              <a:gd name="connsiteX1257" fmla="*/ 1564667 w 3751729"/>
              <a:gd name="connsiteY1257" fmla="*/ 190379 h 1237129"/>
              <a:gd name="connsiteX1258" fmla="*/ 1568112 w 3751729"/>
              <a:gd name="connsiteY1258" fmla="*/ 188656 h 1237129"/>
              <a:gd name="connsiteX1259" fmla="*/ 1572051 w 3751729"/>
              <a:gd name="connsiteY1259" fmla="*/ 188656 h 1237129"/>
              <a:gd name="connsiteX1260" fmla="*/ 1572051 w 3751729"/>
              <a:gd name="connsiteY1260" fmla="*/ 194564 h 1237129"/>
              <a:gd name="connsiteX1261" fmla="*/ 1576236 w 3751729"/>
              <a:gd name="connsiteY1261" fmla="*/ 204410 h 1237129"/>
              <a:gd name="connsiteX1262" fmla="*/ 1573774 w 3751729"/>
              <a:gd name="connsiteY1262" fmla="*/ 213517 h 1237129"/>
              <a:gd name="connsiteX1263" fmla="*/ 1569590 w 3751729"/>
              <a:gd name="connsiteY1263" fmla="*/ 221148 h 1237129"/>
              <a:gd name="connsiteX1264" fmla="*/ 1566390 w 3751729"/>
              <a:gd name="connsiteY1264" fmla="*/ 227055 h 1237129"/>
              <a:gd name="connsiteX1265" fmla="*/ 1573774 w 3751729"/>
              <a:gd name="connsiteY1265" fmla="*/ 233702 h 1237129"/>
              <a:gd name="connsiteX1266" fmla="*/ 1581159 w 3751729"/>
              <a:gd name="connsiteY1266" fmla="*/ 244532 h 1237129"/>
              <a:gd name="connsiteX1267" fmla="*/ 1591251 w 3751729"/>
              <a:gd name="connsiteY1267" fmla="*/ 255363 h 1237129"/>
              <a:gd name="connsiteX1268" fmla="*/ 1599374 w 3751729"/>
              <a:gd name="connsiteY1268" fmla="*/ 268655 h 1237129"/>
              <a:gd name="connsiteX1269" fmla="*/ 1606758 w 3751729"/>
              <a:gd name="connsiteY1269" fmla="*/ 283671 h 1237129"/>
              <a:gd name="connsiteX1270" fmla="*/ 1612667 w 3751729"/>
              <a:gd name="connsiteY1270" fmla="*/ 295978 h 1237129"/>
              <a:gd name="connsiteX1271" fmla="*/ 1614389 w 3751729"/>
              <a:gd name="connsiteY1271" fmla="*/ 306810 h 1237129"/>
              <a:gd name="connsiteX1272" fmla="*/ 1610943 w 3751729"/>
              <a:gd name="connsiteY1272" fmla="*/ 316901 h 1237129"/>
              <a:gd name="connsiteX1273" fmla="*/ 1604297 w 3751729"/>
              <a:gd name="connsiteY1273" fmla="*/ 322809 h 1237129"/>
              <a:gd name="connsiteX1274" fmla="*/ 1595190 w 3751729"/>
              <a:gd name="connsiteY1274" fmla="*/ 328471 h 1237129"/>
              <a:gd name="connsiteX1275" fmla="*/ 1581159 w 3751729"/>
              <a:gd name="connsiteY1275" fmla="*/ 334379 h 1237129"/>
              <a:gd name="connsiteX1276" fmla="*/ 1563928 w 3751729"/>
              <a:gd name="connsiteY1276" fmla="*/ 338563 h 1237129"/>
              <a:gd name="connsiteX1277" fmla="*/ 1548175 w 3751729"/>
              <a:gd name="connsiteY1277" fmla="*/ 342747 h 1237129"/>
              <a:gd name="connsiteX1278" fmla="*/ 1534883 w 3751729"/>
              <a:gd name="connsiteY1278" fmla="*/ 344470 h 1237129"/>
              <a:gd name="connsiteX1279" fmla="*/ 1534883 w 3751729"/>
              <a:gd name="connsiteY1279" fmla="*/ 341025 h 1237129"/>
              <a:gd name="connsiteX1280" fmla="*/ 1543251 w 3751729"/>
              <a:gd name="connsiteY1280" fmla="*/ 328471 h 1237129"/>
              <a:gd name="connsiteX1281" fmla="*/ 1550635 w 3751729"/>
              <a:gd name="connsiteY1281" fmla="*/ 315178 h 1237129"/>
              <a:gd name="connsiteX1282" fmla="*/ 1546451 w 3751729"/>
              <a:gd name="connsiteY1282" fmla="*/ 315178 h 1237129"/>
              <a:gd name="connsiteX1283" fmla="*/ 1543251 w 3751729"/>
              <a:gd name="connsiteY1283" fmla="*/ 315178 h 1237129"/>
              <a:gd name="connsiteX1284" fmla="*/ 1540790 w 3751729"/>
              <a:gd name="connsiteY1284" fmla="*/ 313456 h 1237129"/>
              <a:gd name="connsiteX1285" fmla="*/ 1540790 w 3751729"/>
              <a:gd name="connsiteY1285" fmla="*/ 312716 h 1237129"/>
              <a:gd name="connsiteX1286" fmla="*/ 1539067 w 3751729"/>
              <a:gd name="connsiteY1286" fmla="*/ 310994 h 1237129"/>
              <a:gd name="connsiteX1287" fmla="*/ 1539067 w 3751729"/>
              <a:gd name="connsiteY1287" fmla="*/ 307793 h 1237129"/>
              <a:gd name="connsiteX1288" fmla="*/ 1537343 w 3751729"/>
              <a:gd name="connsiteY1288" fmla="*/ 303609 h 1237129"/>
              <a:gd name="connsiteX1289" fmla="*/ 1548175 w 3751729"/>
              <a:gd name="connsiteY1289" fmla="*/ 301147 h 1237129"/>
              <a:gd name="connsiteX1290" fmla="*/ 1544974 w 3751729"/>
              <a:gd name="connsiteY1290" fmla="*/ 297701 h 1237129"/>
              <a:gd name="connsiteX1291" fmla="*/ 1544974 w 3751729"/>
              <a:gd name="connsiteY1291" fmla="*/ 295978 h 1237129"/>
              <a:gd name="connsiteX1292" fmla="*/ 1543251 w 3751729"/>
              <a:gd name="connsiteY1292" fmla="*/ 295240 h 1237129"/>
              <a:gd name="connsiteX1293" fmla="*/ 1543251 w 3751729"/>
              <a:gd name="connsiteY1293" fmla="*/ 293517 h 1237129"/>
              <a:gd name="connsiteX1294" fmla="*/ 1544974 w 3751729"/>
              <a:gd name="connsiteY1294" fmla="*/ 290317 h 1237129"/>
              <a:gd name="connsiteX1295" fmla="*/ 1546451 w 3751729"/>
              <a:gd name="connsiteY1295" fmla="*/ 284409 h 1237129"/>
              <a:gd name="connsiteX1296" fmla="*/ 1550635 w 3751729"/>
              <a:gd name="connsiteY1296" fmla="*/ 280225 h 1237129"/>
              <a:gd name="connsiteX1297" fmla="*/ 1553098 w 3751729"/>
              <a:gd name="connsiteY1297" fmla="*/ 277763 h 1237129"/>
              <a:gd name="connsiteX1298" fmla="*/ 1559006 w 3751729"/>
              <a:gd name="connsiteY1298" fmla="*/ 274317 h 1237129"/>
              <a:gd name="connsiteX1299" fmla="*/ 1563928 w 3751729"/>
              <a:gd name="connsiteY1299" fmla="*/ 271855 h 1237129"/>
              <a:gd name="connsiteX1300" fmla="*/ 1562205 w 3751729"/>
              <a:gd name="connsiteY1300" fmla="*/ 268655 h 1237129"/>
              <a:gd name="connsiteX1301" fmla="*/ 1562205 w 3751729"/>
              <a:gd name="connsiteY1301" fmla="*/ 266932 h 1237129"/>
              <a:gd name="connsiteX1302" fmla="*/ 1560482 w 3751729"/>
              <a:gd name="connsiteY1302" fmla="*/ 266194 h 1237129"/>
              <a:gd name="connsiteX1303" fmla="*/ 1560482 w 3751729"/>
              <a:gd name="connsiteY1303" fmla="*/ 264471 h 1237129"/>
              <a:gd name="connsiteX1304" fmla="*/ 1559006 w 3751729"/>
              <a:gd name="connsiteY1304" fmla="*/ 261025 h 1237129"/>
              <a:gd name="connsiteX1305" fmla="*/ 1558021 w 3751729"/>
              <a:gd name="connsiteY1305" fmla="*/ 261025 h 1237129"/>
              <a:gd name="connsiteX1306" fmla="*/ 1558021 w 3751729"/>
              <a:gd name="connsiteY1306" fmla="*/ 260286 h 1237129"/>
              <a:gd name="connsiteX1307" fmla="*/ 1556544 w 3751729"/>
              <a:gd name="connsiteY1307" fmla="*/ 260286 h 1237129"/>
              <a:gd name="connsiteX1308" fmla="*/ 1553098 w 3751729"/>
              <a:gd name="connsiteY1308" fmla="*/ 258562 h 1237129"/>
              <a:gd name="connsiteX1309" fmla="*/ 1550635 w 3751729"/>
              <a:gd name="connsiteY1309" fmla="*/ 256840 h 1237129"/>
              <a:gd name="connsiteX1310" fmla="*/ 1548913 w 3751729"/>
              <a:gd name="connsiteY1310" fmla="*/ 256840 h 1237129"/>
              <a:gd name="connsiteX1311" fmla="*/ 1546451 w 3751729"/>
              <a:gd name="connsiteY1311" fmla="*/ 256840 h 1237129"/>
              <a:gd name="connsiteX1312" fmla="*/ 1543251 w 3751729"/>
              <a:gd name="connsiteY1312" fmla="*/ 255363 h 1237129"/>
              <a:gd name="connsiteX1313" fmla="*/ 1540790 w 3751729"/>
              <a:gd name="connsiteY1313" fmla="*/ 255363 h 1237129"/>
              <a:gd name="connsiteX1314" fmla="*/ 1540790 w 3751729"/>
              <a:gd name="connsiteY1314" fmla="*/ 254379 h 1237129"/>
              <a:gd name="connsiteX1315" fmla="*/ 1539067 w 3751729"/>
              <a:gd name="connsiteY1315" fmla="*/ 252656 h 1237129"/>
              <a:gd name="connsiteX1316" fmla="*/ 1539067 w 3751729"/>
              <a:gd name="connsiteY1316" fmla="*/ 251178 h 1237129"/>
              <a:gd name="connsiteX1317" fmla="*/ 1539067 w 3751729"/>
              <a:gd name="connsiteY1317" fmla="*/ 248471 h 1237129"/>
              <a:gd name="connsiteX1318" fmla="*/ 1537343 w 3751729"/>
              <a:gd name="connsiteY1318" fmla="*/ 245271 h 1237129"/>
              <a:gd name="connsiteX1319" fmla="*/ 1539067 w 3751729"/>
              <a:gd name="connsiteY1319" fmla="*/ 244532 h 1237129"/>
              <a:gd name="connsiteX1320" fmla="*/ 1539067 w 3751729"/>
              <a:gd name="connsiteY1320" fmla="*/ 242810 h 1237129"/>
              <a:gd name="connsiteX1321" fmla="*/ 1540790 w 3751729"/>
              <a:gd name="connsiteY1321" fmla="*/ 241086 h 1237129"/>
              <a:gd name="connsiteX1322" fmla="*/ 1540790 w 3751729"/>
              <a:gd name="connsiteY1322" fmla="*/ 239364 h 1237129"/>
              <a:gd name="connsiteX1323" fmla="*/ 1540790 w 3751729"/>
              <a:gd name="connsiteY1323" fmla="*/ 236902 h 1237129"/>
              <a:gd name="connsiteX1324" fmla="*/ 1537343 w 3751729"/>
              <a:gd name="connsiteY1324" fmla="*/ 236902 h 1237129"/>
              <a:gd name="connsiteX1325" fmla="*/ 1536605 w 3751729"/>
              <a:gd name="connsiteY1325" fmla="*/ 239364 h 1237129"/>
              <a:gd name="connsiteX1326" fmla="*/ 1536605 w 3751729"/>
              <a:gd name="connsiteY1326" fmla="*/ 241086 h 1237129"/>
              <a:gd name="connsiteX1327" fmla="*/ 1536605 w 3751729"/>
              <a:gd name="connsiteY1327" fmla="*/ 242810 h 1237129"/>
              <a:gd name="connsiteX1328" fmla="*/ 1534883 w 3751729"/>
              <a:gd name="connsiteY1328" fmla="*/ 242810 h 1237129"/>
              <a:gd name="connsiteX1329" fmla="*/ 1533405 w 3751729"/>
              <a:gd name="connsiteY1329" fmla="*/ 244532 h 1237129"/>
              <a:gd name="connsiteX1330" fmla="*/ 1531682 w 3751729"/>
              <a:gd name="connsiteY1330" fmla="*/ 245271 h 1237129"/>
              <a:gd name="connsiteX1331" fmla="*/ 1529221 w 3751729"/>
              <a:gd name="connsiteY1331" fmla="*/ 230994 h 1237129"/>
              <a:gd name="connsiteX1332" fmla="*/ 1525774 w 3751729"/>
              <a:gd name="connsiteY1332" fmla="*/ 217702 h 1237129"/>
              <a:gd name="connsiteX1333" fmla="*/ 1525036 w 3751729"/>
              <a:gd name="connsiteY1333" fmla="*/ 207856 h 1237129"/>
              <a:gd name="connsiteX1334" fmla="*/ 1527497 w 3751729"/>
              <a:gd name="connsiteY1334" fmla="*/ 200225 h 1237129"/>
              <a:gd name="connsiteX1335" fmla="*/ 1531682 w 3751729"/>
              <a:gd name="connsiteY1335" fmla="*/ 192840 h 1237129"/>
              <a:gd name="connsiteX1336" fmla="*/ 1536605 w 3751729"/>
              <a:gd name="connsiteY1336" fmla="*/ 184471 h 1237129"/>
              <a:gd name="connsiteX1337" fmla="*/ 683935 w 3751729"/>
              <a:gd name="connsiteY1337" fmla="*/ 95365 h 1237129"/>
              <a:gd name="connsiteX1338" fmla="*/ 688119 w 3751729"/>
              <a:gd name="connsiteY1338" fmla="*/ 98810 h 1237129"/>
              <a:gd name="connsiteX1339" fmla="*/ 692058 w 3751729"/>
              <a:gd name="connsiteY1339" fmla="*/ 102749 h 1237129"/>
              <a:gd name="connsiteX1340" fmla="*/ 695504 w 3751729"/>
              <a:gd name="connsiteY1340" fmla="*/ 108657 h 1237129"/>
              <a:gd name="connsiteX1341" fmla="*/ 697227 w 3751729"/>
              <a:gd name="connsiteY1341" fmla="*/ 114565 h 1237129"/>
              <a:gd name="connsiteX1342" fmla="*/ 693781 w 3751729"/>
              <a:gd name="connsiteY1342" fmla="*/ 114565 h 1237129"/>
              <a:gd name="connsiteX1343" fmla="*/ 691319 w 3751729"/>
              <a:gd name="connsiteY1343" fmla="*/ 116288 h 1237129"/>
              <a:gd name="connsiteX1344" fmla="*/ 689596 w 3751729"/>
              <a:gd name="connsiteY1344" fmla="*/ 116288 h 1237129"/>
              <a:gd name="connsiteX1345" fmla="*/ 685657 w 3751729"/>
              <a:gd name="connsiteY1345" fmla="*/ 117765 h 1237129"/>
              <a:gd name="connsiteX1346" fmla="*/ 680488 w 3751729"/>
              <a:gd name="connsiteY1346" fmla="*/ 117765 h 1237129"/>
              <a:gd name="connsiteX1347" fmla="*/ 680488 w 3751729"/>
              <a:gd name="connsiteY1347" fmla="*/ 114565 h 1237129"/>
              <a:gd name="connsiteX1348" fmla="*/ 679750 w 3751729"/>
              <a:gd name="connsiteY1348" fmla="*/ 114565 h 1237129"/>
              <a:gd name="connsiteX1349" fmla="*/ 679750 w 3751729"/>
              <a:gd name="connsiteY1349" fmla="*/ 112843 h 1237129"/>
              <a:gd name="connsiteX1350" fmla="*/ 678027 w 3751729"/>
              <a:gd name="connsiteY1350" fmla="*/ 112103 h 1237129"/>
              <a:gd name="connsiteX1351" fmla="*/ 679750 w 3751729"/>
              <a:gd name="connsiteY1351" fmla="*/ 108657 h 1237129"/>
              <a:gd name="connsiteX1352" fmla="*/ 679750 w 3751729"/>
              <a:gd name="connsiteY1352" fmla="*/ 106934 h 1237129"/>
              <a:gd name="connsiteX1353" fmla="*/ 679750 w 3751729"/>
              <a:gd name="connsiteY1353" fmla="*/ 106196 h 1237129"/>
              <a:gd name="connsiteX1354" fmla="*/ 680488 w 3751729"/>
              <a:gd name="connsiteY1354" fmla="*/ 104473 h 1237129"/>
              <a:gd name="connsiteX1355" fmla="*/ 659074 w 3751729"/>
              <a:gd name="connsiteY1355" fmla="*/ 85274 h 1237129"/>
              <a:gd name="connsiteX1356" fmla="*/ 662520 w 3751729"/>
              <a:gd name="connsiteY1356" fmla="*/ 88719 h 1237129"/>
              <a:gd name="connsiteX1357" fmla="*/ 663997 w 3751729"/>
              <a:gd name="connsiteY1357" fmla="*/ 90442 h 1237129"/>
              <a:gd name="connsiteX1358" fmla="*/ 663997 w 3751729"/>
              <a:gd name="connsiteY1358" fmla="*/ 91181 h 1237129"/>
              <a:gd name="connsiteX1359" fmla="*/ 664982 w 3751729"/>
              <a:gd name="connsiteY1359" fmla="*/ 94627 h 1237129"/>
              <a:gd name="connsiteX1360" fmla="*/ 664982 w 3751729"/>
              <a:gd name="connsiteY1360" fmla="*/ 97088 h 1237129"/>
              <a:gd name="connsiteX1361" fmla="*/ 664982 w 3751729"/>
              <a:gd name="connsiteY1361" fmla="*/ 101273 h 1237129"/>
              <a:gd name="connsiteX1362" fmla="*/ 662520 w 3751729"/>
              <a:gd name="connsiteY1362" fmla="*/ 101273 h 1237129"/>
              <a:gd name="connsiteX1363" fmla="*/ 662520 w 3751729"/>
              <a:gd name="connsiteY1363" fmla="*/ 104473 h 1237129"/>
              <a:gd name="connsiteX1364" fmla="*/ 656613 w 3751729"/>
              <a:gd name="connsiteY1364" fmla="*/ 102751 h 1237129"/>
              <a:gd name="connsiteX1365" fmla="*/ 650951 w 3751729"/>
              <a:gd name="connsiteY1365" fmla="*/ 101273 h 1237129"/>
              <a:gd name="connsiteX1366" fmla="*/ 646766 w 3751729"/>
              <a:gd name="connsiteY1366" fmla="*/ 98812 h 1237129"/>
              <a:gd name="connsiteX1367" fmla="*/ 643320 w 3751729"/>
              <a:gd name="connsiteY1367" fmla="*/ 98812 h 1237129"/>
              <a:gd name="connsiteX1368" fmla="*/ 643320 w 3751729"/>
              <a:gd name="connsiteY1368" fmla="*/ 95365 h 1237129"/>
              <a:gd name="connsiteX1369" fmla="*/ 649228 w 3751729"/>
              <a:gd name="connsiteY1369" fmla="*/ 92904 h 1237129"/>
              <a:gd name="connsiteX1370" fmla="*/ 654889 w 3751729"/>
              <a:gd name="connsiteY1370" fmla="*/ 90442 h 1237129"/>
              <a:gd name="connsiteX1371" fmla="*/ 722827 w 3751729"/>
              <a:gd name="connsiteY1371" fmla="*/ 59426 h 1237129"/>
              <a:gd name="connsiteX1372" fmla="*/ 726028 w 3751729"/>
              <a:gd name="connsiteY1372" fmla="*/ 61150 h 1237129"/>
              <a:gd name="connsiteX1373" fmla="*/ 726766 w 3751729"/>
              <a:gd name="connsiteY1373" fmla="*/ 62135 h 1237129"/>
              <a:gd name="connsiteX1374" fmla="*/ 728489 w 3751729"/>
              <a:gd name="connsiteY1374" fmla="*/ 63611 h 1237129"/>
              <a:gd name="connsiteX1375" fmla="*/ 731935 w 3751729"/>
              <a:gd name="connsiteY1375" fmla="*/ 63611 h 1237129"/>
              <a:gd name="connsiteX1376" fmla="*/ 731935 w 3751729"/>
              <a:gd name="connsiteY1376" fmla="*/ 65335 h 1237129"/>
              <a:gd name="connsiteX1377" fmla="*/ 731935 w 3751729"/>
              <a:gd name="connsiteY1377" fmla="*/ 67057 h 1237129"/>
              <a:gd name="connsiteX1378" fmla="*/ 730213 w 3751729"/>
              <a:gd name="connsiteY1378" fmla="*/ 67796 h 1237129"/>
              <a:gd name="connsiteX1379" fmla="*/ 728489 w 3751729"/>
              <a:gd name="connsiteY1379" fmla="*/ 69519 h 1237129"/>
              <a:gd name="connsiteX1380" fmla="*/ 726766 w 3751729"/>
              <a:gd name="connsiteY1380" fmla="*/ 71242 h 1237129"/>
              <a:gd name="connsiteX1381" fmla="*/ 726028 w 3751729"/>
              <a:gd name="connsiteY1381" fmla="*/ 71242 h 1237129"/>
              <a:gd name="connsiteX1382" fmla="*/ 724304 w 3751729"/>
              <a:gd name="connsiteY1382" fmla="*/ 72966 h 1237129"/>
              <a:gd name="connsiteX1383" fmla="*/ 722827 w 3751729"/>
              <a:gd name="connsiteY1383" fmla="*/ 72966 h 1237129"/>
              <a:gd name="connsiteX1384" fmla="*/ 720366 w 3751729"/>
              <a:gd name="connsiteY1384" fmla="*/ 72966 h 1237129"/>
              <a:gd name="connsiteX1385" fmla="*/ 720366 w 3751729"/>
              <a:gd name="connsiteY1385" fmla="*/ 67796 h 1237129"/>
              <a:gd name="connsiteX1386" fmla="*/ 720366 w 3751729"/>
              <a:gd name="connsiteY1386" fmla="*/ 65335 h 1237129"/>
              <a:gd name="connsiteX1387" fmla="*/ 721104 w 3751729"/>
              <a:gd name="connsiteY1387" fmla="*/ 63611 h 1237129"/>
              <a:gd name="connsiteX1388" fmla="*/ 633474 w 3751729"/>
              <a:gd name="connsiteY1388" fmla="*/ 8720 h 1237129"/>
              <a:gd name="connsiteX1389" fmla="*/ 633474 w 3751729"/>
              <a:gd name="connsiteY1389" fmla="*/ 15366 h 1237129"/>
              <a:gd name="connsiteX1390" fmla="*/ 635197 w 3751729"/>
              <a:gd name="connsiteY1390" fmla="*/ 18812 h 1237129"/>
              <a:gd name="connsiteX1391" fmla="*/ 635936 w 3751729"/>
              <a:gd name="connsiteY1391" fmla="*/ 21274 h 1237129"/>
              <a:gd name="connsiteX1392" fmla="*/ 635936 w 3751729"/>
              <a:gd name="connsiteY1392" fmla="*/ 26197 h 1237129"/>
              <a:gd name="connsiteX1393" fmla="*/ 635936 w 3751729"/>
              <a:gd name="connsiteY1393" fmla="*/ 32104 h 1237129"/>
              <a:gd name="connsiteX1394" fmla="*/ 652428 w 3751729"/>
              <a:gd name="connsiteY1394" fmla="*/ 32104 h 1237129"/>
              <a:gd name="connsiteX1395" fmla="*/ 666459 w 3751729"/>
              <a:gd name="connsiteY1395" fmla="*/ 47859 h 1237129"/>
              <a:gd name="connsiteX1396" fmla="*/ 680489 w 3751729"/>
              <a:gd name="connsiteY1396" fmla="*/ 63611 h 1237129"/>
              <a:gd name="connsiteX1397" fmla="*/ 680489 w 3751729"/>
              <a:gd name="connsiteY1397" fmla="*/ 65336 h 1237129"/>
              <a:gd name="connsiteX1398" fmla="*/ 679752 w 3751729"/>
              <a:gd name="connsiteY1398" fmla="*/ 67058 h 1237129"/>
              <a:gd name="connsiteX1399" fmla="*/ 679752 w 3751729"/>
              <a:gd name="connsiteY1399" fmla="*/ 67796 h 1237129"/>
              <a:gd name="connsiteX1400" fmla="*/ 678028 w 3751729"/>
              <a:gd name="connsiteY1400" fmla="*/ 69520 h 1237129"/>
              <a:gd name="connsiteX1401" fmla="*/ 675566 w 3751729"/>
              <a:gd name="connsiteY1401" fmla="*/ 72966 h 1237129"/>
              <a:gd name="connsiteX1402" fmla="*/ 674090 w 3751729"/>
              <a:gd name="connsiteY1402" fmla="*/ 73704 h 1237129"/>
              <a:gd name="connsiteX1403" fmla="*/ 672367 w 3751729"/>
              <a:gd name="connsiteY1403" fmla="*/ 75428 h 1237129"/>
              <a:gd name="connsiteX1404" fmla="*/ 670643 w 3751729"/>
              <a:gd name="connsiteY1404" fmla="*/ 75428 h 1237129"/>
              <a:gd name="connsiteX1405" fmla="*/ 666459 w 3751729"/>
              <a:gd name="connsiteY1405" fmla="*/ 75428 h 1237129"/>
              <a:gd name="connsiteX1406" fmla="*/ 662520 w 3751729"/>
              <a:gd name="connsiteY1406" fmla="*/ 77151 h 1237129"/>
              <a:gd name="connsiteX1407" fmla="*/ 662520 w 3751729"/>
              <a:gd name="connsiteY1407" fmla="*/ 72966 h 1237129"/>
              <a:gd name="connsiteX1408" fmla="*/ 662520 w 3751729"/>
              <a:gd name="connsiteY1408" fmla="*/ 67796 h 1237129"/>
              <a:gd name="connsiteX1409" fmla="*/ 662520 w 3751729"/>
              <a:gd name="connsiteY1409" fmla="*/ 65336 h 1237129"/>
              <a:gd name="connsiteX1410" fmla="*/ 662520 w 3751729"/>
              <a:gd name="connsiteY1410" fmla="*/ 63611 h 1237129"/>
              <a:gd name="connsiteX1411" fmla="*/ 659074 w 3751729"/>
              <a:gd name="connsiteY1411" fmla="*/ 61151 h 1237129"/>
              <a:gd name="connsiteX1412" fmla="*/ 656613 w 3751729"/>
              <a:gd name="connsiteY1412" fmla="*/ 59427 h 1237129"/>
              <a:gd name="connsiteX1413" fmla="*/ 652428 w 3751729"/>
              <a:gd name="connsiteY1413" fmla="*/ 56227 h 1237129"/>
              <a:gd name="connsiteX1414" fmla="*/ 647505 w 3751729"/>
              <a:gd name="connsiteY1414" fmla="*/ 67796 h 1237129"/>
              <a:gd name="connsiteX1415" fmla="*/ 639381 w 3751729"/>
              <a:gd name="connsiteY1415" fmla="*/ 75428 h 1237129"/>
              <a:gd name="connsiteX1416" fmla="*/ 627813 w 3751729"/>
              <a:gd name="connsiteY1416" fmla="*/ 79612 h 1237129"/>
              <a:gd name="connsiteX1417" fmla="*/ 627813 w 3751729"/>
              <a:gd name="connsiteY1417" fmla="*/ 75428 h 1237129"/>
              <a:gd name="connsiteX1418" fmla="*/ 627813 w 3751729"/>
              <a:gd name="connsiteY1418" fmla="*/ 72966 h 1237129"/>
              <a:gd name="connsiteX1419" fmla="*/ 629290 w 3751729"/>
              <a:gd name="connsiteY1419" fmla="*/ 69520 h 1237129"/>
              <a:gd name="connsiteX1420" fmla="*/ 627813 w 3751729"/>
              <a:gd name="connsiteY1420" fmla="*/ 67058 h 1237129"/>
              <a:gd name="connsiteX1421" fmla="*/ 626089 w 3751729"/>
              <a:gd name="connsiteY1421" fmla="*/ 63611 h 1237129"/>
              <a:gd name="connsiteX1422" fmla="*/ 624367 w 3751729"/>
              <a:gd name="connsiteY1422" fmla="*/ 59427 h 1237129"/>
              <a:gd name="connsiteX1423" fmla="*/ 620182 w 3751729"/>
              <a:gd name="connsiteY1423" fmla="*/ 57950 h 1237129"/>
              <a:gd name="connsiteX1424" fmla="*/ 617720 w 3751729"/>
              <a:gd name="connsiteY1424" fmla="*/ 56227 h 1237129"/>
              <a:gd name="connsiteX1425" fmla="*/ 614520 w 3751729"/>
              <a:gd name="connsiteY1425" fmla="*/ 56227 h 1237129"/>
              <a:gd name="connsiteX1426" fmla="*/ 612058 w 3751729"/>
              <a:gd name="connsiteY1426" fmla="*/ 55490 h 1237129"/>
              <a:gd name="connsiteX1427" fmla="*/ 610335 w 3751729"/>
              <a:gd name="connsiteY1427" fmla="*/ 55490 h 1237129"/>
              <a:gd name="connsiteX1428" fmla="*/ 607135 w 3751729"/>
              <a:gd name="connsiteY1428" fmla="*/ 53766 h 1237129"/>
              <a:gd name="connsiteX1429" fmla="*/ 604674 w 3751729"/>
              <a:gd name="connsiteY1429" fmla="*/ 50319 h 1237129"/>
              <a:gd name="connsiteX1430" fmla="*/ 612797 w 3751729"/>
              <a:gd name="connsiteY1430" fmla="*/ 40474 h 1237129"/>
              <a:gd name="connsiteX1431" fmla="*/ 618704 w 3751729"/>
              <a:gd name="connsiteY1431" fmla="*/ 28658 h 1237129"/>
              <a:gd name="connsiteX1432" fmla="*/ 624367 w 3751729"/>
              <a:gd name="connsiteY1432" fmla="*/ 17089 h 1237129"/>
              <a:gd name="connsiteX1433" fmla="*/ 3641951 w 3751729"/>
              <a:gd name="connsiteY1433" fmla="*/ 0 h 1237129"/>
              <a:gd name="connsiteX1434" fmla="*/ 3750040 w 3751729"/>
              <a:gd name="connsiteY1434" fmla="*/ 0 h 1237129"/>
              <a:gd name="connsiteX1435" fmla="*/ 3751729 w 3751729"/>
              <a:gd name="connsiteY1435" fmla="*/ 7982 h 1237129"/>
              <a:gd name="connsiteX1436" fmla="*/ 3722929 w 3751729"/>
              <a:gd name="connsiteY1436" fmla="*/ 7982 h 1237129"/>
              <a:gd name="connsiteX1437" fmla="*/ 3721206 w 3751729"/>
              <a:gd name="connsiteY1437" fmla="*/ 10443 h 1237129"/>
              <a:gd name="connsiteX1438" fmla="*/ 3718744 w 3751729"/>
              <a:gd name="connsiteY1438" fmla="*/ 13888 h 1237129"/>
              <a:gd name="connsiteX1439" fmla="*/ 3717022 w 3751729"/>
              <a:gd name="connsiteY1439" fmla="*/ 15612 h 1237129"/>
              <a:gd name="connsiteX1440" fmla="*/ 3715298 w 3751729"/>
              <a:gd name="connsiteY1440" fmla="*/ 19797 h 1237129"/>
              <a:gd name="connsiteX1441" fmla="*/ 3713576 w 3751729"/>
              <a:gd name="connsiteY1441" fmla="*/ 23981 h 1237129"/>
              <a:gd name="connsiteX1442" fmla="*/ 3716775 w 3751729"/>
              <a:gd name="connsiteY1442" fmla="*/ 25705 h 1237129"/>
              <a:gd name="connsiteX1443" fmla="*/ 3718497 w 3751729"/>
              <a:gd name="connsiteY1443" fmla="*/ 27428 h 1237129"/>
              <a:gd name="connsiteX1444" fmla="*/ 3719237 w 3751729"/>
              <a:gd name="connsiteY1444" fmla="*/ 28166 h 1237129"/>
              <a:gd name="connsiteX1445" fmla="*/ 3720959 w 3751729"/>
              <a:gd name="connsiteY1445" fmla="*/ 31611 h 1237129"/>
              <a:gd name="connsiteX1446" fmla="*/ 3720959 w 3751729"/>
              <a:gd name="connsiteY1446" fmla="*/ 33335 h 1237129"/>
              <a:gd name="connsiteX1447" fmla="*/ 3719237 w 3751729"/>
              <a:gd name="connsiteY1447" fmla="*/ 35797 h 1237129"/>
              <a:gd name="connsiteX1448" fmla="*/ 3716775 w 3751729"/>
              <a:gd name="connsiteY1448" fmla="*/ 39982 h 1237129"/>
              <a:gd name="connsiteX1449" fmla="*/ 3715052 w 3751729"/>
              <a:gd name="connsiteY1449" fmla="*/ 41704 h 1237129"/>
              <a:gd name="connsiteX1450" fmla="*/ 3712591 w 3751729"/>
              <a:gd name="connsiteY1450" fmla="*/ 43428 h 1237129"/>
              <a:gd name="connsiteX1451" fmla="*/ 3709391 w 3751729"/>
              <a:gd name="connsiteY1451" fmla="*/ 43428 h 1237129"/>
              <a:gd name="connsiteX1452" fmla="*/ 3706929 w 3751729"/>
              <a:gd name="connsiteY1452" fmla="*/ 43428 h 1237129"/>
              <a:gd name="connsiteX1453" fmla="*/ 3701267 w 3751729"/>
              <a:gd name="connsiteY1453" fmla="*/ 43428 h 1237129"/>
              <a:gd name="connsiteX1454" fmla="*/ 3695606 w 3751729"/>
              <a:gd name="connsiteY1454" fmla="*/ 34320 h 1237129"/>
              <a:gd name="connsiteX1455" fmla="*/ 3686498 w 3751729"/>
              <a:gd name="connsiteY1455" fmla="*/ 30136 h 1237129"/>
              <a:gd name="connsiteX1456" fmla="*/ 3674930 w 3751729"/>
              <a:gd name="connsiteY1456" fmla="*/ 27674 h 1237129"/>
              <a:gd name="connsiteX1457" fmla="*/ 3674930 w 3751729"/>
              <a:gd name="connsiteY1457" fmla="*/ 16844 h 1237129"/>
              <a:gd name="connsiteX1458" fmla="*/ 3672467 w 3751729"/>
              <a:gd name="connsiteY1458" fmla="*/ 16104 h 1237129"/>
              <a:gd name="connsiteX1459" fmla="*/ 3669267 w 3751729"/>
              <a:gd name="connsiteY1459" fmla="*/ 14381 h 1237129"/>
              <a:gd name="connsiteX1460" fmla="*/ 3668529 w 3751729"/>
              <a:gd name="connsiteY1460" fmla="*/ 12659 h 1237129"/>
              <a:gd name="connsiteX1461" fmla="*/ 3665329 w 3751729"/>
              <a:gd name="connsiteY1461" fmla="*/ 10935 h 1237129"/>
              <a:gd name="connsiteX1462" fmla="*/ 3659668 w 3751729"/>
              <a:gd name="connsiteY1462" fmla="*/ 10935 h 1237129"/>
              <a:gd name="connsiteX1463" fmla="*/ 3657944 w 3751729"/>
              <a:gd name="connsiteY1463" fmla="*/ 10935 h 1237129"/>
              <a:gd name="connsiteX1464" fmla="*/ 3657207 w 3751729"/>
              <a:gd name="connsiteY1464" fmla="*/ 12659 h 1237129"/>
              <a:gd name="connsiteX1465" fmla="*/ 3655483 w 3751729"/>
              <a:gd name="connsiteY1465" fmla="*/ 12659 h 1237129"/>
              <a:gd name="connsiteX1466" fmla="*/ 3653760 w 3751729"/>
              <a:gd name="connsiteY1466" fmla="*/ 12659 h 1237129"/>
              <a:gd name="connsiteX1467" fmla="*/ 3651298 w 3751729"/>
              <a:gd name="connsiteY1467" fmla="*/ 14381 h 1237129"/>
              <a:gd name="connsiteX1468" fmla="*/ 3648098 w 3751729"/>
              <a:gd name="connsiteY1468" fmla="*/ 8474 h 1237129"/>
              <a:gd name="connsiteX1469" fmla="*/ 3643914 w 3751729"/>
              <a:gd name="connsiteY1469" fmla="*/ 2567 h 1237129"/>
              <a:gd name="connsiteX1470" fmla="*/ 1870193 w 3751729"/>
              <a:gd name="connsiteY1470" fmla="*/ 0 h 1237129"/>
              <a:gd name="connsiteX1471" fmla="*/ 1986120 w 3751729"/>
              <a:gd name="connsiteY1471" fmla="*/ 0 h 1237129"/>
              <a:gd name="connsiteX1472" fmla="*/ 1986571 w 3751729"/>
              <a:gd name="connsiteY1472" fmla="*/ 3551 h 1237129"/>
              <a:gd name="connsiteX1473" fmla="*/ 1988295 w 3751729"/>
              <a:gd name="connsiteY1473" fmla="*/ 17827 h 1237129"/>
              <a:gd name="connsiteX1474" fmla="*/ 1990757 w 3751729"/>
              <a:gd name="connsiteY1474" fmla="*/ 29643 h 1237129"/>
              <a:gd name="connsiteX1475" fmla="*/ 1993956 w 3751729"/>
              <a:gd name="connsiteY1475" fmla="*/ 37274 h 1237129"/>
              <a:gd name="connsiteX1476" fmla="*/ 1996418 w 3751729"/>
              <a:gd name="connsiteY1476" fmla="*/ 41458 h 1237129"/>
              <a:gd name="connsiteX1477" fmla="*/ 2000603 w 3751729"/>
              <a:gd name="connsiteY1477" fmla="*/ 43181 h 1237129"/>
              <a:gd name="connsiteX1478" fmla="*/ 2003802 w 3751729"/>
              <a:gd name="connsiteY1478" fmla="*/ 46628 h 1237129"/>
              <a:gd name="connsiteX1479" fmla="*/ 2009465 w 3751729"/>
              <a:gd name="connsiteY1479" fmla="*/ 47366 h 1237129"/>
              <a:gd name="connsiteX1480" fmla="*/ 2007741 w 3751729"/>
              <a:gd name="connsiteY1480" fmla="*/ 37274 h 1237129"/>
              <a:gd name="connsiteX1481" fmla="*/ 2006018 w 3751729"/>
              <a:gd name="connsiteY1481" fmla="*/ 29643 h 1237129"/>
              <a:gd name="connsiteX1482" fmla="*/ 2006018 w 3751729"/>
              <a:gd name="connsiteY1482" fmla="*/ 21274 h 1237129"/>
              <a:gd name="connsiteX1483" fmla="*/ 2011187 w 3751729"/>
              <a:gd name="connsiteY1483" fmla="*/ 21274 h 1237129"/>
              <a:gd name="connsiteX1484" fmla="*/ 2011187 w 3751729"/>
              <a:gd name="connsiteY1484" fmla="*/ 17827 h 1237129"/>
              <a:gd name="connsiteX1485" fmla="*/ 2021032 w 3751729"/>
              <a:gd name="connsiteY1485" fmla="*/ 23735 h 1237129"/>
              <a:gd name="connsiteX1486" fmla="*/ 2030879 w 3751729"/>
              <a:gd name="connsiteY1486" fmla="*/ 29643 h 1237129"/>
              <a:gd name="connsiteX1487" fmla="*/ 2042448 w 3751729"/>
              <a:gd name="connsiteY1487" fmla="*/ 34566 h 1237129"/>
              <a:gd name="connsiteX1488" fmla="*/ 2044171 w 3751729"/>
              <a:gd name="connsiteY1488" fmla="*/ 31120 h 1237129"/>
              <a:gd name="connsiteX1489" fmla="*/ 2045895 w 3751729"/>
              <a:gd name="connsiteY1489" fmla="*/ 28658 h 1237129"/>
              <a:gd name="connsiteX1490" fmla="*/ 2046633 w 3751729"/>
              <a:gd name="connsiteY1490" fmla="*/ 26936 h 1237129"/>
              <a:gd name="connsiteX1491" fmla="*/ 2048355 w 3751729"/>
              <a:gd name="connsiteY1491" fmla="*/ 22750 h 1237129"/>
              <a:gd name="connsiteX1492" fmla="*/ 2048355 w 3751729"/>
              <a:gd name="connsiteY1492" fmla="*/ 17827 h 1237129"/>
              <a:gd name="connsiteX1493" fmla="*/ 2046633 w 3751729"/>
              <a:gd name="connsiteY1493" fmla="*/ 17089 h 1237129"/>
              <a:gd name="connsiteX1494" fmla="*/ 2045895 w 3751729"/>
              <a:gd name="connsiteY1494" fmla="*/ 15366 h 1237129"/>
              <a:gd name="connsiteX1495" fmla="*/ 2044171 w 3751729"/>
              <a:gd name="connsiteY1495" fmla="*/ 13643 h 1237129"/>
              <a:gd name="connsiteX1496" fmla="*/ 2044171 w 3751729"/>
              <a:gd name="connsiteY1496" fmla="*/ 11920 h 1237129"/>
              <a:gd name="connsiteX1497" fmla="*/ 2044171 w 3751729"/>
              <a:gd name="connsiteY1497" fmla="*/ 9458 h 1237129"/>
              <a:gd name="connsiteX1498" fmla="*/ 2042448 w 3751729"/>
              <a:gd name="connsiteY1498" fmla="*/ 5274 h 1237129"/>
              <a:gd name="connsiteX1499" fmla="*/ 2054314 w 3751729"/>
              <a:gd name="connsiteY1499" fmla="*/ 0 h 1237129"/>
              <a:gd name="connsiteX1500" fmla="*/ 3640714 w 3751729"/>
              <a:gd name="connsiteY1500" fmla="*/ 0 h 1237129"/>
              <a:gd name="connsiteX1501" fmla="*/ 3640714 w 3751729"/>
              <a:gd name="connsiteY1501" fmla="*/ 8474 h 1237129"/>
              <a:gd name="connsiteX1502" fmla="*/ 3638252 w 3751729"/>
              <a:gd name="connsiteY1502" fmla="*/ 20290 h 1237129"/>
              <a:gd name="connsiteX1503" fmla="*/ 3635053 w 3751729"/>
              <a:gd name="connsiteY1503" fmla="*/ 30382 h 1237129"/>
              <a:gd name="connsiteX1504" fmla="*/ 3628406 w 3751729"/>
              <a:gd name="connsiteY1504" fmla="*/ 36289 h 1237129"/>
              <a:gd name="connsiteX1505" fmla="*/ 3625207 w 3751729"/>
              <a:gd name="connsiteY1505" fmla="*/ 38012 h 1237129"/>
              <a:gd name="connsiteX1506" fmla="*/ 3622745 w 3751729"/>
              <a:gd name="connsiteY1506" fmla="*/ 38012 h 1237129"/>
              <a:gd name="connsiteX1507" fmla="*/ 3621022 w 3751729"/>
              <a:gd name="connsiteY1507" fmla="*/ 38012 h 1237129"/>
              <a:gd name="connsiteX1508" fmla="*/ 3619298 w 3751729"/>
              <a:gd name="connsiteY1508" fmla="*/ 38012 h 1237129"/>
              <a:gd name="connsiteX1509" fmla="*/ 3617576 w 3751729"/>
              <a:gd name="connsiteY1509" fmla="*/ 36289 h 1237129"/>
              <a:gd name="connsiteX1510" fmla="*/ 3616838 w 3751729"/>
              <a:gd name="connsiteY1510" fmla="*/ 36289 h 1237129"/>
              <a:gd name="connsiteX1511" fmla="*/ 3615114 w 3751729"/>
              <a:gd name="connsiteY1511" fmla="*/ 36289 h 1237129"/>
              <a:gd name="connsiteX1512" fmla="*/ 3613391 w 3751729"/>
              <a:gd name="connsiteY1512" fmla="*/ 38012 h 1237129"/>
              <a:gd name="connsiteX1513" fmla="*/ 3611668 w 3751729"/>
              <a:gd name="connsiteY1513" fmla="*/ 39735 h 1237129"/>
              <a:gd name="connsiteX1514" fmla="*/ 3609207 w 3751729"/>
              <a:gd name="connsiteY1514" fmla="*/ 43920 h 1237129"/>
              <a:gd name="connsiteX1515" fmla="*/ 3617576 w 3751729"/>
              <a:gd name="connsiteY1515" fmla="*/ 54012 h 1237129"/>
              <a:gd name="connsiteX1516" fmla="*/ 3626683 w 3751729"/>
              <a:gd name="connsiteY1516" fmla="*/ 71735 h 1237129"/>
              <a:gd name="connsiteX1517" fmla="*/ 3630868 w 3751729"/>
              <a:gd name="connsiteY1517" fmla="*/ 91920 h 1237129"/>
              <a:gd name="connsiteX1518" fmla="*/ 3628406 w 3751729"/>
              <a:gd name="connsiteY1518" fmla="*/ 91920 h 1237129"/>
              <a:gd name="connsiteX1519" fmla="*/ 3626683 w 3751729"/>
              <a:gd name="connsiteY1519" fmla="*/ 93643 h 1237129"/>
              <a:gd name="connsiteX1520" fmla="*/ 3623483 w 3751729"/>
              <a:gd name="connsiteY1520" fmla="*/ 93643 h 1237129"/>
              <a:gd name="connsiteX1521" fmla="*/ 3619298 w 3751729"/>
              <a:gd name="connsiteY1521" fmla="*/ 95365 h 1237129"/>
              <a:gd name="connsiteX1522" fmla="*/ 3613637 w 3751729"/>
              <a:gd name="connsiteY1522" fmla="*/ 91181 h 1237129"/>
              <a:gd name="connsiteX1523" fmla="*/ 3609452 w 3751729"/>
              <a:gd name="connsiteY1523" fmla="*/ 87734 h 1237129"/>
              <a:gd name="connsiteX1524" fmla="*/ 3603791 w 3751729"/>
              <a:gd name="connsiteY1524" fmla="*/ 86996 h 1237129"/>
              <a:gd name="connsiteX1525" fmla="*/ 3596406 w 3751729"/>
              <a:gd name="connsiteY1525" fmla="*/ 85274 h 1237129"/>
              <a:gd name="connsiteX1526" fmla="*/ 3592222 w 3751729"/>
              <a:gd name="connsiteY1526" fmla="*/ 97089 h 1237129"/>
              <a:gd name="connsiteX1527" fmla="*/ 3583854 w 3751729"/>
              <a:gd name="connsiteY1527" fmla="*/ 102997 h 1237129"/>
              <a:gd name="connsiteX1528" fmla="*/ 3573022 w 3751729"/>
              <a:gd name="connsiteY1528" fmla="*/ 107181 h 1237129"/>
              <a:gd name="connsiteX1529" fmla="*/ 3561453 w 3751729"/>
              <a:gd name="connsiteY1529" fmla="*/ 111366 h 1237129"/>
              <a:gd name="connsiteX1530" fmla="*/ 3560715 w 3751729"/>
              <a:gd name="connsiteY1530" fmla="*/ 123180 h 1237129"/>
              <a:gd name="connsiteX1531" fmla="*/ 3557514 w 3751729"/>
              <a:gd name="connsiteY1531" fmla="*/ 132289 h 1237129"/>
              <a:gd name="connsiteX1532" fmla="*/ 3551854 w 3751729"/>
              <a:gd name="connsiteY1532" fmla="*/ 140657 h 1237129"/>
              <a:gd name="connsiteX1533" fmla="*/ 3540284 w 3751729"/>
              <a:gd name="connsiteY1533" fmla="*/ 142381 h 1237129"/>
              <a:gd name="connsiteX1534" fmla="*/ 3531915 w 3751729"/>
              <a:gd name="connsiteY1534" fmla="*/ 144842 h 1237129"/>
              <a:gd name="connsiteX1535" fmla="*/ 3526253 w 3751729"/>
              <a:gd name="connsiteY1535" fmla="*/ 148288 h 1237129"/>
              <a:gd name="connsiteX1536" fmla="*/ 3520592 w 3751729"/>
              <a:gd name="connsiteY1536" fmla="*/ 150012 h 1237129"/>
              <a:gd name="connsiteX1537" fmla="*/ 3516408 w 3751729"/>
              <a:gd name="connsiteY1537" fmla="*/ 146565 h 1237129"/>
              <a:gd name="connsiteX1538" fmla="*/ 3511484 w 3751729"/>
              <a:gd name="connsiteY1538" fmla="*/ 142381 h 1237129"/>
              <a:gd name="connsiteX1539" fmla="*/ 3509022 w 3751729"/>
              <a:gd name="connsiteY1539" fmla="*/ 138196 h 1237129"/>
              <a:gd name="connsiteX1540" fmla="*/ 3503362 w 3751729"/>
              <a:gd name="connsiteY1540" fmla="*/ 138935 h 1237129"/>
              <a:gd name="connsiteX1541" fmla="*/ 3495977 w 3751729"/>
              <a:gd name="connsiteY1541" fmla="*/ 140657 h 1237129"/>
              <a:gd name="connsiteX1542" fmla="*/ 3490315 w 3751729"/>
              <a:gd name="connsiteY1542" fmla="*/ 144103 h 1237129"/>
              <a:gd name="connsiteX1543" fmla="*/ 3486130 w 3751729"/>
              <a:gd name="connsiteY1543" fmla="*/ 146565 h 1237129"/>
              <a:gd name="connsiteX1544" fmla="*/ 3486130 w 3751729"/>
              <a:gd name="connsiteY1544" fmla="*/ 152473 h 1237129"/>
              <a:gd name="connsiteX1545" fmla="*/ 3481946 w 3751729"/>
              <a:gd name="connsiteY1545" fmla="*/ 154195 h 1237129"/>
              <a:gd name="connsiteX1546" fmla="*/ 3474562 w 3751729"/>
              <a:gd name="connsiteY1546" fmla="*/ 154195 h 1237129"/>
              <a:gd name="connsiteX1547" fmla="*/ 3464716 w 3751729"/>
              <a:gd name="connsiteY1547" fmla="*/ 154195 h 1237129"/>
              <a:gd name="connsiteX1548" fmla="*/ 3455608 w 3751729"/>
              <a:gd name="connsiteY1548" fmla="*/ 155919 h 1237129"/>
              <a:gd name="connsiteX1549" fmla="*/ 3451423 w 3751729"/>
              <a:gd name="connsiteY1549" fmla="*/ 156658 h 1237129"/>
              <a:gd name="connsiteX1550" fmla="*/ 3444038 w 3751729"/>
              <a:gd name="connsiteY1550" fmla="*/ 174381 h 1237129"/>
              <a:gd name="connsiteX1551" fmla="*/ 3443300 w 3751729"/>
              <a:gd name="connsiteY1551" fmla="*/ 193580 h 1237129"/>
              <a:gd name="connsiteX1552" fmla="*/ 3443300 w 3751729"/>
              <a:gd name="connsiteY1552" fmla="*/ 215488 h 1237129"/>
              <a:gd name="connsiteX1553" fmla="*/ 3445762 w 3751729"/>
              <a:gd name="connsiteY1553" fmla="*/ 234687 h 1237129"/>
              <a:gd name="connsiteX1554" fmla="*/ 3441577 w 3751729"/>
              <a:gd name="connsiteY1554" fmla="*/ 234687 h 1237129"/>
              <a:gd name="connsiteX1555" fmla="*/ 3439854 w 3751729"/>
              <a:gd name="connsiteY1555" fmla="*/ 234687 h 1237129"/>
              <a:gd name="connsiteX1556" fmla="*/ 3438131 w 3751729"/>
              <a:gd name="connsiteY1556" fmla="*/ 234687 h 1237129"/>
              <a:gd name="connsiteX1557" fmla="*/ 3437392 w 3751729"/>
              <a:gd name="connsiteY1557" fmla="*/ 236410 h 1237129"/>
              <a:gd name="connsiteX1558" fmla="*/ 3435670 w 3751729"/>
              <a:gd name="connsiteY1558" fmla="*/ 237150 h 1237129"/>
              <a:gd name="connsiteX1559" fmla="*/ 3433946 w 3751729"/>
              <a:gd name="connsiteY1559" fmla="*/ 242072 h 1237129"/>
              <a:gd name="connsiteX1560" fmla="*/ 3432223 w 3751729"/>
              <a:gd name="connsiteY1560" fmla="*/ 246257 h 1237129"/>
              <a:gd name="connsiteX1561" fmla="*/ 3432223 w 3751729"/>
              <a:gd name="connsiteY1561" fmla="*/ 252164 h 1237129"/>
              <a:gd name="connsiteX1562" fmla="*/ 3432223 w 3751729"/>
              <a:gd name="connsiteY1562" fmla="*/ 258810 h 1237129"/>
              <a:gd name="connsiteX1563" fmla="*/ 3422377 w 3751729"/>
              <a:gd name="connsiteY1563" fmla="*/ 258810 h 1237129"/>
              <a:gd name="connsiteX1564" fmla="*/ 3416715 w 3751729"/>
              <a:gd name="connsiteY1564" fmla="*/ 267918 h 1237129"/>
              <a:gd name="connsiteX1565" fmla="*/ 3412531 w 3751729"/>
              <a:gd name="connsiteY1565" fmla="*/ 273825 h 1237129"/>
              <a:gd name="connsiteX1566" fmla="*/ 3410808 w 3751729"/>
              <a:gd name="connsiteY1566" fmla="*/ 279734 h 1237129"/>
              <a:gd name="connsiteX1567" fmla="*/ 3409084 w 3751729"/>
              <a:gd name="connsiteY1567" fmla="*/ 291548 h 1237129"/>
              <a:gd name="connsiteX1568" fmla="*/ 3406623 w 3751729"/>
              <a:gd name="connsiteY1568" fmla="*/ 291548 h 1237129"/>
              <a:gd name="connsiteX1569" fmla="*/ 3403423 w 3751729"/>
              <a:gd name="connsiteY1569" fmla="*/ 291548 h 1237129"/>
              <a:gd name="connsiteX1570" fmla="*/ 3402685 w 3751729"/>
              <a:gd name="connsiteY1570" fmla="*/ 291548 h 1237129"/>
              <a:gd name="connsiteX1571" fmla="*/ 3400962 w 3751729"/>
              <a:gd name="connsiteY1571" fmla="*/ 291548 h 1237129"/>
              <a:gd name="connsiteX1572" fmla="*/ 3397762 w 3751729"/>
              <a:gd name="connsiteY1572" fmla="*/ 291548 h 1237129"/>
              <a:gd name="connsiteX1573" fmla="*/ 3392100 w 3751729"/>
              <a:gd name="connsiteY1573" fmla="*/ 303365 h 1237129"/>
              <a:gd name="connsiteX1574" fmla="*/ 3387915 w 3751729"/>
              <a:gd name="connsiteY1574" fmla="*/ 317641 h 1237129"/>
              <a:gd name="connsiteX1575" fmla="*/ 3378069 w 3751729"/>
              <a:gd name="connsiteY1575" fmla="*/ 317641 h 1237129"/>
              <a:gd name="connsiteX1576" fmla="*/ 3374869 w 3751729"/>
              <a:gd name="connsiteY1576" fmla="*/ 333640 h 1237129"/>
              <a:gd name="connsiteX1577" fmla="*/ 3369947 w 3751729"/>
              <a:gd name="connsiteY1577" fmla="*/ 333640 h 1237129"/>
              <a:gd name="connsiteX1578" fmla="*/ 3369947 w 3751729"/>
              <a:gd name="connsiteY1578" fmla="*/ 329457 h 1237129"/>
              <a:gd name="connsiteX1579" fmla="*/ 3358378 w 3751729"/>
              <a:gd name="connsiteY1579" fmla="*/ 313456 h 1237129"/>
              <a:gd name="connsiteX1580" fmla="*/ 3350993 w 3751729"/>
              <a:gd name="connsiteY1580" fmla="*/ 294256 h 1237129"/>
              <a:gd name="connsiteX1581" fmla="*/ 3349270 w 3751729"/>
              <a:gd name="connsiteY1581" fmla="*/ 272349 h 1237129"/>
              <a:gd name="connsiteX1582" fmla="*/ 3350993 w 3751729"/>
              <a:gd name="connsiteY1582" fmla="*/ 246257 h 1237129"/>
              <a:gd name="connsiteX1583" fmla="*/ 3355178 w 3751729"/>
              <a:gd name="connsiteY1583" fmla="*/ 242811 h 1237129"/>
              <a:gd name="connsiteX1584" fmla="*/ 3358378 w 3751729"/>
              <a:gd name="connsiteY1584" fmla="*/ 240349 h 1237129"/>
              <a:gd name="connsiteX1585" fmla="*/ 3362562 w 3751729"/>
              <a:gd name="connsiteY1585" fmla="*/ 236903 h 1237129"/>
              <a:gd name="connsiteX1586" fmla="*/ 3364285 w 3751729"/>
              <a:gd name="connsiteY1586" fmla="*/ 232719 h 1237129"/>
              <a:gd name="connsiteX1587" fmla="*/ 3366747 w 3751729"/>
              <a:gd name="connsiteY1587" fmla="*/ 226811 h 1237129"/>
              <a:gd name="connsiteX1588" fmla="*/ 3362562 w 3751729"/>
              <a:gd name="connsiteY1588" fmla="*/ 219180 h 1237129"/>
              <a:gd name="connsiteX1589" fmla="*/ 3360839 w 3751729"/>
              <a:gd name="connsiteY1589" fmla="*/ 209088 h 1237129"/>
              <a:gd name="connsiteX1590" fmla="*/ 3366501 w 3751729"/>
              <a:gd name="connsiteY1590" fmla="*/ 197272 h 1237129"/>
              <a:gd name="connsiteX1591" fmla="*/ 3372162 w 3751729"/>
              <a:gd name="connsiteY1591" fmla="*/ 193088 h 1237129"/>
              <a:gd name="connsiteX1592" fmla="*/ 3379547 w 3751729"/>
              <a:gd name="connsiteY1592" fmla="*/ 189642 h 1237129"/>
              <a:gd name="connsiteX1593" fmla="*/ 3387915 w 3751729"/>
              <a:gd name="connsiteY1593" fmla="*/ 187180 h 1237129"/>
              <a:gd name="connsiteX1594" fmla="*/ 3393577 w 3751729"/>
              <a:gd name="connsiteY1594" fmla="*/ 181272 h 1237129"/>
              <a:gd name="connsiteX1595" fmla="*/ 3405147 w 3751729"/>
              <a:gd name="connsiteY1595" fmla="*/ 163550 h 1237129"/>
              <a:gd name="connsiteX1596" fmla="*/ 3416715 w 3751729"/>
              <a:gd name="connsiteY1596" fmla="*/ 145827 h 1237129"/>
              <a:gd name="connsiteX1597" fmla="*/ 3425824 w 3751729"/>
              <a:gd name="connsiteY1597" fmla="*/ 138196 h 1237129"/>
              <a:gd name="connsiteX1598" fmla="*/ 3435670 w 3751729"/>
              <a:gd name="connsiteY1598" fmla="*/ 131550 h 1237129"/>
              <a:gd name="connsiteX1599" fmla="*/ 3445515 w 3751729"/>
              <a:gd name="connsiteY1599" fmla="*/ 123920 h 1237129"/>
              <a:gd name="connsiteX1600" fmla="*/ 3449700 w 3751729"/>
              <a:gd name="connsiteY1600" fmla="*/ 113827 h 1237129"/>
              <a:gd name="connsiteX1601" fmla="*/ 3452900 w 3751729"/>
              <a:gd name="connsiteY1601" fmla="*/ 102011 h 1237129"/>
              <a:gd name="connsiteX1602" fmla="*/ 3457085 w 3751729"/>
              <a:gd name="connsiteY1602" fmla="*/ 91181 h 1237129"/>
              <a:gd name="connsiteX1603" fmla="*/ 3457085 w 3751729"/>
              <a:gd name="connsiteY1603" fmla="*/ 90443 h 1237129"/>
              <a:gd name="connsiteX1604" fmla="*/ 3455361 w 3751729"/>
              <a:gd name="connsiteY1604" fmla="*/ 90443 h 1237129"/>
              <a:gd name="connsiteX1605" fmla="*/ 3455361 w 3751729"/>
              <a:gd name="connsiteY1605" fmla="*/ 88719 h 1237129"/>
              <a:gd name="connsiteX1606" fmla="*/ 3453639 w 3751729"/>
              <a:gd name="connsiteY1606" fmla="*/ 86996 h 1237129"/>
              <a:gd name="connsiteX1607" fmla="*/ 3451176 w 3751729"/>
              <a:gd name="connsiteY1607" fmla="*/ 88719 h 1237129"/>
              <a:gd name="connsiteX1608" fmla="*/ 3449454 w 3751729"/>
              <a:gd name="connsiteY1608" fmla="*/ 90443 h 1237129"/>
              <a:gd name="connsiteX1609" fmla="*/ 3448715 w 3751729"/>
              <a:gd name="connsiteY1609" fmla="*/ 91181 h 1237129"/>
              <a:gd name="connsiteX1610" fmla="*/ 3441331 w 3751729"/>
              <a:gd name="connsiteY1610" fmla="*/ 102011 h 1237129"/>
              <a:gd name="connsiteX1611" fmla="*/ 3433946 w 3751729"/>
              <a:gd name="connsiteY1611" fmla="*/ 113827 h 1237129"/>
              <a:gd name="connsiteX1612" fmla="*/ 3426561 w 3751729"/>
              <a:gd name="connsiteY1612" fmla="*/ 123920 h 1237129"/>
              <a:gd name="connsiteX1613" fmla="*/ 3416715 w 3751729"/>
              <a:gd name="connsiteY1613" fmla="*/ 131550 h 1237129"/>
              <a:gd name="connsiteX1614" fmla="*/ 3403423 w 3751729"/>
              <a:gd name="connsiteY1614" fmla="*/ 137457 h 1237129"/>
              <a:gd name="connsiteX1615" fmla="*/ 3402685 w 3751729"/>
              <a:gd name="connsiteY1615" fmla="*/ 132535 h 1237129"/>
              <a:gd name="connsiteX1616" fmla="*/ 3402685 w 3751729"/>
              <a:gd name="connsiteY1616" fmla="*/ 131796 h 1237129"/>
              <a:gd name="connsiteX1617" fmla="*/ 3400962 w 3751729"/>
              <a:gd name="connsiteY1617" fmla="*/ 128350 h 1237129"/>
              <a:gd name="connsiteX1618" fmla="*/ 3400962 w 3751729"/>
              <a:gd name="connsiteY1618" fmla="*/ 124165 h 1237129"/>
              <a:gd name="connsiteX1619" fmla="*/ 3402685 w 3751729"/>
              <a:gd name="connsiteY1619" fmla="*/ 122442 h 1237129"/>
              <a:gd name="connsiteX1620" fmla="*/ 3402685 w 3751729"/>
              <a:gd name="connsiteY1620" fmla="*/ 120719 h 1237129"/>
              <a:gd name="connsiteX1621" fmla="*/ 3402685 w 3751729"/>
              <a:gd name="connsiteY1621" fmla="*/ 119980 h 1237129"/>
              <a:gd name="connsiteX1622" fmla="*/ 3403423 w 3751729"/>
              <a:gd name="connsiteY1622" fmla="*/ 116534 h 1237129"/>
              <a:gd name="connsiteX1623" fmla="*/ 3403423 w 3751729"/>
              <a:gd name="connsiteY1623" fmla="*/ 114073 h 1237129"/>
              <a:gd name="connsiteX1624" fmla="*/ 3399238 w 3751729"/>
              <a:gd name="connsiteY1624" fmla="*/ 110628 h 1237129"/>
              <a:gd name="connsiteX1625" fmla="*/ 3395054 w 3751729"/>
              <a:gd name="connsiteY1625" fmla="*/ 108903 h 1237129"/>
              <a:gd name="connsiteX1626" fmla="*/ 3391854 w 3751729"/>
              <a:gd name="connsiteY1626" fmla="*/ 108166 h 1237129"/>
              <a:gd name="connsiteX1627" fmla="*/ 3387670 w 3751729"/>
              <a:gd name="connsiteY1627" fmla="*/ 106442 h 1237129"/>
              <a:gd name="connsiteX1628" fmla="*/ 3385208 w 3751729"/>
              <a:gd name="connsiteY1628" fmla="*/ 108166 h 1237129"/>
              <a:gd name="connsiteX1629" fmla="*/ 3377824 w 3751729"/>
              <a:gd name="connsiteY1629" fmla="*/ 112350 h 1237129"/>
              <a:gd name="connsiteX1630" fmla="*/ 3367978 w 3751729"/>
              <a:gd name="connsiteY1630" fmla="*/ 120719 h 1237129"/>
              <a:gd name="connsiteX1631" fmla="*/ 3358870 w 3751729"/>
              <a:gd name="connsiteY1631" fmla="*/ 131550 h 1237129"/>
              <a:gd name="connsiteX1632" fmla="*/ 3350500 w 3751729"/>
              <a:gd name="connsiteY1632" fmla="*/ 141642 h 1237129"/>
              <a:gd name="connsiteX1633" fmla="*/ 3346316 w 3751729"/>
              <a:gd name="connsiteY1633" fmla="*/ 149273 h 1237129"/>
              <a:gd name="connsiteX1634" fmla="*/ 3346316 w 3751729"/>
              <a:gd name="connsiteY1634" fmla="*/ 151734 h 1237129"/>
              <a:gd name="connsiteX1635" fmla="*/ 3346316 w 3751729"/>
              <a:gd name="connsiteY1635" fmla="*/ 155180 h 1237129"/>
              <a:gd name="connsiteX1636" fmla="*/ 3347055 w 3751729"/>
              <a:gd name="connsiteY1636" fmla="*/ 157642 h 1237129"/>
              <a:gd name="connsiteX1637" fmla="*/ 3348778 w 3751729"/>
              <a:gd name="connsiteY1637" fmla="*/ 161826 h 1237129"/>
              <a:gd name="connsiteX1638" fmla="*/ 3350500 w 3751729"/>
              <a:gd name="connsiteY1638" fmla="*/ 165272 h 1237129"/>
              <a:gd name="connsiteX1639" fmla="*/ 3350500 w 3751729"/>
              <a:gd name="connsiteY1639" fmla="*/ 167734 h 1237129"/>
              <a:gd name="connsiteX1640" fmla="*/ 3341394 w 3751729"/>
              <a:gd name="connsiteY1640" fmla="*/ 171918 h 1237129"/>
              <a:gd name="connsiteX1641" fmla="*/ 3331548 w 3751729"/>
              <a:gd name="connsiteY1641" fmla="*/ 173642 h 1237129"/>
              <a:gd name="connsiteX1642" fmla="*/ 3318255 w 3751729"/>
              <a:gd name="connsiteY1642" fmla="*/ 175365 h 1237129"/>
              <a:gd name="connsiteX1643" fmla="*/ 3305947 w 3751729"/>
              <a:gd name="connsiteY1643" fmla="*/ 175365 h 1237129"/>
              <a:gd name="connsiteX1644" fmla="*/ 3305947 w 3751729"/>
              <a:gd name="connsiteY1644" fmla="*/ 159365 h 1237129"/>
              <a:gd name="connsiteX1645" fmla="*/ 3292655 w 3751729"/>
              <a:gd name="connsiteY1645" fmla="*/ 161826 h 1237129"/>
              <a:gd name="connsiteX1646" fmla="*/ 3281085 w 3751729"/>
              <a:gd name="connsiteY1646" fmla="*/ 166750 h 1237129"/>
              <a:gd name="connsiteX1647" fmla="*/ 3271240 w 3751729"/>
              <a:gd name="connsiteY1647" fmla="*/ 165026 h 1237129"/>
              <a:gd name="connsiteX1648" fmla="*/ 3263855 w 3751729"/>
              <a:gd name="connsiteY1648" fmla="*/ 155919 h 1237129"/>
              <a:gd name="connsiteX1649" fmla="*/ 3235055 w 3751729"/>
              <a:gd name="connsiteY1649" fmla="*/ 151734 h 1237129"/>
              <a:gd name="connsiteX1650" fmla="*/ 3225209 w 3751729"/>
              <a:gd name="connsiteY1650" fmla="*/ 161826 h 1237129"/>
              <a:gd name="connsiteX1651" fmla="*/ 3213640 w 3751729"/>
              <a:gd name="connsiteY1651" fmla="*/ 169457 h 1237129"/>
              <a:gd name="connsiteX1652" fmla="*/ 3203794 w 3751729"/>
              <a:gd name="connsiteY1652" fmla="*/ 177827 h 1237129"/>
              <a:gd name="connsiteX1653" fmla="*/ 3198133 w 3751729"/>
              <a:gd name="connsiteY1653" fmla="*/ 188657 h 1237129"/>
              <a:gd name="connsiteX1654" fmla="*/ 3192471 w 3751729"/>
              <a:gd name="connsiteY1654" fmla="*/ 198750 h 1237129"/>
              <a:gd name="connsiteX1655" fmla="*/ 3186810 w 3751729"/>
              <a:gd name="connsiteY1655" fmla="*/ 208841 h 1237129"/>
              <a:gd name="connsiteX1656" fmla="*/ 3179425 w 3751729"/>
              <a:gd name="connsiteY1656" fmla="*/ 216473 h 1237129"/>
              <a:gd name="connsiteX1657" fmla="*/ 3156287 w 3751729"/>
              <a:gd name="connsiteY1657" fmla="*/ 224103 h 1237129"/>
              <a:gd name="connsiteX1658" fmla="*/ 3150625 w 3751729"/>
              <a:gd name="connsiteY1658" fmla="*/ 230011 h 1237129"/>
              <a:gd name="connsiteX1659" fmla="*/ 3146441 w 3751729"/>
              <a:gd name="connsiteY1659" fmla="*/ 236657 h 1237129"/>
              <a:gd name="connsiteX1660" fmla="*/ 3142256 w 3751729"/>
              <a:gd name="connsiteY1660" fmla="*/ 242564 h 1237129"/>
              <a:gd name="connsiteX1661" fmla="*/ 3132409 w 3751729"/>
              <a:gd name="connsiteY1661" fmla="*/ 250195 h 1237129"/>
              <a:gd name="connsiteX1662" fmla="*/ 3132409 w 3751729"/>
              <a:gd name="connsiteY1662" fmla="*/ 258564 h 1237129"/>
              <a:gd name="connsiteX1663" fmla="*/ 3144717 w 3751729"/>
              <a:gd name="connsiteY1663" fmla="*/ 258564 h 1237129"/>
              <a:gd name="connsiteX1664" fmla="*/ 3146441 w 3751729"/>
              <a:gd name="connsiteY1664" fmla="*/ 263487 h 1237129"/>
              <a:gd name="connsiteX1665" fmla="*/ 3148164 w 3751729"/>
              <a:gd name="connsiteY1665" fmla="*/ 265949 h 1237129"/>
              <a:gd name="connsiteX1666" fmla="*/ 3148902 w 3751729"/>
              <a:gd name="connsiteY1666" fmla="*/ 269395 h 1237129"/>
              <a:gd name="connsiteX1667" fmla="*/ 3152102 w 3751729"/>
              <a:gd name="connsiteY1667" fmla="*/ 271857 h 1237129"/>
              <a:gd name="connsiteX1668" fmla="*/ 3154563 w 3751729"/>
              <a:gd name="connsiteY1668" fmla="*/ 273580 h 1237129"/>
              <a:gd name="connsiteX1669" fmla="*/ 3160225 w 3751729"/>
              <a:gd name="connsiteY1669" fmla="*/ 275303 h 1237129"/>
              <a:gd name="connsiteX1670" fmla="*/ 3163425 w 3751729"/>
              <a:gd name="connsiteY1670" fmla="*/ 271857 h 1237129"/>
              <a:gd name="connsiteX1671" fmla="*/ 3165887 w 3751729"/>
              <a:gd name="connsiteY1671" fmla="*/ 270133 h 1237129"/>
              <a:gd name="connsiteX1672" fmla="*/ 3170809 w 3751729"/>
              <a:gd name="connsiteY1672" fmla="*/ 269395 h 1237129"/>
              <a:gd name="connsiteX1673" fmla="*/ 3174994 w 3751729"/>
              <a:gd name="connsiteY1673" fmla="*/ 269395 h 1237129"/>
              <a:gd name="connsiteX1674" fmla="*/ 3182379 w 3751729"/>
              <a:gd name="connsiteY1674" fmla="*/ 269395 h 1237129"/>
              <a:gd name="connsiteX1675" fmla="*/ 3188041 w 3751729"/>
              <a:gd name="connsiteY1675" fmla="*/ 276041 h 1237129"/>
              <a:gd name="connsiteX1676" fmla="*/ 3192225 w 3751729"/>
              <a:gd name="connsiteY1676" fmla="*/ 281949 h 1237129"/>
              <a:gd name="connsiteX1677" fmla="*/ 3194687 w 3751729"/>
              <a:gd name="connsiteY1677" fmla="*/ 289580 h 1237129"/>
              <a:gd name="connsiteX1678" fmla="*/ 3197887 w 3751729"/>
              <a:gd name="connsiteY1678" fmla="*/ 301394 h 1237129"/>
              <a:gd name="connsiteX1679" fmla="*/ 3199609 w 3751729"/>
              <a:gd name="connsiteY1679" fmla="*/ 309026 h 1237129"/>
              <a:gd name="connsiteX1680" fmla="*/ 3197887 w 3751729"/>
              <a:gd name="connsiteY1680" fmla="*/ 313210 h 1237129"/>
              <a:gd name="connsiteX1681" fmla="*/ 3193702 w 3751729"/>
              <a:gd name="connsiteY1681" fmla="*/ 317395 h 1237129"/>
              <a:gd name="connsiteX1682" fmla="*/ 3191978 w 3751729"/>
              <a:gd name="connsiteY1682" fmla="*/ 325026 h 1237129"/>
              <a:gd name="connsiteX1683" fmla="*/ 3191978 w 3751729"/>
              <a:gd name="connsiteY1683" fmla="*/ 333395 h 1237129"/>
              <a:gd name="connsiteX1684" fmla="*/ 3194441 w 3751729"/>
              <a:gd name="connsiteY1684" fmla="*/ 341025 h 1237129"/>
              <a:gd name="connsiteX1685" fmla="*/ 3197640 w 3751729"/>
              <a:gd name="connsiteY1685" fmla="*/ 348656 h 1237129"/>
              <a:gd name="connsiteX1686" fmla="*/ 3200102 w 3751729"/>
              <a:gd name="connsiteY1686" fmla="*/ 358748 h 1237129"/>
              <a:gd name="connsiteX1687" fmla="*/ 3191733 w 3751729"/>
              <a:gd name="connsiteY1687" fmla="*/ 367856 h 1237129"/>
              <a:gd name="connsiteX1688" fmla="*/ 3186072 w 3751729"/>
              <a:gd name="connsiteY1688" fmla="*/ 377949 h 1237129"/>
              <a:gd name="connsiteX1689" fmla="*/ 3181886 w 3751729"/>
              <a:gd name="connsiteY1689" fmla="*/ 388041 h 1237129"/>
              <a:gd name="connsiteX1690" fmla="*/ 3176226 w 3751729"/>
              <a:gd name="connsiteY1690" fmla="*/ 401579 h 1237129"/>
              <a:gd name="connsiteX1691" fmla="*/ 3173025 w 3751729"/>
              <a:gd name="connsiteY1691" fmla="*/ 404041 h 1237129"/>
              <a:gd name="connsiteX1692" fmla="*/ 3165640 w 3751729"/>
              <a:gd name="connsiteY1692" fmla="*/ 413148 h 1237129"/>
              <a:gd name="connsiteX1693" fmla="*/ 3157271 w 3751729"/>
              <a:gd name="connsiteY1693" fmla="*/ 423241 h 1237129"/>
              <a:gd name="connsiteX1694" fmla="*/ 3148164 w 3751729"/>
              <a:gd name="connsiteY1694" fmla="*/ 435056 h 1237129"/>
              <a:gd name="connsiteX1695" fmla="*/ 3138318 w 3751729"/>
              <a:gd name="connsiteY1695" fmla="*/ 445148 h 1237129"/>
              <a:gd name="connsiteX1696" fmla="*/ 3129949 w 3751729"/>
              <a:gd name="connsiteY1696" fmla="*/ 455241 h 1237129"/>
              <a:gd name="connsiteX1697" fmla="*/ 3124288 w 3751729"/>
              <a:gd name="connsiteY1697" fmla="*/ 462871 h 1237129"/>
              <a:gd name="connsiteX1698" fmla="*/ 3121088 w 3751729"/>
              <a:gd name="connsiteY1698" fmla="*/ 466318 h 1237129"/>
              <a:gd name="connsiteX1699" fmla="*/ 3111241 w 3751729"/>
              <a:gd name="connsiteY1699" fmla="*/ 468778 h 1237129"/>
              <a:gd name="connsiteX1700" fmla="*/ 3101395 w 3751729"/>
              <a:gd name="connsiteY1700" fmla="*/ 467056 h 1237129"/>
              <a:gd name="connsiteX1701" fmla="*/ 3092288 w 3751729"/>
              <a:gd name="connsiteY1701" fmla="*/ 467056 h 1237129"/>
              <a:gd name="connsiteX1702" fmla="*/ 3083918 w 3751729"/>
              <a:gd name="connsiteY1702" fmla="*/ 468778 h 1237129"/>
              <a:gd name="connsiteX1703" fmla="*/ 3076533 w 3751729"/>
              <a:gd name="connsiteY1703" fmla="*/ 476409 h 1237129"/>
              <a:gd name="connsiteX1704" fmla="*/ 3070872 w 3751729"/>
              <a:gd name="connsiteY1704" fmla="*/ 484779 h 1237129"/>
              <a:gd name="connsiteX1705" fmla="*/ 3066687 w 3751729"/>
              <a:gd name="connsiteY1705" fmla="*/ 493887 h 1237129"/>
              <a:gd name="connsiteX1706" fmla="*/ 3061026 w 3751729"/>
              <a:gd name="connsiteY1706" fmla="*/ 502256 h 1237129"/>
              <a:gd name="connsiteX1707" fmla="*/ 3052657 w 3751729"/>
              <a:gd name="connsiteY1707" fmla="*/ 508164 h 1237129"/>
              <a:gd name="connsiteX1708" fmla="*/ 3050934 w 3751729"/>
              <a:gd name="connsiteY1708" fmla="*/ 508164 h 1237129"/>
              <a:gd name="connsiteX1709" fmla="*/ 3049211 w 3751729"/>
              <a:gd name="connsiteY1709" fmla="*/ 509887 h 1237129"/>
              <a:gd name="connsiteX1710" fmla="*/ 3047487 w 3751729"/>
              <a:gd name="connsiteY1710" fmla="*/ 509887 h 1237129"/>
              <a:gd name="connsiteX1711" fmla="*/ 3045026 w 3751729"/>
              <a:gd name="connsiteY1711" fmla="*/ 509887 h 1237129"/>
              <a:gd name="connsiteX1712" fmla="*/ 3041826 w 3751729"/>
              <a:gd name="connsiteY1712" fmla="*/ 511610 h 1237129"/>
              <a:gd name="connsiteX1713" fmla="*/ 3045026 w 3751729"/>
              <a:gd name="connsiteY1713" fmla="*/ 519979 h 1237129"/>
              <a:gd name="connsiteX1714" fmla="*/ 3050688 w 3751729"/>
              <a:gd name="connsiteY1714" fmla="*/ 529086 h 1237129"/>
              <a:gd name="connsiteX1715" fmla="*/ 3054872 w 3751729"/>
              <a:gd name="connsiteY1715" fmla="*/ 539179 h 1237129"/>
              <a:gd name="connsiteX1716" fmla="*/ 3060534 w 3751729"/>
              <a:gd name="connsiteY1716" fmla="*/ 549271 h 1237129"/>
              <a:gd name="connsiteX1717" fmla="*/ 3062995 w 3751729"/>
              <a:gd name="connsiteY1717" fmla="*/ 558378 h 1237129"/>
              <a:gd name="connsiteX1718" fmla="*/ 3064719 w 3751729"/>
              <a:gd name="connsiteY1718" fmla="*/ 568471 h 1237129"/>
              <a:gd name="connsiteX1719" fmla="*/ 3062256 w 3751729"/>
              <a:gd name="connsiteY1719" fmla="*/ 575117 h 1237129"/>
              <a:gd name="connsiteX1720" fmla="*/ 3056595 w 3751729"/>
              <a:gd name="connsiteY1720" fmla="*/ 581022 h 1237129"/>
              <a:gd name="connsiteX1721" fmla="*/ 3045026 w 3751729"/>
              <a:gd name="connsiteY1721" fmla="*/ 585945 h 1237129"/>
              <a:gd name="connsiteX1722" fmla="*/ 3026073 w 3751729"/>
              <a:gd name="connsiteY1722" fmla="*/ 588407 h 1237129"/>
              <a:gd name="connsiteX1723" fmla="*/ 3026073 w 3751729"/>
              <a:gd name="connsiteY1723" fmla="*/ 580776 h 1237129"/>
              <a:gd name="connsiteX1724" fmla="*/ 3024348 w 3751729"/>
              <a:gd name="connsiteY1724" fmla="*/ 574133 h 1237129"/>
              <a:gd name="connsiteX1725" fmla="*/ 3024348 w 3751729"/>
              <a:gd name="connsiteY1725" fmla="*/ 564040 h 1237129"/>
              <a:gd name="connsiteX1726" fmla="*/ 3026073 w 3751729"/>
              <a:gd name="connsiteY1726" fmla="*/ 552225 h 1237129"/>
              <a:gd name="connsiteX1727" fmla="*/ 3026073 w 3751729"/>
              <a:gd name="connsiteY1727" fmla="*/ 543117 h 1237129"/>
              <a:gd name="connsiteX1728" fmla="*/ 3021888 w 3751729"/>
              <a:gd name="connsiteY1728" fmla="*/ 543117 h 1237129"/>
              <a:gd name="connsiteX1729" fmla="*/ 3018688 w 3751729"/>
              <a:gd name="connsiteY1729" fmla="*/ 543117 h 1237129"/>
              <a:gd name="connsiteX1730" fmla="*/ 3016226 w 3751729"/>
              <a:gd name="connsiteY1730" fmla="*/ 543117 h 1237129"/>
              <a:gd name="connsiteX1731" fmla="*/ 3014503 w 3751729"/>
              <a:gd name="connsiteY1731" fmla="*/ 543117 h 1237129"/>
              <a:gd name="connsiteX1732" fmla="*/ 3012780 w 3751729"/>
              <a:gd name="connsiteY1732" fmla="*/ 541394 h 1237129"/>
              <a:gd name="connsiteX1733" fmla="*/ 3010318 w 3751729"/>
              <a:gd name="connsiteY1733" fmla="*/ 540655 h 1237129"/>
              <a:gd name="connsiteX1734" fmla="*/ 3007118 w 3751729"/>
              <a:gd name="connsiteY1734" fmla="*/ 535733 h 1237129"/>
              <a:gd name="connsiteX1735" fmla="*/ 3010318 w 3751729"/>
              <a:gd name="connsiteY1735" fmla="*/ 531548 h 1237129"/>
              <a:gd name="connsiteX1736" fmla="*/ 3012780 w 3751729"/>
              <a:gd name="connsiteY1736" fmla="*/ 527363 h 1237129"/>
              <a:gd name="connsiteX1737" fmla="*/ 3014503 w 3751729"/>
              <a:gd name="connsiteY1737" fmla="*/ 523179 h 1237129"/>
              <a:gd name="connsiteX1738" fmla="*/ 3017703 w 3751729"/>
              <a:gd name="connsiteY1738" fmla="*/ 517271 h 1237129"/>
              <a:gd name="connsiteX1739" fmla="*/ 3010318 w 3751729"/>
              <a:gd name="connsiteY1739" fmla="*/ 517271 h 1237129"/>
              <a:gd name="connsiteX1740" fmla="*/ 3001211 w 3751729"/>
              <a:gd name="connsiteY1740" fmla="*/ 515548 h 1237129"/>
              <a:gd name="connsiteX1741" fmla="*/ 2991365 w 3751729"/>
              <a:gd name="connsiteY1741" fmla="*/ 518010 h 1237129"/>
              <a:gd name="connsiteX1742" fmla="*/ 2979796 w 3751729"/>
              <a:gd name="connsiteY1742" fmla="*/ 522932 h 1237129"/>
              <a:gd name="connsiteX1743" fmla="*/ 2969950 w 3751729"/>
              <a:gd name="connsiteY1743" fmla="*/ 527117 h 1237129"/>
              <a:gd name="connsiteX1744" fmla="*/ 2969950 w 3751729"/>
              <a:gd name="connsiteY1744" fmla="*/ 523672 h 1237129"/>
              <a:gd name="connsiteX1745" fmla="*/ 2971672 w 3751729"/>
              <a:gd name="connsiteY1745" fmla="*/ 519486 h 1237129"/>
              <a:gd name="connsiteX1746" fmla="*/ 2973396 w 3751729"/>
              <a:gd name="connsiteY1746" fmla="*/ 517025 h 1237129"/>
              <a:gd name="connsiteX1747" fmla="*/ 2974134 w 3751729"/>
              <a:gd name="connsiteY1747" fmla="*/ 512102 h 1237129"/>
              <a:gd name="connsiteX1748" fmla="*/ 2975857 w 3751729"/>
              <a:gd name="connsiteY1748" fmla="*/ 509640 h 1237129"/>
              <a:gd name="connsiteX1749" fmla="*/ 2978318 w 3751729"/>
              <a:gd name="connsiteY1749" fmla="*/ 503733 h 1237129"/>
              <a:gd name="connsiteX1750" fmla="*/ 2975857 w 3751729"/>
              <a:gd name="connsiteY1750" fmla="*/ 503733 h 1237129"/>
              <a:gd name="connsiteX1751" fmla="*/ 2973396 w 3751729"/>
              <a:gd name="connsiteY1751" fmla="*/ 502009 h 1237129"/>
              <a:gd name="connsiteX1752" fmla="*/ 2970196 w 3751729"/>
              <a:gd name="connsiteY1752" fmla="*/ 502009 h 1237129"/>
              <a:gd name="connsiteX1753" fmla="*/ 2966011 w 3751729"/>
              <a:gd name="connsiteY1753" fmla="*/ 500287 h 1237129"/>
              <a:gd name="connsiteX1754" fmla="*/ 2956904 w 3751729"/>
              <a:gd name="connsiteY1754" fmla="*/ 509395 h 1237129"/>
              <a:gd name="connsiteX1755" fmla="*/ 2947058 w 3751729"/>
              <a:gd name="connsiteY1755" fmla="*/ 517025 h 1237129"/>
              <a:gd name="connsiteX1756" fmla="*/ 2937212 w 3751729"/>
              <a:gd name="connsiteY1756" fmla="*/ 525394 h 1237129"/>
              <a:gd name="connsiteX1757" fmla="*/ 2931550 w 3751729"/>
              <a:gd name="connsiteY1757" fmla="*/ 535487 h 1237129"/>
              <a:gd name="connsiteX1758" fmla="*/ 2937212 w 3751729"/>
              <a:gd name="connsiteY1758" fmla="*/ 538932 h 1237129"/>
              <a:gd name="connsiteX1759" fmla="*/ 2941396 w 3751729"/>
              <a:gd name="connsiteY1759" fmla="*/ 541394 h 1237129"/>
              <a:gd name="connsiteX1760" fmla="*/ 2944596 w 3751729"/>
              <a:gd name="connsiteY1760" fmla="*/ 544840 h 1237129"/>
              <a:gd name="connsiteX1761" fmla="*/ 2947058 w 3751729"/>
              <a:gd name="connsiteY1761" fmla="*/ 547301 h 1237129"/>
              <a:gd name="connsiteX1762" fmla="*/ 2950257 w 3751729"/>
              <a:gd name="connsiteY1762" fmla="*/ 552225 h 1237129"/>
              <a:gd name="connsiteX1763" fmla="*/ 2958626 w 3751729"/>
              <a:gd name="connsiteY1763" fmla="*/ 547301 h 1237129"/>
              <a:gd name="connsiteX1764" fmla="*/ 2966011 w 3751729"/>
              <a:gd name="connsiteY1764" fmla="*/ 544840 h 1237129"/>
              <a:gd name="connsiteX1765" fmla="*/ 2973396 w 3751729"/>
              <a:gd name="connsiteY1765" fmla="*/ 544840 h 1237129"/>
              <a:gd name="connsiteX1766" fmla="*/ 2981764 w 3751729"/>
              <a:gd name="connsiteY1766" fmla="*/ 549025 h 1237129"/>
              <a:gd name="connsiteX1767" fmla="*/ 2985949 w 3751729"/>
              <a:gd name="connsiteY1767" fmla="*/ 549025 h 1237129"/>
              <a:gd name="connsiteX1768" fmla="*/ 2985949 w 3751729"/>
              <a:gd name="connsiteY1768" fmla="*/ 559117 h 1237129"/>
              <a:gd name="connsiteX1769" fmla="*/ 2970196 w 3751729"/>
              <a:gd name="connsiteY1769" fmla="*/ 559117 h 1237129"/>
              <a:gd name="connsiteX1770" fmla="*/ 2964534 w 3751729"/>
              <a:gd name="connsiteY1770" fmla="*/ 566748 h 1237129"/>
              <a:gd name="connsiteX1771" fmla="*/ 2958873 w 3751729"/>
              <a:gd name="connsiteY1771" fmla="*/ 572655 h 1237129"/>
              <a:gd name="connsiteX1772" fmla="*/ 2954688 w 3751729"/>
              <a:gd name="connsiteY1772" fmla="*/ 578561 h 1237129"/>
              <a:gd name="connsiteX1773" fmla="*/ 2950503 w 3751729"/>
              <a:gd name="connsiteY1773" fmla="*/ 588653 h 1237129"/>
              <a:gd name="connsiteX1774" fmla="*/ 2962073 w 3751729"/>
              <a:gd name="connsiteY1774" fmla="*/ 596284 h 1237129"/>
              <a:gd name="connsiteX1775" fmla="*/ 2968719 w 3751729"/>
              <a:gd name="connsiteY1775" fmla="*/ 608099 h 1237129"/>
              <a:gd name="connsiteX1776" fmla="*/ 2974380 w 3751729"/>
              <a:gd name="connsiteY1776" fmla="*/ 624099 h 1237129"/>
              <a:gd name="connsiteX1777" fmla="*/ 2977581 w 3751729"/>
              <a:gd name="connsiteY1777" fmla="*/ 640099 h 1237129"/>
              <a:gd name="connsiteX1778" fmla="*/ 2978318 w 3751729"/>
              <a:gd name="connsiteY1778" fmla="*/ 657822 h 1237129"/>
              <a:gd name="connsiteX1779" fmla="*/ 2978318 w 3751729"/>
              <a:gd name="connsiteY1779" fmla="*/ 673330 h 1237129"/>
              <a:gd name="connsiteX1780" fmla="*/ 2968472 w 3751729"/>
              <a:gd name="connsiteY1780" fmla="*/ 679976 h 1237129"/>
              <a:gd name="connsiteX1781" fmla="*/ 2962811 w 3751729"/>
              <a:gd name="connsiteY1781" fmla="*/ 691791 h 1237129"/>
              <a:gd name="connsiteX1782" fmla="*/ 2957149 w 3751729"/>
              <a:gd name="connsiteY1782" fmla="*/ 702622 h 1237129"/>
              <a:gd name="connsiteX1783" fmla="*/ 2950503 w 3751729"/>
              <a:gd name="connsiteY1783" fmla="*/ 714437 h 1237129"/>
              <a:gd name="connsiteX1784" fmla="*/ 2935734 w 3751729"/>
              <a:gd name="connsiteY1784" fmla="*/ 730437 h 1237129"/>
              <a:gd name="connsiteX1785" fmla="*/ 2916781 w 3751729"/>
              <a:gd name="connsiteY1785" fmla="*/ 742251 h 1237129"/>
              <a:gd name="connsiteX1786" fmla="*/ 2896842 w 3751729"/>
              <a:gd name="connsiteY1786" fmla="*/ 750622 h 1237129"/>
              <a:gd name="connsiteX1787" fmla="*/ 2873704 w 3751729"/>
              <a:gd name="connsiteY1787" fmla="*/ 758252 h 1237129"/>
              <a:gd name="connsiteX1788" fmla="*/ 2852289 w 3751729"/>
              <a:gd name="connsiteY1788" fmla="*/ 762437 h 1237129"/>
              <a:gd name="connsiteX1789" fmla="*/ 2852289 w 3751729"/>
              <a:gd name="connsiteY1789" fmla="*/ 768345 h 1237129"/>
              <a:gd name="connsiteX1790" fmla="*/ 2852289 w 3751729"/>
              <a:gd name="connsiteY1790" fmla="*/ 771791 h 1237129"/>
              <a:gd name="connsiteX1791" fmla="*/ 2852289 w 3751729"/>
              <a:gd name="connsiteY1791" fmla="*/ 774251 h 1237129"/>
              <a:gd name="connsiteX1792" fmla="*/ 2852289 w 3751729"/>
              <a:gd name="connsiteY1792" fmla="*/ 775976 h 1237129"/>
              <a:gd name="connsiteX1793" fmla="*/ 2854012 w 3751729"/>
              <a:gd name="connsiteY1793" fmla="*/ 777698 h 1237129"/>
              <a:gd name="connsiteX1794" fmla="*/ 2854012 w 3751729"/>
              <a:gd name="connsiteY1794" fmla="*/ 781882 h 1237129"/>
              <a:gd name="connsiteX1795" fmla="*/ 2854750 w 3751729"/>
              <a:gd name="connsiteY1795" fmla="*/ 786068 h 1237129"/>
              <a:gd name="connsiteX1796" fmla="*/ 2852289 w 3751729"/>
              <a:gd name="connsiteY1796" fmla="*/ 789513 h 1237129"/>
              <a:gd name="connsiteX1797" fmla="*/ 2849089 w 3751729"/>
              <a:gd name="connsiteY1797" fmla="*/ 791974 h 1237129"/>
              <a:gd name="connsiteX1798" fmla="*/ 2848350 w 3751729"/>
              <a:gd name="connsiteY1798" fmla="*/ 793699 h 1237129"/>
              <a:gd name="connsiteX1799" fmla="*/ 2845150 w 3751729"/>
              <a:gd name="connsiteY1799" fmla="*/ 796159 h 1237129"/>
              <a:gd name="connsiteX1800" fmla="*/ 2839489 w 3751729"/>
              <a:gd name="connsiteY1800" fmla="*/ 799605 h 1237129"/>
              <a:gd name="connsiteX1801" fmla="*/ 2837766 w 3751729"/>
              <a:gd name="connsiteY1801" fmla="*/ 799605 h 1237129"/>
              <a:gd name="connsiteX1802" fmla="*/ 2837027 w 3751729"/>
              <a:gd name="connsiteY1802" fmla="*/ 801329 h 1237129"/>
              <a:gd name="connsiteX1803" fmla="*/ 2835304 w 3751729"/>
              <a:gd name="connsiteY1803" fmla="*/ 801329 h 1237129"/>
              <a:gd name="connsiteX1804" fmla="*/ 2833582 w 3751729"/>
              <a:gd name="connsiteY1804" fmla="*/ 801329 h 1237129"/>
              <a:gd name="connsiteX1805" fmla="*/ 2831119 w 3751729"/>
              <a:gd name="connsiteY1805" fmla="*/ 802067 h 1237129"/>
              <a:gd name="connsiteX1806" fmla="*/ 2829396 w 3751729"/>
              <a:gd name="connsiteY1806" fmla="*/ 797883 h 1237129"/>
              <a:gd name="connsiteX1807" fmla="*/ 2827673 w 3751729"/>
              <a:gd name="connsiteY1807" fmla="*/ 793699 h 1237129"/>
              <a:gd name="connsiteX1808" fmla="*/ 2827673 w 3751729"/>
              <a:gd name="connsiteY1808" fmla="*/ 789513 h 1237129"/>
              <a:gd name="connsiteX1809" fmla="*/ 2827673 w 3751729"/>
              <a:gd name="connsiteY1809" fmla="*/ 781882 h 1237129"/>
              <a:gd name="connsiteX1810" fmla="*/ 2830873 w 3751729"/>
              <a:gd name="connsiteY1810" fmla="*/ 780160 h 1237129"/>
              <a:gd name="connsiteX1811" fmla="*/ 2833336 w 3751729"/>
              <a:gd name="connsiteY1811" fmla="*/ 780160 h 1237129"/>
              <a:gd name="connsiteX1812" fmla="*/ 2836535 w 3751729"/>
              <a:gd name="connsiteY1812" fmla="*/ 778437 h 1237129"/>
              <a:gd name="connsiteX1813" fmla="*/ 2837274 w 3751729"/>
              <a:gd name="connsiteY1813" fmla="*/ 775976 h 1237129"/>
              <a:gd name="connsiteX1814" fmla="*/ 2838997 w 3751729"/>
              <a:gd name="connsiteY1814" fmla="*/ 772529 h 1237129"/>
              <a:gd name="connsiteX1815" fmla="*/ 2837274 w 3751729"/>
              <a:gd name="connsiteY1815" fmla="*/ 770067 h 1237129"/>
              <a:gd name="connsiteX1816" fmla="*/ 2834812 w 3751729"/>
              <a:gd name="connsiteY1816" fmla="*/ 765883 h 1237129"/>
              <a:gd name="connsiteX1817" fmla="*/ 2833089 w 3751729"/>
              <a:gd name="connsiteY1817" fmla="*/ 762437 h 1237129"/>
              <a:gd name="connsiteX1818" fmla="*/ 2830627 w 3751729"/>
              <a:gd name="connsiteY1818" fmla="*/ 760714 h 1237129"/>
              <a:gd name="connsiteX1819" fmla="*/ 2828905 w 3751729"/>
              <a:gd name="connsiteY1819" fmla="*/ 760714 h 1237129"/>
              <a:gd name="connsiteX1820" fmla="*/ 2824720 w 3751729"/>
              <a:gd name="connsiteY1820" fmla="*/ 759975 h 1237129"/>
              <a:gd name="connsiteX1821" fmla="*/ 2819797 w 3751729"/>
              <a:gd name="connsiteY1821" fmla="*/ 759975 h 1237129"/>
              <a:gd name="connsiteX1822" fmla="*/ 2814874 w 3751729"/>
              <a:gd name="connsiteY1822" fmla="*/ 766621 h 1237129"/>
              <a:gd name="connsiteX1823" fmla="*/ 2809213 w 3751729"/>
              <a:gd name="connsiteY1823" fmla="*/ 771545 h 1237129"/>
              <a:gd name="connsiteX1824" fmla="*/ 2804289 w 3751729"/>
              <a:gd name="connsiteY1824" fmla="*/ 775729 h 1237129"/>
              <a:gd name="connsiteX1825" fmla="*/ 2800104 w 3751729"/>
              <a:gd name="connsiteY1825" fmla="*/ 783360 h 1237129"/>
              <a:gd name="connsiteX1826" fmla="*/ 2798382 w 3751729"/>
              <a:gd name="connsiteY1826" fmla="*/ 795174 h 1237129"/>
              <a:gd name="connsiteX1827" fmla="*/ 2811674 w 3751729"/>
              <a:gd name="connsiteY1827" fmla="*/ 807729 h 1237129"/>
              <a:gd name="connsiteX1828" fmla="*/ 2821520 w 3751729"/>
              <a:gd name="connsiteY1828" fmla="*/ 821268 h 1237129"/>
              <a:gd name="connsiteX1829" fmla="*/ 2830627 w 3751729"/>
              <a:gd name="connsiteY1829" fmla="*/ 835544 h 1237129"/>
              <a:gd name="connsiteX1830" fmla="*/ 2834812 w 3751729"/>
              <a:gd name="connsiteY1830" fmla="*/ 854743 h 1237129"/>
              <a:gd name="connsiteX1831" fmla="*/ 2836535 w 3751729"/>
              <a:gd name="connsiteY1831" fmla="*/ 878129 h 1237129"/>
              <a:gd name="connsiteX1832" fmla="*/ 2788535 w 3751729"/>
              <a:gd name="connsiteY1832" fmla="*/ 917512 h 1237129"/>
              <a:gd name="connsiteX1833" fmla="*/ 2782874 w 3751729"/>
              <a:gd name="connsiteY1833" fmla="*/ 917512 h 1237129"/>
              <a:gd name="connsiteX1834" fmla="*/ 2778689 w 3751729"/>
              <a:gd name="connsiteY1834" fmla="*/ 901513 h 1237129"/>
              <a:gd name="connsiteX1835" fmla="*/ 2769582 w 3751729"/>
              <a:gd name="connsiteY1835" fmla="*/ 889697 h 1237129"/>
              <a:gd name="connsiteX1836" fmla="*/ 2758012 w 3751729"/>
              <a:gd name="connsiteY1836" fmla="*/ 879605 h 1237129"/>
              <a:gd name="connsiteX1837" fmla="*/ 2745705 w 3751729"/>
              <a:gd name="connsiteY1837" fmla="*/ 869513 h 1237129"/>
              <a:gd name="connsiteX1838" fmla="*/ 2732412 w 3751729"/>
              <a:gd name="connsiteY1838" fmla="*/ 858682 h 1237129"/>
              <a:gd name="connsiteX1839" fmla="*/ 2726752 w 3751729"/>
              <a:gd name="connsiteY1839" fmla="*/ 882067 h 1237129"/>
              <a:gd name="connsiteX1840" fmla="*/ 2719366 w 3751729"/>
              <a:gd name="connsiteY1840" fmla="*/ 901266 h 1237129"/>
              <a:gd name="connsiteX1841" fmla="*/ 2726752 w 3751729"/>
              <a:gd name="connsiteY1841" fmla="*/ 905451 h 1237129"/>
              <a:gd name="connsiteX1842" fmla="*/ 2729951 w 3751729"/>
              <a:gd name="connsiteY1842" fmla="*/ 911359 h 1237129"/>
              <a:gd name="connsiteX1843" fmla="*/ 2730690 w 3751729"/>
              <a:gd name="connsiteY1843" fmla="*/ 918989 h 1237129"/>
              <a:gd name="connsiteX1844" fmla="*/ 2735613 w 3751729"/>
              <a:gd name="connsiteY1844" fmla="*/ 927359 h 1237129"/>
              <a:gd name="connsiteX1845" fmla="*/ 2736351 w 3751729"/>
              <a:gd name="connsiteY1845" fmla="*/ 929082 h 1237129"/>
              <a:gd name="connsiteX1846" fmla="*/ 2739551 w 3751729"/>
              <a:gd name="connsiteY1846" fmla="*/ 929082 h 1237129"/>
              <a:gd name="connsiteX1847" fmla="*/ 2742013 w 3751729"/>
              <a:gd name="connsiteY1847" fmla="*/ 929082 h 1237129"/>
              <a:gd name="connsiteX1848" fmla="*/ 2745213 w 3751729"/>
              <a:gd name="connsiteY1848" fmla="*/ 929082 h 1237129"/>
              <a:gd name="connsiteX1849" fmla="*/ 2747675 w 3751729"/>
              <a:gd name="connsiteY1849" fmla="*/ 930805 h 1237129"/>
              <a:gd name="connsiteX1850" fmla="*/ 2759243 w 3751729"/>
              <a:gd name="connsiteY1850" fmla="*/ 942619 h 1237129"/>
              <a:gd name="connsiteX1851" fmla="*/ 2768351 w 3751729"/>
              <a:gd name="connsiteY1851" fmla="*/ 960342 h 1237129"/>
              <a:gd name="connsiteX1852" fmla="*/ 2774013 w 3751729"/>
              <a:gd name="connsiteY1852" fmla="*/ 980527 h 1237129"/>
              <a:gd name="connsiteX1853" fmla="*/ 2774751 w 3751729"/>
              <a:gd name="connsiteY1853" fmla="*/ 1001451 h 1237129"/>
              <a:gd name="connsiteX1854" fmla="*/ 2766382 w 3751729"/>
              <a:gd name="connsiteY1854" fmla="*/ 1001451 h 1237129"/>
              <a:gd name="connsiteX1855" fmla="*/ 2757274 w 3751729"/>
              <a:gd name="connsiteY1855" fmla="*/ 993820 h 1237129"/>
              <a:gd name="connsiteX1856" fmla="*/ 2748905 w 3751729"/>
              <a:gd name="connsiteY1856" fmla="*/ 989635 h 1237129"/>
              <a:gd name="connsiteX1857" fmla="*/ 2747182 w 3751729"/>
              <a:gd name="connsiteY1857" fmla="*/ 987911 h 1237129"/>
              <a:gd name="connsiteX1858" fmla="*/ 2739797 w 3751729"/>
              <a:gd name="connsiteY1858" fmla="*/ 982005 h 1237129"/>
              <a:gd name="connsiteX1859" fmla="*/ 2734874 w 3751729"/>
              <a:gd name="connsiteY1859" fmla="*/ 970188 h 1237129"/>
              <a:gd name="connsiteX1860" fmla="*/ 2731675 w 3751729"/>
              <a:gd name="connsiteY1860" fmla="*/ 956651 h 1237129"/>
              <a:gd name="connsiteX1861" fmla="*/ 2727490 w 3751729"/>
              <a:gd name="connsiteY1861" fmla="*/ 944835 h 1237129"/>
              <a:gd name="connsiteX1862" fmla="*/ 2723305 w 3751729"/>
              <a:gd name="connsiteY1862" fmla="*/ 933020 h 1237129"/>
              <a:gd name="connsiteX1863" fmla="*/ 2715920 w 3751729"/>
              <a:gd name="connsiteY1863" fmla="*/ 922928 h 1237129"/>
              <a:gd name="connsiteX1864" fmla="*/ 2715920 w 3751729"/>
              <a:gd name="connsiteY1864" fmla="*/ 920467 h 1237129"/>
              <a:gd name="connsiteX1865" fmla="*/ 2708536 w 3751729"/>
              <a:gd name="connsiteY1865" fmla="*/ 922928 h 1237129"/>
              <a:gd name="connsiteX1866" fmla="*/ 2708536 w 3751729"/>
              <a:gd name="connsiteY1866" fmla="*/ 920467 h 1237129"/>
              <a:gd name="connsiteX1867" fmla="*/ 2706074 w 3751729"/>
              <a:gd name="connsiteY1867" fmla="*/ 908651 h 1237129"/>
              <a:gd name="connsiteX1868" fmla="*/ 2706074 w 3751729"/>
              <a:gd name="connsiteY1868" fmla="*/ 893636 h 1237129"/>
              <a:gd name="connsiteX1869" fmla="*/ 2706074 w 3751729"/>
              <a:gd name="connsiteY1869" fmla="*/ 877636 h 1237129"/>
              <a:gd name="connsiteX1870" fmla="*/ 2706074 w 3751729"/>
              <a:gd name="connsiteY1870" fmla="*/ 859913 h 1237129"/>
              <a:gd name="connsiteX1871" fmla="*/ 2704351 w 3751729"/>
              <a:gd name="connsiteY1871" fmla="*/ 843913 h 1237129"/>
              <a:gd name="connsiteX1872" fmla="*/ 2698690 w 3751729"/>
              <a:gd name="connsiteY1872" fmla="*/ 830374 h 1237129"/>
              <a:gd name="connsiteX1873" fmla="*/ 2689582 w 3751729"/>
              <a:gd name="connsiteY1873" fmla="*/ 820283 h 1237129"/>
              <a:gd name="connsiteX1874" fmla="*/ 2687121 w 3751729"/>
              <a:gd name="connsiteY1874" fmla="*/ 822744 h 1237129"/>
              <a:gd name="connsiteX1875" fmla="*/ 2682936 w 3751729"/>
              <a:gd name="connsiteY1875" fmla="*/ 826190 h 1237129"/>
              <a:gd name="connsiteX1876" fmla="*/ 2679736 w 3751729"/>
              <a:gd name="connsiteY1876" fmla="*/ 827913 h 1237129"/>
              <a:gd name="connsiteX1877" fmla="*/ 2674074 w 3751729"/>
              <a:gd name="connsiteY1877" fmla="*/ 828652 h 1237129"/>
              <a:gd name="connsiteX1878" fmla="*/ 2668414 w 3751729"/>
              <a:gd name="connsiteY1878" fmla="*/ 828652 h 1237129"/>
              <a:gd name="connsiteX1879" fmla="*/ 2666690 w 3751729"/>
              <a:gd name="connsiteY1879" fmla="*/ 828652 h 1237129"/>
              <a:gd name="connsiteX1880" fmla="*/ 2666690 w 3751729"/>
              <a:gd name="connsiteY1880" fmla="*/ 827913 h 1237129"/>
              <a:gd name="connsiteX1881" fmla="*/ 2665951 w 3751729"/>
              <a:gd name="connsiteY1881" fmla="*/ 827913 h 1237129"/>
              <a:gd name="connsiteX1882" fmla="*/ 2664228 w 3751729"/>
              <a:gd name="connsiteY1882" fmla="*/ 826190 h 1237129"/>
              <a:gd name="connsiteX1883" fmla="*/ 2664228 w 3751729"/>
              <a:gd name="connsiteY1883" fmla="*/ 808467 h 1237129"/>
              <a:gd name="connsiteX1884" fmla="*/ 2660044 w 3751729"/>
              <a:gd name="connsiteY1884" fmla="*/ 794191 h 1237129"/>
              <a:gd name="connsiteX1885" fmla="*/ 2654383 w 3751729"/>
              <a:gd name="connsiteY1885" fmla="*/ 782375 h 1237129"/>
              <a:gd name="connsiteX1886" fmla="*/ 2645275 w 3751729"/>
              <a:gd name="connsiteY1886" fmla="*/ 771545 h 1237129"/>
              <a:gd name="connsiteX1887" fmla="*/ 2638629 w 3751729"/>
              <a:gd name="connsiteY1887" fmla="*/ 759729 h 1237129"/>
              <a:gd name="connsiteX1888" fmla="*/ 2629522 w 3751729"/>
              <a:gd name="connsiteY1888" fmla="*/ 745452 h 1237129"/>
              <a:gd name="connsiteX1889" fmla="*/ 2627059 w 3751729"/>
              <a:gd name="connsiteY1889" fmla="*/ 747914 h 1237129"/>
              <a:gd name="connsiteX1890" fmla="*/ 2625337 w 3751729"/>
              <a:gd name="connsiteY1890" fmla="*/ 749637 h 1237129"/>
              <a:gd name="connsiteX1891" fmla="*/ 2623613 w 3751729"/>
              <a:gd name="connsiteY1891" fmla="*/ 753083 h 1237129"/>
              <a:gd name="connsiteX1892" fmla="*/ 2621891 w 3751729"/>
              <a:gd name="connsiteY1892" fmla="*/ 753821 h 1237129"/>
              <a:gd name="connsiteX1893" fmla="*/ 2621151 w 3751729"/>
              <a:gd name="connsiteY1893" fmla="*/ 755545 h 1237129"/>
              <a:gd name="connsiteX1894" fmla="*/ 2607860 w 3751729"/>
              <a:gd name="connsiteY1894" fmla="*/ 757268 h 1237129"/>
              <a:gd name="connsiteX1895" fmla="*/ 2596290 w 3751729"/>
              <a:gd name="connsiteY1895" fmla="*/ 755545 h 1237129"/>
              <a:gd name="connsiteX1896" fmla="*/ 2584721 w 3751729"/>
              <a:gd name="connsiteY1896" fmla="*/ 755545 h 1237129"/>
              <a:gd name="connsiteX1897" fmla="*/ 2581521 w 3751729"/>
              <a:gd name="connsiteY1897" fmla="*/ 767360 h 1237129"/>
              <a:gd name="connsiteX1898" fmla="*/ 2577337 w 3751729"/>
              <a:gd name="connsiteY1898" fmla="*/ 773268 h 1237129"/>
              <a:gd name="connsiteX1899" fmla="*/ 2574875 w 3751729"/>
              <a:gd name="connsiteY1899" fmla="*/ 774991 h 1237129"/>
              <a:gd name="connsiteX1900" fmla="*/ 2569214 w 3751729"/>
              <a:gd name="connsiteY1900" fmla="*/ 774991 h 1237129"/>
              <a:gd name="connsiteX1901" fmla="*/ 2563553 w 3751729"/>
              <a:gd name="connsiteY1901" fmla="*/ 776714 h 1237129"/>
              <a:gd name="connsiteX1902" fmla="*/ 2557891 w 3751729"/>
              <a:gd name="connsiteY1902" fmla="*/ 780897 h 1237129"/>
              <a:gd name="connsiteX1903" fmla="*/ 2548045 w 3751729"/>
              <a:gd name="connsiteY1903" fmla="*/ 806991 h 1237129"/>
              <a:gd name="connsiteX1904" fmla="*/ 2534753 w 3751729"/>
              <a:gd name="connsiteY1904" fmla="*/ 806991 h 1237129"/>
              <a:gd name="connsiteX1905" fmla="*/ 2527369 w 3751729"/>
              <a:gd name="connsiteY1905" fmla="*/ 812897 h 1237129"/>
              <a:gd name="connsiteX1906" fmla="*/ 2519983 w 3751729"/>
              <a:gd name="connsiteY1906" fmla="*/ 820528 h 1237129"/>
              <a:gd name="connsiteX1907" fmla="*/ 2510137 w 3751729"/>
              <a:gd name="connsiteY1907" fmla="*/ 826436 h 1237129"/>
              <a:gd name="connsiteX1908" fmla="*/ 2507676 w 3751729"/>
              <a:gd name="connsiteY1908" fmla="*/ 855728 h 1237129"/>
              <a:gd name="connsiteX1909" fmla="*/ 2500292 w 3751729"/>
              <a:gd name="connsiteY1909" fmla="*/ 880836 h 1237129"/>
              <a:gd name="connsiteX1910" fmla="*/ 2490445 w 3751729"/>
              <a:gd name="connsiteY1910" fmla="*/ 901020 h 1237129"/>
              <a:gd name="connsiteX1911" fmla="*/ 2474691 w 3751729"/>
              <a:gd name="connsiteY1911" fmla="*/ 920221 h 1237129"/>
              <a:gd name="connsiteX1912" fmla="*/ 2472968 w 3751729"/>
              <a:gd name="connsiteY1912" fmla="*/ 920221 h 1237129"/>
              <a:gd name="connsiteX1913" fmla="*/ 2471245 w 3751729"/>
              <a:gd name="connsiteY1913" fmla="*/ 918497 h 1237129"/>
              <a:gd name="connsiteX1914" fmla="*/ 2469522 w 3751729"/>
              <a:gd name="connsiteY1914" fmla="*/ 918497 h 1237129"/>
              <a:gd name="connsiteX1915" fmla="*/ 2468784 w 3751729"/>
              <a:gd name="connsiteY1915" fmla="*/ 916775 h 1237129"/>
              <a:gd name="connsiteX1916" fmla="*/ 2459676 w 3751729"/>
              <a:gd name="connsiteY1916" fmla="*/ 906682 h 1237129"/>
              <a:gd name="connsiteX1917" fmla="*/ 2451308 w 3751729"/>
              <a:gd name="connsiteY1917" fmla="*/ 890682 h 1237129"/>
              <a:gd name="connsiteX1918" fmla="*/ 2446384 w 3751729"/>
              <a:gd name="connsiteY1918" fmla="*/ 877144 h 1237129"/>
              <a:gd name="connsiteX1919" fmla="*/ 2445645 w 3751729"/>
              <a:gd name="connsiteY1919" fmla="*/ 874682 h 1237129"/>
              <a:gd name="connsiteX1920" fmla="*/ 2446384 w 3751729"/>
              <a:gd name="connsiteY1920" fmla="*/ 871236 h 1237129"/>
              <a:gd name="connsiteX1921" fmla="*/ 2448107 w 3751729"/>
              <a:gd name="connsiteY1921" fmla="*/ 868774 h 1237129"/>
              <a:gd name="connsiteX1922" fmla="*/ 2449830 w 3751729"/>
              <a:gd name="connsiteY1922" fmla="*/ 867051 h 1237129"/>
              <a:gd name="connsiteX1923" fmla="*/ 2449830 w 3751729"/>
              <a:gd name="connsiteY1923" fmla="*/ 865328 h 1237129"/>
              <a:gd name="connsiteX1924" fmla="*/ 2435061 w 3751729"/>
              <a:gd name="connsiteY1924" fmla="*/ 843421 h 1237129"/>
              <a:gd name="connsiteX1925" fmla="*/ 2425215 w 3751729"/>
              <a:gd name="connsiteY1925" fmla="*/ 820036 h 1237129"/>
              <a:gd name="connsiteX1926" fmla="*/ 2418568 w 3751729"/>
              <a:gd name="connsiteY1926" fmla="*/ 794929 h 1237129"/>
              <a:gd name="connsiteX1927" fmla="*/ 2415369 w 3751729"/>
              <a:gd name="connsiteY1927" fmla="*/ 764652 h 1237129"/>
              <a:gd name="connsiteX1928" fmla="*/ 2405523 w 3751729"/>
              <a:gd name="connsiteY1928" fmla="*/ 765390 h 1237129"/>
              <a:gd name="connsiteX1929" fmla="*/ 2398139 w 3751729"/>
              <a:gd name="connsiteY1929" fmla="*/ 765390 h 1237129"/>
              <a:gd name="connsiteX1930" fmla="*/ 2389769 w 3751729"/>
              <a:gd name="connsiteY1930" fmla="*/ 764652 h 1237129"/>
              <a:gd name="connsiteX1931" fmla="*/ 2386568 w 3751729"/>
              <a:gd name="connsiteY1931" fmla="*/ 761206 h 1237129"/>
              <a:gd name="connsiteX1932" fmla="*/ 2382384 w 3751729"/>
              <a:gd name="connsiteY1932" fmla="*/ 758744 h 1237129"/>
              <a:gd name="connsiteX1933" fmla="*/ 2379184 w 3751729"/>
              <a:gd name="connsiteY1933" fmla="*/ 755298 h 1237129"/>
              <a:gd name="connsiteX1934" fmla="*/ 2376723 w 3751729"/>
              <a:gd name="connsiteY1934" fmla="*/ 752837 h 1237129"/>
              <a:gd name="connsiteX1935" fmla="*/ 2379184 w 3751729"/>
              <a:gd name="connsiteY1935" fmla="*/ 742006 h 1237129"/>
              <a:gd name="connsiteX1936" fmla="*/ 2373523 w 3751729"/>
              <a:gd name="connsiteY1936" fmla="*/ 733637 h 1237129"/>
              <a:gd name="connsiteX1937" fmla="*/ 2363677 w 3751729"/>
              <a:gd name="connsiteY1937" fmla="*/ 726006 h 1237129"/>
              <a:gd name="connsiteX1938" fmla="*/ 2353830 w 3751729"/>
              <a:gd name="connsiteY1938" fmla="*/ 719360 h 1237129"/>
              <a:gd name="connsiteX1939" fmla="*/ 2344723 w 3751729"/>
              <a:gd name="connsiteY1939" fmla="*/ 710252 h 1237129"/>
              <a:gd name="connsiteX1940" fmla="*/ 2320847 w 3751729"/>
              <a:gd name="connsiteY1940" fmla="*/ 713699 h 1237129"/>
              <a:gd name="connsiteX1941" fmla="*/ 2295986 w 3751729"/>
              <a:gd name="connsiteY1941" fmla="*/ 713699 h 1237129"/>
              <a:gd name="connsiteX1942" fmla="*/ 2271123 w 3751729"/>
              <a:gd name="connsiteY1942" fmla="*/ 711976 h 1237129"/>
              <a:gd name="connsiteX1943" fmla="*/ 2247247 w 3751729"/>
              <a:gd name="connsiteY1943" fmla="*/ 710252 h 1237129"/>
              <a:gd name="connsiteX1944" fmla="*/ 2243063 w 3751729"/>
              <a:gd name="connsiteY1944" fmla="*/ 701883 h 1237129"/>
              <a:gd name="connsiteX1945" fmla="*/ 2237401 w 3751729"/>
              <a:gd name="connsiteY1945" fmla="*/ 691053 h 1237129"/>
              <a:gd name="connsiteX1946" fmla="*/ 2228293 w 3751729"/>
              <a:gd name="connsiteY1946" fmla="*/ 694499 h 1237129"/>
              <a:gd name="connsiteX1947" fmla="*/ 2222632 w 3751729"/>
              <a:gd name="connsiteY1947" fmla="*/ 696222 h 1237129"/>
              <a:gd name="connsiteX1948" fmla="*/ 2215247 w 3751729"/>
              <a:gd name="connsiteY1948" fmla="*/ 696960 h 1237129"/>
              <a:gd name="connsiteX1949" fmla="*/ 2205401 w 3751729"/>
              <a:gd name="connsiteY1949" fmla="*/ 696960 h 1237129"/>
              <a:gd name="connsiteX1950" fmla="*/ 2197031 w 3751729"/>
              <a:gd name="connsiteY1950" fmla="*/ 691053 h 1237129"/>
              <a:gd name="connsiteX1951" fmla="*/ 2187925 w 3751729"/>
              <a:gd name="connsiteY1951" fmla="*/ 686868 h 1237129"/>
              <a:gd name="connsiteX1952" fmla="*/ 2178078 w 3751729"/>
              <a:gd name="connsiteY1952" fmla="*/ 680960 h 1237129"/>
              <a:gd name="connsiteX1953" fmla="*/ 2170694 w 3751729"/>
              <a:gd name="connsiteY1953" fmla="*/ 675053 h 1237129"/>
              <a:gd name="connsiteX1954" fmla="*/ 2168232 w 3751729"/>
              <a:gd name="connsiteY1954" fmla="*/ 666683 h 1237129"/>
              <a:gd name="connsiteX1955" fmla="*/ 2164047 w 3751729"/>
              <a:gd name="connsiteY1955" fmla="*/ 659053 h 1237129"/>
              <a:gd name="connsiteX1956" fmla="*/ 2154940 w 3751729"/>
              <a:gd name="connsiteY1956" fmla="*/ 651422 h 1237129"/>
              <a:gd name="connsiteX1957" fmla="*/ 2153217 w 3751729"/>
              <a:gd name="connsiteY1957" fmla="*/ 651422 h 1237129"/>
              <a:gd name="connsiteX1958" fmla="*/ 2152479 w 3751729"/>
              <a:gd name="connsiteY1958" fmla="*/ 651422 h 1237129"/>
              <a:gd name="connsiteX1959" fmla="*/ 2150754 w 3751729"/>
              <a:gd name="connsiteY1959" fmla="*/ 651422 h 1237129"/>
              <a:gd name="connsiteX1960" fmla="*/ 2147555 w 3751729"/>
              <a:gd name="connsiteY1960" fmla="*/ 651422 h 1237129"/>
              <a:gd name="connsiteX1961" fmla="*/ 2141893 w 3751729"/>
              <a:gd name="connsiteY1961" fmla="*/ 651422 h 1237129"/>
              <a:gd name="connsiteX1962" fmla="*/ 2145094 w 3751729"/>
              <a:gd name="connsiteY1962" fmla="*/ 663237 h 1237129"/>
              <a:gd name="connsiteX1963" fmla="*/ 2149279 w 3751729"/>
              <a:gd name="connsiteY1963" fmla="*/ 676776 h 1237129"/>
              <a:gd name="connsiteX1964" fmla="*/ 2156663 w 3751729"/>
              <a:gd name="connsiteY1964" fmla="*/ 690314 h 1237129"/>
              <a:gd name="connsiteX1965" fmla="*/ 2162324 w 3751729"/>
              <a:gd name="connsiteY1965" fmla="*/ 702130 h 1237129"/>
              <a:gd name="connsiteX1966" fmla="*/ 2167986 w 3751729"/>
              <a:gd name="connsiteY1966" fmla="*/ 710498 h 1237129"/>
              <a:gd name="connsiteX1967" fmla="*/ 2169709 w 3751729"/>
              <a:gd name="connsiteY1967" fmla="*/ 706314 h 1237129"/>
              <a:gd name="connsiteX1968" fmla="*/ 2170448 w 3751729"/>
              <a:gd name="connsiteY1968" fmla="*/ 704591 h 1237129"/>
              <a:gd name="connsiteX1969" fmla="*/ 2170448 w 3751729"/>
              <a:gd name="connsiteY1969" fmla="*/ 702868 h 1237129"/>
              <a:gd name="connsiteX1970" fmla="*/ 2172170 w 3751729"/>
              <a:gd name="connsiteY1970" fmla="*/ 702868 h 1237129"/>
              <a:gd name="connsiteX1971" fmla="*/ 2173893 w 3751729"/>
              <a:gd name="connsiteY1971" fmla="*/ 702868 h 1237129"/>
              <a:gd name="connsiteX1972" fmla="*/ 2178078 w 3751729"/>
              <a:gd name="connsiteY1972" fmla="*/ 704591 h 1237129"/>
              <a:gd name="connsiteX1973" fmla="*/ 2179801 w 3751729"/>
              <a:gd name="connsiteY1973" fmla="*/ 708776 h 1237129"/>
              <a:gd name="connsiteX1974" fmla="*/ 2181524 w 3751729"/>
              <a:gd name="connsiteY1974" fmla="*/ 713699 h 1237129"/>
              <a:gd name="connsiteX1975" fmla="*/ 2181524 w 3751729"/>
              <a:gd name="connsiteY1975" fmla="*/ 717883 h 1237129"/>
              <a:gd name="connsiteX1976" fmla="*/ 2182262 w 3751729"/>
              <a:gd name="connsiteY1976" fmla="*/ 722068 h 1237129"/>
              <a:gd name="connsiteX1977" fmla="*/ 2183986 w 3751729"/>
              <a:gd name="connsiteY1977" fmla="*/ 726252 h 1237129"/>
              <a:gd name="connsiteX1978" fmla="*/ 2189647 w 3751729"/>
              <a:gd name="connsiteY1978" fmla="*/ 725514 h 1237129"/>
              <a:gd name="connsiteX1979" fmla="*/ 2197031 w 3751729"/>
              <a:gd name="connsiteY1979" fmla="*/ 723791 h 1237129"/>
              <a:gd name="connsiteX1980" fmla="*/ 2205401 w 3751729"/>
              <a:gd name="connsiteY1980" fmla="*/ 723791 h 1237129"/>
              <a:gd name="connsiteX1981" fmla="*/ 2218694 w 3751729"/>
              <a:gd name="connsiteY1981" fmla="*/ 708776 h 1237129"/>
              <a:gd name="connsiteX1982" fmla="*/ 2234447 w 3751729"/>
              <a:gd name="connsiteY1982" fmla="*/ 696960 h 1237129"/>
              <a:gd name="connsiteX1983" fmla="*/ 2236170 w 3751729"/>
              <a:gd name="connsiteY1983" fmla="*/ 711976 h 1237129"/>
              <a:gd name="connsiteX1984" fmla="*/ 2237892 w 3751729"/>
              <a:gd name="connsiteY1984" fmla="*/ 723791 h 1237129"/>
              <a:gd name="connsiteX1985" fmla="*/ 2259308 w 3751729"/>
              <a:gd name="connsiteY1985" fmla="*/ 735605 h 1237129"/>
              <a:gd name="connsiteX1986" fmla="*/ 2276538 w 3751729"/>
              <a:gd name="connsiteY1986" fmla="*/ 749882 h 1237129"/>
              <a:gd name="connsiteX1987" fmla="*/ 2270877 w 3751729"/>
              <a:gd name="connsiteY1987" fmla="*/ 757513 h 1237129"/>
              <a:gd name="connsiteX1988" fmla="*/ 2265954 w 3751729"/>
              <a:gd name="connsiteY1988" fmla="*/ 765145 h 1237129"/>
              <a:gd name="connsiteX1989" fmla="*/ 2261031 w 3751729"/>
              <a:gd name="connsiteY1989" fmla="*/ 771052 h 1237129"/>
              <a:gd name="connsiteX1990" fmla="*/ 2250200 w 3751729"/>
              <a:gd name="connsiteY1990" fmla="*/ 775236 h 1237129"/>
              <a:gd name="connsiteX1991" fmla="*/ 2250200 w 3751729"/>
              <a:gd name="connsiteY1991" fmla="*/ 791236 h 1237129"/>
              <a:gd name="connsiteX1992" fmla="*/ 2236170 w 3751729"/>
              <a:gd name="connsiteY1992" fmla="*/ 800345 h 1237129"/>
              <a:gd name="connsiteX1993" fmla="*/ 2221400 w 3751729"/>
              <a:gd name="connsiteY1993" fmla="*/ 810436 h 1237129"/>
              <a:gd name="connsiteX1994" fmla="*/ 2221400 w 3751729"/>
              <a:gd name="connsiteY1994" fmla="*/ 817575 h 1237129"/>
              <a:gd name="connsiteX1995" fmla="*/ 2203185 w 3751729"/>
              <a:gd name="connsiteY1995" fmla="*/ 817575 h 1237129"/>
              <a:gd name="connsiteX1996" fmla="*/ 2192355 w 3751729"/>
              <a:gd name="connsiteY1996" fmla="*/ 823483 h 1237129"/>
              <a:gd name="connsiteX1997" fmla="*/ 2183986 w 3751729"/>
              <a:gd name="connsiteY1997" fmla="*/ 832590 h 1237129"/>
              <a:gd name="connsiteX1998" fmla="*/ 2174140 w 3751729"/>
              <a:gd name="connsiteY1998" fmla="*/ 840220 h 1237129"/>
              <a:gd name="connsiteX1999" fmla="*/ 2160847 w 3751729"/>
              <a:gd name="connsiteY1999" fmla="*/ 846129 h 1237129"/>
              <a:gd name="connsiteX2000" fmla="*/ 2147555 w 3751729"/>
              <a:gd name="connsiteY2000" fmla="*/ 848590 h 1237129"/>
              <a:gd name="connsiteX2001" fmla="*/ 2133524 w 3751729"/>
              <a:gd name="connsiteY2001" fmla="*/ 852775 h 1237129"/>
              <a:gd name="connsiteX2002" fmla="*/ 2121956 w 3751729"/>
              <a:gd name="connsiteY2002" fmla="*/ 857698 h 1237129"/>
              <a:gd name="connsiteX2003" fmla="*/ 2112109 w 3751729"/>
              <a:gd name="connsiteY2003" fmla="*/ 863605 h 1237129"/>
              <a:gd name="connsiteX2004" fmla="*/ 2102263 w 3751729"/>
              <a:gd name="connsiteY2004" fmla="*/ 866067 h 1237129"/>
              <a:gd name="connsiteX2005" fmla="*/ 2094878 w 3751729"/>
              <a:gd name="connsiteY2005" fmla="*/ 866067 h 1237129"/>
              <a:gd name="connsiteX2006" fmla="*/ 2091678 w 3751729"/>
              <a:gd name="connsiteY2006" fmla="*/ 864344 h 1237129"/>
              <a:gd name="connsiteX2007" fmla="*/ 2090940 w 3751729"/>
              <a:gd name="connsiteY2007" fmla="*/ 864344 h 1237129"/>
              <a:gd name="connsiteX2008" fmla="*/ 2089217 w 3751729"/>
              <a:gd name="connsiteY2008" fmla="*/ 863605 h 1237129"/>
              <a:gd name="connsiteX2009" fmla="*/ 2087494 w 3751729"/>
              <a:gd name="connsiteY2009" fmla="*/ 861882 h 1237129"/>
              <a:gd name="connsiteX2010" fmla="*/ 2085771 w 3751729"/>
              <a:gd name="connsiteY2010" fmla="*/ 858436 h 1237129"/>
              <a:gd name="connsiteX2011" fmla="*/ 2081586 w 3751729"/>
              <a:gd name="connsiteY2011" fmla="*/ 850067 h 1237129"/>
              <a:gd name="connsiteX2012" fmla="*/ 2079864 w 3751729"/>
              <a:gd name="connsiteY2012" fmla="*/ 840959 h 1237129"/>
              <a:gd name="connsiteX2013" fmla="*/ 2079864 w 3751729"/>
              <a:gd name="connsiteY2013" fmla="*/ 832590 h 1237129"/>
              <a:gd name="connsiteX2014" fmla="*/ 2079125 w 3751729"/>
              <a:gd name="connsiteY2014" fmla="*/ 823483 h 1237129"/>
              <a:gd name="connsiteX2015" fmla="*/ 2071740 w 3751729"/>
              <a:gd name="connsiteY2015" fmla="*/ 809206 h 1237129"/>
              <a:gd name="connsiteX2016" fmla="*/ 2061895 w 3751729"/>
              <a:gd name="connsiteY2016" fmla="*/ 795667 h 1237129"/>
              <a:gd name="connsiteX2017" fmla="*/ 2051064 w 3751729"/>
              <a:gd name="connsiteY2017" fmla="*/ 783853 h 1237129"/>
              <a:gd name="connsiteX2018" fmla="*/ 2041218 w 3751729"/>
              <a:gd name="connsiteY2018" fmla="*/ 772036 h 1237129"/>
              <a:gd name="connsiteX2019" fmla="*/ 2038756 w 3751729"/>
              <a:gd name="connsiteY2019" fmla="*/ 763667 h 1237129"/>
              <a:gd name="connsiteX2020" fmla="*/ 2037033 w 3751729"/>
              <a:gd name="connsiteY2020" fmla="*/ 753575 h 1237129"/>
              <a:gd name="connsiteX2021" fmla="*/ 2035309 w 3751729"/>
              <a:gd name="connsiteY2021" fmla="*/ 742744 h 1237129"/>
              <a:gd name="connsiteX2022" fmla="*/ 2031125 w 3751729"/>
              <a:gd name="connsiteY2022" fmla="*/ 734375 h 1237129"/>
              <a:gd name="connsiteX2023" fmla="*/ 2015371 w 3751729"/>
              <a:gd name="connsiteY2023" fmla="*/ 724284 h 1237129"/>
              <a:gd name="connsiteX2024" fmla="*/ 2011187 w 3751729"/>
              <a:gd name="connsiteY2024" fmla="*/ 714191 h 1237129"/>
              <a:gd name="connsiteX2025" fmla="*/ 2006264 w 3751729"/>
              <a:gd name="connsiteY2025" fmla="*/ 703361 h 1237129"/>
              <a:gd name="connsiteX2026" fmla="*/ 2002079 w 3751729"/>
              <a:gd name="connsiteY2026" fmla="*/ 693268 h 1237129"/>
              <a:gd name="connsiteX2027" fmla="*/ 1996418 w 3751729"/>
              <a:gd name="connsiteY2027" fmla="*/ 684899 h 1237129"/>
              <a:gd name="connsiteX2028" fmla="*/ 1988049 w 3751729"/>
              <a:gd name="connsiteY2028" fmla="*/ 678991 h 1237129"/>
              <a:gd name="connsiteX2029" fmla="*/ 1983126 w 3751729"/>
              <a:gd name="connsiteY2029" fmla="*/ 677268 h 1237129"/>
              <a:gd name="connsiteX2030" fmla="*/ 1982387 w 3751729"/>
              <a:gd name="connsiteY2030" fmla="*/ 673821 h 1237129"/>
              <a:gd name="connsiteX2031" fmla="*/ 1979187 w 3751729"/>
              <a:gd name="connsiteY2031" fmla="*/ 673083 h 1237129"/>
              <a:gd name="connsiteX2032" fmla="*/ 1976725 w 3751729"/>
              <a:gd name="connsiteY2032" fmla="*/ 671361 h 1237129"/>
              <a:gd name="connsiteX2033" fmla="*/ 1973525 w 3751729"/>
              <a:gd name="connsiteY2033" fmla="*/ 669637 h 1237129"/>
              <a:gd name="connsiteX2034" fmla="*/ 1971065 w 3751729"/>
              <a:gd name="connsiteY2034" fmla="*/ 667176 h 1237129"/>
              <a:gd name="connsiteX2035" fmla="*/ 1967864 w 3751729"/>
              <a:gd name="connsiteY2035" fmla="*/ 662253 h 1237129"/>
              <a:gd name="connsiteX2036" fmla="*/ 1965403 w 3751729"/>
              <a:gd name="connsiteY2036" fmla="*/ 656345 h 1237129"/>
              <a:gd name="connsiteX2037" fmla="*/ 1962203 w 3751729"/>
              <a:gd name="connsiteY2037" fmla="*/ 656345 h 1237129"/>
              <a:gd name="connsiteX2038" fmla="*/ 1962203 w 3751729"/>
              <a:gd name="connsiteY2038" fmla="*/ 662253 h 1237129"/>
              <a:gd name="connsiteX2039" fmla="*/ 1972049 w 3751729"/>
              <a:gd name="connsiteY2039" fmla="*/ 675791 h 1237129"/>
              <a:gd name="connsiteX2040" fmla="*/ 1981156 w 3751729"/>
              <a:gd name="connsiteY2040" fmla="*/ 690806 h 1237129"/>
              <a:gd name="connsiteX2041" fmla="*/ 1986818 w 3751729"/>
              <a:gd name="connsiteY2041" fmla="*/ 708529 h 1237129"/>
              <a:gd name="connsiteX2042" fmla="*/ 1992479 w 3751729"/>
              <a:gd name="connsiteY2042" fmla="*/ 724529 h 1237129"/>
              <a:gd name="connsiteX2043" fmla="*/ 1999863 w 3751729"/>
              <a:gd name="connsiteY2043" fmla="*/ 740529 h 1237129"/>
              <a:gd name="connsiteX2044" fmla="*/ 2002326 w 3751729"/>
              <a:gd name="connsiteY2044" fmla="*/ 742991 h 1237129"/>
              <a:gd name="connsiteX2045" fmla="*/ 2006509 w 3751729"/>
              <a:gd name="connsiteY2045" fmla="*/ 746437 h 1237129"/>
              <a:gd name="connsiteX2046" fmla="*/ 2009710 w 3751729"/>
              <a:gd name="connsiteY2046" fmla="*/ 748898 h 1237129"/>
              <a:gd name="connsiteX2047" fmla="*/ 2013895 w 3751729"/>
              <a:gd name="connsiteY2047" fmla="*/ 752344 h 1237129"/>
              <a:gd name="connsiteX2048" fmla="*/ 2015618 w 3751729"/>
              <a:gd name="connsiteY2048" fmla="*/ 756528 h 1237129"/>
              <a:gd name="connsiteX2049" fmla="*/ 2015618 w 3751729"/>
              <a:gd name="connsiteY2049" fmla="*/ 785821 h 1237129"/>
              <a:gd name="connsiteX2050" fmla="*/ 2018079 w 3751729"/>
              <a:gd name="connsiteY2050" fmla="*/ 789268 h 1237129"/>
              <a:gd name="connsiteX2051" fmla="*/ 2021279 w 3751729"/>
              <a:gd name="connsiteY2051" fmla="*/ 793452 h 1237129"/>
              <a:gd name="connsiteX2052" fmla="*/ 2025464 w 3751729"/>
              <a:gd name="connsiteY2052" fmla="*/ 795914 h 1237129"/>
              <a:gd name="connsiteX2053" fmla="*/ 2029648 w 3751729"/>
              <a:gd name="connsiteY2053" fmla="*/ 799360 h 1237129"/>
              <a:gd name="connsiteX2054" fmla="*/ 2031371 w 3751729"/>
              <a:gd name="connsiteY2054" fmla="*/ 801820 h 1237129"/>
              <a:gd name="connsiteX2055" fmla="*/ 2033834 w 3751729"/>
              <a:gd name="connsiteY2055" fmla="*/ 810929 h 1237129"/>
              <a:gd name="connsiteX2056" fmla="*/ 2035556 w 3751729"/>
              <a:gd name="connsiteY2056" fmla="*/ 817575 h 1237129"/>
              <a:gd name="connsiteX2057" fmla="*/ 2038756 w 3751729"/>
              <a:gd name="connsiteY2057" fmla="*/ 826682 h 1237129"/>
              <a:gd name="connsiteX2058" fmla="*/ 2047125 w 3751729"/>
              <a:gd name="connsiteY2058" fmla="*/ 836775 h 1237129"/>
              <a:gd name="connsiteX2059" fmla="*/ 2060417 w 3751729"/>
              <a:gd name="connsiteY2059" fmla="*/ 845882 h 1237129"/>
              <a:gd name="connsiteX2060" fmla="*/ 2074448 w 3751729"/>
              <a:gd name="connsiteY2060" fmla="*/ 854252 h 1237129"/>
              <a:gd name="connsiteX2061" fmla="*/ 2086017 w 3751729"/>
              <a:gd name="connsiteY2061" fmla="*/ 863359 h 1237129"/>
              <a:gd name="connsiteX2062" fmla="*/ 2089217 w 3751729"/>
              <a:gd name="connsiteY2062" fmla="*/ 867544 h 1237129"/>
              <a:gd name="connsiteX2063" fmla="*/ 2089217 w 3751729"/>
              <a:gd name="connsiteY2063" fmla="*/ 873451 h 1237129"/>
              <a:gd name="connsiteX2064" fmla="*/ 2089217 w 3751729"/>
              <a:gd name="connsiteY2064" fmla="*/ 877636 h 1237129"/>
              <a:gd name="connsiteX2065" fmla="*/ 2090940 w 3751729"/>
              <a:gd name="connsiteY2065" fmla="*/ 881821 h 1237129"/>
              <a:gd name="connsiteX2066" fmla="*/ 2095125 w 3751729"/>
              <a:gd name="connsiteY2066" fmla="*/ 886743 h 1237129"/>
              <a:gd name="connsiteX2067" fmla="*/ 2107433 w 3751729"/>
              <a:gd name="connsiteY2067" fmla="*/ 887482 h 1237129"/>
              <a:gd name="connsiteX2068" fmla="*/ 2122201 w 3751729"/>
              <a:gd name="connsiteY2068" fmla="*/ 880836 h 1237129"/>
              <a:gd name="connsiteX2069" fmla="*/ 2142140 w 3751729"/>
              <a:gd name="connsiteY2069" fmla="*/ 875912 h 1237129"/>
              <a:gd name="connsiteX2070" fmla="*/ 2161093 w 3751729"/>
              <a:gd name="connsiteY2070" fmla="*/ 871728 h 1237129"/>
              <a:gd name="connsiteX2071" fmla="*/ 2178323 w 3751729"/>
              <a:gd name="connsiteY2071" fmla="*/ 869267 h 1237129"/>
              <a:gd name="connsiteX2072" fmla="*/ 2178323 w 3751729"/>
              <a:gd name="connsiteY2072" fmla="*/ 871728 h 1237129"/>
              <a:gd name="connsiteX2073" fmla="*/ 2174140 w 3751729"/>
              <a:gd name="connsiteY2073" fmla="*/ 879359 h 1237129"/>
              <a:gd name="connsiteX2074" fmla="*/ 2174140 w 3751729"/>
              <a:gd name="connsiteY2074" fmla="*/ 888221 h 1237129"/>
              <a:gd name="connsiteX2075" fmla="*/ 2170940 w 3751729"/>
              <a:gd name="connsiteY2075" fmla="*/ 898313 h 1237129"/>
              <a:gd name="connsiteX2076" fmla="*/ 2165278 w 3751729"/>
              <a:gd name="connsiteY2076" fmla="*/ 913328 h 1237129"/>
              <a:gd name="connsiteX2077" fmla="*/ 2156909 w 3751729"/>
              <a:gd name="connsiteY2077" fmla="*/ 931051 h 1237129"/>
              <a:gd name="connsiteX2078" fmla="*/ 2147063 w 3751729"/>
              <a:gd name="connsiteY2078" fmla="*/ 948774 h 1237129"/>
              <a:gd name="connsiteX2079" fmla="*/ 2136232 w 3751729"/>
              <a:gd name="connsiteY2079" fmla="*/ 963051 h 1237129"/>
              <a:gd name="connsiteX2080" fmla="*/ 2120479 w 3751729"/>
              <a:gd name="connsiteY2080" fmla="*/ 979050 h 1237129"/>
              <a:gd name="connsiteX2081" fmla="*/ 2103248 w 3751729"/>
              <a:gd name="connsiteY2081" fmla="*/ 994066 h 1237129"/>
              <a:gd name="connsiteX2082" fmla="*/ 2085032 w 3751729"/>
              <a:gd name="connsiteY2082" fmla="*/ 1008343 h 1237129"/>
              <a:gd name="connsiteX2083" fmla="*/ 2067802 w 3751729"/>
              <a:gd name="connsiteY2083" fmla="*/ 1025082 h 1237129"/>
              <a:gd name="connsiteX2084" fmla="*/ 2053032 w 3751729"/>
              <a:gd name="connsiteY2084" fmla="*/ 1042804 h 1237129"/>
              <a:gd name="connsiteX2085" fmla="*/ 2041464 w 3751729"/>
              <a:gd name="connsiteY2085" fmla="*/ 1062988 h 1237129"/>
              <a:gd name="connsiteX2086" fmla="*/ 2037279 w 3751729"/>
              <a:gd name="connsiteY2086" fmla="*/ 1082189 h 1237129"/>
              <a:gd name="connsiteX2087" fmla="*/ 2039740 w 3751729"/>
              <a:gd name="connsiteY2087" fmla="*/ 1099911 h 1237129"/>
              <a:gd name="connsiteX2088" fmla="*/ 2045402 w 3751729"/>
              <a:gd name="connsiteY2088" fmla="*/ 1117634 h 1237129"/>
              <a:gd name="connsiteX2089" fmla="*/ 2051064 w 3751729"/>
              <a:gd name="connsiteY2089" fmla="*/ 1133634 h 1237129"/>
              <a:gd name="connsiteX2090" fmla="*/ 2056725 w 3751729"/>
              <a:gd name="connsiteY2090" fmla="*/ 1151357 h 1237129"/>
              <a:gd name="connsiteX2091" fmla="*/ 2061648 w 3751729"/>
              <a:gd name="connsiteY2091" fmla="*/ 1169080 h 1237129"/>
              <a:gd name="connsiteX2092" fmla="*/ 2059925 w 3751729"/>
              <a:gd name="connsiteY2092" fmla="*/ 1186804 h 1237129"/>
              <a:gd name="connsiteX2093" fmla="*/ 2050818 w 3751729"/>
              <a:gd name="connsiteY2093" fmla="*/ 1205264 h 1237129"/>
              <a:gd name="connsiteX2094" fmla="*/ 2038509 w 3751729"/>
              <a:gd name="connsiteY2094" fmla="*/ 1214372 h 1237129"/>
              <a:gd name="connsiteX2095" fmla="*/ 2023741 w 3751729"/>
              <a:gd name="connsiteY2095" fmla="*/ 1221018 h 1237129"/>
              <a:gd name="connsiteX2096" fmla="*/ 2009710 w 3751729"/>
              <a:gd name="connsiteY2096" fmla="*/ 1228649 h 1237129"/>
              <a:gd name="connsiteX2097" fmla="*/ 1999990 w 3751729"/>
              <a:gd name="connsiteY2097" fmla="*/ 1237129 h 1237129"/>
              <a:gd name="connsiteX2098" fmla="*/ 1730490 w 3751729"/>
              <a:gd name="connsiteY2098" fmla="*/ 1237129 h 1237129"/>
              <a:gd name="connsiteX2099" fmla="*/ 1729835 w 3751729"/>
              <a:gd name="connsiteY2099" fmla="*/ 1236280 h 1237129"/>
              <a:gd name="connsiteX2100" fmla="*/ 1724174 w 3751729"/>
              <a:gd name="connsiteY2100" fmla="*/ 1224465 h 1237129"/>
              <a:gd name="connsiteX2101" fmla="*/ 1722450 w 3751729"/>
              <a:gd name="connsiteY2101" fmla="*/ 1210188 h 1237129"/>
              <a:gd name="connsiteX2102" fmla="*/ 1725650 w 3751729"/>
              <a:gd name="connsiteY2102" fmla="*/ 1193450 h 1237129"/>
              <a:gd name="connsiteX2103" fmla="*/ 1731312 w 3751729"/>
              <a:gd name="connsiteY2103" fmla="*/ 1179173 h 1237129"/>
              <a:gd name="connsiteX2104" fmla="*/ 1739681 w 3751729"/>
              <a:gd name="connsiteY2104" fmla="*/ 1163172 h 1237129"/>
              <a:gd name="connsiteX2105" fmla="*/ 1745342 w 3751729"/>
              <a:gd name="connsiteY2105" fmla="*/ 1149634 h 1237129"/>
              <a:gd name="connsiteX2106" fmla="*/ 1750265 w 3751729"/>
              <a:gd name="connsiteY2106" fmla="*/ 1137819 h 1237129"/>
              <a:gd name="connsiteX2107" fmla="*/ 1744604 w 3751729"/>
              <a:gd name="connsiteY2107" fmla="*/ 1126003 h 1237129"/>
              <a:gd name="connsiteX2108" fmla="*/ 1742882 w 3751729"/>
              <a:gd name="connsiteY2108" fmla="*/ 1115911 h 1237129"/>
              <a:gd name="connsiteX2109" fmla="*/ 1742882 w 3751729"/>
              <a:gd name="connsiteY2109" fmla="*/ 1105819 h 1237129"/>
              <a:gd name="connsiteX2110" fmla="*/ 1739681 w 3751729"/>
              <a:gd name="connsiteY2110" fmla="*/ 1092281 h 1237129"/>
              <a:gd name="connsiteX2111" fmla="*/ 1731312 w 3751729"/>
              <a:gd name="connsiteY2111" fmla="*/ 1074558 h 1237129"/>
              <a:gd name="connsiteX2112" fmla="*/ 1718022 w 3751729"/>
              <a:gd name="connsiteY2112" fmla="*/ 1056835 h 1237129"/>
              <a:gd name="connsiteX2113" fmla="*/ 1705715 w 3751729"/>
              <a:gd name="connsiteY2113" fmla="*/ 1040834 h 1237129"/>
              <a:gd name="connsiteX2114" fmla="*/ 1692422 w 3751729"/>
              <a:gd name="connsiteY2114" fmla="*/ 1027297 h 1237129"/>
              <a:gd name="connsiteX2115" fmla="*/ 1696606 w 3751729"/>
              <a:gd name="connsiteY2115" fmla="*/ 1009574 h 1237129"/>
              <a:gd name="connsiteX2116" fmla="*/ 1700792 w 3751729"/>
              <a:gd name="connsiteY2116" fmla="*/ 993574 h 1237129"/>
              <a:gd name="connsiteX2117" fmla="*/ 1705715 w 3751729"/>
              <a:gd name="connsiteY2117" fmla="*/ 975851 h 1237129"/>
              <a:gd name="connsiteX2118" fmla="*/ 1700792 w 3751729"/>
              <a:gd name="connsiteY2118" fmla="*/ 973389 h 1237129"/>
              <a:gd name="connsiteX2119" fmla="*/ 1698330 w 3751729"/>
              <a:gd name="connsiteY2119" fmla="*/ 971666 h 1237129"/>
              <a:gd name="connsiteX2120" fmla="*/ 1695130 w 3751729"/>
              <a:gd name="connsiteY2120" fmla="*/ 968220 h 1237129"/>
              <a:gd name="connsiteX2121" fmla="*/ 1692669 w 3751729"/>
              <a:gd name="connsiteY2121" fmla="*/ 967481 h 1237129"/>
              <a:gd name="connsiteX2122" fmla="*/ 1688484 w 3751729"/>
              <a:gd name="connsiteY2122" fmla="*/ 967481 h 1237129"/>
              <a:gd name="connsiteX2123" fmla="*/ 1682823 w 3751729"/>
              <a:gd name="connsiteY2123" fmla="*/ 965758 h 1237129"/>
              <a:gd name="connsiteX2124" fmla="*/ 1679622 w 3751729"/>
              <a:gd name="connsiteY2124" fmla="*/ 968220 h 1237129"/>
              <a:gd name="connsiteX2125" fmla="*/ 1677899 w 3751729"/>
              <a:gd name="connsiteY2125" fmla="*/ 969943 h 1237129"/>
              <a:gd name="connsiteX2126" fmla="*/ 1673715 w 3751729"/>
              <a:gd name="connsiteY2126" fmla="*/ 971666 h 1237129"/>
              <a:gd name="connsiteX2127" fmla="*/ 1669530 w 3751729"/>
              <a:gd name="connsiteY2127" fmla="*/ 971666 h 1237129"/>
              <a:gd name="connsiteX2128" fmla="*/ 1663869 w 3751729"/>
              <a:gd name="connsiteY2128" fmla="*/ 971666 h 1237129"/>
              <a:gd name="connsiteX2129" fmla="*/ 1648114 w 3751729"/>
              <a:gd name="connsiteY2129" fmla="*/ 946558 h 1237129"/>
              <a:gd name="connsiteX2130" fmla="*/ 1637284 w 3751729"/>
              <a:gd name="connsiteY2130" fmla="*/ 944835 h 1237129"/>
              <a:gd name="connsiteX2131" fmla="*/ 1627438 w 3751729"/>
              <a:gd name="connsiteY2131" fmla="*/ 944097 h 1237129"/>
              <a:gd name="connsiteX2132" fmla="*/ 1615870 w 3751729"/>
              <a:gd name="connsiteY2132" fmla="*/ 942374 h 1237129"/>
              <a:gd name="connsiteX2133" fmla="*/ 1601838 w 3751729"/>
              <a:gd name="connsiteY2133" fmla="*/ 948282 h 1237129"/>
              <a:gd name="connsiteX2134" fmla="*/ 1587070 w 3751729"/>
              <a:gd name="connsiteY2134" fmla="*/ 954189 h 1237129"/>
              <a:gd name="connsiteX2135" fmla="*/ 1575500 w 3751729"/>
              <a:gd name="connsiteY2135" fmla="*/ 958374 h 1237129"/>
              <a:gd name="connsiteX2136" fmla="*/ 1547439 w 3751729"/>
              <a:gd name="connsiteY2136" fmla="*/ 952466 h 1237129"/>
              <a:gd name="connsiteX2137" fmla="*/ 1544239 w 3751729"/>
              <a:gd name="connsiteY2137" fmla="*/ 962558 h 1237129"/>
              <a:gd name="connsiteX2138" fmla="*/ 1534393 w 3751729"/>
              <a:gd name="connsiteY2138" fmla="*/ 962558 h 1237129"/>
              <a:gd name="connsiteX2139" fmla="*/ 1525285 w 3751729"/>
              <a:gd name="connsiteY2139" fmla="*/ 960097 h 1237129"/>
              <a:gd name="connsiteX2140" fmla="*/ 1518639 w 3751729"/>
              <a:gd name="connsiteY2140" fmla="*/ 958374 h 1237129"/>
              <a:gd name="connsiteX2141" fmla="*/ 1515439 w 3751729"/>
              <a:gd name="connsiteY2141" fmla="*/ 960097 h 1237129"/>
              <a:gd name="connsiteX2142" fmla="*/ 1512978 w 3751729"/>
              <a:gd name="connsiteY2142" fmla="*/ 962558 h 1237129"/>
              <a:gd name="connsiteX2143" fmla="*/ 1508055 w 3751729"/>
              <a:gd name="connsiteY2143" fmla="*/ 964282 h 1237129"/>
              <a:gd name="connsiteX2144" fmla="*/ 1502393 w 3751729"/>
              <a:gd name="connsiteY2144" fmla="*/ 966005 h 1237129"/>
              <a:gd name="connsiteX2145" fmla="*/ 1494024 w 3751729"/>
              <a:gd name="connsiteY2145" fmla="*/ 955912 h 1237129"/>
              <a:gd name="connsiteX2146" fmla="*/ 1482455 w 3751729"/>
              <a:gd name="connsiteY2146" fmla="*/ 950005 h 1237129"/>
              <a:gd name="connsiteX2147" fmla="*/ 1470885 w 3751729"/>
              <a:gd name="connsiteY2147" fmla="*/ 944097 h 1237129"/>
              <a:gd name="connsiteX2148" fmla="*/ 1459316 w 3751729"/>
              <a:gd name="connsiteY2148" fmla="*/ 938189 h 1237129"/>
              <a:gd name="connsiteX2149" fmla="*/ 1449471 w 3751729"/>
              <a:gd name="connsiteY2149" fmla="*/ 930558 h 1237129"/>
              <a:gd name="connsiteX2150" fmla="*/ 1442086 w 3751729"/>
              <a:gd name="connsiteY2150" fmla="*/ 911359 h 1237129"/>
              <a:gd name="connsiteX2151" fmla="*/ 1433717 w 3751729"/>
              <a:gd name="connsiteY2151" fmla="*/ 901266 h 1237129"/>
              <a:gd name="connsiteX2152" fmla="*/ 1420424 w 3751729"/>
              <a:gd name="connsiteY2152" fmla="*/ 891174 h 1237129"/>
              <a:gd name="connsiteX2153" fmla="*/ 1408856 w 3751729"/>
              <a:gd name="connsiteY2153" fmla="*/ 881082 h 1237129"/>
              <a:gd name="connsiteX2154" fmla="*/ 1401471 w 3751729"/>
              <a:gd name="connsiteY2154" fmla="*/ 871974 h 1237129"/>
              <a:gd name="connsiteX2155" fmla="*/ 1401471 w 3751729"/>
              <a:gd name="connsiteY2155" fmla="*/ 852775 h 1237129"/>
              <a:gd name="connsiteX2156" fmla="*/ 1399010 w 3751729"/>
              <a:gd name="connsiteY2156" fmla="*/ 844405 h 1237129"/>
              <a:gd name="connsiteX2157" fmla="*/ 1399748 w 3751729"/>
              <a:gd name="connsiteY2157" fmla="*/ 830867 h 1237129"/>
              <a:gd name="connsiteX2158" fmla="*/ 1402948 w 3751729"/>
              <a:gd name="connsiteY2158" fmla="*/ 819052 h 1237129"/>
              <a:gd name="connsiteX2159" fmla="*/ 1405410 w 3751729"/>
              <a:gd name="connsiteY2159" fmla="*/ 808959 h 1237129"/>
              <a:gd name="connsiteX2160" fmla="*/ 1407132 w 3751729"/>
              <a:gd name="connsiteY2160" fmla="*/ 801329 h 1237129"/>
              <a:gd name="connsiteX2161" fmla="*/ 1407132 w 3751729"/>
              <a:gd name="connsiteY2161" fmla="*/ 789513 h 1237129"/>
              <a:gd name="connsiteX2162" fmla="*/ 1404671 w 3751729"/>
              <a:gd name="connsiteY2162" fmla="*/ 782867 h 1237129"/>
              <a:gd name="connsiteX2163" fmla="*/ 1399748 w 3751729"/>
              <a:gd name="connsiteY2163" fmla="*/ 775236 h 1237129"/>
              <a:gd name="connsiteX2164" fmla="*/ 1397286 w 3751729"/>
              <a:gd name="connsiteY2164" fmla="*/ 769329 h 1237129"/>
              <a:gd name="connsiteX2165" fmla="*/ 1397286 w 3751729"/>
              <a:gd name="connsiteY2165" fmla="*/ 760221 h 1237129"/>
              <a:gd name="connsiteX2166" fmla="*/ 1399748 w 3751729"/>
              <a:gd name="connsiteY2166" fmla="*/ 748407 h 1237129"/>
              <a:gd name="connsiteX2167" fmla="*/ 1405410 w 3751729"/>
              <a:gd name="connsiteY2167" fmla="*/ 735852 h 1237129"/>
              <a:gd name="connsiteX2168" fmla="*/ 1411071 w 3751729"/>
              <a:gd name="connsiteY2168" fmla="*/ 720837 h 1237129"/>
              <a:gd name="connsiteX2169" fmla="*/ 1416733 w 3751729"/>
              <a:gd name="connsiteY2169" fmla="*/ 708283 h 1237129"/>
              <a:gd name="connsiteX2170" fmla="*/ 1422394 w 3751729"/>
              <a:gd name="connsiteY2170" fmla="*/ 697452 h 1237129"/>
              <a:gd name="connsiteX2171" fmla="*/ 1425594 w 3751729"/>
              <a:gd name="connsiteY2171" fmla="*/ 691545 h 1237129"/>
              <a:gd name="connsiteX2172" fmla="*/ 1435439 w 3751729"/>
              <a:gd name="connsiteY2172" fmla="*/ 683175 h 1237129"/>
              <a:gd name="connsiteX2173" fmla="*/ 1447009 w 3751729"/>
              <a:gd name="connsiteY2173" fmla="*/ 675545 h 1237129"/>
              <a:gd name="connsiteX2174" fmla="*/ 1458578 w 3751729"/>
              <a:gd name="connsiteY2174" fmla="*/ 669637 h 1237129"/>
              <a:gd name="connsiteX2175" fmla="*/ 1470147 w 3751729"/>
              <a:gd name="connsiteY2175" fmla="*/ 662006 h 1237129"/>
              <a:gd name="connsiteX2176" fmla="*/ 1472608 w 3751729"/>
              <a:gd name="connsiteY2176" fmla="*/ 655360 h 1237129"/>
              <a:gd name="connsiteX2177" fmla="*/ 1472608 w 3751729"/>
              <a:gd name="connsiteY2177" fmla="*/ 646253 h 1237129"/>
              <a:gd name="connsiteX2178" fmla="*/ 1471871 w 3751729"/>
              <a:gd name="connsiteY2178" fmla="*/ 636161 h 1237129"/>
              <a:gd name="connsiteX2179" fmla="*/ 1472608 w 3751729"/>
              <a:gd name="connsiteY2179" fmla="*/ 627791 h 1237129"/>
              <a:gd name="connsiteX2180" fmla="*/ 1479993 w 3751729"/>
              <a:gd name="connsiteY2180" fmla="*/ 615976 h 1237129"/>
              <a:gd name="connsiteX2181" fmla="*/ 1489839 w 3751729"/>
              <a:gd name="connsiteY2181" fmla="*/ 606868 h 1237129"/>
              <a:gd name="connsiteX2182" fmla="*/ 1500669 w 3751729"/>
              <a:gd name="connsiteY2182" fmla="*/ 598499 h 1237129"/>
              <a:gd name="connsiteX2183" fmla="*/ 1510516 w 3751729"/>
              <a:gd name="connsiteY2183" fmla="*/ 589392 h 1237129"/>
              <a:gd name="connsiteX2184" fmla="*/ 1518885 w 3751729"/>
              <a:gd name="connsiteY2184" fmla="*/ 579299 h 1237129"/>
              <a:gd name="connsiteX2185" fmla="*/ 1523808 w 3751729"/>
              <a:gd name="connsiteY2185" fmla="*/ 565763 h 1237129"/>
              <a:gd name="connsiteX2186" fmla="*/ 1523808 w 3751729"/>
              <a:gd name="connsiteY2186" fmla="*/ 565024 h 1237129"/>
              <a:gd name="connsiteX2187" fmla="*/ 1522085 w 3751729"/>
              <a:gd name="connsiteY2187" fmla="*/ 565024 h 1237129"/>
              <a:gd name="connsiteX2188" fmla="*/ 1522085 w 3751729"/>
              <a:gd name="connsiteY2188" fmla="*/ 563302 h 1237129"/>
              <a:gd name="connsiteX2189" fmla="*/ 1522085 w 3751729"/>
              <a:gd name="connsiteY2189" fmla="*/ 561578 h 1237129"/>
              <a:gd name="connsiteX2190" fmla="*/ 1520363 w 3751729"/>
              <a:gd name="connsiteY2190" fmla="*/ 559856 h 1237129"/>
              <a:gd name="connsiteX2191" fmla="*/ 1517901 w 3751729"/>
              <a:gd name="connsiteY2191" fmla="*/ 559117 h 1237129"/>
              <a:gd name="connsiteX2192" fmla="*/ 1514701 w 3751729"/>
              <a:gd name="connsiteY2192" fmla="*/ 557394 h 1237129"/>
              <a:gd name="connsiteX2193" fmla="*/ 1512239 w 3751729"/>
              <a:gd name="connsiteY2193" fmla="*/ 557394 h 1237129"/>
              <a:gd name="connsiteX2194" fmla="*/ 1507316 w 3751729"/>
              <a:gd name="connsiteY2194" fmla="*/ 555672 h 1237129"/>
              <a:gd name="connsiteX2195" fmla="*/ 1504855 w 3751729"/>
              <a:gd name="connsiteY2195" fmla="*/ 559117 h 1237129"/>
              <a:gd name="connsiteX2196" fmla="*/ 1501655 w 3751729"/>
              <a:gd name="connsiteY2196" fmla="*/ 559117 h 1237129"/>
              <a:gd name="connsiteX2197" fmla="*/ 1497469 w 3751729"/>
              <a:gd name="connsiteY2197" fmla="*/ 559856 h 1237129"/>
              <a:gd name="connsiteX2198" fmla="*/ 1491808 w 3751729"/>
              <a:gd name="connsiteY2198" fmla="*/ 559856 h 1237129"/>
              <a:gd name="connsiteX2199" fmla="*/ 1491808 w 3751729"/>
              <a:gd name="connsiteY2199" fmla="*/ 555672 h 1237129"/>
              <a:gd name="connsiteX2200" fmla="*/ 1489348 w 3751729"/>
              <a:gd name="connsiteY2200" fmla="*/ 555672 h 1237129"/>
              <a:gd name="connsiteX2201" fmla="*/ 1489348 w 3751729"/>
              <a:gd name="connsiteY2201" fmla="*/ 543855 h 1237129"/>
              <a:gd name="connsiteX2202" fmla="*/ 1487624 w 3751729"/>
              <a:gd name="connsiteY2202" fmla="*/ 527856 h 1237129"/>
              <a:gd name="connsiteX2203" fmla="*/ 1485901 w 3751729"/>
              <a:gd name="connsiteY2203" fmla="*/ 508655 h 1237129"/>
              <a:gd name="connsiteX2204" fmla="*/ 1485901 w 3751729"/>
              <a:gd name="connsiteY2204" fmla="*/ 490194 h 1237129"/>
              <a:gd name="connsiteX2205" fmla="*/ 1485901 w 3751729"/>
              <a:gd name="connsiteY2205" fmla="*/ 473456 h 1237129"/>
              <a:gd name="connsiteX2206" fmla="*/ 1489101 w 3751729"/>
              <a:gd name="connsiteY2206" fmla="*/ 463363 h 1237129"/>
              <a:gd name="connsiteX2207" fmla="*/ 1489593 w 3751729"/>
              <a:gd name="connsiteY2207" fmla="*/ 460410 h 1237129"/>
              <a:gd name="connsiteX2208" fmla="*/ 1491316 w 3751729"/>
              <a:gd name="connsiteY2208" fmla="*/ 456964 h 1237129"/>
              <a:gd name="connsiteX2209" fmla="*/ 1493038 w 3751729"/>
              <a:gd name="connsiteY2209" fmla="*/ 456225 h 1237129"/>
              <a:gd name="connsiteX2210" fmla="*/ 1494762 w 3751729"/>
              <a:gd name="connsiteY2210" fmla="*/ 456225 h 1237129"/>
              <a:gd name="connsiteX2211" fmla="*/ 1497224 w 3751729"/>
              <a:gd name="connsiteY2211" fmla="*/ 456225 h 1237129"/>
              <a:gd name="connsiteX2212" fmla="*/ 1500424 w 3751729"/>
              <a:gd name="connsiteY2212" fmla="*/ 454501 h 1237129"/>
              <a:gd name="connsiteX2213" fmla="*/ 1504609 w 3751729"/>
              <a:gd name="connsiteY2213" fmla="*/ 454501 h 1237129"/>
              <a:gd name="connsiteX2214" fmla="*/ 1516177 w 3751729"/>
              <a:gd name="connsiteY2214" fmla="*/ 458687 h 1237129"/>
              <a:gd name="connsiteX2215" fmla="*/ 1529469 w 3751729"/>
              <a:gd name="connsiteY2215" fmla="*/ 462133 h 1237129"/>
              <a:gd name="connsiteX2216" fmla="*/ 1543501 w 3751729"/>
              <a:gd name="connsiteY2216" fmla="*/ 462133 h 1237129"/>
              <a:gd name="connsiteX2217" fmla="*/ 1557531 w 3751729"/>
              <a:gd name="connsiteY2217" fmla="*/ 458687 h 1237129"/>
              <a:gd name="connsiteX2218" fmla="*/ 1568362 w 3751729"/>
              <a:gd name="connsiteY2218" fmla="*/ 454501 h 1237129"/>
              <a:gd name="connsiteX2219" fmla="*/ 1569100 w 3751729"/>
              <a:gd name="connsiteY2219" fmla="*/ 452779 h 1237129"/>
              <a:gd name="connsiteX2220" fmla="*/ 1569100 w 3751729"/>
              <a:gd name="connsiteY2220" fmla="*/ 451056 h 1237129"/>
              <a:gd name="connsiteX2221" fmla="*/ 1570824 w 3751729"/>
              <a:gd name="connsiteY2221" fmla="*/ 451056 h 1237129"/>
              <a:gd name="connsiteX2222" fmla="*/ 1570824 w 3751729"/>
              <a:gd name="connsiteY2222" fmla="*/ 450318 h 1237129"/>
              <a:gd name="connsiteX2223" fmla="*/ 1570824 w 3751729"/>
              <a:gd name="connsiteY2223" fmla="*/ 448595 h 1237129"/>
              <a:gd name="connsiteX2224" fmla="*/ 1574024 w 3751729"/>
              <a:gd name="connsiteY2224" fmla="*/ 436778 h 1237129"/>
              <a:gd name="connsiteX2225" fmla="*/ 1574024 w 3751729"/>
              <a:gd name="connsiteY2225" fmla="*/ 423241 h 1237129"/>
              <a:gd name="connsiteX2226" fmla="*/ 1572300 w 3751729"/>
              <a:gd name="connsiteY2226" fmla="*/ 410687 h 1237129"/>
              <a:gd name="connsiteX2227" fmla="*/ 1570578 w 3751729"/>
              <a:gd name="connsiteY2227" fmla="*/ 395672 h 1237129"/>
              <a:gd name="connsiteX2228" fmla="*/ 1560731 w 3751729"/>
              <a:gd name="connsiteY2228" fmla="*/ 393210 h 1237129"/>
              <a:gd name="connsiteX2229" fmla="*/ 1550885 w 3751729"/>
              <a:gd name="connsiteY2229" fmla="*/ 389764 h 1237129"/>
              <a:gd name="connsiteX2230" fmla="*/ 1541039 w 3751729"/>
              <a:gd name="connsiteY2230" fmla="*/ 383856 h 1237129"/>
              <a:gd name="connsiteX2231" fmla="*/ 1533654 w 3751729"/>
              <a:gd name="connsiteY2231" fmla="*/ 376225 h 1237129"/>
              <a:gd name="connsiteX2232" fmla="*/ 1536115 w 3751729"/>
              <a:gd name="connsiteY2232" fmla="*/ 375487 h 1237129"/>
              <a:gd name="connsiteX2233" fmla="*/ 1539316 w 3751729"/>
              <a:gd name="connsiteY2233" fmla="*/ 373764 h 1237129"/>
              <a:gd name="connsiteX2234" fmla="*/ 1541039 w 3751729"/>
              <a:gd name="connsiteY2234" fmla="*/ 372041 h 1237129"/>
              <a:gd name="connsiteX2235" fmla="*/ 1543501 w 3751729"/>
              <a:gd name="connsiteY2235" fmla="*/ 372041 h 1237129"/>
              <a:gd name="connsiteX2236" fmla="*/ 1546701 w 3751729"/>
              <a:gd name="connsiteY2236" fmla="*/ 370318 h 1237129"/>
              <a:gd name="connsiteX2237" fmla="*/ 1551624 w 3751729"/>
              <a:gd name="connsiteY2237" fmla="*/ 370318 h 1237129"/>
              <a:gd name="connsiteX2238" fmla="*/ 1554823 w 3751729"/>
              <a:gd name="connsiteY2238" fmla="*/ 369579 h 1237129"/>
              <a:gd name="connsiteX2239" fmla="*/ 1559008 w 3751729"/>
              <a:gd name="connsiteY2239" fmla="*/ 367856 h 1237129"/>
              <a:gd name="connsiteX2240" fmla="*/ 1563193 w 3751729"/>
              <a:gd name="connsiteY2240" fmla="*/ 367856 h 1237129"/>
              <a:gd name="connsiteX2241" fmla="*/ 1568115 w 3751729"/>
              <a:gd name="connsiteY2241" fmla="*/ 367856 h 1237129"/>
              <a:gd name="connsiteX2242" fmla="*/ 1568115 w 3751729"/>
              <a:gd name="connsiteY2242" fmla="*/ 351856 h 1237129"/>
              <a:gd name="connsiteX2243" fmla="*/ 1572300 w 3751729"/>
              <a:gd name="connsiteY2243" fmla="*/ 351856 h 1237129"/>
              <a:gd name="connsiteX2244" fmla="*/ 1576484 w 3751729"/>
              <a:gd name="connsiteY2244" fmla="*/ 352595 h 1237129"/>
              <a:gd name="connsiteX2245" fmla="*/ 1578208 w 3751729"/>
              <a:gd name="connsiteY2245" fmla="*/ 354318 h 1237129"/>
              <a:gd name="connsiteX2246" fmla="*/ 1580670 w 3751729"/>
              <a:gd name="connsiteY2246" fmla="*/ 354318 h 1237129"/>
              <a:gd name="connsiteX2247" fmla="*/ 1583870 w 3751729"/>
              <a:gd name="connsiteY2247" fmla="*/ 356041 h 1237129"/>
              <a:gd name="connsiteX2248" fmla="*/ 1586331 w 3751729"/>
              <a:gd name="connsiteY2248" fmla="*/ 357764 h 1237129"/>
              <a:gd name="connsiteX2249" fmla="*/ 1589531 w 3751729"/>
              <a:gd name="connsiteY2249" fmla="*/ 354318 h 1237129"/>
              <a:gd name="connsiteX2250" fmla="*/ 1593716 w 3751729"/>
              <a:gd name="connsiteY2250" fmla="*/ 352595 h 1237129"/>
              <a:gd name="connsiteX2251" fmla="*/ 1596915 w 3751729"/>
              <a:gd name="connsiteY2251" fmla="*/ 351856 h 1237129"/>
              <a:gd name="connsiteX2252" fmla="*/ 1601100 w 3751729"/>
              <a:gd name="connsiteY2252" fmla="*/ 350133 h 1237129"/>
              <a:gd name="connsiteX2253" fmla="*/ 1602823 w 3751729"/>
              <a:gd name="connsiteY2253" fmla="*/ 348410 h 1237129"/>
              <a:gd name="connsiteX2254" fmla="*/ 1603562 w 3751729"/>
              <a:gd name="connsiteY2254" fmla="*/ 345949 h 1237129"/>
              <a:gd name="connsiteX2255" fmla="*/ 1603562 w 3751729"/>
              <a:gd name="connsiteY2255" fmla="*/ 342502 h 1237129"/>
              <a:gd name="connsiteX2256" fmla="*/ 1603562 w 3751729"/>
              <a:gd name="connsiteY2256" fmla="*/ 340041 h 1237129"/>
              <a:gd name="connsiteX2257" fmla="*/ 1603562 w 3751729"/>
              <a:gd name="connsiteY2257" fmla="*/ 336595 h 1237129"/>
              <a:gd name="connsiteX2258" fmla="*/ 1605285 w 3751729"/>
              <a:gd name="connsiteY2258" fmla="*/ 334133 h 1237129"/>
              <a:gd name="connsiteX2259" fmla="*/ 1607008 w 3751729"/>
              <a:gd name="connsiteY2259" fmla="*/ 330687 h 1237129"/>
              <a:gd name="connsiteX2260" fmla="*/ 1634331 w 3751729"/>
              <a:gd name="connsiteY2260" fmla="*/ 322318 h 1237129"/>
              <a:gd name="connsiteX2261" fmla="*/ 1639992 w 3751729"/>
              <a:gd name="connsiteY2261" fmla="*/ 313210 h 1237129"/>
              <a:gd name="connsiteX2262" fmla="*/ 1641715 w 3751729"/>
              <a:gd name="connsiteY2262" fmla="*/ 304840 h 1237129"/>
              <a:gd name="connsiteX2263" fmla="*/ 1645899 w 3751729"/>
              <a:gd name="connsiteY2263" fmla="*/ 295734 h 1237129"/>
              <a:gd name="connsiteX2264" fmla="*/ 1654269 w 3751729"/>
              <a:gd name="connsiteY2264" fmla="*/ 289826 h 1237129"/>
              <a:gd name="connsiteX2265" fmla="*/ 1665100 w 3751729"/>
              <a:gd name="connsiteY2265" fmla="*/ 285641 h 1237129"/>
              <a:gd name="connsiteX2266" fmla="*/ 1677407 w 3751729"/>
              <a:gd name="connsiteY2266" fmla="*/ 281457 h 1237129"/>
              <a:gd name="connsiteX2267" fmla="*/ 1688976 w 3751729"/>
              <a:gd name="connsiteY2267" fmla="*/ 277271 h 1237129"/>
              <a:gd name="connsiteX2268" fmla="*/ 1690699 w 3751729"/>
              <a:gd name="connsiteY2268" fmla="*/ 275549 h 1237129"/>
              <a:gd name="connsiteX2269" fmla="*/ 1690699 w 3751729"/>
              <a:gd name="connsiteY2269" fmla="*/ 273825 h 1237129"/>
              <a:gd name="connsiteX2270" fmla="*/ 1690699 w 3751729"/>
              <a:gd name="connsiteY2270" fmla="*/ 272103 h 1237129"/>
              <a:gd name="connsiteX2271" fmla="*/ 1692422 w 3751729"/>
              <a:gd name="connsiteY2271" fmla="*/ 271365 h 1237129"/>
              <a:gd name="connsiteX2272" fmla="*/ 1686760 w 3751729"/>
              <a:gd name="connsiteY2272" fmla="*/ 256348 h 1237129"/>
              <a:gd name="connsiteX2273" fmla="*/ 1683560 w 3751729"/>
              <a:gd name="connsiteY2273" fmla="*/ 238625 h 1237129"/>
              <a:gd name="connsiteX2274" fmla="*/ 1683560 w 3751729"/>
              <a:gd name="connsiteY2274" fmla="*/ 222626 h 1237129"/>
              <a:gd name="connsiteX2275" fmla="*/ 1682823 w 3751729"/>
              <a:gd name="connsiteY2275" fmla="*/ 209088 h 1237129"/>
              <a:gd name="connsiteX2276" fmla="*/ 1695130 w 3751729"/>
              <a:gd name="connsiteY2276" fmla="*/ 208349 h 1237129"/>
              <a:gd name="connsiteX2277" fmla="*/ 1704238 w 3751729"/>
              <a:gd name="connsiteY2277" fmla="*/ 204903 h 1237129"/>
              <a:gd name="connsiteX2278" fmla="*/ 1714084 w 3751729"/>
              <a:gd name="connsiteY2278" fmla="*/ 202441 h 1237129"/>
              <a:gd name="connsiteX2279" fmla="*/ 1714084 w 3751729"/>
              <a:gd name="connsiteY2279" fmla="*/ 209088 h 1237129"/>
              <a:gd name="connsiteX2280" fmla="*/ 1712361 w 3751729"/>
              <a:gd name="connsiteY2280" fmla="*/ 214996 h 1237129"/>
              <a:gd name="connsiteX2281" fmla="*/ 1710637 w 3751729"/>
              <a:gd name="connsiteY2281" fmla="*/ 225826 h 1237129"/>
              <a:gd name="connsiteX2282" fmla="*/ 1709899 w 3751729"/>
              <a:gd name="connsiteY2282" fmla="*/ 240103 h 1237129"/>
              <a:gd name="connsiteX2283" fmla="*/ 1708176 w 3751729"/>
              <a:gd name="connsiteY2283" fmla="*/ 253641 h 1237129"/>
              <a:gd name="connsiteX2284" fmla="*/ 1708176 w 3751729"/>
              <a:gd name="connsiteY2284" fmla="*/ 263734 h 1237129"/>
              <a:gd name="connsiteX2285" fmla="*/ 1712361 w 3751729"/>
              <a:gd name="connsiteY2285" fmla="*/ 266194 h 1237129"/>
              <a:gd name="connsiteX2286" fmla="*/ 1715560 w 3751729"/>
              <a:gd name="connsiteY2286" fmla="*/ 267918 h 1237129"/>
              <a:gd name="connsiteX2287" fmla="*/ 1716300 w 3751729"/>
              <a:gd name="connsiteY2287" fmla="*/ 269640 h 1237129"/>
              <a:gd name="connsiteX2288" fmla="*/ 1719499 w 3751729"/>
              <a:gd name="connsiteY2288" fmla="*/ 271365 h 1237129"/>
              <a:gd name="connsiteX2289" fmla="*/ 1723681 w 3751729"/>
              <a:gd name="connsiteY2289" fmla="*/ 273825 h 1237129"/>
              <a:gd name="connsiteX2290" fmla="*/ 1732789 w 3751729"/>
              <a:gd name="connsiteY2290" fmla="*/ 269640 h 1237129"/>
              <a:gd name="connsiteX2291" fmla="*/ 1739189 w 3751729"/>
              <a:gd name="connsiteY2291" fmla="*/ 269640 h 1237129"/>
              <a:gd name="connsiteX2292" fmla="*/ 1743373 w 3751729"/>
              <a:gd name="connsiteY2292" fmla="*/ 272103 h 1237129"/>
              <a:gd name="connsiteX2293" fmla="*/ 1749035 w 3751729"/>
              <a:gd name="connsiteY2293" fmla="*/ 277026 h 1237129"/>
              <a:gd name="connsiteX2294" fmla="*/ 1756419 w 3751729"/>
              <a:gd name="connsiteY2294" fmla="*/ 277026 h 1237129"/>
              <a:gd name="connsiteX2295" fmla="*/ 1764788 w 3751729"/>
              <a:gd name="connsiteY2295" fmla="*/ 273580 h 1237129"/>
              <a:gd name="connsiteX2296" fmla="*/ 1772173 w 3751729"/>
              <a:gd name="connsiteY2296" fmla="*/ 269395 h 1237129"/>
              <a:gd name="connsiteX2297" fmla="*/ 1776357 w 3751729"/>
              <a:gd name="connsiteY2297" fmla="*/ 265210 h 1237129"/>
              <a:gd name="connsiteX2298" fmla="*/ 1782019 w 3751729"/>
              <a:gd name="connsiteY2298" fmla="*/ 261764 h 1237129"/>
              <a:gd name="connsiteX2299" fmla="*/ 1789403 w 3751729"/>
              <a:gd name="connsiteY2299" fmla="*/ 259303 h 1237129"/>
              <a:gd name="connsiteX2300" fmla="*/ 1800973 w 3751729"/>
              <a:gd name="connsiteY2300" fmla="*/ 260041 h 1237129"/>
              <a:gd name="connsiteX2301" fmla="*/ 1816727 w 3751729"/>
              <a:gd name="connsiteY2301" fmla="*/ 263487 h 1237129"/>
              <a:gd name="connsiteX2302" fmla="*/ 1818450 w 3751729"/>
              <a:gd name="connsiteY2302" fmla="*/ 259303 h 1237129"/>
              <a:gd name="connsiteX2303" fmla="*/ 1819188 w 3751729"/>
              <a:gd name="connsiteY2303" fmla="*/ 257580 h 1237129"/>
              <a:gd name="connsiteX2304" fmla="*/ 1822388 w 3751729"/>
              <a:gd name="connsiteY2304" fmla="*/ 254133 h 1237129"/>
              <a:gd name="connsiteX2305" fmla="*/ 1824849 w 3751729"/>
              <a:gd name="connsiteY2305" fmla="*/ 253395 h 1237129"/>
              <a:gd name="connsiteX2306" fmla="*/ 1828049 w 3751729"/>
              <a:gd name="connsiteY2306" fmla="*/ 253395 h 1237129"/>
              <a:gd name="connsiteX2307" fmla="*/ 1832235 w 3751729"/>
              <a:gd name="connsiteY2307" fmla="*/ 251673 h 1237129"/>
              <a:gd name="connsiteX2308" fmla="*/ 1832235 w 3751729"/>
              <a:gd name="connsiteY2308" fmla="*/ 226564 h 1237129"/>
              <a:gd name="connsiteX2309" fmla="*/ 1835434 w 3751729"/>
              <a:gd name="connsiteY2309" fmla="*/ 206380 h 1237129"/>
              <a:gd name="connsiteX2310" fmla="*/ 1837895 w 3751729"/>
              <a:gd name="connsiteY2310" fmla="*/ 202934 h 1237129"/>
              <a:gd name="connsiteX2311" fmla="*/ 1841096 w 3751729"/>
              <a:gd name="connsiteY2311" fmla="*/ 202195 h 1237129"/>
              <a:gd name="connsiteX2312" fmla="*/ 1843557 w 3751729"/>
              <a:gd name="connsiteY2312" fmla="*/ 198750 h 1237129"/>
              <a:gd name="connsiteX2313" fmla="*/ 1846757 w 3751729"/>
              <a:gd name="connsiteY2313" fmla="*/ 197026 h 1237129"/>
              <a:gd name="connsiteX2314" fmla="*/ 1850943 w 3751729"/>
              <a:gd name="connsiteY2314" fmla="*/ 196288 h 1237129"/>
              <a:gd name="connsiteX2315" fmla="*/ 1850943 w 3751729"/>
              <a:gd name="connsiteY2315" fmla="*/ 198750 h 1237129"/>
              <a:gd name="connsiteX2316" fmla="*/ 1853403 w 3751729"/>
              <a:gd name="connsiteY2316" fmla="*/ 202195 h 1237129"/>
              <a:gd name="connsiteX2317" fmla="*/ 1855127 w 3751729"/>
              <a:gd name="connsiteY2317" fmla="*/ 204657 h 1237129"/>
              <a:gd name="connsiteX2318" fmla="*/ 1856849 w 3751729"/>
              <a:gd name="connsiteY2318" fmla="*/ 208103 h 1237129"/>
              <a:gd name="connsiteX2319" fmla="*/ 1858573 w 3751729"/>
              <a:gd name="connsiteY2319" fmla="*/ 208841 h 1237129"/>
              <a:gd name="connsiteX2320" fmla="*/ 1862757 w 3751729"/>
              <a:gd name="connsiteY2320" fmla="*/ 210564 h 1237129"/>
              <a:gd name="connsiteX2321" fmla="*/ 1866942 w 3751729"/>
              <a:gd name="connsiteY2321" fmla="*/ 212288 h 1237129"/>
              <a:gd name="connsiteX2322" fmla="*/ 1865219 w 3751729"/>
              <a:gd name="connsiteY2322" fmla="*/ 198750 h 1237129"/>
              <a:gd name="connsiteX2323" fmla="*/ 1864480 w 3751729"/>
              <a:gd name="connsiteY2323" fmla="*/ 190380 h 1237129"/>
              <a:gd name="connsiteX2324" fmla="*/ 1861280 w 3751729"/>
              <a:gd name="connsiteY2324" fmla="*/ 184473 h 1237129"/>
              <a:gd name="connsiteX2325" fmla="*/ 1859557 w 3751729"/>
              <a:gd name="connsiteY2325" fmla="*/ 176842 h 1237129"/>
              <a:gd name="connsiteX2326" fmla="*/ 1857096 w 3751729"/>
              <a:gd name="connsiteY2326" fmla="*/ 163304 h 1237129"/>
              <a:gd name="connsiteX2327" fmla="*/ 1864480 w 3751729"/>
              <a:gd name="connsiteY2327" fmla="*/ 162565 h 1237129"/>
              <a:gd name="connsiteX2328" fmla="*/ 1869404 w 3751729"/>
              <a:gd name="connsiteY2328" fmla="*/ 159119 h 1237129"/>
              <a:gd name="connsiteX2329" fmla="*/ 1874326 w 3751729"/>
              <a:gd name="connsiteY2329" fmla="*/ 156658 h 1237129"/>
              <a:gd name="connsiteX2330" fmla="*/ 1879988 w 3751729"/>
              <a:gd name="connsiteY2330" fmla="*/ 153212 h 1237129"/>
              <a:gd name="connsiteX2331" fmla="*/ 1889834 w 3751729"/>
              <a:gd name="connsiteY2331" fmla="*/ 153212 h 1237129"/>
              <a:gd name="connsiteX2332" fmla="*/ 1899680 w 3751729"/>
              <a:gd name="connsiteY2332" fmla="*/ 154934 h 1237129"/>
              <a:gd name="connsiteX2333" fmla="*/ 1907065 w 3751729"/>
              <a:gd name="connsiteY2333" fmla="*/ 156658 h 1237129"/>
              <a:gd name="connsiteX2334" fmla="*/ 1914449 w 3751729"/>
              <a:gd name="connsiteY2334" fmla="*/ 153212 h 1237129"/>
              <a:gd name="connsiteX2335" fmla="*/ 1920111 w 3751729"/>
              <a:gd name="connsiteY2335" fmla="*/ 144842 h 1237129"/>
              <a:gd name="connsiteX2336" fmla="*/ 1915187 w 3751729"/>
              <a:gd name="connsiteY2336" fmla="*/ 143119 h 1237129"/>
              <a:gd name="connsiteX2337" fmla="*/ 1911003 w 3751729"/>
              <a:gd name="connsiteY2337" fmla="*/ 141396 h 1237129"/>
              <a:gd name="connsiteX2338" fmla="*/ 1908541 w 3751729"/>
              <a:gd name="connsiteY2338" fmla="*/ 139673 h 1237129"/>
              <a:gd name="connsiteX2339" fmla="*/ 1903619 w 3751729"/>
              <a:gd name="connsiteY2339" fmla="*/ 138935 h 1237129"/>
              <a:gd name="connsiteX2340" fmla="*/ 1897957 w 3751729"/>
              <a:gd name="connsiteY2340" fmla="*/ 138935 h 1237129"/>
              <a:gd name="connsiteX2341" fmla="*/ 1883926 w 3751729"/>
              <a:gd name="connsiteY2341" fmla="*/ 145581 h 1237129"/>
              <a:gd name="connsiteX2342" fmla="*/ 1868173 w 3751729"/>
              <a:gd name="connsiteY2342" fmla="*/ 150503 h 1237129"/>
              <a:gd name="connsiteX2343" fmla="*/ 1850943 w 3751729"/>
              <a:gd name="connsiteY2343" fmla="*/ 152965 h 1237129"/>
              <a:gd name="connsiteX2344" fmla="*/ 1847742 w 3751729"/>
              <a:gd name="connsiteY2344" fmla="*/ 145334 h 1237129"/>
              <a:gd name="connsiteX2345" fmla="*/ 1843557 w 3751729"/>
              <a:gd name="connsiteY2345" fmla="*/ 139427 h 1237129"/>
              <a:gd name="connsiteX2346" fmla="*/ 1839373 w 3751729"/>
              <a:gd name="connsiteY2346" fmla="*/ 133519 h 1237129"/>
              <a:gd name="connsiteX2347" fmla="*/ 1836173 w 3751729"/>
              <a:gd name="connsiteY2347" fmla="*/ 126873 h 1237129"/>
              <a:gd name="connsiteX2348" fmla="*/ 1835434 w 3751729"/>
              <a:gd name="connsiteY2348" fmla="*/ 115058 h 1237129"/>
              <a:gd name="connsiteX2349" fmla="*/ 1836173 w 3751729"/>
              <a:gd name="connsiteY2349" fmla="*/ 105950 h 1237129"/>
              <a:gd name="connsiteX2350" fmla="*/ 1835434 w 3751729"/>
              <a:gd name="connsiteY2350" fmla="*/ 95858 h 1237129"/>
              <a:gd name="connsiteX2351" fmla="*/ 1833711 w 3751729"/>
              <a:gd name="connsiteY2351" fmla="*/ 84042 h 1237129"/>
              <a:gd name="connsiteX2352" fmla="*/ 1835434 w 3751729"/>
              <a:gd name="connsiteY2352" fmla="*/ 73950 h 1237129"/>
              <a:gd name="connsiteX2353" fmla="*/ 1842081 w 3751729"/>
              <a:gd name="connsiteY2353" fmla="*/ 58935 h 1237129"/>
              <a:gd name="connsiteX2354" fmla="*/ 1853649 w 3751729"/>
              <a:gd name="connsiteY2354" fmla="*/ 48843 h 1237129"/>
              <a:gd name="connsiteX2355" fmla="*/ 1865219 w 3751729"/>
              <a:gd name="connsiteY2355" fmla="*/ 37027 h 1237129"/>
              <a:gd name="connsiteX2356" fmla="*/ 1875065 w 3751729"/>
              <a:gd name="connsiteY2356" fmla="*/ 25212 h 1237129"/>
              <a:gd name="connsiteX2357" fmla="*/ 1882450 w 3751729"/>
              <a:gd name="connsiteY2357" fmla="*/ 11673 h 1237129"/>
              <a:gd name="connsiteX2358" fmla="*/ 1878265 w 3751729"/>
              <a:gd name="connsiteY2358" fmla="*/ 7489 h 1237129"/>
              <a:gd name="connsiteX2359" fmla="*/ 1874081 w 3751729"/>
              <a:gd name="connsiteY2359" fmla="*/ 3304 h 1237129"/>
              <a:gd name="connsiteX2360" fmla="*/ 1731537 w 3751729"/>
              <a:gd name="connsiteY2360" fmla="*/ 0 h 1237129"/>
              <a:gd name="connsiteX2361" fmla="*/ 1863626 w 3751729"/>
              <a:gd name="connsiteY2361" fmla="*/ 0 h 1237129"/>
              <a:gd name="connsiteX2362" fmla="*/ 1858327 w 3751729"/>
              <a:gd name="connsiteY2362" fmla="*/ 843 h 1237129"/>
              <a:gd name="connsiteX2363" fmla="*/ 1845034 w 3751729"/>
              <a:gd name="connsiteY2363" fmla="*/ 1582 h 1237129"/>
              <a:gd name="connsiteX2364" fmla="*/ 1840850 w 3751729"/>
              <a:gd name="connsiteY2364" fmla="*/ 22505 h 1237129"/>
              <a:gd name="connsiteX2365" fmla="*/ 1833465 w 3751729"/>
              <a:gd name="connsiteY2365" fmla="*/ 38504 h 1237129"/>
              <a:gd name="connsiteX2366" fmla="*/ 1823619 w 3751729"/>
              <a:gd name="connsiteY2366" fmla="*/ 52043 h 1237129"/>
              <a:gd name="connsiteX2367" fmla="*/ 1812050 w 3751729"/>
              <a:gd name="connsiteY2367" fmla="*/ 64596 h 1237129"/>
              <a:gd name="connsiteX2368" fmla="*/ 1801219 w 3751729"/>
              <a:gd name="connsiteY2368" fmla="*/ 79612 h 1237129"/>
              <a:gd name="connsiteX2369" fmla="*/ 1794573 w 3751729"/>
              <a:gd name="connsiteY2369" fmla="*/ 97335 h 1237129"/>
              <a:gd name="connsiteX2370" fmla="*/ 1789649 w 3751729"/>
              <a:gd name="connsiteY2370" fmla="*/ 117519 h 1237129"/>
              <a:gd name="connsiteX2371" fmla="*/ 1798758 w 3751729"/>
              <a:gd name="connsiteY2371" fmla="*/ 125150 h 1237129"/>
              <a:gd name="connsiteX2372" fmla="*/ 1807126 w 3751729"/>
              <a:gd name="connsiteY2372" fmla="*/ 133519 h 1237129"/>
              <a:gd name="connsiteX2373" fmla="*/ 1812788 w 3751729"/>
              <a:gd name="connsiteY2373" fmla="*/ 144350 h 1237129"/>
              <a:gd name="connsiteX2374" fmla="*/ 1815988 w 3751729"/>
              <a:gd name="connsiteY2374" fmla="*/ 156904 h 1237129"/>
              <a:gd name="connsiteX2375" fmla="*/ 1811804 w 3751729"/>
              <a:gd name="connsiteY2375" fmla="*/ 158626 h 1237129"/>
              <a:gd name="connsiteX2376" fmla="*/ 1810081 w 3751729"/>
              <a:gd name="connsiteY2376" fmla="*/ 160350 h 1237129"/>
              <a:gd name="connsiteX2377" fmla="*/ 1808357 w 3751729"/>
              <a:gd name="connsiteY2377" fmla="*/ 162073 h 1237129"/>
              <a:gd name="connsiteX2378" fmla="*/ 1808357 w 3751729"/>
              <a:gd name="connsiteY2378" fmla="*/ 162811 h 1237129"/>
              <a:gd name="connsiteX2379" fmla="*/ 1806634 w 3751729"/>
              <a:gd name="connsiteY2379" fmla="*/ 164535 h 1237129"/>
              <a:gd name="connsiteX2380" fmla="*/ 1806634 w 3751729"/>
              <a:gd name="connsiteY2380" fmla="*/ 167981 h 1237129"/>
              <a:gd name="connsiteX2381" fmla="*/ 1805896 w 3751729"/>
              <a:gd name="connsiteY2381" fmla="*/ 168719 h 1237129"/>
              <a:gd name="connsiteX2382" fmla="*/ 1786943 w 3751729"/>
              <a:gd name="connsiteY2382" fmla="*/ 176349 h 1237129"/>
              <a:gd name="connsiteX2383" fmla="*/ 1784481 w 3751729"/>
              <a:gd name="connsiteY2383" fmla="*/ 194073 h 1237129"/>
              <a:gd name="connsiteX2384" fmla="*/ 1778819 w 3751729"/>
              <a:gd name="connsiteY2384" fmla="*/ 207611 h 1237129"/>
              <a:gd name="connsiteX2385" fmla="*/ 1773158 w 3751729"/>
              <a:gd name="connsiteY2385" fmla="*/ 217703 h 1237129"/>
              <a:gd name="connsiteX2386" fmla="*/ 1764050 w 3751729"/>
              <a:gd name="connsiteY2386" fmla="*/ 226073 h 1237129"/>
              <a:gd name="connsiteX2387" fmla="*/ 1756666 w 3751729"/>
              <a:gd name="connsiteY2387" fmla="*/ 235180 h 1237129"/>
              <a:gd name="connsiteX2388" fmla="*/ 1750019 w 3751729"/>
              <a:gd name="connsiteY2388" fmla="*/ 246995 h 1237129"/>
              <a:gd name="connsiteX2389" fmla="*/ 1745097 w 3751729"/>
              <a:gd name="connsiteY2389" fmla="*/ 246995 h 1237129"/>
              <a:gd name="connsiteX2390" fmla="*/ 1745097 w 3751729"/>
              <a:gd name="connsiteY2390" fmla="*/ 243549 h 1237129"/>
              <a:gd name="connsiteX2391" fmla="*/ 1733527 w 3751729"/>
              <a:gd name="connsiteY2391" fmla="*/ 227549 h 1237129"/>
              <a:gd name="connsiteX2392" fmla="*/ 1726881 w 3751729"/>
              <a:gd name="connsiteY2392" fmla="*/ 209826 h 1237129"/>
              <a:gd name="connsiteX2393" fmla="*/ 1721958 w 3751729"/>
              <a:gd name="connsiteY2393" fmla="*/ 190626 h 1237129"/>
              <a:gd name="connsiteX2394" fmla="*/ 1713592 w 3751729"/>
              <a:gd name="connsiteY2394" fmla="*/ 168719 h 1237129"/>
              <a:gd name="connsiteX2395" fmla="*/ 1702022 w 3751729"/>
              <a:gd name="connsiteY2395" fmla="*/ 174627 h 1237129"/>
              <a:gd name="connsiteX2396" fmla="*/ 1694637 w 3751729"/>
              <a:gd name="connsiteY2396" fmla="*/ 182257 h 1237129"/>
              <a:gd name="connsiteX2397" fmla="*/ 1686269 w 3751729"/>
              <a:gd name="connsiteY2397" fmla="*/ 188165 h 1237129"/>
              <a:gd name="connsiteX2398" fmla="*/ 1677161 w 3751729"/>
              <a:gd name="connsiteY2398" fmla="*/ 192349 h 1237129"/>
              <a:gd name="connsiteX2399" fmla="*/ 1663130 w 3751729"/>
              <a:gd name="connsiteY2399" fmla="*/ 195795 h 1237129"/>
              <a:gd name="connsiteX2400" fmla="*/ 1661407 w 3751729"/>
              <a:gd name="connsiteY2400" fmla="*/ 194073 h 1237129"/>
              <a:gd name="connsiteX2401" fmla="*/ 1659684 w 3751729"/>
              <a:gd name="connsiteY2401" fmla="*/ 194073 h 1237129"/>
              <a:gd name="connsiteX2402" fmla="*/ 1658946 w 3751729"/>
              <a:gd name="connsiteY2402" fmla="*/ 194073 h 1237129"/>
              <a:gd name="connsiteX2403" fmla="*/ 1657223 w 3751729"/>
              <a:gd name="connsiteY2403" fmla="*/ 192349 h 1237129"/>
              <a:gd name="connsiteX2404" fmla="*/ 1654023 w 3751729"/>
              <a:gd name="connsiteY2404" fmla="*/ 192349 h 1237129"/>
              <a:gd name="connsiteX2405" fmla="*/ 1653285 w 3751729"/>
              <a:gd name="connsiteY2405" fmla="*/ 174627 h 1237129"/>
              <a:gd name="connsiteX2406" fmla="*/ 1651560 w 3751729"/>
              <a:gd name="connsiteY2406" fmla="*/ 160350 h 1237129"/>
              <a:gd name="connsiteX2407" fmla="*/ 1648361 w 3751729"/>
              <a:gd name="connsiteY2407" fmla="*/ 148534 h 1237129"/>
              <a:gd name="connsiteX2408" fmla="*/ 1645899 w 3751729"/>
              <a:gd name="connsiteY2408" fmla="*/ 134996 h 1237129"/>
              <a:gd name="connsiteX2409" fmla="*/ 1644176 w 3751729"/>
              <a:gd name="connsiteY2409" fmla="*/ 117273 h 1237129"/>
              <a:gd name="connsiteX2410" fmla="*/ 1651560 w 3751729"/>
              <a:gd name="connsiteY2410" fmla="*/ 109642 h 1237129"/>
              <a:gd name="connsiteX2411" fmla="*/ 1654023 w 3751729"/>
              <a:gd name="connsiteY2411" fmla="*/ 102997 h 1237129"/>
              <a:gd name="connsiteX2412" fmla="*/ 1655746 w 3751729"/>
              <a:gd name="connsiteY2412" fmla="*/ 93889 h 1237129"/>
              <a:gd name="connsiteX2413" fmla="*/ 1659931 w 3751729"/>
              <a:gd name="connsiteY2413" fmla="*/ 82074 h 1237129"/>
              <a:gd name="connsiteX2414" fmla="*/ 1663130 w 3751729"/>
              <a:gd name="connsiteY2414" fmla="*/ 79612 h 1237129"/>
              <a:gd name="connsiteX2415" fmla="*/ 1667315 w 3751729"/>
              <a:gd name="connsiteY2415" fmla="*/ 75428 h 1237129"/>
              <a:gd name="connsiteX2416" fmla="*/ 1671499 w 3751729"/>
              <a:gd name="connsiteY2416" fmla="*/ 70504 h 1237129"/>
              <a:gd name="connsiteX2417" fmla="*/ 1676422 w 3751729"/>
              <a:gd name="connsiteY2417" fmla="*/ 66319 h 1237129"/>
              <a:gd name="connsiteX2418" fmla="*/ 1678884 w 3751729"/>
              <a:gd name="connsiteY2418" fmla="*/ 68042 h 1237129"/>
              <a:gd name="connsiteX2419" fmla="*/ 1680607 w 3751729"/>
              <a:gd name="connsiteY2419" fmla="*/ 69765 h 1237129"/>
              <a:gd name="connsiteX2420" fmla="*/ 1682329 w 3751729"/>
              <a:gd name="connsiteY2420" fmla="*/ 70504 h 1237129"/>
              <a:gd name="connsiteX2421" fmla="*/ 1683068 w 3751729"/>
              <a:gd name="connsiteY2421" fmla="*/ 72227 h 1237129"/>
              <a:gd name="connsiteX2422" fmla="*/ 1686269 w 3751729"/>
              <a:gd name="connsiteY2422" fmla="*/ 69765 h 1237129"/>
              <a:gd name="connsiteX2423" fmla="*/ 1687991 w 3751729"/>
              <a:gd name="connsiteY2423" fmla="*/ 66319 h 1237129"/>
              <a:gd name="connsiteX2424" fmla="*/ 1688731 w 3751729"/>
              <a:gd name="connsiteY2424" fmla="*/ 63858 h 1237129"/>
              <a:gd name="connsiteX2425" fmla="*/ 1690453 w 3751729"/>
              <a:gd name="connsiteY2425" fmla="*/ 58935 h 1237129"/>
              <a:gd name="connsiteX2426" fmla="*/ 1692176 w 3751729"/>
              <a:gd name="connsiteY2426" fmla="*/ 56473 h 1237129"/>
              <a:gd name="connsiteX2427" fmla="*/ 1702022 w 3751729"/>
              <a:gd name="connsiteY2427" fmla="*/ 50566 h 1237129"/>
              <a:gd name="connsiteX2428" fmla="*/ 1710391 w 3751729"/>
              <a:gd name="connsiteY2428" fmla="*/ 47119 h 1237129"/>
              <a:gd name="connsiteX2429" fmla="*/ 1717775 w 3751729"/>
              <a:gd name="connsiteY2429" fmla="*/ 40473 h 1237129"/>
              <a:gd name="connsiteX2430" fmla="*/ 1715314 w 3751729"/>
              <a:gd name="connsiteY2430" fmla="*/ 38750 h 1237129"/>
              <a:gd name="connsiteX2431" fmla="*/ 1713592 w 3751729"/>
              <a:gd name="connsiteY2431" fmla="*/ 38750 h 1237129"/>
              <a:gd name="connsiteX2432" fmla="*/ 1711869 w 3751729"/>
              <a:gd name="connsiteY2432" fmla="*/ 38750 h 1237129"/>
              <a:gd name="connsiteX2433" fmla="*/ 1711869 w 3751729"/>
              <a:gd name="connsiteY2433" fmla="*/ 37027 h 1237129"/>
              <a:gd name="connsiteX2434" fmla="*/ 1711869 w 3751729"/>
              <a:gd name="connsiteY2434" fmla="*/ 34566 h 1237129"/>
              <a:gd name="connsiteX2435" fmla="*/ 1710146 w 3751729"/>
              <a:gd name="connsiteY2435" fmla="*/ 31120 h 1237129"/>
              <a:gd name="connsiteX2436" fmla="*/ 1720975 w 3751729"/>
              <a:gd name="connsiteY2436" fmla="*/ 17581 h 1237129"/>
              <a:gd name="connsiteX2437" fmla="*/ 1730820 w 3751729"/>
              <a:gd name="connsiteY2437" fmla="*/ 1582 h 1237129"/>
              <a:gd name="connsiteX2438" fmla="*/ 1335283 w 3751729"/>
              <a:gd name="connsiteY2438" fmla="*/ 0 h 1237129"/>
              <a:gd name="connsiteX2439" fmla="*/ 1355141 w 3751729"/>
              <a:gd name="connsiteY2439" fmla="*/ 0 h 1237129"/>
              <a:gd name="connsiteX2440" fmla="*/ 1357409 w 3751729"/>
              <a:gd name="connsiteY2440" fmla="*/ 4536 h 1237129"/>
              <a:gd name="connsiteX2441" fmla="*/ 1360609 w 3751729"/>
              <a:gd name="connsiteY2441" fmla="*/ 6998 h 1237129"/>
              <a:gd name="connsiteX2442" fmla="*/ 1363070 w 3751729"/>
              <a:gd name="connsiteY2442" fmla="*/ 12905 h 1237129"/>
              <a:gd name="connsiteX2443" fmla="*/ 1372178 w 3751729"/>
              <a:gd name="connsiteY2443" fmla="*/ 5521 h 1237129"/>
              <a:gd name="connsiteX2444" fmla="*/ 1380000 w 3751729"/>
              <a:gd name="connsiteY2444" fmla="*/ 0 h 1237129"/>
              <a:gd name="connsiteX2445" fmla="*/ 1394146 w 3751729"/>
              <a:gd name="connsiteY2445" fmla="*/ 0 h 1237129"/>
              <a:gd name="connsiteX2446" fmla="*/ 1396054 w 3751729"/>
              <a:gd name="connsiteY2446" fmla="*/ 1337 h 1237129"/>
              <a:gd name="connsiteX2447" fmla="*/ 1396054 w 3751729"/>
              <a:gd name="connsiteY2447" fmla="*/ 2812 h 1237129"/>
              <a:gd name="connsiteX2448" fmla="*/ 1397778 w 3751729"/>
              <a:gd name="connsiteY2448" fmla="*/ 2812 h 1237129"/>
              <a:gd name="connsiteX2449" fmla="*/ 1399501 w 3751729"/>
              <a:gd name="connsiteY2449" fmla="*/ 2812 h 1237129"/>
              <a:gd name="connsiteX2450" fmla="*/ 1401962 w 3751729"/>
              <a:gd name="connsiteY2450" fmla="*/ 2812 h 1237129"/>
              <a:gd name="connsiteX2451" fmla="*/ 1407235 w 3751729"/>
              <a:gd name="connsiteY2451" fmla="*/ 0 h 1237129"/>
              <a:gd name="connsiteX2452" fmla="*/ 1442331 w 3751729"/>
              <a:gd name="connsiteY2452" fmla="*/ 0 h 1237129"/>
              <a:gd name="connsiteX2453" fmla="*/ 1442331 w 3751729"/>
              <a:gd name="connsiteY2453" fmla="*/ 2812 h 1237129"/>
              <a:gd name="connsiteX2454" fmla="*/ 1442331 w 3751729"/>
              <a:gd name="connsiteY2454" fmla="*/ 6998 h 1237129"/>
              <a:gd name="connsiteX2455" fmla="*/ 1444054 w 3751729"/>
              <a:gd name="connsiteY2455" fmla="*/ 18813 h 1237129"/>
              <a:gd name="connsiteX2456" fmla="*/ 1445777 w 3751729"/>
              <a:gd name="connsiteY2456" fmla="*/ 32105 h 1237129"/>
              <a:gd name="connsiteX2457" fmla="*/ 1445777 w 3751729"/>
              <a:gd name="connsiteY2457" fmla="*/ 43674 h 1237129"/>
              <a:gd name="connsiteX2458" fmla="*/ 1429285 w 3751729"/>
              <a:gd name="connsiteY2458" fmla="*/ 52043 h 1237129"/>
              <a:gd name="connsiteX2459" fmla="*/ 1411070 w 3751729"/>
              <a:gd name="connsiteY2459" fmla="*/ 59428 h 1237129"/>
              <a:gd name="connsiteX2460" fmla="*/ 1393594 w 3751729"/>
              <a:gd name="connsiteY2460" fmla="*/ 67796 h 1237129"/>
              <a:gd name="connsiteX2461" fmla="*/ 1378824 w 3751729"/>
              <a:gd name="connsiteY2461" fmla="*/ 79612 h 1237129"/>
              <a:gd name="connsiteX2462" fmla="*/ 1374640 w 3751729"/>
              <a:gd name="connsiteY2462" fmla="*/ 77151 h 1237129"/>
              <a:gd name="connsiteX2463" fmla="*/ 1367255 w 3751729"/>
              <a:gd name="connsiteY2463" fmla="*/ 73705 h 1237129"/>
              <a:gd name="connsiteX2464" fmla="*/ 1357409 w 3751729"/>
              <a:gd name="connsiteY2464" fmla="*/ 67796 h 1237129"/>
              <a:gd name="connsiteX2465" fmla="*/ 1349040 w 3751729"/>
              <a:gd name="connsiteY2465" fmla="*/ 63612 h 1237129"/>
              <a:gd name="connsiteX2466" fmla="*/ 1341655 w 3751729"/>
              <a:gd name="connsiteY2466" fmla="*/ 59428 h 1237129"/>
              <a:gd name="connsiteX2467" fmla="*/ 1338209 w 3751729"/>
              <a:gd name="connsiteY2467" fmla="*/ 56228 h 1237129"/>
              <a:gd name="connsiteX2468" fmla="*/ 1339932 w 3751729"/>
              <a:gd name="connsiteY2468" fmla="*/ 55490 h 1237129"/>
              <a:gd name="connsiteX2469" fmla="*/ 1341655 w 3751729"/>
              <a:gd name="connsiteY2469" fmla="*/ 53766 h 1237129"/>
              <a:gd name="connsiteX2470" fmla="*/ 1343378 w 3751729"/>
              <a:gd name="connsiteY2470" fmla="*/ 52043 h 1237129"/>
              <a:gd name="connsiteX2471" fmla="*/ 1343378 w 3751729"/>
              <a:gd name="connsiteY2471" fmla="*/ 50320 h 1237129"/>
              <a:gd name="connsiteX2472" fmla="*/ 1344116 w 3751729"/>
              <a:gd name="connsiteY2472" fmla="*/ 47859 h 1237129"/>
              <a:gd name="connsiteX2473" fmla="*/ 1339932 w 3751729"/>
              <a:gd name="connsiteY2473" fmla="*/ 44658 h 1237129"/>
              <a:gd name="connsiteX2474" fmla="*/ 1334271 w 3751729"/>
              <a:gd name="connsiteY2474" fmla="*/ 43674 h 1237129"/>
              <a:gd name="connsiteX2475" fmla="*/ 1330086 w 3751729"/>
              <a:gd name="connsiteY2475" fmla="*/ 40474 h 1237129"/>
              <a:gd name="connsiteX2476" fmla="*/ 1325901 w 3751729"/>
              <a:gd name="connsiteY2476" fmla="*/ 38012 h 1237129"/>
              <a:gd name="connsiteX2477" fmla="*/ 1328363 w 3751729"/>
              <a:gd name="connsiteY2477" fmla="*/ 38012 h 1237129"/>
              <a:gd name="connsiteX2478" fmla="*/ 1331809 w 3751729"/>
              <a:gd name="connsiteY2478" fmla="*/ 34567 h 1237129"/>
              <a:gd name="connsiteX2479" fmla="*/ 1332547 w 3751729"/>
              <a:gd name="connsiteY2479" fmla="*/ 32844 h 1237129"/>
              <a:gd name="connsiteX2480" fmla="*/ 1334271 w 3751729"/>
              <a:gd name="connsiteY2480" fmla="*/ 32844 h 1237129"/>
              <a:gd name="connsiteX2481" fmla="*/ 1335747 w 3751729"/>
              <a:gd name="connsiteY2481" fmla="*/ 32105 h 1237129"/>
              <a:gd name="connsiteX2482" fmla="*/ 1339932 w 3751729"/>
              <a:gd name="connsiteY2482" fmla="*/ 32105 h 1237129"/>
              <a:gd name="connsiteX2483" fmla="*/ 1344116 w 3751729"/>
              <a:gd name="connsiteY2483" fmla="*/ 32105 h 1237129"/>
              <a:gd name="connsiteX2484" fmla="*/ 1344116 w 3751729"/>
              <a:gd name="connsiteY2484" fmla="*/ 21275 h 1237129"/>
              <a:gd name="connsiteX2485" fmla="*/ 1322701 w 3751729"/>
              <a:gd name="connsiteY2485" fmla="*/ 21275 h 1237129"/>
              <a:gd name="connsiteX2486" fmla="*/ 1318517 w 3751729"/>
              <a:gd name="connsiteY2486" fmla="*/ 12905 h 1237129"/>
              <a:gd name="connsiteX2487" fmla="*/ 1325901 w 3751729"/>
              <a:gd name="connsiteY2487" fmla="*/ 6998 h 1237129"/>
              <a:gd name="connsiteX2488" fmla="*/ 1331809 w 3751729"/>
              <a:gd name="connsiteY2488" fmla="*/ 1337 h 1237129"/>
              <a:gd name="connsiteX2489" fmla="*/ 994515 w 3751729"/>
              <a:gd name="connsiteY2489" fmla="*/ 0 h 1237129"/>
              <a:gd name="connsiteX2490" fmla="*/ 1240498 w 3751729"/>
              <a:gd name="connsiteY2490" fmla="*/ 0 h 1237129"/>
              <a:gd name="connsiteX2491" fmla="*/ 1238272 w 3751729"/>
              <a:gd name="connsiteY2491" fmla="*/ 6013 h 1237129"/>
              <a:gd name="connsiteX2492" fmla="*/ 1230887 w 3751729"/>
              <a:gd name="connsiteY2492" fmla="*/ 13644 h 1237129"/>
              <a:gd name="connsiteX2493" fmla="*/ 1218579 w 3751729"/>
              <a:gd name="connsiteY2493" fmla="*/ 22012 h 1237129"/>
              <a:gd name="connsiteX2494" fmla="*/ 1202088 w 3751729"/>
              <a:gd name="connsiteY2494" fmla="*/ 29643 h 1237129"/>
              <a:gd name="connsiteX2495" fmla="*/ 1188057 w 3751729"/>
              <a:gd name="connsiteY2495" fmla="*/ 35551 h 1237129"/>
              <a:gd name="connsiteX2496" fmla="*/ 1174765 w 3751729"/>
              <a:gd name="connsiteY2496" fmla="*/ 38997 h 1237129"/>
              <a:gd name="connsiteX2497" fmla="*/ 1174765 w 3751729"/>
              <a:gd name="connsiteY2497" fmla="*/ 35551 h 1237129"/>
              <a:gd name="connsiteX2498" fmla="*/ 1174765 w 3751729"/>
              <a:gd name="connsiteY2498" fmla="*/ 33089 h 1237129"/>
              <a:gd name="connsiteX2499" fmla="*/ 1173042 w 3751729"/>
              <a:gd name="connsiteY2499" fmla="*/ 33089 h 1237129"/>
              <a:gd name="connsiteX2500" fmla="*/ 1173042 w 3751729"/>
              <a:gd name="connsiteY2500" fmla="*/ 31367 h 1237129"/>
              <a:gd name="connsiteX2501" fmla="*/ 1172304 w 3751729"/>
              <a:gd name="connsiteY2501" fmla="*/ 29643 h 1237129"/>
              <a:gd name="connsiteX2502" fmla="*/ 1170580 w 3751729"/>
              <a:gd name="connsiteY2502" fmla="*/ 41458 h 1237129"/>
              <a:gd name="connsiteX2503" fmla="*/ 1166396 w 3751729"/>
              <a:gd name="connsiteY2503" fmla="*/ 51551 h 1237129"/>
              <a:gd name="connsiteX2504" fmla="*/ 1163196 w 3751729"/>
              <a:gd name="connsiteY2504" fmla="*/ 60658 h 1237129"/>
              <a:gd name="connsiteX2505" fmla="*/ 1159011 w 3751729"/>
              <a:gd name="connsiteY2505" fmla="*/ 69027 h 1237129"/>
              <a:gd name="connsiteX2506" fmla="*/ 1155811 w 3751729"/>
              <a:gd name="connsiteY2506" fmla="*/ 80844 h 1237129"/>
              <a:gd name="connsiteX2507" fmla="*/ 1159011 w 3751729"/>
              <a:gd name="connsiteY2507" fmla="*/ 82566 h 1237129"/>
              <a:gd name="connsiteX2508" fmla="*/ 1159011 w 3751729"/>
              <a:gd name="connsiteY2508" fmla="*/ 84289 h 1237129"/>
              <a:gd name="connsiteX2509" fmla="*/ 1160735 w 3751729"/>
              <a:gd name="connsiteY2509" fmla="*/ 84289 h 1237129"/>
              <a:gd name="connsiteX2510" fmla="*/ 1160735 w 3751729"/>
              <a:gd name="connsiteY2510" fmla="*/ 86012 h 1237129"/>
              <a:gd name="connsiteX2511" fmla="*/ 1159011 w 3751729"/>
              <a:gd name="connsiteY2511" fmla="*/ 86750 h 1237129"/>
              <a:gd name="connsiteX2512" fmla="*/ 1155811 w 3751729"/>
              <a:gd name="connsiteY2512" fmla="*/ 90197 h 1237129"/>
              <a:gd name="connsiteX2513" fmla="*/ 1153350 w 3751729"/>
              <a:gd name="connsiteY2513" fmla="*/ 91920 h 1237129"/>
              <a:gd name="connsiteX2514" fmla="*/ 1150889 w 3751729"/>
              <a:gd name="connsiteY2514" fmla="*/ 94381 h 1237129"/>
              <a:gd name="connsiteX2515" fmla="*/ 1147689 w 3751729"/>
              <a:gd name="connsiteY2515" fmla="*/ 96104 h 1237129"/>
              <a:gd name="connsiteX2516" fmla="*/ 1145965 w 3751729"/>
              <a:gd name="connsiteY2516" fmla="*/ 98566 h 1237129"/>
              <a:gd name="connsiteX2517" fmla="*/ 1143504 w 3751729"/>
              <a:gd name="connsiteY2517" fmla="*/ 102750 h 1237129"/>
              <a:gd name="connsiteX2518" fmla="*/ 1137597 w 3751729"/>
              <a:gd name="connsiteY2518" fmla="*/ 119489 h 1237129"/>
              <a:gd name="connsiteX2519" fmla="*/ 1133412 w 3751729"/>
              <a:gd name="connsiteY2519" fmla="*/ 136966 h 1237129"/>
              <a:gd name="connsiteX2520" fmla="*/ 1131688 w 3751729"/>
              <a:gd name="connsiteY2520" fmla="*/ 157150 h 1237129"/>
              <a:gd name="connsiteX2521" fmla="*/ 1128489 w 3751729"/>
              <a:gd name="connsiteY2521" fmla="*/ 176350 h 1237129"/>
              <a:gd name="connsiteX2522" fmla="*/ 1124305 w 3751729"/>
              <a:gd name="connsiteY2522" fmla="*/ 193826 h 1237129"/>
              <a:gd name="connsiteX2523" fmla="*/ 1121842 w 3751729"/>
              <a:gd name="connsiteY2523" fmla="*/ 192104 h 1237129"/>
              <a:gd name="connsiteX2524" fmla="*/ 1120119 w 3751729"/>
              <a:gd name="connsiteY2524" fmla="*/ 192104 h 1237129"/>
              <a:gd name="connsiteX2525" fmla="*/ 1120119 w 3751729"/>
              <a:gd name="connsiteY2525" fmla="*/ 190380 h 1237129"/>
              <a:gd name="connsiteX2526" fmla="*/ 1118396 w 3751729"/>
              <a:gd name="connsiteY2526" fmla="*/ 190380 h 1237129"/>
              <a:gd name="connsiteX2527" fmla="*/ 1114212 w 3751729"/>
              <a:gd name="connsiteY2527" fmla="*/ 187919 h 1237129"/>
              <a:gd name="connsiteX2528" fmla="*/ 1106828 w 3751729"/>
              <a:gd name="connsiteY2528" fmla="*/ 182012 h 1237129"/>
              <a:gd name="connsiteX2529" fmla="*/ 1095258 w 3751729"/>
              <a:gd name="connsiteY2529" fmla="*/ 172903 h 1237129"/>
              <a:gd name="connsiteX2530" fmla="*/ 1081966 w 3751729"/>
              <a:gd name="connsiteY2530" fmla="*/ 165273 h 1237129"/>
              <a:gd name="connsiteX2531" fmla="*/ 1069658 w 3751729"/>
              <a:gd name="connsiteY2531" fmla="*/ 156904 h 1237129"/>
              <a:gd name="connsiteX2532" fmla="*/ 1059813 w 3751729"/>
              <a:gd name="connsiteY2532" fmla="*/ 149273 h 1237129"/>
              <a:gd name="connsiteX2533" fmla="*/ 1050706 w 3751729"/>
              <a:gd name="connsiteY2533" fmla="*/ 145088 h 1237129"/>
              <a:gd name="connsiteX2534" fmla="*/ 1048243 w 3751729"/>
              <a:gd name="connsiteY2534" fmla="*/ 143366 h 1237129"/>
              <a:gd name="connsiteX2535" fmla="*/ 1045043 w 3751729"/>
              <a:gd name="connsiteY2535" fmla="*/ 111612 h 1237129"/>
              <a:gd name="connsiteX2536" fmla="*/ 1043320 w 3751729"/>
              <a:gd name="connsiteY2536" fmla="*/ 108166 h 1237129"/>
              <a:gd name="connsiteX2537" fmla="*/ 1039136 w 3751729"/>
              <a:gd name="connsiteY2537" fmla="*/ 105705 h 1237129"/>
              <a:gd name="connsiteX2538" fmla="*/ 1036674 w 3751729"/>
              <a:gd name="connsiteY2538" fmla="*/ 103982 h 1237129"/>
              <a:gd name="connsiteX2539" fmla="*/ 1031751 w 3751729"/>
              <a:gd name="connsiteY2539" fmla="*/ 100535 h 1237129"/>
              <a:gd name="connsiteX2540" fmla="*/ 1029290 w 3751729"/>
              <a:gd name="connsiteY2540" fmla="*/ 98074 h 1237129"/>
              <a:gd name="connsiteX2541" fmla="*/ 1031751 w 3751729"/>
              <a:gd name="connsiteY2541" fmla="*/ 96351 h 1237129"/>
              <a:gd name="connsiteX2542" fmla="*/ 1031751 w 3751729"/>
              <a:gd name="connsiteY2542" fmla="*/ 94628 h 1237129"/>
              <a:gd name="connsiteX2543" fmla="*/ 1033474 w 3751729"/>
              <a:gd name="connsiteY2543" fmla="*/ 93889 h 1237129"/>
              <a:gd name="connsiteX2544" fmla="*/ 1035197 w 3751729"/>
              <a:gd name="connsiteY2544" fmla="*/ 90443 h 1237129"/>
              <a:gd name="connsiteX2545" fmla="*/ 1036919 w 3751729"/>
              <a:gd name="connsiteY2545" fmla="*/ 87982 h 1237129"/>
              <a:gd name="connsiteX2546" fmla="*/ 1029536 w 3751729"/>
              <a:gd name="connsiteY2546" fmla="*/ 87982 h 1237129"/>
              <a:gd name="connsiteX2547" fmla="*/ 1025351 w 3751729"/>
              <a:gd name="connsiteY2547" fmla="*/ 87982 h 1237129"/>
              <a:gd name="connsiteX2548" fmla="*/ 1022152 w 3751729"/>
              <a:gd name="connsiteY2548" fmla="*/ 87982 h 1237129"/>
              <a:gd name="connsiteX2549" fmla="*/ 1020428 w 3751729"/>
              <a:gd name="connsiteY2549" fmla="*/ 86258 h 1237129"/>
              <a:gd name="connsiteX2550" fmla="*/ 1019689 w 3751729"/>
              <a:gd name="connsiteY2550" fmla="*/ 83797 h 1237129"/>
              <a:gd name="connsiteX2551" fmla="*/ 1016489 w 3751729"/>
              <a:gd name="connsiteY2551" fmla="*/ 78873 h 1237129"/>
              <a:gd name="connsiteX2552" fmla="*/ 1014766 w 3751729"/>
              <a:gd name="connsiteY2552" fmla="*/ 76413 h 1237129"/>
              <a:gd name="connsiteX2553" fmla="*/ 1014766 w 3751729"/>
              <a:gd name="connsiteY2553" fmla="*/ 72966 h 1237129"/>
              <a:gd name="connsiteX2554" fmla="*/ 1014766 w 3751729"/>
              <a:gd name="connsiteY2554" fmla="*/ 72227 h 1237129"/>
              <a:gd name="connsiteX2555" fmla="*/ 1014766 w 3751729"/>
              <a:gd name="connsiteY2555" fmla="*/ 68782 h 1237129"/>
              <a:gd name="connsiteX2556" fmla="*/ 1016489 w 3751729"/>
              <a:gd name="connsiteY2556" fmla="*/ 66320 h 1237129"/>
              <a:gd name="connsiteX2557" fmla="*/ 1016489 w 3751729"/>
              <a:gd name="connsiteY2557" fmla="*/ 62874 h 1237129"/>
              <a:gd name="connsiteX2558" fmla="*/ 1008119 w 3751729"/>
              <a:gd name="connsiteY2558" fmla="*/ 62874 h 1237129"/>
              <a:gd name="connsiteX2559" fmla="*/ 1008119 w 3751729"/>
              <a:gd name="connsiteY2559" fmla="*/ 58690 h 1237129"/>
              <a:gd name="connsiteX2560" fmla="*/ 1008859 w 3751729"/>
              <a:gd name="connsiteY2560" fmla="*/ 54505 h 1237129"/>
              <a:gd name="connsiteX2561" fmla="*/ 1010582 w 3751729"/>
              <a:gd name="connsiteY2561" fmla="*/ 52782 h 1237129"/>
              <a:gd name="connsiteX2562" fmla="*/ 1010582 w 3751729"/>
              <a:gd name="connsiteY2562" fmla="*/ 49828 h 1237129"/>
              <a:gd name="connsiteX2563" fmla="*/ 1012305 w 3751729"/>
              <a:gd name="connsiteY2563" fmla="*/ 47366 h 1237129"/>
              <a:gd name="connsiteX2564" fmla="*/ 1014028 w 3751729"/>
              <a:gd name="connsiteY2564" fmla="*/ 43181 h 1237129"/>
              <a:gd name="connsiteX2565" fmla="*/ 1009104 w 3751729"/>
              <a:gd name="connsiteY2565" fmla="*/ 43181 h 1237129"/>
              <a:gd name="connsiteX2566" fmla="*/ 1004182 w 3751729"/>
              <a:gd name="connsiteY2566" fmla="*/ 43181 h 1237129"/>
              <a:gd name="connsiteX2567" fmla="*/ 1001720 w 3751729"/>
              <a:gd name="connsiteY2567" fmla="*/ 41458 h 1237129"/>
              <a:gd name="connsiteX2568" fmla="*/ 996797 w 3751729"/>
              <a:gd name="connsiteY2568" fmla="*/ 39735 h 1237129"/>
              <a:gd name="connsiteX2569" fmla="*/ 996059 w 3751729"/>
              <a:gd name="connsiteY2569" fmla="*/ 18075 h 1237129"/>
              <a:gd name="connsiteX2570" fmla="*/ 864598 w 3751729"/>
              <a:gd name="connsiteY2570" fmla="*/ 0 h 1237129"/>
              <a:gd name="connsiteX2571" fmla="*/ 901871 w 3751729"/>
              <a:gd name="connsiteY2571" fmla="*/ 0 h 1237129"/>
              <a:gd name="connsiteX2572" fmla="*/ 899566 w 3751729"/>
              <a:gd name="connsiteY2572" fmla="*/ 15368 h 1237129"/>
              <a:gd name="connsiteX2573" fmla="*/ 895383 w 3751729"/>
              <a:gd name="connsiteY2573" fmla="*/ 17090 h 1237129"/>
              <a:gd name="connsiteX2574" fmla="*/ 890459 w 3751729"/>
              <a:gd name="connsiteY2574" fmla="*/ 17090 h 1237129"/>
              <a:gd name="connsiteX2575" fmla="*/ 886521 w 3751729"/>
              <a:gd name="connsiteY2575" fmla="*/ 17829 h 1237129"/>
              <a:gd name="connsiteX2576" fmla="*/ 880613 w 3751729"/>
              <a:gd name="connsiteY2576" fmla="*/ 17829 h 1237129"/>
              <a:gd name="connsiteX2577" fmla="*/ 874951 w 3751729"/>
              <a:gd name="connsiteY2577" fmla="*/ 11183 h 1237129"/>
              <a:gd name="connsiteX2578" fmla="*/ 867321 w 3751729"/>
              <a:gd name="connsiteY2578" fmla="*/ 3552 h 1237129"/>
              <a:gd name="connsiteX2579" fmla="*/ 769123 w 3751729"/>
              <a:gd name="connsiteY2579" fmla="*/ 0 h 1237129"/>
              <a:gd name="connsiteX2580" fmla="*/ 842019 w 3751729"/>
              <a:gd name="connsiteY2580" fmla="*/ 0 h 1237129"/>
              <a:gd name="connsiteX2581" fmla="*/ 845906 w 3751729"/>
              <a:gd name="connsiteY2581" fmla="*/ 11921 h 1237129"/>
              <a:gd name="connsiteX2582" fmla="*/ 851813 w 3751729"/>
              <a:gd name="connsiteY2582" fmla="*/ 37275 h 1237129"/>
              <a:gd name="connsiteX2583" fmla="*/ 861659 w 3751729"/>
              <a:gd name="connsiteY2583" fmla="*/ 37275 h 1237129"/>
              <a:gd name="connsiteX2584" fmla="*/ 867321 w 3751729"/>
              <a:gd name="connsiteY2584" fmla="*/ 48845 h 1237129"/>
              <a:gd name="connsiteX2585" fmla="*/ 872244 w 3751729"/>
              <a:gd name="connsiteY2585" fmla="*/ 60660 h 1237129"/>
              <a:gd name="connsiteX2586" fmla="*/ 873228 w 3751729"/>
              <a:gd name="connsiteY2586" fmla="*/ 76660 h 1237129"/>
              <a:gd name="connsiteX2587" fmla="*/ 872244 w 3751729"/>
              <a:gd name="connsiteY2587" fmla="*/ 78383 h 1237129"/>
              <a:gd name="connsiteX2588" fmla="*/ 870767 w 3751729"/>
              <a:gd name="connsiteY2588" fmla="*/ 79859 h 1237129"/>
              <a:gd name="connsiteX2589" fmla="*/ 870767 w 3751729"/>
              <a:gd name="connsiteY2589" fmla="*/ 81582 h 1237129"/>
              <a:gd name="connsiteX2590" fmla="*/ 869044 w 3751729"/>
              <a:gd name="connsiteY2590" fmla="*/ 82567 h 1237129"/>
              <a:gd name="connsiteX2591" fmla="*/ 867321 w 3751729"/>
              <a:gd name="connsiteY2591" fmla="*/ 84290 h 1237129"/>
              <a:gd name="connsiteX2592" fmla="*/ 864858 w 3751729"/>
              <a:gd name="connsiteY2592" fmla="*/ 85767 h 1237129"/>
              <a:gd name="connsiteX2593" fmla="*/ 859198 w 3751729"/>
              <a:gd name="connsiteY2593" fmla="*/ 82567 h 1237129"/>
              <a:gd name="connsiteX2594" fmla="*/ 851813 w 3751729"/>
              <a:gd name="connsiteY2594" fmla="*/ 78383 h 1237129"/>
              <a:gd name="connsiteX2595" fmla="*/ 844182 w 3751729"/>
              <a:gd name="connsiteY2595" fmla="*/ 74198 h 1237129"/>
              <a:gd name="connsiteX2596" fmla="*/ 838521 w 3751729"/>
              <a:gd name="connsiteY2596" fmla="*/ 70752 h 1237129"/>
              <a:gd name="connsiteX2597" fmla="*/ 836060 w 3751729"/>
              <a:gd name="connsiteY2597" fmla="*/ 70013 h 1237129"/>
              <a:gd name="connsiteX2598" fmla="*/ 833598 w 3751729"/>
              <a:gd name="connsiteY2598" fmla="*/ 70013 h 1237129"/>
              <a:gd name="connsiteX2599" fmla="*/ 841721 w 3751729"/>
              <a:gd name="connsiteY2599" fmla="*/ 81582 h 1237129"/>
              <a:gd name="connsiteX2600" fmla="*/ 849352 w 3751729"/>
              <a:gd name="connsiteY2600" fmla="*/ 91675 h 1237129"/>
              <a:gd name="connsiteX2601" fmla="*/ 855013 w 3751729"/>
              <a:gd name="connsiteY2601" fmla="*/ 104229 h 1237129"/>
              <a:gd name="connsiteX2602" fmla="*/ 851813 w 3751729"/>
              <a:gd name="connsiteY2602" fmla="*/ 104229 h 1237129"/>
              <a:gd name="connsiteX2603" fmla="*/ 841721 w 3751729"/>
              <a:gd name="connsiteY2603" fmla="*/ 100044 h 1237129"/>
              <a:gd name="connsiteX2604" fmla="*/ 828674 w 3751729"/>
              <a:gd name="connsiteY2604" fmla="*/ 97582 h 1237129"/>
              <a:gd name="connsiteX2605" fmla="*/ 814644 w 3751729"/>
              <a:gd name="connsiteY2605" fmla="*/ 94136 h 1237129"/>
              <a:gd name="connsiteX2606" fmla="*/ 804551 w 3751729"/>
              <a:gd name="connsiteY2606" fmla="*/ 88475 h 1237129"/>
              <a:gd name="connsiteX2607" fmla="*/ 795689 w 3751729"/>
              <a:gd name="connsiteY2607" fmla="*/ 79859 h 1237129"/>
              <a:gd name="connsiteX2608" fmla="*/ 789782 w 3751729"/>
              <a:gd name="connsiteY2608" fmla="*/ 66567 h 1237129"/>
              <a:gd name="connsiteX2609" fmla="*/ 784121 w 3751729"/>
              <a:gd name="connsiteY2609" fmla="*/ 54752 h 1237129"/>
              <a:gd name="connsiteX2610" fmla="*/ 775751 w 3751729"/>
              <a:gd name="connsiteY2610" fmla="*/ 43183 h 1237129"/>
              <a:gd name="connsiteX2611" fmla="*/ 766644 w 3751729"/>
              <a:gd name="connsiteY2611" fmla="*/ 34568 h 1237129"/>
              <a:gd name="connsiteX2612" fmla="*/ 754336 w 3751729"/>
              <a:gd name="connsiteY2612" fmla="*/ 41460 h 1237129"/>
              <a:gd name="connsiteX2613" fmla="*/ 739321 w 3751729"/>
              <a:gd name="connsiteY2613" fmla="*/ 46383 h 1237129"/>
              <a:gd name="connsiteX2614" fmla="*/ 722090 w 3751729"/>
              <a:gd name="connsiteY2614" fmla="*/ 47368 h 1237129"/>
              <a:gd name="connsiteX2615" fmla="*/ 720368 w 3751729"/>
              <a:gd name="connsiteY2615" fmla="*/ 43183 h 1237129"/>
              <a:gd name="connsiteX2616" fmla="*/ 719628 w 3751729"/>
              <a:gd name="connsiteY2616" fmla="*/ 38998 h 1237129"/>
              <a:gd name="connsiteX2617" fmla="*/ 719628 w 3751729"/>
              <a:gd name="connsiteY2617" fmla="*/ 34568 h 1237129"/>
              <a:gd name="connsiteX2618" fmla="*/ 719628 w 3751729"/>
              <a:gd name="connsiteY2618" fmla="*/ 28906 h 1237129"/>
              <a:gd name="connsiteX2619" fmla="*/ 731937 w 3751729"/>
              <a:gd name="connsiteY2619" fmla="*/ 23737 h 1237129"/>
              <a:gd name="connsiteX2620" fmla="*/ 748428 w 3751729"/>
              <a:gd name="connsiteY2620" fmla="*/ 19552 h 1237129"/>
              <a:gd name="connsiteX2621" fmla="*/ 762460 w 3751729"/>
              <a:gd name="connsiteY2621" fmla="*/ 15368 h 1237129"/>
              <a:gd name="connsiteX2622" fmla="*/ 766644 w 3751729"/>
              <a:gd name="connsiteY2622" fmla="*/ 6998 h 1237129"/>
              <a:gd name="connsiteX2623" fmla="*/ 0 w 3751729"/>
              <a:gd name="connsiteY2623" fmla="*/ 0 h 1237129"/>
              <a:gd name="connsiteX2624" fmla="*/ 611304 w 3751729"/>
              <a:gd name="connsiteY2624" fmla="*/ 0 h 1237129"/>
              <a:gd name="connsiteX2625" fmla="*/ 611815 w 3751729"/>
              <a:gd name="connsiteY2625" fmla="*/ 1336 h 1237129"/>
              <a:gd name="connsiteX2626" fmla="*/ 610093 w 3751729"/>
              <a:gd name="connsiteY2626" fmla="*/ 10444 h 1237129"/>
              <a:gd name="connsiteX2627" fmla="*/ 608368 w 3751729"/>
              <a:gd name="connsiteY2627" fmla="*/ 24721 h 1237129"/>
              <a:gd name="connsiteX2628" fmla="*/ 600984 w 3751729"/>
              <a:gd name="connsiteY2628" fmla="*/ 24721 h 1237129"/>
              <a:gd name="connsiteX2629" fmla="*/ 591138 w 3751729"/>
              <a:gd name="connsiteY2629" fmla="*/ 18813 h 1237129"/>
              <a:gd name="connsiteX2630" fmla="*/ 577108 w 3751729"/>
              <a:gd name="connsiteY2630" fmla="*/ 15367 h 1237129"/>
              <a:gd name="connsiteX2631" fmla="*/ 577108 w 3751729"/>
              <a:gd name="connsiteY2631" fmla="*/ 18567 h 1237129"/>
              <a:gd name="connsiteX2632" fmla="*/ 579569 w 3751729"/>
              <a:gd name="connsiteY2632" fmla="*/ 18567 h 1237129"/>
              <a:gd name="connsiteX2633" fmla="*/ 582769 w 3751729"/>
              <a:gd name="connsiteY2633" fmla="*/ 21028 h 1237129"/>
              <a:gd name="connsiteX2634" fmla="*/ 584492 w 3751729"/>
              <a:gd name="connsiteY2634" fmla="*/ 22751 h 1237129"/>
              <a:gd name="connsiteX2635" fmla="*/ 585230 w 3751729"/>
              <a:gd name="connsiteY2635" fmla="*/ 24474 h 1237129"/>
              <a:gd name="connsiteX2636" fmla="*/ 586954 w 3751729"/>
              <a:gd name="connsiteY2636" fmla="*/ 26197 h 1237129"/>
              <a:gd name="connsiteX2637" fmla="*/ 588677 w 3751729"/>
              <a:gd name="connsiteY2637" fmla="*/ 30382 h 1237129"/>
              <a:gd name="connsiteX2638" fmla="*/ 588677 w 3751729"/>
              <a:gd name="connsiteY2638" fmla="*/ 34567 h 1237129"/>
              <a:gd name="connsiteX2639" fmla="*/ 586954 w 3751729"/>
              <a:gd name="connsiteY2639" fmla="*/ 38012 h 1237129"/>
              <a:gd name="connsiteX2640" fmla="*/ 584492 w 3751729"/>
              <a:gd name="connsiteY2640" fmla="*/ 40474 h 1237129"/>
              <a:gd name="connsiteX2641" fmla="*/ 582769 w 3751729"/>
              <a:gd name="connsiteY2641" fmla="*/ 43921 h 1237129"/>
              <a:gd name="connsiteX2642" fmla="*/ 575384 w 3751729"/>
              <a:gd name="connsiteY2642" fmla="*/ 49828 h 1237129"/>
              <a:gd name="connsiteX2643" fmla="*/ 569722 w 3751729"/>
              <a:gd name="connsiteY2643" fmla="*/ 55735 h 1237129"/>
              <a:gd name="connsiteX2644" fmla="*/ 567262 w 3751729"/>
              <a:gd name="connsiteY2644" fmla="*/ 62381 h 1237129"/>
              <a:gd name="connsiteX2645" fmla="*/ 564061 w 3751729"/>
              <a:gd name="connsiteY2645" fmla="*/ 73213 h 1237129"/>
              <a:gd name="connsiteX2646" fmla="*/ 558400 w 3751729"/>
              <a:gd name="connsiteY2646" fmla="*/ 73213 h 1237129"/>
              <a:gd name="connsiteX2647" fmla="*/ 554215 w 3751729"/>
              <a:gd name="connsiteY2647" fmla="*/ 71489 h 1237129"/>
              <a:gd name="connsiteX2648" fmla="*/ 550031 w 3751729"/>
              <a:gd name="connsiteY2648" fmla="*/ 69766 h 1237129"/>
              <a:gd name="connsiteX2649" fmla="*/ 546830 w 3751729"/>
              <a:gd name="connsiteY2649" fmla="*/ 68043 h 1237129"/>
              <a:gd name="connsiteX2650" fmla="*/ 541169 w 3751729"/>
              <a:gd name="connsiteY2650" fmla="*/ 67305 h 1237129"/>
              <a:gd name="connsiteX2651" fmla="*/ 541169 w 3751729"/>
              <a:gd name="connsiteY2651" fmla="*/ 69766 h 1237129"/>
              <a:gd name="connsiteX2652" fmla="*/ 548554 w 3751729"/>
              <a:gd name="connsiteY2652" fmla="*/ 69766 h 1237129"/>
              <a:gd name="connsiteX2653" fmla="*/ 550277 w 3751729"/>
              <a:gd name="connsiteY2653" fmla="*/ 73213 h 1237129"/>
              <a:gd name="connsiteX2654" fmla="*/ 551015 w 3751729"/>
              <a:gd name="connsiteY2654" fmla="*/ 75673 h 1237129"/>
              <a:gd name="connsiteX2655" fmla="*/ 552739 w 3751729"/>
              <a:gd name="connsiteY2655" fmla="*/ 77397 h 1237129"/>
              <a:gd name="connsiteX2656" fmla="*/ 552739 w 3751729"/>
              <a:gd name="connsiteY2656" fmla="*/ 79858 h 1237129"/>
              <a:gd name="connsiteX2657" fmla="*/ 554461 w 3751729"/>
              <a:gd name="connsiteY2657" fmla="*/ 84782 h 1237129"/>
              <a:gd name="connsiteX2658" fmla="*/ 554461 w 3751729"/>
              <a:gd name="connsiteY2658" fmla="*/ 88966 h 1237129"/>
              <a:gd name="connsiteX2659" fmla="*/ 541169 w 3751729"/>
              <a:gd name="connsiteY2659" fmla="*/ 93151 h 1237129"/>
              <a:gd name="connsiteX2660" fmla="*/ 529601 w 3751729"/>
              <a:gd name="connsiteY2660" fmla="*/ 100535 h 1237129"/>
              <a:gd name="connsiteX2661" fmla="*/ 522216 w 3751729"/>
              <a:gd name="connsiteY2661" fmla="*/ 108904 h 1237129"/>
              <a:gd name="connsiteX2662" fmla="*/ 517292 w 3751729"/>
              <a:gd name="connsiteY2662" fmla="*/ 122196 h 1237129"/>
              <a:gd name="connsiteX2663" fmla="*/ 517292 w 3751729"/>
              <a:gd name="connsiteY2663" fmla="*/ 141397 h 1237129"/>
              <a:gd name="connsiteX2664" fmla="*/ 522216 w 3751729"/>
              <a:gd name="connsiteY2664" fmla="*/ 152966 h 1237129"/>
              <a:gd name="connsiteX2665" fmla="*/ 525416 w 3751729"/>
              <a:gd name="connsiteY2665" fmla="*/ 168719 h 1237129"/>
              <a:gd name="connsiteX2666" fmla="*/ 525416 w 3751729"/>
              <a:gd name="connsiteY2666" fmla="*/ 184473 h 1237129"/>
              <a:gd name="connsiteX2667" fmla="*/ 541169 w 3751729"/>
              <a:gd name="connsiteY2667" fmla="*/ 184473 h 1237129"/>
              <a:gd name="connsiteX2668" fmla="*/ 541169 w 3751729"/>
              <a:gd name="connsiteY2668" fmla="*/ 191857 h 1237129"/>
              <a:gd name="connsiteX2669" fmla="*/ 544369 w 3751729"/>
              <a:gd name="connsiteY2669" fmla="*/ 194320 h 1237129"/>
              <a:gd name="connsiteX2670" fmla="*/ 544369 w 3751729"/>
              <a:gd name="connsiteY2670" fmla="*/ 197765 h 1237129"/>
              <a:gd name="connsiteX2671" fmla="*/ 544369 w 3751729"/>
              <a:gd name="connsiteY2671" fmla="*/ 200227 h 1237129"/>
              <a:gd name="connsiteX2672" fmla="*/ 544369 w 3751729"/>
              <a:gd name="connsiteY2672" fmla="*/ 201950 h 1237129"/>
              <a:gd name="connsiteX2673" fmla="*/ 544369 w 3751729"/>
              <a:gd name="connsiteY2673" fmla="*/ 203673 h 1237129"/>
              <a:gd name="connsiteX2674" fmla="*/ 544369 w 3751729"/>
              <a:gd name="connsiteY2674" fmla="*/ 204411 h 1237129"/>
              <a:gd name="connsiteX2675" fmla="*/ 545108 w 3751729"/>
              <a:gd name="connsiteY2675" fmla="*/ 206134 h 1237129"/>
              <a:gd name="connsiteX2676" fmla="*/ 550031 w 3751729"/>
              <a:gd name="connsiteY2676" fmla="*/ 206134 h 1237129"/>
              <a:gd name="connsiteX2677" fmla="*/ 554215 w 3751729"/>
              <a:gd name="connsiteY2677" fmla="*/ 207857 h 1237129"/>
              <a:gd name="connsiteX2678" fmla="*/ 564061 w 3751729"/>
              <a:gd name="connsiteY2678" fmla="*/ 206134 h 1237129"/>
              <a:gd name="connsiteX2679" fmla="*/ 573908 w 3751729"/>
              <a:gd name="connsiteY2679" fmla="*/ 210319 h 1237129"/>
              <a:gd name="connsiteX2680" fmla="*/ 584739 w 3751729"/>
              <a:gd name="connsiteY2680" fmla="*/ 217703 h 1237129"/>
              <a:gd name="connsiteX2681" fmla="*/ 594584 w 3751729"/>
              <a:gd name="connsiteY2681" fmla="*/ 227795 h 1237129"/>
              <a:gd name="connsiteX2682" fmla="*/ 602954 w 3751729"/>
              <a:gd name="connsiteY2682" fmla="*/ 236903 h 1237129"/>
              <a:gd name="connsiteX2683" fmla="*/ 613292 w 3751729"/>
              <a:gd name="connsiteY2683" fmla="*/ 242072 h 1237129"/>
              <a:gd name="connsiteX2684" fmla="*/ 617476 w 3751729"/>
              <a:gd name="connsiteY2684" fmla="*/ 243795 h 1237129"/>
              <a:gd name="connsiteX2685" fmla="*/ 619938 w 3751729"/>
              <a:gd name="connsiteY2685" fmla="*/ 244534 h 1237129"/>
              <a:gd name="connsiteX2686" fmla="*/ 623138 w 3751729"/>
              <a:gd name="connsiteY2686" fmla="*/ 243795 h 1237129"/>
              <a:gd name="connsiteX2687" fmla="*/ 625600 w 3751729"/>
              <a:gd name="connsiteY2687" fmla="*/ 243795 h 1237129"/>
              <a:gd name="connsiteX2688" fmla="*/ 627323 w 3751729"/>
              <a:gd name="connsiteY2688" fmla="*/ 242072 h 1237129"/>
              <a:gd name="connsiteX2689" fmla="*/ 630523 w 3751729"/>
              <a:gd name="connsiteY2689" fmla="*/ 240349 h 1237129"/>
              <a:gd name="connsiteX2690" fmla="*/ 631261 w 3751729"/>
              <a:gd name="connsiteY2690" fmla="*/ 238626 h 1237129"/>
              <a:gd name="connsiteX2691" fmla="*/ 634462 w 3751729"/>
              <a:gd name="connsiteY2691" fmla="*/ 238626 h 1237129"/>
              <a:gd name="connsiteX2692" fmla="*/ 657600 w 3751729"/>
              <a:gd name="connsiteY2692" fmla="*/ 244534 h 1237129"/>
              <a:gd name="connsiteX2693" fmla="*/ 660060 w 3751729"/>
              <a:gd name="connsiteY2693" fmla="*/ 260288 h 1237129"/>
              <a:gd name="connsiteX2694" fmla="*/ 663261 w 3751729"/>
              <a:gd name="connsiteY2694" fmla="*/ 271857 h 1237129"/>
              <a:gd name="connsiteX2695" fmla="*/ 664984 w 3751729"/>
              <a:gd name="connsiteY2695" fmla="*/ 280965 h 1237129"/>
              <a:gd name="connsiteX2696" fmla="*/ 665722 w 3751729"/>
              <a:gd name="connsiteY2696" fmla="*/ 289334 h 1237129"/>
              <a:gd name="connsiteX2697" fmla="*/ 668922 w 3751729"/>
              <a:gd name="connsiteY2697" fmla="*/ 298441 h 1237129"/>
              <a:gd name="connsiteX2698" fmla="*/ 676307 w 3751729"/>
              <a:gd name="connsiteY2698" fmla="*/ 308534 h 1237129"/>
              <a:gd name="connsiteX2699" fmla="*/ 684676 w 3751729"/>
              <a:gd name="connsiteY2699" fmla="*/ 321827 h 1237129"/>
              <a:gd name="connsiteX2700" fmla="*/ 687138 w 3751729"/>
              <a:gd name="connsiteY2700" fmla="*/ 320103 h 1237129"/>
              <a:gd name="connsiteX2701" fmla="*/ 688860 w 3751729"/>
              <a:gd name="connsiteY2701" fmla="*/ 320103 h 1237129"/>
              <a:gd name="connsiteX2702" fmla="*/ 690584 w 3751729"/>
              <a:gd name="connsiteY2702" fmla="*/ 318380 h 1237129"/>
              <a:gd name="connsiteX2703" fmla="*/ 692306 w 3751729"/>
              <a:gd name="connsiteY2703" fmla="*/ 318380 h 1237129"/>
              <a:gd name="connsiteX2704" fmla="*/ 694769 w 3751729"/>
              <a:gd name="connsiteY2704" fmla="*/ 317642 h 1237129"/>
              <a:gd name="connsiteX2705" fmla="*/ 696491 w 3751729"/>
              <a:gd name="connsiteY2705" fmla="*/ 317642 h 1237129"/>
              <a:gd name="connsiteX2706" fmla="*/ 696491 w 3751729"/>
              <a:gd name="connsiteY2706" fmla="*/ 315918 h 1237129"/>
              <a:gd name="connsiteX2707" fmla="*/ 696491 w 3751729"/>
              <a:gd name="connsiteY2707" fmla="*/ 314196 h 1237129"/>
              <a:gd name="connsiteX2708" fmla="*/ 698215 w 3751729"/>
              <a:gd name="connsiteY2708" fmla="*/ 311734 h 1237129"/>
              <a:gd name="connsiteX2709" fmla="*/ 698215 w 3751729"/>
              <a:gd name="connsiteY2709" fmla="*/ 302626 h 1237129"/>
              <a:gd name="connsiteX2710" fmla="*/ 696491 w 3751729"/>
              <a:gd name="connsiteY2710" fmla="*/ 291057 h 1237129"/>
              <a:gd name="connsiteX2711" fmla="*/ 693291 w 3751729"/>
              <a:gd name="connsiteY2711" fmla="*/ 276780 h 1237129"/>
              <a:gd name="connsiteX2712" fmla="*/ 689107 w 3751729"/>
              <a:gd name="connsiteY2712" fmla="*/ 263488 h 1237129"/>
              <a:gd name="connsiteX2713" fmla="*/ 700676 w 3751729"/>
              <a:gd name="connsiteY2713" fmla="*/ 257580 h 1237129"/>
              <a:gd name="connsiteX2714" fmla="*/ 712246 w 3751729"/>
              <a:gd name="connsiteY2714" fmla="*/ 249211 h 1237129"/>
              <a:gd name="connsiteX2715" fmla="*/ 719629 w 3751729"/>
              <a:gd name="connsiteY2715" fmla="*/ 237641 h 1237129"/>
              <a:gd name="connsiteX2716" fmla="*/ 723814 w 3751729"/>
              <a:gd name="connsiteY2716" fmla="*/ 222627 h 1237129"/>
              <a:gd name="connsiteX2717" fmla="*/ 725538 w 3751729"/>
              <a:gd name="connsiteY2717" fmla="*/ 214258 h 1237129"/>
              <a:gd name="connsiteX2718" fmla="*/ 723814 w 3751729"/>
              <a:gd name="connsiteY2718" fmla="*/ 200966 h 1237129"/>
              <a:gd name="connsiteX2719" fmla="*/ 723814 w 3751729"/>
              <a:gd name="connsiteY2719" fmla="*/ 187674 h 1237129"/>
              <a:gd name="connsiteX2720" fmla="*/ 718153 w 3751729"/>
              <a:gd name="connsiteY2720" fmla="*/ 185211 h 1237129"/>
              <a:gd name="connsiteX2721" fmla="*/ 715692 w 3751729"/>
              <a:gd name="connsiteY2721" fmla="*/ 183488 h 1237129"/>
              <a:gd name="connsiteX2722" fmla="*/ 712491 w 3751729"/>
              <a:gd name="connsiteY2722" fmla="*/ 181765 h 1237129"/>
              <a:gd name="connsiteX2723" fmla="*/ 710030 w 3751729"/>
              <a:gd name="connsiteY2723" fmla="*/ 179304 h 1237129"/>
              <a:gd name="connsiteX2724" fmla="*/ 708307 w 3751729"/>
              <a:gd name="connsiteY2724" fmla="*/ 174381 h 1237129"/>
              <a:gd name="connsiteX2725" fmla="*/ 713968 w 3751729"/>
              <a:gd name="connsiteY2725" fmla="*/ 164288 h 1237129"/>
              <a:gd name="connsiteX2726" fmla="*/ 716429 w 3751729"/>
              <a:gd name="connsiteY2726" fmla="*/ 152719 h 1237129"/>
              <a:gd name="connsiteX2727" fmla="*/ 713968 w 3751729"/>
              <a:gd name="connsiteY2727" fmla="*/ 140166 h 1237129"/>
              <a:gd name="connsiteX2728" fmla="*/ 710768 w 3751729"/>
              <a:gd name="connsiteY2728" fmla="*/ 126874 h 1237129"/>
              <a:gd name="connsiteX2729" fmla="*/ 706583 w 3751729"/>
              <a:gd name="connsiteY2729" fmla="*/ 111858 h 1237129"/>
              <a:gd name="connsiteX2730" fmla="*/ 704861 w 3751729"/>
              <a:gd name="connsiteY2730" fmla="*/ 97581 h 1237129"/>
              <a:gd name="connsiteX2731" fmla="*/ 708061 w 3751729"/>
              <a:gd name="connsiteY2731" fmla="*/ 97581 h 1237129"/>
              <a:gd name="connsiteX2732" fmla="*/ 708061 w 3751729"/>
              <a:gd name="connsiteY2732" fmla="*/ 94135 h 1237129"/>
              <a:gd name="connsiteX2733" fmla="*/ 727999 w 3751729"/>
              <a:gd name="connsiteY2733" fmla="*/ 97581 h 1237129"/>
              <a:gd name="connsiteX2734" fmla="*/ 745229 w 3751729"/>
              <a:gd name="connsiteY2734" fmla="*/ 97581 h 1237129"/>
              <a:gd name="connsiteX2735" fmla="*/ 764184 w 3751729"/>
              <a:gd name="connsiteY2735" fmla="*/ 94135 h 1237129"/>
              <a:gd name="connsiteX2736" fmla="*/ 768368 w 3751729"/>
              <a:gd name="connsiteY2736" fmla="*/ 101520 h 1237129"/>
              <a:gd name="connsiteX2737" fmla="*/ 772552 w 3751729"/>
              <a:gd name="connsiteY2737" fmla="*/ 111612 h 1237129"/>
              <a:gd name="connsiteX2738" fmla="*/ 777476 w 3751729"/>
              <a:gd name="connsiteY2738" fmla="*/ 118996 h 1237129"/>
              <a:gd name="connsiteX2739" fmla="*/ 781660 w 3751729"/>
              <a:gd name="connsiteY2739" fmla="*/ 122443 h 1237129"/>
              <a:gd name="connsiteX2740" fmla="*/ 784122 w 3751729"/>
              <a:gd name="connsiteY2740" fmla="*/ 123181 h 1237129"/>
              <a:gd name="connsiteX2741" fmla="*/ 789044 w 3751729"/>
              <a:gd name="connsiteY2741" fmla="*/ 123181 h 1237129"/>
              <a:gd name="connsiteX2742" fmla="*/ 793229 w 3751729"/>
              <a:gd name="connsiteY2742" fmla="*/ 124904 h 1237129"/>
              <a:gd name="connsiteX2743" fmla="*/ 797415 w 3751729"/>
              <a:gd name="connsiteY2743" fmla="*/ 126627 h 1237129"/>
              <a:gd name="connsiteX2744" fmla="*/ 800615 w 3751729"/>
              <a:gd name="connsiteY2744" fmla="*/ 129089 h 1237129"/>
              <a:gd name="connsiteX2745" fmla="*/ 801352 w 3751729"/>
              <a:gd name="connsiteY2745" fmla="*/ 136473 h 1237129"/>
              <a:gd name="connsiteX2746" fmla="*/ 804552 w 3751729"/>
              <a:gd name="connsiteY2746" fmla="*/ 149765 h 1237129"/>
              <a:gd name="connsiteX2747" fmla="*/ 806276 w 3751729"/>
              <a:gd name="connsiteY2747" fmla="*/ 161335 h 1237129"/>
              <a:gd name="connsiteX2748" fmla="*/ 808736 w 3751729"/>
              <a:gd name="connsiteY2748" fmla="*/ 169704 h 1237129"/>
              <a:gd name="connsiteX2749" fmla="*/ 810460 w 3751729"/>
              <a:gd name="connsiteY2749" fmla="*/ 171426 h 1237129"/>
              <a:gd name="connsiteX2750" fmla="*/ 812922 w 3751729"/>
              <a:gd name="connsiteY2750" fmla="*/ 173888 h 1237129"/>
              <a:gd name="connsiteX2751" fmla="*/ 816122 w 3751729"/>
              <a:gd name="connsiteY2751" fmla="*/ 175612 h 1237129"/>
              <a:gd name="connsiteX2752" fmla="*/ 818583 w 3751729"/>
              <a:gd name="connsiteY2752" fmla="*/ 179057 h 1237129"/>
              <a:gd name="connsiteX2753" fmla="*/ 823506 w 3751729"/>
              <a:gd name="connsiteY2753" fmla="*/ 179797 h 1237129"/>
              <a:gd name="connsiteX2754" fmla="*/ 824244 w 3751729"/>
              <a:gd name="connsiteY2754" fmla="*/ 183243 h 1237129"/>
              <a:gd name="connsiteX2755" fmla="*/ 835814 w 3751729"/>
              <a:gd name="connsiteY2755" fmla="*/ 174134 h 1237129"/>
              <a:gd name="connsiteX2756" fmla="*/ 844922 w 3751729"/>
              <a:gd name="connsiteY2756" fmla="*/ 163305 h 1237129"/>
              <a:gd name="connsiteX2757" fmla="*/ 851568 w 3751729"/>
              <a:gd name="connsiteY2757" fmla="*/ 151735 h 1237129"/>
              <a:gd name="connsiteX2758" fmla="*/ 863137 w 3751729"/>
              <a:gd name="connsiteY2758" fmla="*/ 142627 h 1237129"/>
              <a:gd name="connsiteX2759" fmla="*/ 864860 w 3751729"/>
              <a:gd name="connsiteY2759" fmla="*/ 152719 h 1237129"/>
              <a:gd name="connsiteX2760" fmla="*/ 869044 w 3751729"/>
              <a:gd name="connsiteY2760" fmla="*/ 158627 h 1237129"/>
              <a:gd name="connsiteX2761" fmla="*/ 874705 w 3751729"/>
              <a:gd name="connsiteY2761" fmla="*/ 164535 h 1237129"/>
              <a:gd name="connsiteX2762" fmla="*/ 880367 w 3751729"/>
              <a:gd name="connsiteY2762" fmla="*/ 170442 h 1237129"/>
              <a:gd name="connsiteX2763" fmla="*/ 885290 w 3751729"/>
              <a:gd name="connsiteY2763" fmla="*/ 177827 h 1237129"/>
              <a:gd name="connsiteX2764" fmla="*/ 885290 w 3751729"/>
              <a:gd name="connsiteY2764" fmla="*/ 180288 h 1237129"/>
              <a:gd name="connsiteX2765" fmla="*/ 885290 w 3751729"/>
              <a:gd name="connsiteY2765" fmla="*/ 183735 h 1237129"/>
              <a:gd name="connsiteX2766" fmla="*/ 883567 w 3751729"/>
              <a:gd name="connsiteY2766" fmla="*/ 185458 h 1237129"/>
              <a:gd name="connsiteX2767" fmla="*/ 883567 w 3751729"/>
              <a:gd name="connsiteY2767" fmla="*/ 187918 h 1237129"/>
              <a:gd name="connsiteX2768" fmla="*/ 881845 w 3751729"/>
              <a:gd name="connsiteY2768" fmla="*/ 191365 h 1237129"/>
              <a:gd name="connsiteX2769" fmla="*/ 883567 w 3751729"/>
              <a:gd name="connsiteY2769" fmla="*/ 193827 h 1237129"/>
              <a:gd name="connsiteX2770" fmla="*/ 885290 w 3751729"/>
              <a:gd name="connsiteY2770" fmla="*/ 197273 h 1237129"/>
              <a:gd name="connsiteX2771" fmla="*/ 886028 w 3751729"/>
              <a:gd name="connsiteY2771" fmla="*/ 198012 h 1237129"/>
              <a:gd name="connsiteX2772" fmla="*/ 889228 w 3751729"/>
              <a:gd name="connsiteY2772" fmla="*/ 198012 h 1237129"/>
              <a:gd name="connsiteX2773" fmla="*/ 891689 w 3751729"/>
              <a:gd name="connsiteY2773" fmla="*/ 198012 h 1237129"/>
              <a:gd name="connsiteX2774" fmla="*/ 893414 w 3751729"/>
              <a:gd name="connsiteY2774" fmla="*/ 198012 h 1237129"/>
              <a:gd name="connsiteX2775" fmla="*/ 896613 w 3751729"/>
              <a:gd name="connsiteY2775" fmla="*/ 198012 h 1237129"/>
              <a:gd name="connsiteX2776" fmla="*/ 897352 w 3751729"/>
              <a:gd name="connsiteY2776" fmla="*/ 199735 h 1237129"/>
              <a:gd name="connsiteX2777" fmla="*/ 902275 w 3751729"/>
              <a:gd name="connsiteY2777" fmla="*/ 211304 h 1237129"/>
              <a:gd name="connsiteX2778" fmla="*/ 902275 w 3751729"/>
              <a:gd name="connsiteY2778" fmla="*/ 220411 h 1237129"/>
              <a:gd name="connsiteX2779" fmla="*/ 900552 w 3751729"/>
              <a:gd name="connsiteY2779" fmla="*/ 228780 h 1237129"/>
              <a:gd name="connsiteX2780" fmla="*/ 903013 w 3751729"/>
              <a:gd name="connsiteY2780" fmla="*/ 236166 h 1237129"/>
              <a:gd name="connsiteX2781" fmla="*/ 913844 w 3751729"/>
              <a:gd name="connsiteY2781" fmla="*/ 244534 h 1237129"/>
              <a:gd name="connsiteX2782" fmla="*/ 904736 w 3751729"/>
              <a:gd name="connsiteY2782" fmla="*/ 262011 h 1237129"/>
              <a:gd name="connsiteX2783" fmla="*/ 894890 w 3751729"/>
              <a:gd name="connsiteY2783" fmla="*/ 277026 h 1237129"/>
              <a:gd name="connsiteX2784" fmla="*/ 897352 w 3751729"/>
              <a:gd name="connsiteY2784" fmla="*/ 277026 h 1237129"/>
              <a:gd name="connsiteX2785" fmla="*/ 906459 w 3751729"/>
              <a:gd name="connsiteY2785" fmla="*/ 267919 h 1237129"/>
              <a:gd name="connsiteX2786" fmla="*/ 914828 w 3751729"/>
              <a:gd name="connsiteY2786" fmla="*/ 260535 h 1237129"/>
              <a:gd name="connsiteX2787" fmla="*/ 922213 w 3751729"/>
              <a:gd name="connsiteY2787" fmla="*/ 252165 h 1237129"/>
              <a:gd name="connsiteX2788" fmla="*/ 932059 w 3751729"/>
              <a:gd name="connsiteY2788" fmla="*/ 254626 h 1237129"/>
              <a:gd name="connsiteX2789" fmla="*/ 937720 w 3751729"/>
              <a:gd name="connsiteY2789" fmla="*/ 260535 h 1237129"/>
              <a:gd name="connsiteX2790" fmla="*/ 943382 w 3751729"/>
              <a:gd name="connsiteY2790" fmla="*/ 267919 h 1237129"/>
              <a:gd name="connsiteX2791" fmla="*/ 945105 w 3751729"/>
              <a:gd name="connsiteY2791" fmla="*/ 279487 h 1237129"/>
              <a:gd name="connsiteX2792" fmla="*/ 960120 w 3751729"/>
              <a:gd name="connsiteY2792" fmla="*/ 279487 h 1237129"/>
              <a:gd name="connsiteX2793" fmla="*/ 960120 w 3751729"/>
              <a:gd name="connsiteY2793" fmla="*/ 283672 h 1237129"/>
              <a:gd name="connsiteX2794" fmla="*/ 960859 w 3751729"/>
              <a:gd name="connsiteY2794" fmla="*/ 287118 h 1237129"/>
              <a:gd name="connsiteX2795" fmla="*/ 960859 w 3751729"/>
              <a:gd name="connsiteY2795" fmla="*/ 291304 h 1237129"/>
              <a:gd name="connsiteX2796" fmla="*/ 962582 w 3751729"/>
              <a:gd name="connsiteY2796" fmla="*/ 295488 h 1237129"/>
              <a:gd name="connsiteX2797" fmla="*/ 960859 w 3751729"/>
              <a:gd name="connsiteY2797" fmla="*/ 300410 h 1237129"/>
              <a:gd name="connsiteX2798" fmla="*/ 960859 w 3751729"/>
              <a:gd name="connsiteY2798" fmla="*/ 302872 h 1237129"/>
              <a:gd name="connsiteX2799" fmla="*/ 960859 w 3751729"/>
              <a:gd name="connsiteY2799" fmla="*/ 306319 h 1237129"/>
              <a:gd name="connsiteX2800" fmla="*/ 962582 w 3751729"/>
              <a:gd name="connsiteY2800" fmla="*/ 307057 h 1237129"/>
              <a:gd name="connsiteX2801" fmla="*/ 962582 w 3751729"/>
              <a:gd name="connsiteY2801" fmla="*/ 310503 h 1237129"/>
              <a:gd name="connsiteX2802" fmla="*/ 962582 w 3751729"/>
              <a:gd name="connsiteY2802" fmla="*/ 312226 h 1237129"/>
              <a:gd name="connsiteX2803" fmla="*/ 962582 w 3751729"/>
              <a:gd name="connsiteY2803" fmla="*/ 314687 h 1237129"/>
              <a:gd name="connsiteX2804" fmla="*/ 946828 w 3751729"/>
              <a:gd name="connsiteY2804" fmla="*/ 326257 h 1237129"/>
              <a:gd name="connsiteX2805" fmla="*/ 929598 w 3751729"/>
              <a:gd name="connsiteY2805" fmla="*/ 333641 h 1237129"/>
              <a:gd name="connsiteX2806" fmla="*/ 909659 w 3751729"/>
              <a:gd name="connsiteY2806" fmla="*/ 337826 h 1237129"/>
              <a:gd name="connsiteX2807" fmla="*/ 888983 w 3751729"/>
              <a:gd name="connsiteY2807" fmla="*/ 340287 h 1237129"/>
              <a:gd name="connsiteX2808" fmla="*/ 869044 w 3751729"/>
              <a:gd name="connsiteY2808" fmla="*/ 343733 h 1237129"/>
              <a:gd name="connsiteX2809" fmla="*/ 848367 w 3751729"/>
              <a:gd name="connsiteY2809" fmla="*/ 346196 h 1237129"/>
              <a:gd name="connsiteX2810" fmla="*/ 831137 w 3751729"/>
              <a:gd name="connsiteY2810" fmla="*/ 352103 h 1237129"/>
              <a:gd name="connsiteX2811" fmla="*/ 815382 w 3751729"/>
              <a:gd name="connsiteY2811" fmla="*/ 359488 h 1237129"/>
              <a:gd name="connsiteX2812" fmla="*/ 803814 w 3751729"/>
              <a:gd name="connsiteY2812" fmla="*/ 372780 h 1237129"/>
              <a:gd name="connsiteX2813" fmla="*/ 807014 w 3751729"/>
              <a:gd name="connsiteY2813" fmla="*/ 372780 h 1237129"/>
              <a:gd name="connsiteX2814" fmla="*/ 821045 w 3751729"/>
              <a:gd name="connsiteY2814" fmla="*/ 362688 h 1237129"/>
              <a:gd name="connsiteX2815" fmla="*/ 838275 w 3751729"/>
              <a:gd name="connsiteY2815" fmla="*/ 355302 h 1237129"/>
              <a:gd name="connsiteX2816" fmla="*/ 857228 w 3751729"/>
              <a:gd name="connsiteY2816" fmla="*/ 351118 h 1237129"/>
              <a:gd name="connsiteX2817" fmla="*/ 857967 w 3751729"/>
              <a:gd name="connsiteY2817" fmla="*/ 353580 h 1237129"/>
              <a:gd name="connsiteX2818" fmla="*/ 859690 w 3751729"/>
              <a:gd name="connsiteY2818" fmla="*/ 357026 h 1237129"/>
              <a:gd name="connsiteX2819" fmla="*/ 861414 w 3751729"/>
              <a:gd name="connsiteY2819" fmla="*/ 357764 h 1237129"/>
              <a:gd name="connsiteX2820" fmla="*/ 863874 w 3751729"/>
              <a:gd name="connsiteY2820" fmla="*/ 359488 h 1237129"/>
              <a:gd name="connsiteX2821" fmla="*/ 867075 w 3751729"/>
              <a:gd name="connsiteY2821" fmla="*/ 361210 h 1237129"/>
              <a:gd name="connsiteX2822" fmla="*/ 869536 w 3751729"/>
              <a:gd name="connsiteY2822" fmla="*/ 363673 h 1237129"/>
              <a:gd name="connsiteX2823" fmla="*/ 865352 w 3751729"/>
              <a:gd name="connsiteY2823" fmla="*/ 371057 h 1237129"/>
              <a:gd name="connsiteX2824" fmla="*/ 862890 w 3751729"/>
              <a:gd name="connsiteY2824" fmla="*/ 376965 h 1237129"/>
              <a:gd name="connsiteX2825" fmla="*/ 861168 w 3751729"/>
              <a:gd name="connsiteY2825" fmla="*/ 382871 h 1237129"/>
              <a:gd name="connsiteX2826" fmla="*/ 859444 w 3751729"/>
              <a:gd name="connsiteY2826" fmla="*/ 391980 h 1237129"/>
              <a:gd name="connsiteX2827" fmla="*/ 871014 w 3751729"/>
              <a:gd name="connsiteY2827" fmla="*/ 397888 h 1237129"/>
              <a:gd name="connsiteX2828" fmla="*/ 878397 w 3751729"/>
              <a:gd name="connsiteY2828" fmla="*/ 406257 h 1237129"/>
              <a:gd name="connsiteX2829" fmla="*/ 884060 w 3751729"/>
              <a:gd name="connsiteY2829" fmla="*/ 414626 h 1237129"/>
              <a:gd name="connsiteX2830" fmla="*/ 891443 w 3751729"/>
              <a:gd name="connsiteY2830" fmla="*/ 423733 h 1237129"/>
              <a:gd name="connsiteX2831" fmla="*/ 891443 w 3751729"/>
              <a:gd name="connsiteY2831" fmla="*/ 426195 h 1237129"/>
              <a:gd name="connsiteX2832" fmla="*/ 891443 w 3751729"/>
              <a:gd name="connsiteY2832" fmla="*/ 427918 h 1237129"/>
              <a:gd name="connsiteX2833" fmla="*/ 889721 w 3751729"/>
              <a:gd name="connsiteY2833" fmla="*/ 427918 h 1237129"/>
              <a:gd name="connsiteX2834" fmla="*/ 889721 w 3751729"/>
              <a:gd name="connsiteY2834" fmla="*/ 429641 h 1237129"/>
              <a:gd name="connsiteX2835" fmla="*/ 887998 w 3751729"/>
              <a:gd name="connsiteY2835" fmla="*/ 431364 h 1237129"/>
              <a:gd name="connsiteX2836" fmla="*/ 879629 w 3751729"/>
              <a:gd name="connsiteY2836" fmla="*/ 441456 h 1237129"/>
              <a:gd name="connsiteX2837" fmla="*/ 868059 w 3751729"/>
              <a:gd name="connsiteY2837" fmla="*/ 449826 h 1237129"/>
              <a:gd name="connsiteX2838" fmla="*/ 853290 w 3751729"/>
              <a:gd name="connsiteY2838" fmla="*/ 455733 h 1237129"/>
              <a:gd name="connsiteX2839" fmla="*/ 853290 w 3751729"/>
              <a:gd name="connsiteY2839" fmla="*/ 443180 h 1237129"/>
              <a:gd name="connsiteX2840" fmla="*/ 860674 w 3751729"/>
              <a:gd name="connsiteY2840" fmla="*/ 438257 h 1237129"/>
              <a:gd name="connsiteX2841" fmla="*/ 866336 w 3751729"/>
              <a:gd name="connsiteY2841" fmla="*/ 434072 h 1237129"/>
              <a:gd name="connsiteX2842" fmla="*/ 871999 w 3751729"/>
              <a:gd name="connsiteY2842" fmla="*/ 426687 h 1237129"/>
              <a:gd name="connsiteX2843" fmla="*/ 866336 w 3751729"/>
              <a:gd name="connsiteY2843" fmla="*/ 424226 h 1237129"/>
              <a:gd name="connsiteX2844" fmla="*/ 866336 w 3751729"/>
              <a:gd name="connsiteY2844" fmla="*/ 420780 h 1237129"/>
              <a:gd name="connsiteX2845" fmla="*/ 864613 w 3751729"/>
              <a:gd name="connsiteY2845" fmla="*/ 420780 h 1237129"/>
              <a:gd name="connsiteX2846" fmla="*/ 862890 w 3751729"/>
              <a:gd name="connsiteY2846" fmla="*/ 420780 h 1237129"/>
              <a:gd name="connsiteX2847" fmla="*/ 862890 w 3751729"/>
              <a:gd name="connsiteY2847" fmla="*/ 422502 h 1237129"/>
              <a:gd name="connsiteX2848" fmla="*/ 862890 w 3751729"/>
              <a:gd name="connsiteY2848" fmla="*/ 424226 h 1237129"/>
              <a:gd name="connsiteX2849" fmla="*/ 853044 w 3751729"/>
              <a:gd name="connsiteY2849" fmla="*/ 431611 h 1237129"/>
              <a:gd name="connsiteX2850" fmla="*/ 839751 w 3751729"/>
              <a:gd name="connsiteY2850" fmla="*/ 437518 h 1237129"/>
              <a:gd name="connsiteX2851" fmla="*/ 828921 w 3751729"/>
              <a:gd name="connsiteY2851" fmla="*/ 441703 h 1237129"/>
              <a:gd name="connsiteX2852" fmla="*/ 817352 w 3751729"/>
              <a:gd name="connsiteY2852" fmla="*/ 447611 h 1237129"/>
              <a:gd name="connsiteX2853" fmla="*/ 806521 w 3751729"/>
              <a:gd name="connsiteY2853" fmla="*/ 454995 h 1237129"/>
              <a:gd name="connsiteX2854" fmla="*/ 799875 w 3751729"/>
              <a:gd name="connsiteY2854" fmla="*/ 465087 h 1237129"/>
              <a:gd name="connsiteX2855" fmla="*/ 794952 w 3751729"/>
              <a:gd name="connsiteY2855" fmla="*/ 479364 h 1237129"/>
              <a:gd name="connsiteX2856" fmla="*/ 799875 w 3751729"/>
              <a:gd name="connsiteY2856" fmla="*/ 481087 h 1237129"/>
              <a:gd name="connsiteX2857" fmla="*/ 805536 w 3751729"/>
              <a:gd name="connsiteY2857" fmla="*/ 482810 h 1237129"/>
              <a:gd name="connsiteX2858" fmla="*/ 807998 w 3751729"/>
              <a:gd name="connsiteY2858" fmla="*/ 485271 h 1237129"/>
              <a:gd name="connsiteX2859" fmla="*/ 802337 w 3751729"/>
              <a:gd name="connsiteY2859" fmla="*/ 485271 h 1237129"/>
              <a:gd name="connsiteX2860" fmla="*/ 793968 w 3751729"/>
              <a:gd name="connsiteY2860" fmla="*/ 492657 h 1237129"/>
              <a:gd name="connsiteX2861" fmla="*/ 782398 w 3751729"/>
              <a:gd name="connsiteY2861" fmla="*/ 495118 h 1237129"/>
              <a:gd name="connsiteX2862" fmla="*/ 771568 w 3751729"/>
              <a:gd name="connsiteY2862" fmla="*/ 496841 h 1237129"/>
              <a:gd name="connsiteX2863" fmla="*/ 759999 w 3751729"/>
              <a:gd name="connsiteY2863" fmla="*/ 498564 h 1237129"/>
              <a:gd name="connsiteX2864" fmla="*/ 751629 w 3751729"/>
              <a:gd name="connsiteY2864" fmla="*/ 521948 h 1237129"/>
              <a:gd name="connsiteX2865" fmla="*/ 741783 w 3751729"/>
              <a:gd name="connsiteY2865" fmla="*/ 546810 h 1237129"/>
              <a:gd name="connsiteX2866" fmla="*/ 738583 w 3751729"/>
              <a:gd name="connsiteY2866" fmla="*/ 543364 h 1237129"/>
              <a:gd name="connsiteX2867" fmla="*/ 737845 w 3751729"/>
              <a:gd name="connsiteY2867" fmla="*/ 541641 h 1237129"/>
              <a:gd name="connsiteX2868" fmla="*/ 734645 w 3751729"/>
              <a:gd name="connsiteY2868" fmla="*/ 540903 h 1237129"/>
              <a:gd name="connsiteX2869" fmla="*/ 732922 w 3751729"/>
              <a:gd name="connsiteY2869" fmla="*/ 539179 h 1237129"/>
              <a:gd name="connsiteX2870" fmla="*/ 728737 w 3751729"/>
              <a:gd name="connsiteY2870" fmla="*/ 535733 h 1237129"/>
              <a:gd name="connsiteX2871" fmla="*/ 728737 w 3751729"/>
              <a:gd name="connsiteY2871" fmla="*/ 543118 h 1237129"/>
              <a:gd name="connsiteX2872" fmla="*/ 730459 w 3751729"/>
              <a:gd name="connsiteY2872" fmla="*/ 546564 h 1237129"/>
              <a:gd name="connsiteX2873" fmla="*/ 732922 w 3751729"/>
              <a:gd name="connsiteY2873" fmla="*/ 554933 h 1237129"/>
              <a:gd name="connsiteX2874" fmla="*/ 736122 w 3751729"/>
              <a:gd name="connsiteY2874" fmla="*/ 565025 h 1237129"/>
              <a:gd name="connsiteX2875" fmla="*/ 738583 w 3751729"/>
              <a:gd name="connsiteY2875" fmla="*/ 574134 h 1237129"/>
              <a:gd name="connsiteX2876" fmla="*/ 738583 w 3751729"/>
              <a:gd name="connsiteY2876" fmla="*/ 578315 h 1237129"/>
              <a:gd name="connsiteX2877" fmla="*/ 727014 w 3751729"/>
              <a:gd name="connsiteY2877" fmla="*/ 585699 h 1237129"/>
              <a:gd name="connsiteX2878" fmla="*/ 714707 w 3751729"/>
              <a:gd name="connsiteY2878" fmla="*/ 592346 h 1237129"/>
              <a:gd name="connsiteX2879" fmla="*/ 701415 w 3751729"/>
              <a:gd name="connsiteY2879" fmla="*/ 601453 h 1237129"/>
              <a:gd name="connsiteX2880" fmla="*/ 688123 w 3751729"/>
              <a:gd name="connsiteY2880" fmla="*/ 609823 h 1237129"/>
              <a:gd name="connsiteX2881" fmla="*/ 679753 w 3751729"/>
              <a:gd name="connsiteY2881" fmla="*/ 621391 h 1237129"/>
              <a:gd name="connsiteX2882" fmla="*/ 675568 w 3751729"/>
              <a:gd name="connsiteY2882" fmla="*/ 636407 h 1237129"/>
              <a:gd name="connsiteX2883" fmla="*/ 670645 w 3751729"/>
              <a:gd name="connsiteY2883" fmla="*/ 647976 h 1237129"/>
              <a:gd name="connsiteX2884" fmla="*/ 672368 w 3751729"/>
              <a:gd name="connsiteY2884" fmla="*/ 662253 h 1237129"/>
              <a:gd name="connsiteX2885" fmla="*/ 676553 w 3751729"/>
              <a:gd name="connsiteY2885" fmla="*/ 678007 h 1237129"/>
              <a:gd name="connsiteX2886" fmla="*/ 682214 w 3751729"/>
              <a:gd name="connsiteY2886" fmla="*/ 694744 h 1237129"/>
              <a:gd name="connsiteX2887" fmla="*/ 687876 w 3751729"/>
              <a:gd name="connsiteY2887" fmla="*/ 710499 h 1237129"/>
              <a:gd name="connsiteX2888" fmla="*/ 691076 w 3751729"/>
              <a:gd name="connsiteY2888" fmla="*/ 724776 h 1237129"/>
              <a:gd name="connsiteX2889" fmla="*/ 687876 w 3751729"/>
              <a:gd name="connsiteY2889" fmla="*/ 724776 h 1237129"/>
              <a:gd name="connsiteX2890" fmla="*/ 687876 w 3751729"/>
              <a:gd name="connsiteY2890" fmla="*/ 728222 h 1237129"/>
              <a:gd name="connsiteX2891" fmla="*/ 678030 w 3751729"/>
              <a:gd name="connsiteY2891" fmla="*/ 724776 h 1237129"/>
              <a:gd name="connsiteX2892" fmla="*/ 673845 w 3751729"/>
              <a:gd name="connsiteY2892" fmla="*/ 712222 h 1237129"/>
              <a:gd name="connsiteX2893" fmla="*/ 666461 w 3751729"/>
              <a:gd name="connsiteY2893" fmla="*/ 695484 h 1237129"/>
              <a:gd name="connsiteX2894" fmla="*/ 658091 w 3751729"/>
              <a:gd name="connsiteY2894" fmla="*/ 678007 h 1237129"/>
              <a:gd name="connsiteX2895" fmla="*/ 648983 w 3751729"/>
              <a:gd name="connsiteY2895" fmla="*/ 665453 h 1237129"/>
              <a:gd name="connsiteX2896" fmla="*/ 640615 w 3751729"/>
              <a:gd name="connsiteY2896" fmla="*/ 658069 h 1237129"/>
              <a:gd name="connsiteX2897" fmla="*/ 629784 w 3751729"/>
              <a:gd name="connsiteY2897" fmla="*/ 656345 h 1237129"/>
              <a:gd name="connsiteX2898" fmla="*/ 617476 w 3751729"/>
              <a:gd name="connsiteY2898" fmla="*/ 650438 h 1237129"/>
              <a:gd name="connsiteX2899" fmla="*/ 602707 w 3751729"/>
              <a:gd name="connsiteY2899" fmla="*/ 644530 h 1237129"/>
              <a:gd name="connsiteX2900" fmla="*/ 585477 w 3751729"/>
              <a:gd name="connsiteY2900" fmla="*/ 642068 h 1237129"/>
              <a:gd name="connsiteX2901" fmla="*/ 585477 w 3751729"/>
              <a:gd name="connsiteY2901" fmla="*/ 644530 h 1237129"/>
              <a:gd name="connsiteX2902" fmla="*/ 583014 w 3751729"/>
              <a:gd name="connsiteY2902" fmla="*/ 644530 h 1237129"/>
              <a:gd name="connsiteX2903" fmla="*/ 584739 w 3751729"/>
              <a:gd name="connsiteY2903" fmla="*/ 649453 h 1237129"/>
              <a:gd name="connsiteX2904" fmla="*/ 587199 w 3751729"/>
              <a:gd name="connsiteY2904" fmla="*/ 653638 h 1237129"/>
              <a:gd name="connsiteX2905" fmla="*/ 588923 w 3751729"/>
              <a:gd name="connsiteY2905" fmla="*/ 656099 h 1237129"/>
              <a:gd name="connsiteX2906" fmla="*/ 590645 w 3751729"/>
              <a:gd name="connsiteY2906" fmla="*/ 659545 h 1237129"/>
              <a:gd name="connsiteX2907" fmla="*/ 593107 w 3751729"/>
              <a:gd name="connsiteY2907" fmla="*/ 663730 h 1237129"/>
              <a:gd name="connsiteX2908" fmla="*/ 579815 w 3751729"/>
              <a:gd name="connsiteY2908" fmla="*/ 663730 h 1237129"/>
              <a:gd name="connsiteX2909" fmla="*/ 569969 w 3751729"/>
              <a:gd name="connsiteY2909" fmla="*/ 659545 h 1237129"/>
              <a:gd name="connsiteX2910" fmla="*/ 556677 w 3751729"/>
              <a:gd name="connsiteY2910" fmla="*/ 656099 h 1237129"/>
              <a:gd name="connsiteX2911" fmla="*/ 544369 w 3751729"/>
              <a:gd name="connsiteY2911" fmla="*/ 656099 h 1237129"/>
              <a:gd name="connsiteX2912" fmla="*/ 531077 w 3751729"/>
              <a:gd name="connsiteY2912" fmla="*/ 657822 h 1237129"/>
              <a:gd name="connsiteX2913" fmla="*/ 521970 w 3751729"/>
              <a:gd name="connsiteY2913" fmla="*/ 660284 h 1237129"/>
              <a:gd name="connsiteX2914" fmla="*/ 512124 w 3751729"/>
              <a:gd name="connsiteY2914" fmla="*/ 665207 h 1237129"/>
              <a:gd name="connsiteX2915" fmla="*/ 503754 w 3751729"/>
              <a:gd name="connsiteY2915" fmla="*/ 671115 h 1237129"/>
              <a:gd name="connsiteX2916" fmla="*/ 498092 w 3751729"/>
              <a:gd name="connsiteY2916" fmla="*/ 679484 h 1237129"/>
              <a:gd name="connsiteX2917" fmla="*/ 494892 w 3751729"/>
              <a:gd name="connsiteY2917" fmla="*/ 686869 h 1237129"/>
              <a:gd name="connsiteX2918" fmla="*/ 496616 w 3751729"/>
              <a:gd name="connsiteY2918" fmla="*/ 692776 h 1237129"/>
              <a:gd name="connsiteX2919" fmla="*/ 496616 w 3751729"/>
              <a:gd name="connsiteY2919" fmla="*/ 700161 h 1237129"/>
              <a:gd name="connsiteX2920" fmla="*/ 494154 w 3751729"/>
              <a:gd name="connsiteY2920" fmla="*/ 708529 h 1237129"/>
              <a:gd name="connsiteX2921" fmla="*/ 488492 w 3751729"/>
              <a:gd name="connsiteY2921" fmla="*/ 727730 h 1237129"/>
              <a:gd name="connsiteX2922" fmla="*/ 488492 w 3751729"/>
              <a:gd name="connsiteY2922" fmla="*/ 742007 h 1237129"/>
              <a:gd name="connsiteX2923" fmla="*/ 489231 w 3751729"/>
              <a:gd name="connsiteY2923" fmla="*/ 757022 h 1237129"/>
              <a:gd name="connsiteX2924" fmla="*/ 494892 w 3751729"/>
              <a:gd name="connsiteY2924" fmla="*/ 771298 h 1237129"/>
              <a:gd name="connsiteX2925" fmla="*/ 504000 w 3751729"/>
              <a:gd name="connsiteY2925" fmla="*/ 788775 h 1237129"/>
              <a:gd name="connsiteX2926" fmla="*/ 513846 w 3751729"/>
              <a:gd name="connsiteY2926" fmla="*/ 790499 h 1237129"/>
              <a:gd name="connsiteX2927" fmla="*/ 519508 w 3751729"/>
              <a:gd name="connsiteY2927" fmla="*/ 792221 h 1237129"/>
              <a:gd name="connsiteX2928" fmla="*/ 521970 w 3751729"/>
              <a:gd name="connsiteY2928" fmla="*/ 794683 h 1237129"/>
              <a:gd name="connsiteX2929" fmla="*/ 525170 w 3751729"/>
              <a:gd name="connsiteY2929" fmla="*/ 796405 h 1237129"/>
              <a:gd name="connsiteX2930" fmla="*/ 529354 w 3751729"/>
              <a:gd name="connsiteY2930" fmla="*/ 798129 h 1237129"/>
              <a:gd name="connsiteX2931" fmla="*/ 536738 w 3751729"/>
              <a:gd name="connsiteY2931" fmla="*/ 794683 h 1237129"/>
              <a:gd name="connsiteX2932" fmla="*/ 548308 w 3751729"/>
              <a:gd name="connsiteY2932" fmla="*/ 788775 h 1237129"/>
              <a:gd name="connsiteX2933" fmla="*/ 550770 w 3751729"/>
              <a:gd name="connsiteY2933" fmla="*/ 787052 h 1237129"/>
              <a:gd name="connsiteX2934" fmla="*/ 552492 w 3751729"/>
              <a:gd name="connsiteY2934" fmla="*/ 787052 h 1237129"/>
              <a:gd name="connsiteX2935" fmla="*/ 555692 w 3751729"/>
              <a:gd name="connsiteY2935" fmla="*/ 787052 h 1237129"/>
              <a:gd name="connsiteX2936" fmla="*/ 556430 w 3751729"/>
              <a:gd name="connsiteY2936" fmla="*/ 787052 h 1237129"/>
              <a:gd name="connsiteX2937" fmla="*/ 558153 w 3751729"/>
              <a:gd name="connsiteY2937" fmla="*/ 787052 h 1237129"/>
              <a:gd name="connsiteX2938" fmla="*/ 558153 w 3751729"/>
              <a:gd name="connsiteY2938" fmla="*/ 786313 h 1237129"/>
              <a:gd name="connsiteX2939" fmla="*/ 561354 w 3751729"/>
              <a:gd name="connsiteY2939" fmla="*/ 782867 h 1237129"/>
              <a:gd name="connsiteX2940" fmla="*/ 562092 w 3751729"/>
              <a:gd name="connsiteY2940" fmla="*/ 778682 h 1237129"/>
              <a:gd name="connsiteX2941" fmla="*/ 563816 w 3751729"/>
              <a:gd name="connsiteY2941" fmla="*/ 774499 h 1237129"/>
              <a:gd name="connsiteX2942" fmla="*/ 565538 w 3751729"/>
              <a:gd name="connsiteY2942" fmla="*/ 769576 h 1237129"/>
              <a:gd name="connsiteX2943" fmla="*/ 567262 w 3751729"/>
              <a:gd name="connsiteY2943" fmla="*/ 767114 h 1237129"/>
              <a:gd name="connsiteX2944" fmla="*/ 573908 w 3751729"/>
              <a:gd name="connsiteY2944" fmla="*/ 759729 h 1237129"/>
              <a:gd name="connsiteX2945" fmla="*/ 583014 w 3751729"/>
              <a:gd name="connsiteY2945" fmla="*/ 755544 h 1237129"/>
              <a:gd name="connsiteX2946" fmla="*/ 596308 w 3751729"/>
              <a:gd name="connsiteY2946" fmla="*/ 753821 h 1237129"/>
              <a:gd name="connsiteX2947" fmla="*/ 597046 w 3751729"/>
              <a:gd name="connsiteY2947" fmla="*/ 757268 h 1237129"/>
              <a:gd name="connsiteX2948" fmla="*/ 598769 w 3751729"/>
              <a:gd name="connsiteY2948" fmla="*/ 758006 h 1237129"/>
              <a:gd name="connsiteX2949" fmla="*/ 598769 w 3751729"/>
              <a:gd name="connsiteY2949" fmla="*/ 759729 h 1237129"/>
              <a:gd name="connsiteX2950" fmla="*/ 600491 w 3751729"/>
              <a:gd name="connsiteY2950" fmla="*/ 759729 h 1237129"/>
              <a:gd name="connsiteX2951" fmla="*/ 600491 w 3751729"/>
              <a:gd name="connsiteY2951" fmla="*/ 758006 h 1237129"/>
              <a:gd name="connsiteX2952" fmla="*/ 601477 w 3751729"/>
              <a:gd name="connsiteY2952" fmla="*/ 758006 h 1237129"/>
              <a:gd name="connsiteX2953" fmla="*/ 604677 w 3751729"/>
              <a:gd name="connsiteY2953" fmla="*/ 758006 h 1237129"/>
              <a:gd name="connsiteX2954" fmla="*/ 608861 w 3751729"/>
              <a:gd name="connsiteY2954" fmla="*/ 757268 h 1237129"/>
              <a:gd name="connsiteX2955" fmla="*/ 608861 w 3751729"/>
              <a:gd name="connsiteY2955" fmla="*/ 769821 h 1237129"/>
              <a:gd name="connsiteX2956" fmla="*/ 603200 w 3751729"/>
              <a:gd name="connsiteY2956" fmla="*/ 775729 h 1237129"/>
              <a:gd name="connsiteX2957" fmla="*/ 599015 w 3751729"/>
              <a:gd name="connsiteY2957" fmla="*/ 786559 h 1237129"/>
              <a:gd name="connsiteX2958" fmla="*/ 594831 w 3751729"/>
              <a:gd name="connsiteY2958" fmla="*/ 800836 h 1237129"/>
              <a:gd name="connsiteX2959" fmla="*/ 590645 w 3751729"/>
              <a:gd name="connsiteY2959" fmla="*/ 814128 h 1237129"/>
              <a:gd name="connsiteX2960" fmla="*/ 585722 w 3751729"/>
              <a:gd name="connsiteY2960" fmla="*/ 824221 h 1237129"/>
              <a:gd name="connsiteX2961" fmla="*/ 600491 w 3751729"/>
              <a:gd name="connsiteY2961" fmla="*/ 824221 h 1237129"/>
              <a:gd name="connsiteX2962" fmla="*/ 612799 w 3751729"/>
              <a:gd name="connsiteY2962" fmla="*/ 822498 h 1237129"/>
              <a:gd name="connsiteX2963" fmla="*/ 624369 w 3751729"/>
              <a:gd name="connsiteY2963" fmla="*/ 822498 h 1237129"/>
              <a:gd name="connsiteX2964" fmla="*/ 635199 w 3751729"/>
              <a:gd name="connsiteY2964" fmla="*/ 824221 h 1237129"/>
              <a:gd name="connsiteX2965" fmla="*/ 641845 w 3751729"/>
              <a:gd name="connsiteY2965" fmla="*/ 828405 h 1237129"/>
              <a:gd name="connsiteX2966" fmla="*/ 647507 w 3751729"/>
              <a:gd name="connsiteY2966" fmla="*/ 837514 h 1237129"/>
              <a:gd name="connsiteX2967" fmla="*/ 649229 w 3751729"/>
              <a:gd name="connsiteY2967" fmla="*/ 850066 h 1237129"/>
              <a:gd name="connsiteX2968" fmla="*/ 646768 w 3751729"/>
              <a:gd name="connsiteY2968" fmla="*/ 859174 h 1237129"/>
              <a:gd name="connsiteX2969" fmla="*/ 643568 w 3751729"/>
              <a:gd name="connsiteY2969" fmla="*/ 870744 h 1237129"/>
              <a:gd name="connsiteX2970" fmla="*/ 643568 w 3751729"/>
              <a:gd name="connsiteY2970" fmla="*/ 882313 h 1237129"/>
              <a:gd name="connsiteX2971" fmla="*/ 650954 w 3751729"/>
              <a:gd name="connsiteY2971" fmla="*/ 889697 h 1237129"/>
              <a:gd name="connsiteX2972" fmla="*/ 655138 w 3751729"/>
              <a:gd name="connsiteY2972" fmla="*/ 894620 h 1237129"/>
              <a:gd name="connsiteX2973" fmla="*/ 660799 w 3751729"/>
              <a:gd name="connsiteY2973" fmla="*/ 900529 h 1237129"/>
              <a:gd name="connsiteX2974" fmla="*/ 669906 w 3751729"/>
              <a:gd name="connsiteY2974" fmla="*/ 905451 h 1237129"/>
              <a:gd name="connsiteX2975" fmla="*/ 680738 w 3751729"/>
              <a:gd name="connsiteY2975" fmla="*/ 907913 h 1237129"/>
              <a:gd name="connsiteX2976" fmla="*/ 686399 w 3751729"/>
              <a:gd name="connsiteY2976" fmla="*/ 900529 h 1237129"/>
              <a:gd name="connsiteX2977" fmla="*/ 693784 w 3751729"/>
              <a:gd name="connsiteY2977" fmla="*/ 898066 h 1237129"/>
              <a:gd name="connsiteX2978" fmla="*/ 707076 w 3751729"/>
              <a:gd name="connsiteY2978" fmla="*/ 898066 h 1237129"/>
              <a:gd name="connsiteX2979" fmla="*/ 708798 w 3751729"/>
              <a:gd name="connsiteY2979" fmla="*/ 900529 h 1237129"/>
              <a:gd name="connsiteX2980" fmla="*/ 711261 w 3751729"/>
              <a:gd name="connsiteY2980" fmla="*/ 903975 h 1237129"/>
              <a:gd name="connsiteX2981" fmla="*/ 712737 w 3751729"/>
              <a:gd name="connsiteY2981" fmla="*/ 905697 h 1237129"/>
              <a:gd name="connsiteX2982" fmla="*/ 714460 w 3751729"/>
              <a:gd name="connsiteY2982" fmla="*/ 905697 h 1237129"/>
              <a:gd name="connsiteX2983" fmla="*/ 718645 w 3751729"/>
              <a:gd name="connsiteY2983" fmla="*/ 906436 h 1237129"/>
              <a:gd name="connsiteX2984" fmla="*/ 724060 w 3751729"/>
              <a:gd name="connsiteY2984" fmla="*/ 907667 h 1237129"/>
              <a:gd name="connsiteX2985" fmla="*/ 729722 w 3751729"/>
              <a:gd name="connsiteY2985" fmla="*/ 896098 h 1237129"/>
              <a:gd name="connsiteX2986" fmla="*/ 737106 w 3751729"/>
              <a:gd name="connsiteY2986" fmla="*/ 887728 h 1237129"/>
              <a:gd name="connsiteX2987" fmla="*/ 745476 w 3751729"/>
              <a:gd name="connsiteY2987" fmla="*/ 880343 h 1237129"/>
              <a:gd name="connsiteX2988" fmla="*/ 756306 w 3751729"/>
              <a:gd name="connsiteY2988" fmla="*/ 874436 h 1237129"/>
              <a:gd name="connsiteX2989" fmla="*/ 772060 w 3751729"/>
              <a:gd name="connsiteY2989" fmla="*/ 871975 h 1237129"/>
              <a:gd name="connsiteX2990" fmla="*/ 774522 w 3751729"/>
              <a:gd name="connsiteY2990" fmla="*/ 870251 h 1237129"/>
              <a:gd name="connsiteX2991" fmla="*/ 776244 w 3751729"/>
              <a:gd name="connsiteY2991" fmla="*/ 870251 h 1237129"/>
              <a:gd name="connsiteX2992" fmla="*/ 778707 w 3751729"/>
              <a:gd name="connsiteY2992" fmla="*/ 870251 h 1237129"/>
              <a:gd name="connsiteX2993" fmla="*/ 780429 w 3751729"/>
              <a:gd name="connsiteY2993" fmla="*/ 870251 h 1237129"/>
              <a:gd name="connsiteX2994" fmla="*/ 783629 w 3751729"/>
              <a:gd name="connsiteY2994" fmla="*/ 871975 h 1237129"/>
              <a:gd name="connsiteX2995" fmla="*/ 787813 w 3751729"/>
              <a:gd name="connsiteY2995" fmla="*/ 871975 h 1237129"/>
              <a:gd name="connsiteX2996" fmla="*/ 786090 w 3751729"/>
              <a:gd name="connsiteY2996" fmla="*/ 874436 h 1237129"/>
              <a:gd name="connsiteX2997" fmla="*/ 786090 w 3751729"/>
              <a:gd name="connsiteY2997" fmla="*/ 877882 h 1237129"/>
              <a:gd name="connsiteX2998" fmla="*/ 784367 w 3751729"/>
              <a:gd name="connsiteY2998" fmla="*/ 877882 h 1237129"/>
              <a:gd name="connsiteX2999" fmla="*/ 784367 w 3751729"/>
              <a:gd name="connsiteY2999" fmla="*/ 878621 h 1237129"/>
              <a:gd name="connsiteX3000" fmla="*/ 786090 w 3751729"/>
              <a:gd name="connsiteY3000" fmla="*/ 878621 h 1237129"/>
              <a:gd name="connsiteX3001" fmla="*/ 787813 w 3751729"/>
              <a:gd name="connsiteY3001" fmla="*/ 880343 h 1237129"/>
              <a:gd name="connsiteX3002" fmla="*/ 790275 w 3751729"/>
              <a:gd name="connsiteY3002" fmla="*/ 882066 h 1237129"/>
              <a:gd name="connsiteX3003" fmla="*/ 790275 w 3751729"/>
              <a:gd name="connsiteY3003" fmla="*/ 878621 h 1237129"/>
              <a:gd name="connsiteX3004" fmla="*/ 793475 w 3751729"/>
              <a:gd name="connsiteY3004" fmla="*/ 876160 h 1237129"/>
              <a:gd name="connsiteX3005" fmla="*/ 795199 w 3751729"/>
              <a:gd name="connsiteY3005" fmla="*/ 874436 h 1237129"/>
              <a:gd name="connsiteX3006" fmla="*/ 795937 w 3751729"/>
              <a:gd name="connsiteY3006" fmla="*/ 872714 h 1237129"/>
              <a:gd name="connsiteX3007" fmla="*/ 797660 w 3751729"/>
              <a:gd name="connsiteY3007" fmla="*/ 871975 h 1237129"/>
              <a:gd name="connsiteX3008" fmla="*/ 800860 w 3751729"/>
              <a:gd name="connsiteY3008" fmla="*/ 870251 h 1237129"/>
              <a:gd name="connsiteX3009" fmla="*/ 803320 w 3751729"/>
              <a:gd name="connsiteY3009" fmla="*/ 868529 h 1237129"/>
              <a:gd name="connsiteX3010" fmla="*/ 816613 w 3751729"/>
              <a:gd name="connsiteY3010" fmla="*/ 880097 h 1237129"/>
              <a:gd name="connsiteX3011" fmla="*/ 833845 w 3751729"/>
              <a:gd name="connsiteY3011" fmla="*/ 886006 h 1237129"/>
              <a:gd name="connsiteX3012" fmla="*/ 851075 w 3751729"/>
              <a:gd name="connsiteY3012" fmla="*/ 887728 h 1237129"/>
              <a:gd name="connsiteX3013" fmla="*/ 871014 w 3751729"/>
              <a:gd name="connsiteY3013" fmla="*/ 886006 h 1237129"/>
              <a:gd name="connsiteX3014" fmla="*/ 891689 w 3751729"/>
              <a:gd name="connsiteY3014" fmla="*/ 884281 h 1237129"/>
              <a:gd name="connsiteX3015" fmla="*/ 891689 w 3751729"/>
              <a:gd name="connsiteY3015" fmla="*/ 887728 h 1237129"/>
              <a:gd name="connsiteX3016" fmla="*/ 891689 w 3751729"/>
              <a:gd name="connsiteY3016" fmla="*/ 889452 h 1237129"/>
              <a:gd name="connsiteX3017" fmla="*/ 889967 w 3751729"/>
              <a:gd name="connsiteY3017" fmla="*/ 890190 h 1237129"/>
              <a:gd name="connsiteX3018" fmla="*/ 889967 w 3751729"/>
              <a:gd name="connsiteY3018" fmla="*/ 891912 h 1237129"/>
              <a:gd name="connsiteX3019" fmla="*/ 888243 w 3751729"/>
              <a:gd name="connsiteY3019" fmla="*/ 894374 h 1237129"/>
              <a:gd name="connsiteX3020" fmla="*/ 898090 w 3751729"/>
              <a:gd name="connsiteY3020" fmla="*/ 897820 h 1237129"/>
              <a:gd name="connsiteX3021" fmla="*/ 903751 w 3751729"/>
              <a:gd name="connsiteY3021" fmla="*/ 902005 h 1237129"/>
              <a:gd name="connsiteX3022" fmla="*/ 909413 w 3751729"/>
              <a:gd name="connsiteY3022" fmla="*/ 906190 h 1237129"/>
              <a:gd name="connsiteX3023" fmla="*/ 919259 w 3751729"/>
              <a:gd name="connsiteY3023" fmla="*/ 911113 h 1237129"/>
              <a:gd name="connsiteX3024" fmla="*/ 919259 w 3751729"/>
              <a:gd name="connsiteY3024" fmla="*/ 919481 h 1237129"/>
              <a:gd name="connsiteX3025" fmla="*/ 930090 w 3751729"/>
              <a:gd name="connsiteY3025" fmla="*/ 922928 h 1237129"/>
              <a:gd name="connsiteX3026" fmla="*/ 936736 w 3751729"/>
              <a:gd name="connsiteY3026" fmla="*/ 923667 h 1237129"/>
              <a:gd name="connsiteX3027" fmla="*/ 942397 w 3751729"/>
              <a:gd name="connsiteY3027" fmla="*/ 929574 h 1237129"/>
              <a:gd name="connsiteX3028" fmla="*/ 945597 w 3751729"/>
              <a:gd name="connsiteY3028" fmla="*/ 938682 h 1237129"/>
              <a:gd name="connsiteX3029" fmla="*/ 962828 w 3751729"/>
              <a:gd name="connsiteY3029" fmla="*/ 940404 h 1237129"/>
              <a:gd name="connsiteX3030" fmla="*/ 976859 w 3751729"/>
              <a:gd name="connsiteY3030" fmla="*/ 941143 h 1237129"/>
              <a:gd name="connsiteX3031" fmla="*/ 995813 w 3751729"/>
              <a:gd name="connsiteY3031" fmla="*/ 942867 h 1237129"/>
              <a:gd name="connsiteX3032" fmla="*/ 1009104 w 3751729"/>
              <a:gd name="connsiteY3032" fmla="*/ 960343 h 1237129"/>
              <a:gd name="connsiteX3033" fmla="*/ 1024859 w 3751729"/>
              <a:gd name="connsiteY3033" fmla="*/ 976097 h 1237129"/>
              <a:gd name="connsiteX3034" fmla="*/ 1042089 w 3751729"/>
              <a:gd name="connsiteY3034" fmla="*/ 989389 h 1237129"/>
              <a:gd name="connsiteX3035" fmla="*/ 1062028 w 3751729"/>
              <a:gd name="connsiteY3035" fmla="*/ 999481 h 1237129"/>
              <a:gd name="connsiteX3036" fmla="*/ 1061290 w 3751729"/>
              <a:gd name="connsiteY3036" fmla="*/ 1005389 h 1237129"/>
              <a:gd name="connsiteX3037" fmla="*/ 1058089 w 3751729"/>
              <a:gd name="connsiteY3037" fmla="*/ 1008835 h 1237129"/>
              <a:gd name="connsiteX3038" fmla="*/ 1055627 w 3751729"/>
              <a:gd name="connsiteY3038" fmla="*/ 1013020 h 1237129"/>
              <a:gd name="connsiteX3039" fmla="*/ 1052427 w 3751729"/>
              <a:gd name="connsiteY3039" fmla="*/ 1015481 h 1237129"/>
              <a:gd name="connsiteX3040" fmla="*/ 1049966 w 3751729"/>
              <a:gd name="connsiteY3040" fmla="*/ 1020404 h 1237129"/>
              <a:gd name="connsiteX3041" fmla="*/ 1068182 w 3751729"/>
              <a:gd name="connsiteY3041" fmla="*/ 1020404 h 1237129"/>
              <a:gd name="connsiteX3042" fmla="*/ 1085412 w 3751729"/>
              <a:gd name="connsiteY3042" fmla="*/ 1026312 h 1237129"/>
              <a:gd name="connsiteX3043" fmla="*/ 1088612 w 3751729"/>
              <a:gd name="connsiteY3043" fmla="*/ 1036404 h 1237129"/>
              <a:gd name="connsiteX3044" fmla="*/ 1092798 w 3751729"/>
              <a:gd name="connsiteY3044" fmla="*/ 1034681 h 1237129"/>
              <a:gd name="connsiteX3045" fmla="*/ 1095258 w 3751729"/>
              <a:gd name="connsiteY3045" fmla="*/ 1032958 h 1237129"/>
              <a:gd name="connsiteX3046" fmla="*/ 1100181 w 3751729"/>
              <a:gd name="connsiteY3046" fmla="*/ 1034681 h 1237129"/>
              <a:gd name="connsiteX3047" fmla="*/ 1100919 w 3751729"/>
              <a:gd name="connsiteY3047" fmla="*/ 1034681 h 1237129"/>
              <a:gd name="connsiteX3048" fmla="*/ 1104120 w 3751729"/>
              <a:gd name="connsiteY3048" fmla="*/ 1036404 h 1237129"/>
              <a:gd name="connsiteX3049" fmla="*/ 1106582 w 3751729"/>
              <a:gd name="connsiteY3049" fmla="*/ 1038127 h 1237129"/>
              <a:gd name="connsiteX3050" fmla="*/ 1109782 w 3751729"/>
              <a:gd name="connsiteY3050" fmla="*/ 1038865 h 1237129"/>
              <a:gd name="connsiteX3051" fmla="*/ 1154335 w 3751729"/>
              <a:gd name="connsiteY3051" fmla="*/ 1042312 h 1237129"/>
              <a:gd name="connsiteX3052" fmla="*/ 1158519 w 3751729"/>
              <a:gd name="connsiteY3052" fmla="*/ 1046496 h 1237129"/>
              <a:gd name="connsiteX3053" fmla="*/ 1161719 w 3751729"/>
              <a:gd name="connsiteY3053" fmla="*/ 1054866 h 1237129"/>
              <a:gd name="connsiteX3054" fmla="*/ 1162457 w 3751729"/>
              <a:gd name="connsiteY3054" fmla="*/ 1062250 h 1237129"/>
              <a:gd name="connsiteX3055" fmla="*/ 1167381 w 3751729"/>
              <a:gd name="connsiteY3055" fmla="*/ 1068158 h 1237129"/>
              <a:gd name="connsiteX3056" fmla="*/ 1174027 w 3751729"/>
              <a:gd name="connsiteY3056" fmla="*/ 1069881 h 1237129"/>
              <a:gd name="connsiteX3057" fmla="*/ 1181411 w 3751729"/>
              <a:gd name="connsiteY3057" fmla="*/ 1069881 h 1237129"/>
              <a:gd name="connsiteX3058" fmla="*/ 1187072 w 3751729"/>
              <a:gd name="connsiteY3058" fmla="*/ 1068158 h 1237129"/>
              <a:gd name="connsiteX3059" fmla="*/ 1191257 w 3751729"/>
              <a:gd name="connsiteY3059" fmla="*/ 1074065 h 1237129"/>
              <a:gd name="connsiteX3060" fmla="*/ 1196181 w 3751729"/>
              <a:gd name="connsiteY3060" fmla="*/ 1078250 h 1237129"/>
              <a:gd name="connsiteX3061" fmla="*/ 1198642 w 3751729"/>
              <a:gd name="connsiteY3061" fmla="*/ 1083174 h 1237129"/>
              <a:gd name="connsiteX3062" fmla="*/ 1200612 w 3751729"/>
              <a:gd name="connsiteY3062" fmla="*/ 1088835 h 1237129"/>
              <a:gd name="connsiteX3063" fmla="*/ 1202334 w 3751729"/>
              <a:gd name="connsiteY3063" fmla="*/ 1095481 h 1237129"/>
              <a:gd name="connsiteX3064" fmla="*/ 1191503 w 3751729"/>
              <a:gd name="connsiteY3064" fmla="*/ 1108773 h 1237129"/>
              <a:gd name="connsiteX3065" fmla="*/ 1179934 w 3751729"/>
              <a:gd name="connsiteY3065" fmla="*/ 1124527 h 1237129"/>
              <a:gd name="connsiteX3066" fmla="*/ 1168366 w 3751729"/>
              <a:gd name="connsiteY3066" fmla="*/ 1142003 h 1237129"/>
              <a:gd name="connsiteX3067" fmla="*/ 1158519 w 3751729"/>
              <a:gd name="connsiteY3067" fmla="*/ 1159481 h 1237129"/>
              <a:gd name="connsiteX3068" fmla="*/ 1151874 w 3751729"/>
              <a:gd name="connsiteY3068" fmla="*/ 1172772 h 1237129"/>
              <a:gd name="connsiteX3069" fmla="*/ 1151874 w 3751729"/>
              <a:gd name="connsiteY3069" fmla="*/ 1181142 h 1237129"/>
              <a:gd name="connsiteX3070" fmla="*/ 1152611 w 3751729"/>
              <a:gd name="connsiteY3070" fmla="*/ 1192710 h 1237129"/>
              <a:gd name="connsiteX3071" fmla="*/ 1155811 w 3751729"/>
              <a:gd name="connsiteY3071" fmla="*/ 1206003 h 1237129"/>
              <a:gd name="connsiteX3072" fmla="*/ 1154089 w 3751729"/>
              <a:gd name="connsiteY3072" fmla="*/ 1217572 h 1237129"/>
              <a:gd name="connsiteX3073" fmla="*/ 1151627 w 3751729"/>
              <a:gd name="connsiteY3073" fmla="*/ 1224957 h 1237129"/>
              <a:gd name="connsiteX3074" fmla="*/ 1145965 w 3751729"/>
              <a:gd name="connsiteY3074" fmla="*/ 1236526 h 1237129"/>
              <a:gd name="connsiteX3075" fmla="*/ 1145610 w 3751729"/>
              <a:gd name="connsiteY3075" fmla="*/ 1237129 h 1237129"/>
              <a:gd name="connsiteX3076" fmla="*/ 795176 w 3751729"/>
              <a:gd name="connsiteY3076" fmla="*/ 1237129 h 1237129"/>
              <a:gd name="connsiteX3077" fmla="*/ 797415 w 3751729"/>
              <a:gd name="connsiteY3077" fmla="*/ 1220772 h 1237129"/>
              <a:gd name="connsiteX3078" fmla="*/ 768614 w 3751729"/>
              <a:gd name="connsiteY3078" fmla="*/ 1209941 h 1237129"/>
              <a:gd name="connsiteX3079" fmla="*/ 743752 w 3751729"/>
              <a:gd name="connsiteY3079" fmla="*/ 1193203 h 1237129"/>
              <a:gd name="connsiteX3080" fmla="*/ 723814 w 3751729"/>
              <a:gd name="connsiteY3080" fmla="*/ 1171542 h 1237129"/>
              <a:gd name="connsiteX3081" fmla="*/ 707322 w 3751729"/>
              <a:gd name="connsiteY3081" fmla="*/ 1148157 h 1237129"/>
              <a:gd name="connsiteX3082" fmla="*/ 701661 w 3751729"/>
              <a:gd name="connsiteY3082" fmla="*/ 1134865 h 1237129"/>
              <a:gd name="connsiteX3083" fmla="*/ 697476 w 3751729"/>
              <a:gd name="connsiteY3083" fmla="*/ 1122311 h 1237129"/>
              <a:gd name="connsiteX3084" fmla="*/ 693291 w 3751729"/>
              <a:gd name="connsiteY3084" fmla="*/ 1107296 h 1237129"/>
              <a:gd name="connsiteX3085" fmla="*/ 687630 w 3751729"/>
              <a:gd name="connsiteY3085" fmla="*/ 1095727 h 1237129"/>
              <a:gd name="connsiteX3086" fmla="*/ 678522 w 3751729"/>
              <a:gd name="connsiteY3086" fmla="*/ 1087357 h 1237129"/>
              <a:gd name="connsiteX3087" fmla="*/ 676061 w 3751729"/>
              <a:gd name="connsiteY3087" fmla="*/ 1083911 h 1237129"/>
              <a:gd name="connsiteX3088" fmla="*/ 671876 w 3751729"/>
              <a:gd name="connsiteY3088" fmla="*/ 1083911 h 1237129"/>
              <a:gd name="connsiteX3089" fmla="*/ 668677 w 3751729"/>
              <a:gd name="connsiteY3089" fmla="*/ 1083174 h 1237129"/>
              <a:gd name="connsiteX3090" fmla="*/ 666215 w 3751729"/>
              <a:gd name="connsiteY3090" fmla="*/ 1079727 h 1237129"/>
              <a:gd name="connsiteX3091" fmla="*/ 663014 w 3751729"/>
              <a:gd name="connsiteY3091" fmla="*/ 1077265 h 1237129"/>
              <a:gd name="connsiteX3092" fmla="*/ 666215 w 3751729"/>
              <a:gd name="connsiteY3092" fmla="*/ 1071358 h 1237129"/>
              <a:gd name="connsiteX3093" fmla="*/ 666215 w 3751729"/>
              <a:gd name="connsiteY3093" fmla="*/ 1066434 h 1237129"/>
              <a:gd name="connsiteX3094" fmla="*/ 666215 w 3751729"/>
              <a:gd name="connsiteY3094" fmla="*/ 1060527 h 1237129"/>
              <a:gd name="connsiteX3095" fmla="*/ 666215 w 3751729"/>
              <a:gd name="connsiteY3095" fmla="*/ 1054620 h 1237129"/>
              <a:gd name="connsiteX3096" fmla="*/ 673599 w 3751729"/>
              <a:gd name="connsiteY3096" fmla="*/ 1050435 h 1237129"/>
              <a:gd name="connsiteX3097" fmla="*/ 678522 w 3751729"/>
              <a:gd name="connsiteY3097" fmla="*/ 1046250 h 1237129"/>
              <a:gd name="connsiteX3098" fmla="*/ 685907 w 3751729"/>
              <a:gd name="connsiteY3098" fmla="*/ 1042065 h 1237129"/>
              <a:gd name="connsiteX3099" fmla="*/ 685907 w 3751729"/>
              <a:gd name="connsiteY3099" fmla="*/ 1038619 h 1237129"/>
              <a:gd name="connsiteX3100" fmla="*/ 678522 w 3751729"/>
              <a:gd name="connsiteY3100" fmla="*/ 1038619 h 1237129"/>
              <a:gd name="connsiteX3101" fmla="*/ 674337 w 3751729"/>
              <a:gd name="connsiteY3101" fmla="*/ 1037881 h 1237129"/>
              <a:gd name="connsiteX3102" fmla="*/ 670152 w 3751729"/>
              <a:gd name="connsiteY3102" fmla="*/ 1037881 h 1237129"/>
              <a:gd name="connsiteX3103" fmla="*/ 665969 w 3751729"/>
              <a:gd name="connsiteY3103" fmla="*/ 1036158 h 1237129"/>
              <a:gd name="connsiteX3104" fmla="*/ 671630 w 3751729"/>
              <a:gd name="connsiteY3104" fmla="*/ 1022866 h 1237129"/>
              <a:gd name="connsiteX3105" fmla="*/ 675815 w 3751729"/>
              <a:gd name="connsiteY3105" fmla="*/ 1009574 h 1237129"/>
              <a:gd name="connsiteX3106" fmla="*/ 681476 w 3751729"/>
              <a:gd name="connsiteY3106" fmla="*/ 997020 h 1237129"/>
              <a:gd name="connsiteX3107" fmla="*/ 691322 w 3751729"/>
              <a:gd name="connsiteY3107" fmla="*/ 986189 h 1237129"/>
              <a:gd name="connsiteX3108" fmla="*/ 702891 w 3751729"/>
              <a:gd name="connsiteY3108" fmla="*/ 976097 h 1237129"/>
              <a:gd name="connsiteX3109" fmla="*/ 712737 w 3751729"/>
              <a:gd name="connsiteY3109" fmla="*/ 964528 h 1237129"/>
              <a:gd name="connsiteX3110" fmla="*/ 711998 w 3751729"/>
              <a:gd name="connsiteY3110" fmla="*/ 956159 h 1237129"/>
              <a:gd name="connsiteX3111" fmla="*/ 711998 w 3751729"/>
              <a:gd name="connsiteY3111" fmla="*/ 944590 h 1237129"/>
              <a:gd name="connsiteX3112" fmla="*/ 710276 w 3751729"/>
              <a:gd name="connsiteY3112" fmla="*/ 933020 h 1237129"/>
              <a:gd name="connsiteX3113" fmla="*/ 706091 w 3751729"/>
              <a:gd name="connsiteY3113" fmla="*/ 925636 h 1237129"/>
              <a:gd name="connsiteX3114" fmla="*/ 700430 w 3751729"/>
              <a:gd name="connsiteY3114" fmla="*/ 917266 h 1237129"/>
              <a:gd name="connsiteX3115" fmla="*/ 694769 w 3751729"/>
              <a:gd name="connsiteY3115" fmla="*/ 908159 h 1237129"/>
              <a:gd name="connsiteX3116" fmla="*/ 689107 w 3751729"/>
              <a:gd name="connsiteY3116" fmla="*/ 908159 h 1237129"/>
              <a:gd name="connsiteX3117" fmla="*/ 687384 w 3751729"/>
              <a:gd name="connsiteY3117" fmla="*/ 909882 h 1237129"/>
              <a:gd name="connsiteX3118" fmla="*/ 685660 w 3751729"/>
              <a:gd name="connsiteY3118" fmla="*/ 911605 h 1237129"/>
              <a:gd name="connsiteX3119" fmla="*/ 683938 w 3751729"/>
              <a:gd name="connsiteY3119" fmla="*/ 912343 h 1237129"/>
              <a:gd name="connsiteX3120" fmla="*/ 681476 w 3751729"/>
              <a:gd name="connsiteY3120" fmla="*/ 914066 h 1237129"/>
              <a:gd name="connsiteX3121" fmla="*/ 683199 w 3751729"/>
              <a:gd name="connsiteY3121" fmla="*/ 917513 h 1237129"/>
              <a:gd name="connsiteX3122" fmla="*/ 683199 w 3751729"/>
              <a:gd name="connsiteY3122" fmla="*/ 919974 h 1237129"/>
              <a:gd name="connsiteX3123" fmla="*/ 683199 w 3751729"/>
              <a:gd name="connsiteY3123" fmla="*/ 921697 h 1237129"/>
              <a:gd name="connsiteX3124" fmla="*/ 681476 w 3751729"/>
              <a:gd name="connsiteY3124" fmla="*/ 924159 h 1237129"/>
              <a:gd name="connsiteX3125" fmla="*/ 679753 w 3751729"/>
              <a:gd name="connsiteY3125" fmla="*/ 924159 h 1237129"/>
              <a:gd name="connsiteX3126" fmla="*/ 678030 w 3751729"/>
              <a:gd name="connsiteY3126" fmla="*/ 925882 h 1237129"/>
              <a:gd name="connsiteX3127" fmla="*/ 677292 w 3751729"/>
              <a:gd name="connsiteY3127" fmla="*/ 925882 h 1237129"/>
              <a:gd name="connsiteX3128" fmla="*/ 675568 w 3751729"/>
              <a:gd name="connsiteY3128" fmla="*/ 925882 h 1237129"/>
              <a:gd name="connsiteX3129" fmla="*/ 673108 w 3751729"/>
              <a:gd name="connsiteY3129" fmla="*/ 927605 h 1237129"/>
              <a:gd name="connsiteX3130" fmla="*/ 665722 w 3751729"/>
              <a:gd name="connsiteY3130" fmla="*/ 921697 h 1237129"/>
              <a:gd name="connsiteX3131" fmla="*/ 652430 w 3751729"/>
              <a:gd name="connsiteY3131" fmla="*/ 914313 h 1237129"/>
              <a:gd name="connsiteX3132" fmla="*/ 639137 w 3751729"/>
              <a:gd name="connsiteY3132" fmla="*/ 906929 h 1237129"/>
              <a:gd name="connsiteX3133" fmla="*/ 626831 w 3751729"/>
              <a:gd name="connsiteY3133" fmla="*/ 901020 h 1237129"/>
              <a:gd name="connsiteX3134" fmla="*/ 617722 w 3751729"/>
              <a:gd name="connsiteY3134" fmla="*/ 898558 h 1237129"/>
              <a:gd name="connsiteX3135" fmla="*/ 610338 w 3751729"/>
              <a:gd name="connsiteY3135" fmla="*/ 881082 h 1237129"/>
              <a:gd name="connsiteX3136" fmla="*/ 603692 w 3751729"/>
              <a:gd name="connsiteY3136" fmla="*/ 870989 h 1237129"/>
              <a:gd name="connsiteX3137" fmla="*/ 596308 w 3751729"/>
              <a:gd name="connsiteY3137" fmla="*/ 863605 h 1237129"/>
              <a:gd name="connsiteX3138" fmla="*/ 588923 w 3751729"/>
              <a:gd name="connsiteY3138" fmla="*/ 861144 h 1237129"/>
              <a:gd name="connsiteX3139" fmla="*/ 577353 w 3751729"/>
              <a:gd name="connsiteY3139" fmla="*/ 857698 h 1237129"/>
              <a:gd name="connsiteX3140" fmla="*/ 565046 w 3751729"/>
              <a:gd name="connsiteY3140" fmla="*/ 853513 h 1237129"/>
              <a:gd name="connsiteX3141" fmla="*/ 548554 w 3751729"/>
              <a:gd name="connsiteY3141" fmla="*/ 847606 h 1237129"/>
              <a:gd name="connsiteX3142" fmla="*/ 538708 w 3751729"/>
              <a:gd name="connsiteY3142" fmla="*/ 840221 h 1237129"/>
              <a:gd name="connsiteX3143" fmla="*/ 530338 w 3751729"/>
              <a:gd name="connsiteY3143" fmla="*/ 832836 h 1237129"/>
              <a:gd name="connsiteX3144" fmla="*/ 517046 w 3751729"/>
              <a:gd name="connsiteY3144" fmla="*/ 826929 h 1237129"/>
              <a:gd name="connsiteX3145" fmla="*/ 508677 w 3751729"/>
              <a:gd name="connsiteY3145" fmla="*/ 826929 h 1237129"/>
              <a:gd name="connsiteX3146" fmla="*/ 503016 w 3751729"/>
              <a:gd name="connsiteY3146" fmla="*/ 830375 h 1237129"/>
              <a:gd name="connsiteX3147" fmla="*/ 498092 w 3751729"/>
              <a:gd name="connsiteY3147" fmla="*/ 832836 h 1237129"/>
              <a:gd name="connsiteX3148" fmla="*/ 492431 w 3751729"/>
              <a:gd name="connsiteY3148" fmla="*/ 836283 h 1237129"/>
              <a:gd name="connsiteX3149" fmla="*/ 485785 w 3751729"/>
              <a:gd name="connsiteY3149" fmla="*/ 834560 h 1237129"/>
              <a:gd name="connsiteX3150" fmla="*/ 482585 w 3751729"/>
              <a:gd name="connsiteY3150" fmla="*/ 832836 h 1237129"/>
              <a:gd name="connsiteX3151" fmla="*/ 480124 w 3751729"/>
              <a:gd name="connsiteY3151" fmla="*/ 830375 h 1237129"/>
              <a:gd name="connsiteX3152" fmla="*/ 476924 w 3751729"/>
              <a:gd name="connsiteY3152" fmla="*/ 826929 h 1237129"/>
              <a:gd name="connsiteX3153" fmla="*/ 472739 w 3751729"/>
              <a:gd name="connsiteY3153" fmla="*/ 822744 h 1237129"/>
              <a:gd name="connsiteX3154" fmla="*/ 469539 w 3751729"/>
              <a:gd name="connsiteY3154" fmla="*/ 820283 h 1237129"/>
              <a:gd name="connsiteX3155" fmla="*/ 467077 w 3751729"/>
              <a:gd name="connsiteY3155" fmla="*/ 818559 h 1237129"/>
              <a:gd name="connsiteX3156" fmla="*/ 448124 w 3751729"/>
              <a:gd name="connsiteY3156" fmla="*/ 815113 h 1237129"/>
              <a:gd name="connsiteX3157" fmla="*/ 445662 w 3751729"/>
              <a:gd name="connsiteY3157" fmla="*/ 812652 h 1237129"/>
              <a:gd name="connsiteX3158" fmla="*/ 442462 w 3751729"/>
              <a:gd name="connsiteY3158" fmla="*/ 810190 h 1237129"/>
              <a:gd name="connsiteX3159" fmla="*/ 440000 w 3751729"/>
              <a:gd name="connsiteY3159" fmla="*/ 806744 h 1237129"/>
              <a:gd name="connsiteX3160" fmla="*/ 436801 w 3751729"/>
              <a:gd name="connsiteY3160" fmla="*/ 804283 h 1237129"/>
              <a:gd name="connsiteX3161" fmla="*/ 436062 w 3751729"/>
              <a:gd name="connsiteY3161" fmla="*/ 802560 h 1237129"/>
              <a:gd name="connsiteX3162" fmla="*/ 419570 w 3751729"/>
              <a:gd name="connsiteY3162" fmla="*/ 805021 h 1237129"/>
              <a:gd name="connsiteX3163" fmla="*/ 417108 w 3751729"/>
              <a:gd name="connsiteY3163" fmla="*/ 804283 h 1237129"/>
              <a:gd name="connsiteX3164" fmla="*/ 412924 w 3751729"/>
              <a:gd name="connsiteY3164" fmla="*/ 798375 h 1237129"/>
              <a:gd name="connsiteX3165" fmla="*/ 405539 w 3751729"/>
              <a:gd name="connsiteY3165" fmla="*/ 792467 h 1237129"/>
              <a:gd name="connsiteX3166" fmla="*/ 399878 w 3751729"/>
              <a:gd name="connsiteY3166" fmla="*/ 785082 h 1237129"/>
              <a:gd name="connsiteX3167" fmla="*/ 394217 w 3751729"/>
              <a:gd name="connsiteY3167" fmla="*/ 779175 h 1237129"/>
              <a:gd name="connsiteX3168" fmla="*/ 391017 w 3751729"/>
              <a:gd name="connsiteY3168" fmla="*/ 775729 h 1237129"/>
              <a:gd name="connsiteX3169" fmla="*/ 396677 w 3751729"/>
              <a:gd name="connsiteY3169" fmla="*/ 757513 h 1237129"/>
              <a:gd name="connsiteX3170" fmla="*/ 380924 w 3751729"/>
              <a:gd name="connsiteY3170" fmla="*/ 740036 h 1237129"/>
              <a:gd name="connsiteX3171" fmla="*/ 366893 w 3751729"/>
              <a:gd name="connsiteY3171" fmla="*/ 720837 h 1237129"/>
              <a:gd name="connsiteX3172" fmla="*/ 352124 w 3751729"/>
              <a:gd name="connsiteY3172" fmla="*/ 700899 h 1237129"/>
              <a:gd name="connsiteX3173" fmla="*/ 338094 w 3751729"/>
              <a:gd name="connsiteY3173" fmla="*/ 679976 h 1237129"/>
              <a:gd name="connsiteX3174" fmla="*/ 334894 w 3751729"/>
              <a:gd name="connsiteY3174" fmla="*/ 678252 h 1237129"/>
              <a:gd name="connsiteX3175" fmla="*/ 330709 w 3751729"/>
              <a:gd name="connsiteY3175" fmla="*/ 677514 h 1237129"/>
              <a:gd name="connsiteX3176" fmla="*/ 328248 w 3751729"/>
              <a:gd name="connsiteY3176" fmla="*/ 677514 h 1237129"/>
              <a:gd name="connsiteX3177" fmla="*/ 323324 w 3751729"/>
              <a:gd name="connsiteY3177" fmla="*/ 675792 h 1237129"/>
              <a:gd name="connsiteX3178" fmla="*/ 322586 w 3751729"/>
              <a:gd name="connsiteY3178" fmla="*/ 674068 h 1237129"/>
              <a:gd name="connsiteX3179" fmla="*/ 316925 w 3751729"/>
              <a:gd name="connsiteY3179" fmla="*/ 666683 h 1237129"/>
              <a:gd name="connsiteX3180" fmla="*/ 313725 w 3751729"/>
              <a:gd name="connsiteY3180" fmla="*/ 658315 h 1237129"/>
              <a:gd name="connsiteX3181" fmla="*/ 311262 w 3751729"/>
              <a:gd name="connsiteY3181" fmla="*/ 649945 h 1237129"/>
              <a:gd name="connsiteX3182" fmla="*/ 306339 w 3751729"/>
              <a:gd name="connsiteY3182" fmla="*/ 640837 h 1237129"/>
              <a:gd name="connsiteX3183" fmla="*/ 299694 w 3751729"/>
              <a:gd name="connsiteY3183" fmla="*/ 636653 h 1237129"/>
              <a:gd name="connsiteX3184" fmla="*/ 296493 w 3751729"/>
              <a:gd name="connsiteY3184" fmla="*/ 633207 h 1237129"/>
              <a:gd name="connsiteX3185" fmla="*/ 294032 w 3751729"/>
              <a:gd name="connsiteY3185" fmla="*/ 630746 h 1237129"/>
              <a:gd name="connsiteX3186" fmla="*/ 290832 w 3751729"/>
              <a:gd name="connsiteY3186" fmla="*/ 629022 h 1237129"/>
              <a:gd name="connsiteX3187" fmla="*/ 290832 w 3751729"/>
              <a:gd name="connsiteY3187" fmla="*/ 644777 h 1237129"/>
              <a:gd name="connsiteX3188" fmla="*/ 295017 w 3751729"/>
              <a:gd name="connsiteY3188" fmla="*/ 650683 h 1237129"/>
              <a:gd name="connsiteX3189" fmla="*/ 304124 w 3751729"/>
              <a:gd name="connsiteY3189" fmla="*/ 660776 h 1237129"/>
              <a:gd name="connsiteX3190" fmla="*/ 312494 w 3751729"/>
              <a:gd name="connsiteY3190" fmla="*/ 672346 h 1237129"/>
              <a:gd name="connsiteX3191" fmla="*/ 323324 w 3751729"/>
              <a:gd name="connsiteY3191" fmla="*/ 687360 h 1237129"/>
              <a:gd name="connsiteX3192" fmla="*/ 331693 w 3751729"/>
              <a:gd name="connsiteY3192" fmla="*/ 701637 h 1237129"/>
              <a:gd name="connsiteX3193" fmla="*/ 340801 w 3751729"/>
              <a:gd name="connsiteY3193" fmla="*/ 716653 h 1237129"/>
              <a:gd name="connsiteX3194" fmla="*/ 347447 w 3751729"/>
              <a:gd name="connsiteY3194" fmla="*/ 729945 h 1237129"/>
              <a:gd name="connsiteX3195" fmla="*/ 350647 w 3751729"/>
              <a:gd name="connsiteY3195" fmla="*/ 738314 h 1237129"/>
              <a:gd name="connsiteX3196" fmla="*/ 350647 w 3751729"/>
              <a:gd name="connsiteY3196" fmla="*/ 744222 h 1237129"/>
              <a:gd name="connsiteX3197" fmla="*/ 348925 w 3751729"/>
              <a:gd name="connsiteY3197" fmla="*/ 746683 h 1237129"/>
              <a:gd name="connsiteX3198" fmla="*/ 347200 w 3751729"/>
              <a:gd name="connsiteY3198" fmla="*/ 748406 h 1237129"/>
              <a:gd name="connsiteX3199" fmla="*/ 347200 w 3751729"/>
              <a:gd name="connsiteY3199" fmla="*/ 750129 h 1237129"/>
              <a:gd name="connsiteX3200" fmla="*/ 344740 w 3751729"/>
              <a:gd name="connsiteY3200" fmla="*/ 751853 h 1237129"/>
              <a:gd name="connsiteX3201" fmla="*/ 344740 w 3751729"/>
              <a:gd name="connsiteY3201" fmla="*/ 745945 h 1237129"/>
              <a:gd name="connsiteX3202" fmla="*/ 343017 w 3751729"/>
              <a:gd name="connsiteY3202" fmla="*/ 741021 h 1237129"/>
              <a:gd name="connsiteX3203" fmla="*/ 343017 w 3751729"/>
              <a:gd name="connsiteY3203" fmla="*/ 738561 h 1237129"/>
              <a:gd name="connsiteX3204" fmla="*/ 341294 w 3751729"/>
              <a:gd name="connsiteY3204" fmla="*/ 735114 h 1237129"/>
              <a:gd name="connsiteX3205" fmla="*/ 338832 w 3751729"/>
              <a:gd name="connsiteY3205" fmla="*/ 735114 h 1237129"/>
              <a:gd name="connsiteX3206" fmla="*/ 337109 w 3751729"/>
              <a:gd name="connsiteY3206" fmla="*/ 735114 h 1237129"/>
              <a:gd name="connsiteX3207" fmla="*/ 335386 w 3751729"/>
              <a:gd name="connsiteY3207" fmla="*/ 735114 h 1237129"/>
              <a:gd name="connsiteX3208" fmla="*/ 334648 w 3751729"/>
              <a:gd name="connsiteY3208" fmla="*/ 735114 h 1237129"/>
              <a:gd name="connsiteX3209" fmla="*/ 332924 w 3751729"/>
              <a:gd name="connsiteY3209" fmla="*/ 735114 h 1237129"/>
              <a:gd name="connsiteX3210" fmla="*/ 328740 w 3751729"/>
              <a:gd name="connsiteY3210" fmla="*/ 735114 h 1237129"/>
              <a:gd name="connsiteX3211" fmla="*/ 325540 w 3751729"/>
              <a:gd name="connsiteY3211" fmla="*/ 725022 h 1237129"/>
              <a:gd name="connsiteX3212" fmla="*/ 323078 w 3751729"/>
              <a:gd name="connsiteY3212" fmla="*/ 714929 h 1237129"/>
              <a:gd name="connsiteX3213" fmla="*/ 318156 w 3751729"/>
              <a:gd name="connsiteY3213" fmla="*/ 706561 h 1237129"/>
              <a:gd name="connsiteX3214" fmla="*/ 311509 w 3751729"/>
              <a:gd name="connsiteY3214" fmla="*/ 699175 h 1237129"/>
              <a:gd name="connsiteX3215" fmla="*/ 302401 w 3751729"/>
              <a:gd name="connsiteY3215" fmla="*/ 693269 h 1237129"/>
              <a:gd name="connsiteX3216" fmla="*/ 294032 w 3751729"/>
              <a:gd name="connsiteY3216" fmla="*/ 687360 h 1237129"/>
              <a:gd name="connsiteX3217" fmla="*/ 286647 w 3751729"/>
              <a:gd name="connsiteY3217" fmla="*/ 677268 h 1237129"/>
              <a:gd name="connsiteX3218" fmla="*/ 289109 w 3751729"/>
              <a:gd name="connsiteY3218" fmla="*/ 675545 h 1237129"/>
              <a:gd name="connsiteX3219" fmla="*/ 290832 w 3751729"/>
              <a:gd name="connsiteY3219" fmla="*/ 675545 h 1237129"/>
              <a:gd name="connsiteX3220" fmla="*/ 292555 w 3751729"/>
              <a:gd name="connsiteY3220" fmla="*/ 675545 h 1237129"/>
              <a:gd name="connsiteX3221" fmla="*/ 292555 w 3751729"/>
              <a:gd name="connsiteY3221" fmla="*/ 673821 h 1237129"/>
              <a:gd name="connsiteX3222" fmla="*/ 292555 w 3751729"/>
              <a:gd name="connsiteY3222" fmla="*/ 672099 h 1237129"/>
              <a:gd name="connsiteX3223" fmla="*/ 294278 w 3751729"/>
              <a:gd name="connsiteY3223" fmla="*/ 671361 h 1237129"/>
              <a:gd name="connsiteX3224" fmla="*/ 283447 w 3751729"/>
              <a:gd name="connsiteY3224" fmla="*/ 663976 h 1237129"/>
              <a:gd name="connsiteX3225" fmla="*/ 278524 w 3751729"/>
              <a:gd name="connsiteY3225" fmla="*/ 654869 h 1237129"/>
              <a:gd name="connsiteX3226" fmla="*/ 273601 w 3751729"/>
              <a:gd name="connsiteY3226" fmla="*/ 644777 h 1237129"/>
              <a:gd name="connsiteX3227" fmla="*/ 271140 w 3751729"/>
              <a:gd name="connsiteY3227" fmla="*/ 633207 h 1237129"/>
              <a:gd name="connsiteX3228" fmla="*/ 265478 w 3751729"/>
              <a:gd name="connsiteY3228" fmla="*/ 623115 h 1237129"/>
              <a:gd name="connsiteX3229" fmla="*/ 258093 w 3751729"/>
              <a:gd name="connsiteY3229" fmla="*/ 614745 h 1237129"/>
              <a:gd name="connsiteX3230" fmla="*/ 249725 w 3751729"/>
              <a:gd name="connsiteY3230" fmla="*/ 609823 h 1237129"/>
              <a:gd name="connsiteX3231" fmla="*/ 238894 w 3751729"/>
              <a:gd name="connsiteY3231" fmla="*/ 605638 h 1237129"/>
              <a:gd name="connsiteX3232" fmla="*/ 230524 w 3751729"/>
              <a:gd name="connsiteY3232" fmla="*/ 599730 h 1237129"/>
              <a:gd name="connsiteX3233" fmla="*/ 224863 w 3751729"/>
              <a:gd name="connsiteY3233" fmla="*/ 592346 h 1237129"/>
              <a:gd name="connsiteX3234" fmla="*/ 221663 w 3751729"/>
              <a:gd name="connsiteY3234" fmla="*/ 583977 h 1237129"/>
              <a:gd name="connsiteX3235" fmla="*/ 217478 w 3751729"/>
              <a:gd name="connsiteY3235" fmla="*/ 574871 h 1237129"/>
              <a:gd name="connsiteX3236" fmla="*/ 207633 w 3751729"/>
              <a:gd name="connsiteY3236" fmla="*/ 560594 h 1237129"/>
              <a:gd name="connsiteX3237" fmla="*/ 199264 w 3751729"/>
              <a:gd name="connsiteY3237" fmla="*/ 550502 h 1237129"/>
              <a:gd name="connsiteX3238" fmla="*/ 190156 w 3751729"/>
              <a:gd name="connsiteY3238" fmla="*/ 541394 h 1237129"/>
              <a:gd name="connsiteX3239" fmla="*/ 184494 w 3751729"/>
              <a:gd name="connsiteY3239" fmla="*/ 531303 h 1237129"/>
              <a:gd name="connsiteX3240" fmla="*/ 180309 w 3751729"/>
              <a:gd name="connsiteY3240" fmla="*/ 518010 h 1237129"/>
              <a:gd name="connsiteX3241" fmla="*/ 177109 w 3751729"/>
              <a:gd name="connsiteY3241" fmla="*/ 500533 h 1237129"/>
              <a:gd name="connsiteX3242" fmla="*/ 176371 w 3751729"/>
              <a:gd name="connsiteY3242" fmla="*/ 476410 h 1237129"/>
              <a:gd name="connsiteX3243" fmla="*/ 176371 w 3751729"/>
              <a:gd name="connsiteY3243" fmla="*/ 470503 h 1237129"/>
              <a:gd name="connsiteX3244" fmla="*/ 177109 w 3751729"/>
              <a:gd name="connsiteY3244" fmla="*/ 458933 h 1237129"/>
              <a:gd name="connsiteX3245" fmla="*/ 177109 w 3751729"/>
              <a:gd name="connsiteY3245" fmla="*/ 443180 h 1237129"/>
              <a:gd name="connsiteX3246" fmla="*/ 177109 w 3751729"/>
              <a:gd name="connsiteY3246" fmla="*/ 423980 h 1237129"/>
              <a:gd name="connsiteX3247" fmla="*/ 177109 w 3751729"/>
              <a:gd name="connsiteY3247" fmla="*/ 406503 h 1237129"/>
              <a:gd name="connsiteX3248" fmla="*/ 178833 w 3751729"/>
              <a:gd name="connsiteY3248" fmla="*/ 392226 h 1237129"/>
              <a:gd name="connsiteX3249" fmla="*/ 180556 w 3751729"/>
              <a:gd name="connsiteY3249" fmla="*/ 383118 h 1237129"/>
              <a:gd name="connsiteX3250" fmla="*/ 184740 w 3751729"/>
              <a:gd name="connsiteY3250" fmla="*/ 381396 h 1237129"/>
              <a:gd name="connsiteX3251" fmla="*/ 187940 w 3751729"/>
              <a:gd name="connsiteY3251" fmla="*/ 381396 h 1237129"/>
              <a:gd name="connsiteX3252" fmla="*/ 190402 w 3751729"/>
              <a:gd name="connsiteY3252" fmla="*/ 381396 h 1237129"/>
              <a:gd name="connsiteX3253" fmla="*/ 193602 w 3751729"/>
              <a:gd name="connsiteY3253" fmla="*/ 381396 h 1237129"/>
              <a:gd name="connsiteX3254" fmla="*/ 196064 w 3751729"/>
              <a:gd name="connsiteY3254" fmla="*/ 383118 h 1237129"/>
              <a:gd name="connsiteX3255" fmla="*/ 197787 w 3751729"/>
              <a:gd name="connsiteY3255" fmla="*/ 386564 h 1237129"/>
              <a:gd name="connsiteX3256" fmla="*/ 200248 w 3751729"/>
              <a:gd name="connsiteY3256" fmla="*/ 389026 h 1237129"/>
              <a:gd name="connsiteX3257" fmla="*/ 201970 w 3751729"/>
              <a:gd name="connsiteY3257" fmla="*/ 392473 h 1237129"/>
              <a:gd name="connsiteX3258" fmla="*/ 201970 w 3751729"/>
              <a:gd name="connsiteY3258" fmla="*/ 375733 h 1237129"/>
              <a:gd name="connsiteX3259" fmla="*/ 192125 w 3751729"/>
              <a:gd name="connsiteY3259" fmla="*/ 364165 h 1237129"/>
              <a:gd name="connsiteX3260" fmla="*/ 180556 w 3751729"/>
              <a:gd name="connsiteY3260" fmla="*/ 352596 h 1237129"/>
              <a:gd name="connsiteX3261" fmla="*/ 167264 w 3751729"/>
              <a:gd name="connsiteY3261" fmla="*/ 344226 h 1237129"/>
              <a:gd name="connsiteX3262" fmla="*/ 167264 w 3751729"/>
              <a:gd name="connsiteY3262" fmla="*/ 351611 h 1237129"/>
              <a:gd name="connsiteX3263" fmla="*/ 172926 w 3751729"/>
              <a:gd name="connsiteY3263" fmla="*/ 355795 h 1237129"/>
              <a:gd name="connsiteX3264" fmla="*/ 178586 w 3751729"/>
              <a:gd name="connsiteY3264" fmla="*/ 359980 h 1237129"/>
              <a:gd name="connsiteX3265" fmla="*/ 184247 w 3751729"/>
              <a:gd name="connsiteY3265" fmla="*/ 364165 h 1237129"/>
              <a:gd name="connsiteX3266" fmla="*/ 188433 w 3751729"/>
              <a:gd name="connsiteY3266" fmla="*/ 370072 h 1237129"/>
              <a:gd name="connsiteX3267" fmla="*/ 188433 w 3751729"/>
              <a:gd name="connsiteY3267" fmla="*/ 373518 h 1237129"/>
              <a:gd name="connsiteX3268" fmla="*/ 187694 w 3751729"/>
              <a:gd name="connsiteY3268" fmla="*/ 373518 h 1237129"/>
              <a:gd name="connsiteX3269" fmla="*/ 187694 w 3751729"/>
              <a:gd name="connsiteY3269" fmla="*/ 375241 h 1237129"/>
              <a:gd name="connsiteX3270" fmla="*/ 185971 w 3751729"/>
              <a:gd name="connsiteY3270" fmla="*/ 375980 h 1237129"/>
              <a:gd name="connsiteX3271" fmla="*/ 182772 w 3751729"/>
              <a:gd name="connsiteY3271" fmla="*/ 377703 h 1237129"/>
              <a:gd name="connsiteX3272" fmla="*/ 182032 w 3751729"/>
              <a:gd name="connsiteY3272" fmla="*/ 379426 h 1237129"/>
              <a:gd name="connsiteX3273" fmla="*/ 177109 w 3751729"/>
              <a:gd name="connsiteY3273" fmla="*/ 379426 h 1237129"/>
              <a:gd name="connsiteX3274" fmla="*/ 172926 w 3751729"/>
              <a:gd name="connsiteY3274" fmla="*/ 379426 h 1237129"/>
              <a:gd name="connsiteX3275" fmla="*/ 171202 w 3751729"/>
              <a:gd name="connsiteY3275" fmla="*/ 379426 h 1237129"/>
              <a:gd name="connsiteX3276" fmla="*/ 171202 w 3751729"/>
              <a:gd name="connsiteY3276" fmla="*/ 377703 h 1237129"/>
              <a:gd name="connsiteX3277" fmla="*/ 170463 w 3751729"/>
              <a:gd name="connsiteY3277" fmla="*/ 377703 h 1237129"/>
              <a:gd name="connsiteX3278" fmla="*/ 167264 w 3751729"/>
              <a:gd name="connsiteY3278" fmla="*/ 375980 h 1237129"/>
              <a:gd name="connsiteX3279" fmla="*/ 157418 w 3751729"/>
              <a:gd name="connsiteY3279" fmla="*/ 363426 h 1237129"/>
              <a:gd name="connsiteX3280" fmla="*/ 148310 w 3751729"/>
              <a:gd name="connsiteY3280" fmla="*/ 350134 h 1237129"/>
              <a:gd name="connsiteX3281" fmla="*/ 141664 w 3751729"/>
              <a:gd name="connsiteY3281" fmla="*/ 335119 h 1237129"/>
              <a:gd name="connsiteX3282" fmla="*/ 148310 w 3751729"/>
              <a:gd name="connsiteY3282" fmla="*/ 335119 h 1237129"/>
              <a:gd name="connsiteX3283" fmla="*/ 151510 w 3751729"/>
              <a:gd name="connsiteY3283" fmla="*/ 336841 h 1237129"/>
              <a:gd name="connsiteX3284" fmla="*/ 153972 w 3751729"/>
              <a:gd name="connsiteY3284" fmla="*/ 336841 h 1237129"/>
              <a:gd name="connsiteX3285" fmla="*/ 157171 w 3751729"/>
              <a:gd name="connsiteY3285" fmla="*/ 336841 h 1237129"/>
              <a:gd name="connsiteX3286" fmla="*/ 159633 w 3751729"/>
              <a:gd name="connsiteY3286" fmla="*/ 335119 h 1237129"/>
              <a:gd name="connsiteX3287" fmla="*/ 148064 w 3751729"/>
              <a:gd name="connsiteY3287" fmla="*/ 330934 h 1237129"/>
              <a:gd name="connsiteX3288" fmla="*/ 141418 w 3751729"/>
              <a:gd name="connsiteY3288" fmla="*/ 324288 h 1237129"/>
              <a:gd name="connsiteX3289" fmla="*/ 135756 w 3751729"/>
              <a:gd name="connsiteY3289" fmla="*/ 315180 h 1237129"/>
              <a:gd name="connsiteX3290" fmla="*/ 130834 w 3751729"/>
              <a:gd name="connsiteY3290" fmla="*/ 305088 h 1237129"/>
              <a:gd name="connsiteX3291" fmla="*/ 128371 w 3751729"/>
              <a:gd name="connsiteY3291" fmla="*/ 294995 h 1237129"/>
              <a:gd name="connsiteX3292" fmla="*/ 124187 w 3751729"/>
              <a:gd name="connsiteY3292" fmla="*/ 285888 h 1237129"/>
              <a:gd name="connsiteX3293" fmla="*/ 118525 w 3751729"/>
              <a:gd name="connsiteY3293" fmla="*/ 278503 h 1237129"/>
              <a:gd name="connsiteX3294" fmla="*/ 109418 w 3751729"/>
              <a:gd name="connsiteY3294" fmla="*/ 274319 h 1237129"/>
              <a:gd name="connsiteX3295" fmla="*/ 112618 w 3751729"/>
              <a:gd name="connsiteY3295" fmla="*/ 255118 h 1237129"/>
              <a:gd name="connsiteX3296" fmla="*/ 102772 w 3751729"/>
              <a:gd name="connsiteY3296" fmla="*/ 244287 h 1237129"/>
              <a:gd name="connsiteX3297" fmla="*/ 93664 w 3751729"/>
              <a:gd name="connsiteY3297" fmla="*/ 230995 h 1237129"/>
              <a:gd name="connsiteX3298" fmla="*/ 86279 w 3751729"/>
              <a:gd name="connsiteY3298" fmla="*/ 217703 h 1237129"/>
              <a:gd name="connsiteX3299" fmla="*/ 76433 w 3751729"/>
              <a:gd name="connsiteY3299" fmla="*/ 204411 h 1237129"/>
              <a:gd name="connsiteX3300" fmla="*/ 64865 w 3751729"/>
              <a:gd name="connsiteY3300" fmla="*/ 194320 h 1237129"/>
              <a:gd name="connsiteX3301" fmla="*/ 49111 w 3751729"/>
              <a:gd name="connsiteY3301" fmla="*/ 186935 h 1237129"/>
              <a:gd name="connsiteX3302" fmla="*/ 30156 w 3751729"/>
              <a:gd name="connsiteY3302" fmla="*/ 182750 h 1237129"/>
              <a:gd name="connsiteX3303" fmla="*/ 14403 w 3751729"/>
              <a:gd name="connsiteY3303" fmla="*/ 175366 h 1237129"/>
              <a:gd name="connsiteX3304" fmla="*/ 2834 w 3751729"/>
              <a:gd name="connsiteY3304" fmla="*/ 165273 h 1237129"/>
              <a:gd name="connsiteX3305" fmla="*/ 0 w 3751729"/>
              <a:gd name="connsiteY3305" fmla="*/ 162806 h 12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Lst>
            <a:rect l="l" t="t"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close/>
                <a:moveTo>
                  <a:pt x="835074" y="789759"/>
                </a:moveTo>
                <a:lnTo>
                  <a:pt x="840735" y="789759"/>
                </a:lnTo>
                <a:lnTo>
                  <a:pt x="846643" y="791237"/>
                </a:lnTo>
                <a:lnTo>
                  <a:pt x="852305" y="791237"/>
                </a:lnTo>
                <a:lnTo>
                  <a:pt x="856490" y="792959"/>
                </a:lnTo>
                <a:lnTo>
                  <a:pt x="856490" y="799852"/>
                </a:lnTo>
                <a:lnTo>
                  <a:pt x="835074" y="799852"/>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close/>
                <a:moveTo>
                  <a:pt x="3035426" y="599238"/>
                </a:moveTo>
                <a:lnTo>
                  <a:pt x="3045272" y="599238"/>
                </a:lnTo>
                <a:lnTo>
                  <a:pt x="3045272" y="609331"/>
                </a:lnTo>
                <a:lnTo>
                  <a:pt x="3032226" y="609331"/>
                </a:lnTo>
                <a:lnTo>
                  <a:pt x="3032226" y="602684"/>
                </a:lnTo>
                <a:lnTo>
                  <a:pt x="3035426" y="602684"/>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close/>
                <a:moveTo>
                  <a:pt x="757274" y="424736"/>
                </a:moveTo>
                <a:lnTo>
                  <a:pt x="755814" y="426195"/>
                </a:lnTo>
                <a:lnTo>
                  <a:pt x="754104" y="427905"/>
                </a:lnTo>
                <a:lnTo>
                  <a:pt x="755812" y="426441"/>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close/>
                <a:moveTo>
                  <a:pt x="761721" y="418564"/>
                </a:moveTo>
                <a:lnTo>
                  <a:pt x="761599" y="418810"/>
                </a:lnTo>
                <a:lnTo>
                  <a:pt x="763935" y="418810"/>
                </a:lnTo>
                <a:lnTo>
                  <a:pt x="763935" y="418811"/>
                </a:lnTo>
                <a:lnTo>
                  <a:pt x="763936" y="418811"/>
                </a:lnTo>
                <a:lnTo>
                  <a:pt x="763198" y="422257"/>
                </a:lnTo>
                <a:lnTo>
                  <a:pt x="763445" y="422010"/>
                </a:lnTo>
                <a:lnTo>
                  <a:pt x="764184"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close/>
              </a:path>
            </a:pathLst>
          </a:custGeom>
          <a:solidFill>
            <a:schemeClr val="bg1">
              <a:alpha val="20000"/>
            </a:schemeClr>
          </a:solidFill>
          <a:ln w="3104" cap="flat">
            <a:noFill/>
            <a:prstDash val="solid"/>
            <a:miter/>
          </a:ln>
        </p:spPr>
        <p:txBody>
          <a:bodyPr wrap="square" rtlCol="0" anchor="ctr">
            <a:noAutofit/>
          </a:bodyPr>
          <a:lstStyle/>
          <a:p>
            <a:endParaRPr lang="en-US" sz="1351"/>
          </a:p>
        </p:txBody>
      </p:sp>
      <p:grpSp>
        <p:nvGrpSpPr>
          <p:cNvPr id="20" name="Group 19">
            <a:extLst>
              <a:ext uri="{FF2B5EF4-FFF2-40B4-BE49-F238E27FC236}">
                <a16:creationId xmlns:a16="http://schemas.microsoft.com/office/drawing/2014/main" id="{21211699-FA0D-4F4D-AE41-43D98EA13D02}"/>
              </a:ext>
            </a:extLst>
          </p:cNvPr>
          <p:cNvGrpSpPr/>
          <p:nvPr userDrawn="1"/>
        </p:nvGrpSpPr>
        <p:grpSpPr>
          <a:xfrm>
            <a:off x="10415615" y="1995384"/>
            <a:ext cx="1344927" cy="246023"/>
            <a:chOff x="6916230" y="365408"/>
            <a:chExt cx="3673340" cy="671952"/>
          </a:xfrm>
          <a:solidFill>
            <a:schemeClr val="bg1">
              <a:alpha val="94000"/>
            </a:schemeClr>
          </a:solidFill>
        </p:grpSpPr>
        <p:sp>
          <p:nvSpPr>
            <p:cNvPr id="21" name="Freeform: Shape 20">
              <a:extLst>
                <a:ext uri="{FF2B5EF4-FFF2-40B4-BE49-F238E27FC236}">
                  <a16:creationId xmlns:a16="http://schemas.microsoft.com/office/drawing/2014/main" id="{A3517EDD-BC26-4280-96E8-1130BB6B2552}"/>
                </a:ext>
              </a:extLst>
            </p:cNvPr>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rtlCol="0" anchor="ctr"/>
            <a:lstStyle/>
            <a:p>
              <a:endParaRPr lang="en-US" sz="1351"/>
            </a:p>
          </p:txBody>
        </p:sp>
        <p:sp>
          <p:nvSpPr>
            <p:cNvPr id="22" name="Freeform: Shape 21">
              <a:extLst>
                <a:ext uri="{FF2B5EF4-FFF2-40B4-BE49-F238E27FC236}">
                  <a16:creationId xmlns:a16="http://schemas.microsoft.com/office/drawing/2014/main" id="{C0528C0E-261E-4AA7-94CE-271A5504982D}"/>
                </a:ext>
              </a:extLst>
            </p:cNvPr>
            <p:cNvSpPr/>
            <p:nvPr userDrawn="1"/>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rtlCol="0" anchor="ctr"/>
            <a:lstStyle/>
            <a:p>
              <a:endParaRPr lang="en-US" sz="1351"/>
            </a:p>
          </p:txBody>
        </p:sp>
        <p:sp>
          <p:nvSpPr>
            <p:cNvPr id="23" name="Freeform: Shape 22">
              <a:extLst>
                <a:ext uri="{FF2B5EF4-FFF2-40B4-BE49-F238E27FC236}">
                  <a16:creationId xmlns:a16="http://schemas.microsoft.com/office/drawing/2014/main" id="{9949530E-E7BF-40F8-9FAE-1A1060591BB3}"/>
                </a:ext>
              </a:extLst>
            </p:cNvPr>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wrap="square" rtlCol="0" anchor="ctr">
              <a:noAutofit/>
            </a:bodyPr>
            <a:lstStyle/>
            <a:p>
              <a:endParaRPr lang="en-US" sz="1351"/>
            </a:p>
          </p:txBody>
        </p:sp>
        <p:sp>
          <p:nvSpPr>
            <p:cNvPr id="24" name="Freeform: Shape 23">
              <a:extLst>
                <a:ext uri="{FF2B5EF4-FFF2-40B4-BE49-F238E27FC236}">
                  <a16:creationId xmlns:a16="http://schemas.microsoft.com/office/drawing/2014/main" id="{F0284A17-5081-4C6E-8DC2-6EFBA6EFCBC6}"/>
                </a:ext>
              </a:extLst>
            </p:cNvPr>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rtlCol="0" anchor="ctr"/>
            <a:lstStyle/>
            <a:p>
              <a:endParaRPr lang="en-US" sz="1351"/>
            </a:p>
          </p:txBody>
        </p:sp>
        <p:sp>
          <p:nvSpPr>
            <p:cNvPr id="25" name="Freeform: Shape 24">
              <a:extLst>
                <a:ext uri="{FF2B5EF4-FFF2-40B4-BE49-F238E27FC236}">
                  <a16:creationId xmlns:a16="http://schemas.microsoft.com/office/drawing/2014/main" id="{7A5A8AFA-272C-4A8F-8FCB-4495E5F6689B}"/>
                </a:ext>
              </a:extLst>
            </p:cNvPr>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wrap="square" rtlCol="0" anchor="ctr">
              <a:noAutofit/>
            </a:bodyPr>
            <a:lstStyle/>
            <a:p>
              <a:endParaRPr lang="en-US" sz="1351"/>
            </a:p>
          </p:txBody>
        </p:sp>
        <p:sp>
          <p:nvSpPr>
            <p:cNvPr id="26" name="Freeform: Shape 25">
              <a:extLst>
                <a:ext uri="{FF2B5EF4-FFF2-40B4-BE49-F238E27FC236}">
                  <a16:creationId xmlns:a16="http://schemas.microsoft.com/office/drawing/2014/main" id="{2310C909-0DE1-4807-8F9A-F312673372C1}"/>
                </a:ext>
              </a:extLst>
            </p:cNvPr>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wrap="square" rtlCol="0" anchor="ctr">
              <a:noAutofit/>
            </a:bodyPr>
            <a:lstStyle/>
            <a:p>
              <a:endParaRPr lang="en-US" sz="1351"/>
            </a:p>
          </p:txBody>
        </p:sp>
        <p:sp>
          <p:nvSpPr>
            <p:cNvPr id="27" name="Freeform: Shape 26">
              <a:extLst>
                <a:ext uri="{FF2B5EF4-FFF2-40B4-BE49-F238E27FC236}">
                  <a16:creationId xmlns:a16="http://schemas.microsoft.com/office/drawing/2014/main" id="{2184DA59-633E-4A29-A30D-7764544CADA1}"/>
                </a:ext>
              </a:extLst>
            </p:cNvPr>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wrap="square" rtlCol="0" anchor="ctr">
              <a:noAutofit/>
            </a:bodyPr>
            <a:lstStyle/>
            <a:p>
              <a:endParaRPr lang="en-US" sz="1351"/>
            </a:p>
          </p:txBody>
        </p:sp>
        <p:sp>
          <p:nvSpPr>
            <p:cNvPr id="28" name="Freeform: Shape 27">
              <a:extLst>
                <a:ext uri="{FF2B5EF4-FFF2-40B4-BE49-F238E27FC236}">
                  <a16:creationId xmlns:a16="http://schemas.microsoft.com/office/drawing/2014/main" id="{F00DE9D1-C3AF-4C0E-B19C-4FB1DE3998AF}"/>
                </a:ext>
              </a:extLst>
            </p:cNvPr>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wrap="square" rtlCol="0" anchor="ctr">
              <a:noAutofit/>
            </a:bodyPr>
            <a:lstStyle/>
            <a:p>
              <a:endParaRPr lang="en-US" sz="1351"/>
            </a:p>
          </p:txBody>
        </p:sp>
      </p:grpSp>
    </p:spTree>
    <p:extLst>
      <p:ext uri="{BB962C8B-B14F-4D97-AF65-F5344CB8AC3E}">
        <p14:creationId xmlns:p14="http://schemas.microsoft.com/office/powerpoint/2010/main" val="301190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7BABC97-97B7-40EB-B6B6-C07E0F6C2DFF}"/>
              </a:ext>
            </a:extLst>
          </p:cNvPr>
          <p:cNvSpPr>
            <a:spLocks noGrp="1"/>
          </p:cNvSpPr>
          <p:nvPr>
            <p:ph type="pic" idx="13"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9"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1" indent="0">
              <a:buNone/>
              <a:defRPr sz="1500"/>
            </a:lvl7pPr>
            <a:lvl8pPr marL="2400360" indent="0">
              <a:buNone/>
              <a:defRPr sz="1500"/>
            </a:lvl8pPr>
            <a:lvl9pPr marL="2743269" indent="0">
              <a:buNone/>
              <a:defRPr sz="1500"/>
            </a:lvl9pPr>
          </a:lstStyle>
          <a:p>
            <a:r>
              <a:rPr lang="en-US" altLang="ko-KR" dirty="0"/>
              <a:t>Your Picture Here And Send To Back</a:t>
            </a:r>
            <a:endParaRPr lang="ko-KR" altLang="en-US" dirty="0"/>
          </a:p>
        </p:txBody>
      </p:sp>
      <p:sp>
        <p:nvSpPr>
          <p:cNvPr id="3" name="Picture Placeholder 2">
            <a:extLst>
              <a:ext uri="{FF2B5EF4-FFF2-40B4-BE49-F238E27FC236}">
                <a16:creationId xmlns:a16="http://schemas.microsoft.com/office/drawing/2014/main" id="{1237AB6E-35AE-4784-9CD2-5C629674D4BC}"/>
              </a:ext>
            </a:extLst>
          </p:cNvPr>
          <p:cNvSpPr>
            <a:spLocks noGrp="1"/>
          </p:cNvSpPr>
          <p:nvPr>
            <p:ph type="pic" idx="14" hasCustomPrompt="1"/>
          </p:nvPr>
        </p:nvSpPr>
        <p:spPr>
          <a:xfrm>
            <a:off x="6096000" y="0"/>
            <a:ext cx="6096000" cy="6858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9"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1" indent="0">
              <a:buNone/>
              <a:defRPr sz="1500"/>
            </a:lvl7pPr>
            <a:lvl8pPr marL="2400360" indent="0">
              <a:buNone/>
              <a:defRPr sz="1500"/>
            </a:lvl8pPr>
            <a:lvl9pPr marL="2743269"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39404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10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5_Images &amp; Contents Layout">
    <p:spTree>
      <p:nvGrpSpPr>
        <p:cNvPr id="1" name=""/>
        <p:cNvGrpSpPr/>
        <p:nvPr/>
      </p:nvGrpSpPr>
      <p:grpSpPr>
        <a:xfrm>
          <a:off x="0" y="0"/>
          <a:ext cx="0" cy="0"/>
          <a:chOff x="0" y="0"/>
          <a:chExt cx="0" cy="0"/>
        </a:xfrm>
      </p:grpSpPr>
      <p:sp>
        <p:nvSpPr>
          <p:cNvPr id="6" name="자유형: 도형 5">
            <a:extLst>
              <a:ext uri="{FF2B5EF4-FFF2-40B4-BE49-F238E27FC236}">
                <a16:creationId xmlns:a16="http://schemas.microsoft.com/office/drawing/2014/main" id="{BC0FA2A0-2070-4162-B90B-85498321A141}"/>
              </a:ext>
            </a:extLst>
          </p:cNvPr>
          <p:cNvSpPr/>
          <p:nvPr userDrawn="1"/>
        </p:nvSpPr>
        <p:spPr>
          <a:xfrm>
            <a:off x="5895978" y="0"/>
            <a:ext cx="5979207" cy="6858000"/>
          </a:xfrm>
          <a:custGeom>
            <a:avLst/>
            <a:gdLst>
              <a:gd name="connsiteX0" fmla="*/ 102129 w 5979207"/>
              <a:gd name="connsiteY0" fmla="*/ 0 h 6858000"/>
              <a:gd name="connsiteX1" fmla="*/ 2568591 w 5979207"/>
              <a:gd name="connsiteY1" fmla="*/ 0 h 6858000"/>
              <a:gd name="connsiteX2" fmla="*/ 3429043 w 5979207"/>
              <a:gd name="connsiteY2" fmla="*/ 1911463 h 6858000"/>
              <a:gd name="connsiteX3" fmla="*/ 4432480 w 5979207"/>
              <a:gd name="connsiteY3" fmla="*/ 0 h 6858000"/>
              <a:gd name="connsiteX4" fmla="*/ 5979207 w 5979207"/>
              <a:gd name="connsiteY4" fmla="*/ 0 h 6858000"/>
              <a:gd name="connsiteX5" fmla="*/ 5979207 w 5979207"/>
              <a:gd name="connsiteY5" fmla="*/ 1317813 h 6858000"/>
              <a:gd name="connsiteX6" fmla="*/ 4875315 w 5979207"/>
              <a:gd name="connsiteY6" fmla="*/ 3267558 h 6858000"/>
              <a:gd name="connsiteX7" fmla="*/ 5979207 w 5979207"/>
              <a:gd name="connsiteY7" fmla="*/ 5266500 h 6858000"/>
              <a:gd name="connsiteX8" fmla="*/ 5979207 w 5979207"/>
              <a:gd name="connsiteY8" fmla="*/ 6858000 h 6858000"/>
              <a:gd name="connsiteX9" fmla="*/ 4432480 w 5979207"/>
              <a:gd name="connsiteY9" fmla="*/ 6858000 h 6858000"/>
              <a:gd name="connsiteX10" fmla="*/ 3429043 w 5979207"/>
              <a:gd name="connsiteY10" fmla="*/ 4649491 h 6858000"/>
              <a:gd name="connsiteX11" fmla="*/ 2251989 w 5979207"/>
              <a:gd name="connsiteY11" fmla="*/ 6858000 h 6858000"/>
              <a:gd name="connsiteX12" fmla="*/ 0 w 5979207"/>
              <a:gd name="connsiteY12" fmla="*/ 6858000 h 6858000"/>
              <a:gd name="connsiteX13" fmla="*/ 1969690 w 5979207"/>
              <a:gd name="connsiteY13" fmla="*/ 32675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9207" h="6858000">
                <a:moveTo>
                  <a:pt x="102129" y="0"/>
                </a:moveTo>
                <a:lnTo>
                  <a:pt x="2568591" y="0"/>
                </a:lnTo>
                <a:lnTo>
                  <a:pt x="3429043" y="1911463"/>
                </a:lnTo>
                <a:lnTo>
                  <a:pt x="4432480" y="0"/>
                </a:lnTo>
                <a:lnTo>
                  <a:pt x="5979207" y="0"/>
                </a:lnTo>
                <a:lnTo>
                  <a:pt x="5979207" y="1317813"/>
                </a:lnTo>
                <a:lnTo>
                  <a:pt x="4875315" y="3267558"/>
                </a:lnTo>
                <a:lnTo>
                  <a:pt x="5979207" y="5266500"/>
                </a:lnTo>
                <a:lnTo>
                  <a:pt x="5979207" y="6858000"/>
                </a:lnTo>
                <a:lnTo>
                  <a:pt x="4432480" y="6858000"/>
                </a:lnTo>
                <a:lnTo>
                  <a:pt x="3429043" y="4649491"/>
                </a:lnTo>
                <a:lnTo>
                  <a:pt x="2251989" y="6858000"/>
                </a:lnTo>
                <a:lnTo>
                  <a:pt x="0" y="6858000"/>
                </a:lnTo>
                <a:lnTo>
                  <a:pt x="1969690" y="32675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5" name="자유형: 도형 4">
            <a:extLst>
              <a:ext uri="{FF2B5EF4-FFF2-40B4-BE49-F238E27FC236}">
                <a16:creationId xmlns:a16="http://schemas.microsoft.com/office/drawing/2014/main" id="{B5410258-795E-46FD-86D0-616F7BF2BB04}"/>
              </a:ext>
            </a:extLst>
          </p:cNvPr>
          <p:cNvSpPr/>
          <p:nvPr userDrawn="1"/>
        </p:nvSpPr>
        <p:spPr>
          <a:xfrm>
            <a:off x="6054387" y="0"/>
            <a:ext cx="5979207" cy="6858000"/>
          </a:xfrm>
          <a:custGeom>
            <a:avLst/>
            <a:gdLst>
              <a:gd name="connsiteX0" fmla="*/ 102129 w 5979207"/>
              <a:gd name="connsiteY0" fmla="*/ 0 h 6858000"/>
              <a:gd name="connsiteX1" fmla="*/ 2568591 w 5979207"/>
              <a:gd name="connsiteY1" fmla="*/ 0 h 6858000"/>
              <a:gd name="connsiteX2" fmla="*/ 3429043 w 5979207"/>
              <a:gd name="connsiteY2" fmla="*/ 1911463 h 6858000"/>
              <a:gd name="connsiteX3" fmla="*/ 4432480 w 5979207"/>
              <a:gd name="connsiteY3" fmla="*/ 0 h 6858000"/>
              <a:gd name="connsiteX4" fmla="*/ 5979207 w 5979207"/>
              <a:gd name="connsiteY4" fmla="*/ 0 h 6858000"/>
              <a:gd name="connsiteX5" fmla="*/ 5979207 w 5979207"/>
              <a:gd name="connsiteY5" fmla="*/ 1317813 h 6858000"/>
              <a:gd name="connsiteX6" fmla="*/ 4875315 w 5979207"/>
              <a:gd name="connsiteY6" fmla="*/ 3267558 h 6858000"/>
              <a:gd name="connsiteX7" fmla="*/ 5979207 w 5979207"/>
              <a:gd name="connsiteY7" fmla="*/ 5266500 h 6858000"/>
              <a:gd name="connsiteX8" fmla="*/ 5979207 w 5979207"/>
              <a:gd name="connsiteY8" fmla="*/ 6858000 h 6858000"/>
              <a:gd name="connsiteX9" fmla="*/ 4432480 w 5979207"/>
              <a:gd name="connsiteY9" fmla="*/ 6858000 h 6858000"/>
              <a:gd name="connsiteX10" fmla="*/ 3429043 w 5979207"/>
              <a:gd name="connsiteY10" fmla="*/ 4649491 h 6858000"/>
              <a:gd name="connsiteX11" fmla="*/ 2251989 w 5979207"/>
              <a:gd name="connsiteY11" fmla="*/ 6858000 h 6858000"/>
              <a:gd name="connsiteX12" fmla="*/ 0 w 5979207"/>
              <a:gd name="connsiteY12" fmla="*/ 6858000 h 6858000"/>
              <a:gd name="connsiteX13" fmla="*/ 1969690 w 5979207"/>
              <a:gd name="connsiteY13" fmla="*/ 32675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9207" h="6858000">
                <a:moveTo>
                  <a:pt x="102129" y="0"/>
                </a:moveTo>
                <a:lnTo>
                  <a:pt x="2568591" y="0"/>
                </a:lnTo>
                <a:lnTo>
                  <a:pt x="3429043" y="1911463"/>
                </a:lnTo>
                <a:lnTo>
                  <a:pt x="4432480" y="0"/>
                </a:lnTo>
                <a:lnTo>
                  <a:pt x="5979207" y="0"/>
                </a:lnTo>
                <a:lnTo>
                  <a:pt x="5979207" y="1317813"/>
                </a:lnTo>
                <a:lnTo>
                  <a:pt x="4875315" y="3267558"/>
                </a:lnTo>
                <a:lnTo>
                  <a:pt x="5979207" y="5266500"/>
                </a:lnTo>
                <a:lnTo>
                  <a:pt x="5979207" y="6858000"/>
                </a:lnTo>
                <a:lnTo>
                  <a:pt x="4432480" y="6858000"/>
                </a:lnTo>
                <a:lnTo>
                  <a:pt x="3429043" y="4649491"/>
                </a:lnTo>
                <a:lnTo>
                  <a:pt x="2251989" y="6858000"/>
                </a:lnTo>
                <a:lnTo>
                  <a:pt x="0" y="6858000"/>
                </a:lnTo>
                <a:lnTo>
                  <a:pt x="1969690" y="32675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0" name="그림 개체 틀 9">
            <a:extLst>
              <a:ext uri="{FF2B5EF4-FFF2-40B4-BE49-F238E27FC236}">
                <a16:creationId xmlns:a16="http://schemas.microsoft.com/office/drawing/2014/main" id="{8D51066F-07ED-45ED-AA6F-CCB56128CE23}"/>
              </a:ext>
            </a:extLst>
          </p:cNvPr>
          <p:cNvSpPr>
            <a:spLocks noGrp="1"/>
          </p:cNvSpPr>
          <p:nvPr>
            <p:ph type="pic" idx="16" hasCustomPrompt="1"/>
          </p:nvPr>
        </p:nvSpPr>
        <p:spPr>
          <a:xfrm>
            <a:off x="6212795" y="0"/>
            <a:ext cx="5979207" cy="6858000"/>
          </a:xfrm>
          <a:custGeom>
            <a:avLst/>
            <a:gdLst>
              <a:gd name="connsiteX0" fmla="*/ 94573 w 5536832"/>
              <a:gd name="connsiteY0" fmla="*/ 0 h 6858000"/>
              <a:gd name="connsiteX1" fmla="*/ 2378552 w 5536832"/>
              <a:gd name="connsiteY1" fmla="*/ 0 h 6858000"/>
              <a:gd name="connsiteX2" fmla="*/ 3175343 w 5536832"/>
              <a:gd name="connsiteY2" fmla="*/ 1911463 h 6858000"/>
              <a:gd name="connsiteX3" fmla="*/ 4104540 w 5536832"/>
              <a:gd name="connsiteY3" fmla="*/ 0 h 6858000"/>
              <a:gd name="connsiteX4" fmla="*/ 5536832 w 5536832"/>
              <a:gd name="connsiteY4" fmla="*/ 0 h 6858000"/>
              <a:gd name="connsiteX5" fmla="*/ 5536832 w 5536832"/>
              <a:gd name="connsiteY5" fmla="*/ 1317813 h 6858000"/>
              <a:gd name="connsiteX6" fmla="*/ 4514612 w 5536832"/>
              <a:gd name="connsiteY6" fmla="*/ 3267558 h 6858000"/>
              <a:gd name="connsiteX7" fmla="*/ 5536832 w 5536832"/>
              <a:gd name="connsiteY7" fmla="*/ 5266500 h 6858000"/>
              <a:gd name="connsiteX8" fmla="*/ 5536832 w 5536832"/>
              <a:gd name="connsiteY8" fmla="*/ 6858000 h 6858000"/>
              <a:gd name="connsiteX9" fmla="*/ 4104540 w 5536832"/>
              <a:gd name="connsiteY9" fmla="*/ 6858000 h 6858000"/>
              <a:gd name="connsiteX10" fmla="*/ 3175343 w 5536832"/>
              <a:gd name="connsiteY10" fmla="*/ 4649491 h 6858000"/>
              <a:gd name="connsiteX11" fmla="*/ 2085374 w 5536832"/>
              <a:gd name="connsiteY11" fmla="*/ 6858000 h 6858000"/>
              <a:gd name="connsiteX12" fmla="*/ 0 w 5536832"/>
              <a:gd name="connsiteY12" fmla="*/ 6858000 h 6858000"/>
              <a:gd name="connsiteX13" fmla="*/ 1823961 w 5536832"/>
              <a:gd name="connsiteY13" fmla="*/ 32675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36832" h="6858000">
                <a:moveTo>
                  <a:pt x="94573" y="0"/>
                </a:moveTo>
                <a:lnTo>
                  <a:pt x="2378552" y="0"/>
                </a:lnTo>
                <a:lnTo>
                  <a:pt x="3175343" y="1911463"/>
                </a:lnTo>
                <a:lnTo>
                  <a:pt x="4104540" y="0"/>
                </a:lnTo>
                <a:lnTo>
                  <a:pt x="5536832" y="0"/>
                </a:lnTo>
                <a:lnTo>
                  <a:pt x="5536832" y="1317813"/>
                </a:lnTo>
                <a:lnTo>
                  <a:pt x="4514612" y="3267558"/>
                </a:lnTo>
                <a:lnTo>
                  <a:pt x="5536832" y="5266500"/>
                </a:lnTo>
                <a:lnTo>
                  <a:pt x="5536832" y="6858000"/>
                </a:lnTo>
                <a:lnTo>
                  <a:pt x="4104540" y="6858000"/>
                </a:lnTo>
                <a:lnTo>
                  <a:pt x="3175343" y="4649491"/>
                </a:lnTo>
                <a:lnTo>
                  <a:pt x="2085374" y="6858000"/>
                </a:lnTo>
                <a:lnTo>
                  <a:pt x="0" y="6858000"/>
                </a:lnTo>
                <a:lnTo>
                  <a:pt x="1823961" y="3267558"/>
                </a:lnTo>
                <a:close/>
              </a:path>
            </a:pathLst>
          </a:custGeom>
          <a:solidFill>
            <a:schemeClr val="bg1">
              <a:lumMod val="95000"/>
            </a:schemeClr>
          </a:solidFill>
        </p:spPr>
        <p:txBody>
          <a:bodyPr wrap="square" anchor="ctr">
            <a:noAutofit/>
          </a:bodyPr>
          <a:lstStyle>
            <a:lvl1pPr marL="0" indent="0" algn="ctr">
              <a:buNone/>
              <a:defRPr sz="900">
                <a:latin typeface="Arial" pitchFamily="34" charset="0"/>
                <a:cs typeface="Arial" pitchFamily="34" charset="0"/>
              </a:defRPr>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603986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617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606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47CF9-5B10-D24F-A8D7-45A9778164F7}" type="slidenum">
              <a:rPr lang="uk-UA" smtClean="0"/>
              <a:t>‹#›</a:t>
            </a:fld>
            <a:endParaRPr lang="uk-UA" dirty="0"/>
          </a:p>
        </p:txBody>
      </p:sp>
      <p:grpSp>
        <p:nvGrpSpPr>
          <p:cNvPr id="7" name="Group 19"/>
          <p:cNvGrpSpPr/>
          <p:nvPr userDrawn="1"/>
        </p:nvGrpSpPr>
        <p:grpSpPr>
          <a:xfrm>
            <a:off x="-182880" y="-137160"/>
            <a:ext cx="12557760" cy="7132320"/>
            <a:chOff x="-137160" y="-137160"/>
            <a:chExt cx="9418320" cy="7132320"/>
          </a:xfrm>
        </p:grpSpPr>
        <p:cxnSp>
          <p:nvCxnSpPr>
            <p:cNvPr id="8" name="Straight Connector 11"/>
            <p:cNvCxnSpPr/>
            <p:nvPr userDrawn="1"/>
          </p:nvCxnSpPr>
          <p:spPr>
            <a:xfrm flipV="1">
              <a:off x="685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9" name="Straight Connector 12"/>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13"/>
            <p:cNvCxnSpPr/>
            <p:nvPr userDrawn="1"/>
          </p:nvCxnSpPr>
          <p:spPr>
            <a:xfrm flipV="1">
              <a:off x="6858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4"/>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5"/>
            <p:cNvCxnSpPr/>
            <p:nvPr userDrawn="1"/>
          </p:nvCxnSpPr>
          <p:spPr>
            <a:xfrm flipV="1">
              <a:off x="44805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6"/>
            <p:cNvCxnSpPr/>
            <p:nvPr userDrawn="1"/>
          </p:nvCxnSpPr>
          <p:spPr>
            <a:xfrm flipV="1">
              <a:off x="44805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7"/>
            <p:cNvCxnSpPr/>
            <p:nvPr userDrawn="1"/>
          </p:nvCxnSpPr>
          <p:spPr>
            <a:xfrm flipV="1">
              <a:off x="466344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8"/>
            <p:cNvCxnSpPr/>
            <p:nvPr userDrawn="1"/>
          </p:nvCxnSpPr>
          <p:spPr>
            <a:xfrm flipV="1">
              <a:off x="466344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27"/>
            <p:cNvCxnSpPr/>
            <p:nvPr userDrawn="1"/>
          </p:nvCxnSpPr>
          <p:spPr>
            <a:xfrm>
              <a:off x="918972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28"/>
            <p:cNvCxnSpPr/>
            <p:nvPr userDrawn="1"/>
          </p:nvCxnSpPr>
          <p:spPr>
            <a:xfrm>
              <a:off x="918972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29"/>
            <p:cNvCxnSpPr/>
            <p:nvPr userDrawn="1"/>
          </p:nvCxnSpPr>
          <p:spPr>
            <a:xfrm>
              <a:off x="-13716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30"/>
            <p:cNvCxnSpPr/>
            <p:nvPr userDrawn="1"/>
          </p:nvCxnSpPr>
          <p:spPr>
            <a:xfrm>
              <a:off x="-13716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0" name="Straight Connector 22"/>
            <p:cNvCxnSpPr/>
            <p:nvPr userDrawn="1"/>
          </p:nvCxnSpPr>
          <p:spPr>
            <a:xfrm>
              <a:off x="918972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3"/>
            <p:cNvCxnSpPr/>
            <p:nvPr userDrawn="1"/>
          </p:nvCxnSpPr>
          <p:spPr>
            <a:xfrm>
              <a:off x="-13716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504294"/>
      </p:ext>
    </p:extLst>
  </p:cSld>
  <p:clrMap bg1="lt1" tx1="dk1" bg2="lt2" tx2="dk2" accent1="accent1" accent2="accent2" accent3="accent3" accent4="accent4" accent5="accent5" accent6="accent6" hlink="hlink" folHlink="folHlink"/>
  <p:sldLayoutIdLst>
    <p:sldLayoutId id="2147483849" r:id="rId1"/>
    <p:sldLayoutId id="2147483749" r:id="rId2"/>
    <p:sldLayoutId id="2147483750" r:id="rId3"/>
    <p:sldLayoutId id="2147483751" r:id="rId4"/>
    <p:sldLayoutId id="2147483752" r:id="rId5"/>
    <p:sldLayoutId id="2147483753" r:id="rId6"/>
    <p:sldLayoutId id="2147483754" r:id="rId7"/>
    <p:sldLayoutId id="2147483755" r:id="rId8"/>
    <p:sldLayoutId id="2147483837" r:id="rId9"/>
    <p:sldLayoutId id="2147483838" r:id="rId10"/>
    <p:sldLayoutId id="2147483839" r:id="rId11"/>
    <p:sldLayoutId id="2147483756" r:id="rId12"/>
    <p:sldLayoutId id="2147483757" r:id="rId13"/>
    <p:sldLayoutId id="2147483758" r:id="rId14"/>
    <p:sldLayoutId id="2147483759" r:id="rId15"/>
    <p:sldLayoutId id="2147483649" r:id="rId16"/>
    <p:sldLayoutId id="2147483653" r:id="rId17"/>
    <p:sldLayoutId id="2147483654" r:id="rId18"/>
    <p:sldLayoutId id="2147483655" r:id="rId19"/>
    <p:sldLayoutId id="2147483656" r:id="rId20"/>
    <p:sldLayoutId id="2147483657" r:id="rId21"/>
    <p:sldLayoutId id="2147483658" r:id="rId22"/>
    <p:sldLayoutId id="2147483659" r:id="rId23"/>
    <p:sldLayoutId id="2147483660" r:id="rId24"/>
    <p:sldLayoutId id="2147483663" r:id="rId25"/>
    <p:sldLayoutId id="2147483664" r:id="rId26"/>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47CF9-5B10-D24F-A8D7-45A9778164F7}" type="slidenum">
              <a:rPr lang="uk-UA" smtClean="0"/>
              <a:t>‹#›</a:t>
            </a:fld>
            <a:endParaRPr lang="uk-UA" dirty="0"/>
          </a:p>
        </p:txBody>
      </p:sp>
      <p:grpSp>
        <p:nvGrpSpPr>
          <p:cNvPr id="7" name="Group 19"/>
          <p:cNvGrpSpPr/>
          <p:nvPr userDrawn="1"/>
        </p:nvGrpSpPr>
        <p:grpSpPr>
          <a:xfrm>
            <a:off x="-182880" y="-137160"/>
            <a:ext cx="12557760" cy="7132320"/>
            <a:chOff x="-137160" y="-137160"/>
            <a:chExt cx="9418320" cy="7132320"/>
          </a:xfrm>
        </p:grpSpPr>
        <p:cxnSp>
          <p:nvCxnSpPr>
            <p:cNvPr id="8" name="Straight Connector 11"/>
            <p:cNvCxnSpPr/>
            <p:nvPr userDrawn="1"/>
          </p:nvCxnSpPr>
          <p:spPr>
            <a:xfrm flipV="1">
              <a:off x="685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9" name="Straight Connector 12"/>
            <p:cNvCxnSpPr/>
            <p:nvPr userDrawn="1"/>
          </p:nvCxnSpPr>
          <p:spPr>
            <a:xfrm flipV="1">
              <a:off x="8458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13"/>
            <p:cNvCxnSpPr/>
            <p:nvPr userDrawn="1"/>
          </p:nvCxnSpPr>
          <p:spPr>
            <a:xfrm flipV="1">
              <a:off x="6858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4"/>
            <p:cNvCxnSpPr/>
            <p:nvPr userDrawn="1"/>
          </p:nvCxnSpPr>
          <p:spPr>
            <a:xfrm flipV="1">
              <a:off x="845820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5"/>
            <p:cNvCxnSpPr/>
            <p:nvPr userDrawn="1"/>
          </p:nvCxnSpPr>
          <p:spPr>
            <a:xfrm flipV="1">
              <a:off x="44805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6"/>
            <p:cNvCxnSpPr/>
            <p:nvPr userDrawn="1"/>
          </p:nvCxnSpPr>
          <p:spPr>
            <a:xfrm flipV="1">
              <a:off x="448056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7"/>
            <p:cNvCxnSpPr/>
            <p:nvPr userDrawn="1"/>
          </p:nvCxnSpPr>
          <p:spPr>
            <a:xfrm flipV="1">
              <a:off x="466344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8"/>
            <p:cNvCxnSpPr/>
            <p:nvPr userDrawn="1"/>
          </p:nvCxnSpPr>
          <p:spPr>
            <a:xfrm flipV="1">
              <a:off x="4663440" y="690372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27"/>
            <p:cNvCxnSpPr/>
            <p:nvPr userDrawn="1"/>
          </p:nvCxnSpPr>
          <p:spPr>
            <a:xfrm>
              <a:off x="918972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28"/>
            <p:cNvCxnSpPr/>
            <p:nvPr userDrawn="1"/>
          </p:nvCxnSpPr>
          <p:spPr>
            <a:xfrm>
              <a:off x="918972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29"/>
            <p:cNvCxnSpPr/>
            <p:nvPr userDrawn="1"/>
          </p:nvCxnSpPr>
          <p:spPr>
            <a:xfrm>
              <a:off x="-137160" y="15087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30"/>
            <p:cNvCxnSpPr/>
            <p:nvPr userDrawn="1"/>
          </p:nvCxnSpPr>
          <p:spPr>
            <a:xfrm>
              <a:off x="-137160" y="603504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0" name="Straight Connector 22"/>
            <p:cNvCxnSpPr/>
            <p:nvPr userDrawn="1"/>
          </p:nvCxnSpPr>
          <p:spPr>
            <a:xfrm>
              <a:off x="918972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3"/>
            <p:cNvCxnSpPr/>
            <p:nvPr userDrawn="1"/>
          </p:nvCxnSpPr>
          <p:spPr>
            <a:xfrm>
              <a:off x="-137160" y="4572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52981285"/>
      </p:ext>
    </p:extLst>
  </p:cSld>
  <p:clrMap bg1="lt1" tx1="dk1" bg2="lt2" tx2="dk2" accent1="accent1" accent2="accent2" accent3="accent3" accent4="accent4" accent5="accent5" accent6="accent6" hlink="hlink" folHlink="folHlink"/>
  <p:sldLayoutIdLst>
    <p:sldLayoutId id="2147483848" r:id="rId1"/>
    <p:sldLayoutId id="2147483847" r:id="rId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9.jpeg"/><Relationship Id="rId4" Type="http://schemas.openxmlformats.org/officeDocument/2006/relationships/tags" Target="../tags/tag16.xml"/><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9" Type="http://schemas.openxmlformats.org/officeDocument/2006/relationships/chart" Target="../charts/chart3.xml"/></Relationships>
</file>

<file path=ppt/slides/_rels/slide10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740.xml"/><Relationship Id="rId7" Type="http://schemas.openxmlformats.org/officeDocument/2006/relationships/tags" Target="../tags/tag744.xml"/><Relationship Id="rId2" Type="http://schemas.openxmlformats.org/officeDocument/2006/relationships/tags" Target="../tags/tag739.xml"/><Relationship Id="rId1" Type="http://schemas.openxmlformats.org/officeDocument/2006/relationships/tags" Target="../tags/tag738.xml"/><Relationship Id="rId6" Type="http://schemas.openxmlformats.org/officeDocument/2006/relationships/tags" Target="../tags/tag743.xml"/><Relationship Id="rId5" Type="http://schemas.openxmlformats.org/officeDocument/2006/relationships/tags" Target="../tags/tag742.xml"/><Relationship Id="rId4" Type="http://schemas.openxmlformats.org/officeDocument/2006/relationships/tags" Target="../tags/tag741.xml"/></Relationships>
</file>

<file path=ppt/slides/_rels/slide101.xml.rels><?xml version="1.0" encoding="UTF-8" standalone="yes"?>
<Relationships xmlns="http://schemas.openxmlformats.org/package/2006/relationships"><Relationship Id="rId8" Type="http://schemas.openxmlformats.org/officeDocument/2006/relationships/tags" Target="../tags/tag752.xml"/><Relationship Id="rId3" Type="http://schemas.openxmlformats.org/officeDocument/2006/relationships/tags" Target="../tags/tag747.xml"/><Relationship Id="rId7" Type="http://schemas.openxmlformats.org/officeDocument/2006/relationships/tags" Target="../tags/tag751.xml"/><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tags" Target="../tags/tag750.xml"/><Relationship Id="rId5" Type="http://schemas.openxmlformats.org/officeDocument/2006/relationships/tags" Target="../tags/tag749.xml"/><Relationship Id="rId4" Type="http://schemas.openxmlformats.org/officeDocument/2006/relationships/tags" Target="../tags/tag748.xml"/><Relationship Id="rId9"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8" Type="http://schemas.openxmlformats.org/officeDocument/2006/relationships/tags" Target="../tags/tag760.xml"/><Relationship Id="rId3" Type="http://schemas.openxmlformats.org/officeDocument/2006/relationships/tags" Target="../tags/tag755.xml"/><Relationship Id="rId7" Type="http://schemas.openxmlformats.org/officeDocument/2006/relationships/tags" Target="../tags/tag759.xml"/><Relationship Id="rId2" Type="http://schemas.openxmlformats.org/officeDocument/2006/relationships/tags" Target="../tags/tag754.xml"/><Relationship Id="rId1" Type="http://schemas.openxmlformats.org/officeDocument/2006/relationships/tags" Target="../tags/tag753.xml"/><Relationship Id="rId6" Type="http://schemas.openxmlformats.org/officeDocument/2006/relationships/tags" Target="../tags/tag758.xml"/><Relationship Id="rId5" Type="http://schemas.openxmlformats.org/officeDocument/2006/relationships/tags" Target="../tags/tag757.xml"/><Relationship Id="rId4" Type="http://schemas.openxmlformats.org/officeDocument/2006/relationships/tags" Target="../tags/tag756.xml"/><Relationship Id="rId9"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763.xml"/><Relationship Id="rId7" Type="http://schemas.openxmlformats.org/officeDocument/2006/relationships/tags" Target="../tags/tag767.xml"/><Relationship Id="rId2" Type="http://schemas.openxmlformats.org/officeDocument/2006/relationships/tags" Target="../tags/tag762.xml"/><Relationship Id="rId1" Type="http://schemas.openxmlformats.org/officeDocument/2006/relationships/tags" Target="../tags/tag761.xml"/><Relationship Id="rId6" Type="http://schemas.openxmlformats.org/officeDocument/2006/relationships/tags" Target="../tags/tag766.xml"/><Relationship Id="rId5" Type="http://schemas.openxmlformats.org/officeDocument/2006/relationships/tags" Target="../tags/tag765.xml"/><Relationship Id="rId4" Type="http://schemas.openxmlformats.org/officeDocument/2006/relationships/tags" Target="../tags/tag764.xml"/><Relationship Id="rId9" Type="http://schemas.openxmlformats.org/officeDocument/2006/relationships/notesSlide" Target="../notesSlides/notesSlide33.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chart" Target="../charts/chart5.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10" Type="http://schemas.openxmlformats.org/officeDocument/2006/relationships/chart" Target="../charts/chart7.xml"/><Relationship Id="rId4" Type="http://schemas.openxmlformats.org/officeDocument/2006/relationships/tags" Target="../tags/tag101.xml"/><Relationship Id="rId9" Type="http://schemas.openxmlformats.org/officeDocument/2006/relationships/chart" Target="../charts/chart6.xml"/></Relationships>
</file>

<file path=ppt/slides/_rels/slide14.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chart" Target="../charts/chart10.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chart" Target="../charts/chart9.xml"/><Relationship Id="rId5" Type="http://schemas.openxmlformats.org/officeDocument/2006/relationships/tags" Target="../tags/tag109.xml"/><Relationship Id="rId10" Type="http://schemas.openxmlformats.org/officeDocument/2006/relationships/chart" Target="../charts/chart8.xml"/><Relationship Id="rId4" Type="http://schemas.openxmlformats.org/officeDocument/2006/relationships/tags" Target="../tags/tag108.xml"/><Relationship Id="rId9"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tags" Target="../tags/tag120.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10" Type="http://schemas.openxmlformats.org/officeDocument/2006/relationships/chart" Target="../charts/chart11.xml"/><Relationship Id="rId4" Type="http://schemas.openxmlformats.org/officeDocument/2006/relationships/tags" Target="../tags/tag116.xml"/><Relationship Id="rId9"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tags" Target="../tags/tag128.xm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chart" Target="../charts/chart14.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chart" Target="../charts/chart13.xml"/><Relationship Id="rId5" Type="http://schemas.openxmlformats.org/officeDocument/2006/relationships/tags" Target="../tags/tag125.xml"/><Relationship Id="rId10" Type="http://schemas.openxmlformats.org/officeDocument/2006/relationships/chart" Target="../charts/chart12.xml"/><Relationship Id="rId4" Type="http://schemas.openxmlformats.org/officeDocument/2006/relationships/tags" Target="../tags/tag124.xml"/><Relationship Id="rId9"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9"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tags" Target="../tags/tag143.xml"/><Relationship Id="rId3" Type="http://schemas.openxmlformats.org/officeDocument/2006/relationships/tags" Target="../tags/tag138.xml"/><Relationship Id="rId7" Type="http://schemas.openxmlformats.org/officeDocument/2006/relationships/tags" Target="../tags/tag14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10" Type="http://schemas.openxmlformats.org/officeDocument/2006/relationships/image" Target="../media/image13.jpg"/><Relationship Id="rId4" Type="http://schemas.openxmlformats.org/officeDocument/2006/relationships/tags" Target="../tags/tag139.xml"/><Relationship Id="rId9"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146.xml"/><Relationship Id="rId7" Type="http://schemas.openxmlformats.org/officeDocument/2006/relationships/tags" Target="../tags/tag150.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10" Type="http://schemas.openxmlformats.org/officeDocument/2006/relationships/image" Target="../media/image14.jpg"/><Relationship Id="rId4" Type="http://schemas.openxmlformats.org/officeDocument/2006/relationships/tags" Target="../tags/tag147.xml"/><Relationship Id="rId9"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s/_rels/slide20.xml.rels><?xml version="1.0" encoding="UTF-8" standalone="yes"?>
<Relationships xmlns="http://schemas.openxmlformats.org/package/2006/relationships"><Relationship Id="rId8" Type="http://schemas.openxmlformats.org/officeDocument/2006/relationships/tags" Target="../tags/tag158.xml"/><Relationship Id="rId3" Type="http://schemas.openxmlformats.org/officeDocument/2006/relationships/tags" Target="../tags/tag153.xml"/><Relationship Id="rId7" Type="http://schemas.openxmlformats.org/officeDocument/2006/relationships/tags" Target="../tags/tag157.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9"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tags" Target="../tags/tag166.xml"/><Relationship Id="rId3" Type="http://schemas.openxmlformats.org/officeDocument/2006/relationships/tags" Target="../tags/tag161.xml"/><Relationship Id="rId7" Type="http://schemas.openxmlformats.org/officeDocument/2006/relationships/tags" Target="../tags/tag16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9"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169.xml"/><Relationship Id="rId7" Type="http://schemas.openxmlformats.org/officeDocument/2006/relationships/tags" Target="../tags/tag173.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9"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openxmlformats.org/officeDocument/2006/relationships/tags" Target="../tags/tag181.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9"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tags" Target="../tags/tag189.xml"/><Relationship Id="rId3" Type="http://schemas.openxmlformats.org/officeDocument/2006/relationships/tags" Target="../tags/tag184.xml"/><Relationship Id="rId7" Type="http://schemas.openxmlformats.org/officeDocument/2006/relationships/tags" Target="../tags/tag18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10" Type="http://schemas.openxmlformats.org/officeDocument/2006/relationships/notesSlide" Target="../notesSlides/notesSlide2.xml"/><Relationship Id="rId4" Type="http://schemas.openxmlformats.org/officeDocument/2006/relationships/tags" Target="../tags/tag185.xml"/><Relationship Id="rId9"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192.xml"/><Relationship Id="rId7" Type="http://schemas.openxmlformats.org/officeDocument/2006/relationships/tags" Target="../tags/tag196.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199.xml"/><Relationship Id="rId7" Type="http://schemas.openxmlformats.org/officeDocument/2006/relationships/tags" Target="../tags/tag203.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06.xml"/><Relationship Id="rId7" Type="http://schemas.openxmlformats.org/officeDocument/2006/relationships/tags" Target="../tags/tag210.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tags" Target="../tags/tag218.xml"/><Relationship Id="rId3" Type="http://schemas.openxmlformats.org/officeDocument/2006/relationships/tags" Target="../tags/tag213.xml"/><Relationship Id="rId7" Type="http://schemas.openxmlformats.org/officeDocument/2006/relationships/tags" Target="../tags/tag217.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8" Type="http://schemas.openxmlformats.org/officeDocument/2006/relationships/tags" Target="../tags/tag226.xml"/><Relationship Id="rId3" Type="http://schemas.openxmlformats.org/officeDocument/2006/relationships/tags" Target="../tags/tag221.xml"/><Relationship Id="rId7" Type="http://schemas.openxmlformats.org/officeDocument/2006/relationships/tags" Target="../tags/tag225.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9"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29.xml"/><Relationship Id="rId7" Type="http://schemas.openxmlformats.org/officeDocument/2006/relationships/tags" Target="../tags/tag233.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36.xml"/><Relationship Id="rId7" Type="http://schemas.openxmlformats.org/officeDocument/2006/relationships/tags" Target="../tags/tag240.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43.xml"/><Relationship Id="rId7" Type="http://schemas.openxmlformats.org/officeDocument/2006/relationships/tags" Target="../tags/tag24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250.xml"/><Relationship Id="rId7" Type="http://schemas.openxmlformats.org/officeDocument/2006/relationships/tags" Target="../tags/tag254.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9" Type="http://schemas.openxmlformats.org/officeDocument/2006/relationships/image" Target="../media/image10.jpe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57.xml"/><Relationship Id="rId7" Type="http://schemas.openxmlformats.org/officeDocument/2006/relationships/tags" Target="../tags/tag261.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image" Target="../media/image16.jp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64.xml"/><Relationship Id="rId7" Type="http://schemas.openxmlformats.org/officeDocument/2006/relationships/tags" Target="../tags/tag268.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tags" Target="../tags/tag276.xml"/><Relationship Id="rId3" Type="http://schemas.openxmlformats.org/officeDocument/2006/relationships/tags" Target="../tags/tag271.xml"/><Relationship Id="rId7" Type="http://schemas.openxmlformats.org/officeDocument/2006/relationships/tags" Target="../tags/tag275.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9"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287.xml"/><Relationship Id="rId7" Type="http://schemas.openxmlformats.org/officeDocument/2006/relationships/tags" Target="../tags/tag291.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s>
</file>

<file path=ppt/slides/_rels/slide39.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tags" Target="../tags/tag302.xml"/><Relationship Id="rId7" Type="http://schemas.openxmlformats.org/officeDocument/2006/relationships/tags" Target="../tags/tag30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09.xml"/><Relationship Id="rId7" Type="http://schemas.openxmlformats.org/officeDocument/2006/relationships/tags" Target="../tags/tag313.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316.xml"/><Relationship Id="rId7" Type="http://schemas.openxmlformats.org/officeDocument/2006/relationships/tags" Target="../tags/tag320.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9" Type="http://schemas.openxmlformats.org/officeDocument/2006/relationships/image" Target="../media/image10.jpe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23.xml"/><Relationship Id="rId7" Type="http://schemas.openxmlformats.org/officeDocument/2006/relationships/tags" Target="../tags/tag32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30.xml"/><Relationship Id="rId7" Type="http://schemas.openxmlformats.org/officeDocument/2006/relationships/tags" Target="../tags/tag334.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37.xml"/><Relationship Id="rId7" Type="http://schemas.openxmlformats.org/officeDocument/2006/relationships/tags" Target="../tags/tag341.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s>
</file>

<file path=ppt/slides/_rels/slide46.xml.rels><?xml version="1.0" encoding="UTF-8" standalone="yes"?>
<Relationships xmlns="http://schemas.openxmlformats.org/package/2006/relationships"><Relationship Id="rId8" Type="http://schemas.openxmlformats.org/officeDocument/2006/relationships/tags" Target="../tags/tag349.xml"/><Relationship Id="rId3" Type="http://schemas.openxmlformats.org/officeDocument/2006/relationships/tags" Target="../tags/tag344.xml"/><Relationship Id="rId7" Type="http://schemas.openxmlformats.org/officeDocument/2006/relationships/tags" Target="../tags/tag348.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9"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8" Type="http://schemas.openxmlformats.org/officeDocument/2006/relationships/tags" Target="../tags/tag357.xml"/><Relationship Id="rId3" Type="http://schemas.openxmlformats.org/officeDocument/2006/relationships/tags" Target="../tags/tag352.xml"/><Relationship Id="rId7" Type="http://schemas.openxmlformats.org/officeDocument/2006/relationships/tags" Target="../tags/tag356.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tags" Target="../tags/tag355.xml"/><Relationship Id="rId5" Type="http://schemas.openxmlformats.org/officeDocument/2006/relationships/tags" Target="../tags/tag354.xml"/><Relationship Id="rId10" Type="http://schemas.openxmlformats.org/officeDocument/2006/relationships/image" Target="../media/image18.jpg"/><Relationship Id="rId4" Type="http://schemas.openxmlformats.org/officeDocument/2006/relationships/tags" Target="../tags/tag353.xml"/><Relationship Id="rId9"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9"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8" Type="http://schemas.openxmlformats.org/officeDocument/2006/relationships/tags" Target="../tags/tag373.xml"/><Relationship Id="rId3" Type="http://schemas.openxmlformats.org/officeDocument/2006/relationships/tags" Target="../tags/tag368.xml"/><Relationship Id="rId7" Type="http://schemas.openxmlformats.org/officeDocument/2006/relationships/tags" Target="../tags/tag372.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 Id="rId9"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376.xml"/><Relationship Id="rId7" Type="http://schemas.openxmlformats.org/officeDocument/2006/relationships/tags" Target="../tags/tag380.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9" Type="http://schemas.openxmlformats.org/officeDocument/2006/relationships/image" Target="../media/image10.jpeg"/></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83.xml"/><Relationship Id="rId7" Type="http://schemas.openxmlformats.org/officeDocument/2006/relationships/tags" Target="../tags/tag387.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s>
</file>

<file path=ppt/slides/_rels/slide52.xml.rels><?xml version="1.0" encoding="UTF-8" standalone="yes"?>
<Relationships xmlns="http://schemas.openxmlformats.org/package/2006/relationships"><Relationship Id="rId8" Type="http://schemas.openxmlformats.org/officeDocument/2006/relationships/tags" Target="../tags/tag395.xml"/><Relationship Id="rId3" Type="http://schemas.openxmlformats.org/officeDocument/2006/relationships/tags" Target="../tags/tag390.xml"/><Relationship Id="rId7" Type="http://schemas.openxmlformats.org/officeDocument/2006/relationships/tags" Target="../tags/tag394.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9"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398.xml"/><Relationship Id="rId7" Type="http://schemas.openxmlformats.org/officeDocument/2006/relationships/tags" Target="../tags/tag402.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05.xml"/><Relationship Id="rId7" Type="http://schemas.openxmlformats.org/officeDocument/2006/relationships/tags" Target="../tags/tag409.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12.xml"/><Relationship Id="rId7" Type="http://schemas.openxmlformats.org/officeDocument/2006/relationships/tags" Target="../tags/tag416.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tags" Target="../tags/tag420.xml"/><Relationship Id="rId9" Type="http://schemas.openxmlformats.org/officeDocument/2006/relationships/notesSlide" Target="../notesSlides/notesSlide3.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26.xml"/><Relationship Id="rId7" Type="http://schemas.openxmlformats.org/officeDocument/2006/relationships/tags" Target="../tags/tag430.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9" Type="http://schemas.openxmlformats.org/officeDocument/2006/relationships/notesSlide" Target="../notesSlides/notesSlide4.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33.xml"/><Relationship Id="rId7" Type="http://schemas.openxmlformats.org/officeDocument/2006/relationships/tags" Target="../tags/tag43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 Id="rId9" Type="http://schemas.openxmlformats.org/officeDocument/2006/relationships/notesSlide" Target="../notesSlides/notesSlide5.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40.xml"/><Relationship Id="rId7" Type="http://schemas.openxmlformats.org/officeDocument/2006/relationships/tags" Target="../tags/tag444.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tags" Target="../tags/tag443.xml"/><Relationship Id="rId5" Type="http://schemas.openxmlformats.org/officeDocument/2006/relationships/tags" Target="../tags/tag442.xml"/><Relationship Id="rId4" Type="http://schemas.openxmlformats.org/officeDocument/2006/relationships/tags" Target="../tags/tag441.xml"/><Relationship Id="rId9" Type="http://schemas.openxmlformats.org/officeDocument/2006/relationships/notesSlide" Target="../notesSlides/notesSlide6.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10" Type="http://schemas.openxmlformats.org/officeDocument/2006/relationships/image" Target="../media/image12.jpg"/><Relationship Id="rId4" Type="http://schemas.openxmlformats.org/officeDocument/2006/relationships/tags" Target="../tags/tag51.xml"/><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47.xml"/><Relationship Id="rId7" Type="http://schemas.openxmlformats.org/officeDocument/2006/relationships/tags" Target="../tags/tag451.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tags" Target="../tags/tag448.xml"/><Relationship Id="rId9" Type="http://schemas.openxmlformats.org/officeDocument/2006/relationships/notesSlide" Target="../notesSlides/notesSlide7.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54.xml"/><Relationship Id="rId7" Type="http://schemas.openxmlformats.org/officeDocument/2006/relationships/tags" Target="../tags/tag458.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9" Type="http://schemas.openxmlformats.org/officeDocument/2006/relationships/notesSlide" Target="../notesSlides/notesSlide8.xm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61.xml"/><Relationship Id="rId7" Type="http://schemas.openxmlformats.org/officeDocument/2006/relationships/tags" Target="../tags/tag465.xml"/><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tags" Target="../tags/tag464.xml"/><Relationship Id="rId5" Type="http://schemas.openxmlformats.org/officeDocument/2006/relationships/tags" Target="../tags/tag463.xml"/><Relationship Id="rId4" Type="http://schemas.openxmlformats.org/officeDocument/2006/relationships/tags" Target="../tags/tag462.xml"/><Relationship Id="rId9" Type="http://schemas.openxmlformats.org/officeDocument/2006/relationships/notesSlide" Target="../notesSlides/notesSlide9.xml"/></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468.xml"/><Relationship Id="rId7" Type="http://schemas.openxmlformats.org/officeDocument/2006/relationships/tags" Target="../tags/tag472.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5" Type="http://schemas.openxmlformats.org/officeDocument/2006/relationships/tags" Target="../tags/tag470.xml"/><Relationship Id="rId4" Type="http://schemas.openxmlformats.org/officeDocument/2006/relationships/tags" Target="../tags/tag469.xml"/><Relationship Id="rId9" Type="http://schemas.openxmlformats.org/officeDocument/2006/relationships/notesSlide" Target="../notesSlides/notesSlide10.xml"/></Relationships>
</file>

<file path=ppt/slides/_rels/slide6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75.xml"/><Relationship Id="rId7" Type="http://schemas.openxmlformats.org/officeDocument/2006/relationships/tags" Target="../tags/tag479.xml"/><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tags" Target="../tags/tag476.xml"/><Relationship Id="rId9" Type="http://schemas.openxmlformats.org/officeDocument/2006/relationships/notesSlide" Target="../notesSlides/notesSlide11.xml"/></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482.xml"/><Relationship Id="rId7" Type="http://schemas.openxmlformats.org/officeDocument/2006/relationships/tags" Target="../tags/tag486.xml"/><Relationship Id="rId2" Type="http://schemas.openxmlformats.org/officeDocument/2006/relationships/tags" Target="../tags/tag481.xml"/><Relationship Id="rId1" Type="http://schemas.openxmlformats.org/officeDocument/2006/relationships/tags" Target="../tags/tag480.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tags" Target="../tags/tag483.xml"/><Relationship Id="rId9" Type="http://schemas.openxmlformats.org/officeDocument/2006/relationships/notesSlide" Target="../notesSlides/notesSlide12.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89.xml"/><Relationship Id="rId7" Type="http://schemas.openxmlformats.org/officeDocument/2006/relationships/tags" Target="../tags/tag493.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9" Type="http://schemas.openxmlformats.org/officeDocument/2006/relationships/notesSlide" Target="../notesSlides/notesSlide13.xml"/></Relationships>
</file>

<file path=ppt/slides/_rels/slide6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496.xml"/><Relationship Id="rId7" Type="http://schemas.openxmlformats.org/officeDocument/2006/relationships/tags" Target="../tags/tag500.xml"/><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tags" Target="../tags/tag497.xml"/><Relationship Id="rId9" Type="http://schemas.openxmlformats.org/officeDocument/2006/relationships/notesSlide" Target="../notesSlides/notesSlide14.xml"/></Relationships>
</file>

<file path=ppt/slides/_rels/slide68.xml.rels><?xml version="1.0" encoding="UTF-8" standalone="yes"?>
<Relationships xmlns="http://schemas.openxmlformats.org/package/2006/relationships"><Relationship Id="rId8" Type="http://schemas.openxmlformats.org/officeDocument/2006/relationships/tags" Target="../tags/tag508.xml"/><Relationship Id="rId3" Type="http://schemas.openxmlformats.org/officeDocument/2006/relationships/tags" Target="../tags/tag503.xml"/><Relationship Id="rId7" Type="http://schemas.openxmlformats.org/officeDocument/2006/relationships/tags" Target="../tags/tag507.xml"/><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tags" Target="../tags/tag506.xml"/><Relationship Id="rId5" Type="http://schemas.openxmlformats.org/officeDocument/2006/relationships/tags" Target="../tags/tag505.xml"/><Relationship Id="rId4" Type="http://schemas.openxmlformats.org/officeDocument/2006/relationships/tags" Target="../tags/tag504.xml"/><Relationship Id="rId9"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511.xml"/><Relationship Id="rId7" Type="http://schemas.openxmlformats.org/officeDocument/2006/relationships/tags" Target="../tags/tag515.xml"/><Relationship Id="rId2" Type="http://schemas.openxmlformats.org/officeDocument/2006/relationships/tags" Target="../tags/tag510.xml"/><Relationship Id="rId1" Type="http://schemas.openxmlformats.org/officeDocument/2006/relationships/tags" Target="../tags/tag509.xml"/><Relationship Id="rId6" Type="http://schemas.openxmlformats.org/officeDocument/2006/relationships/tags" Target="../tags/tag514.xml"/><Relationship Id="rId5" Type="http://schemas.openxmlformats.org/officeDocument/2006/relationships/tags" Target="../tags/tag513.xml"/><Relationship Id="rId4" Type="http://schemas.openxmlformats.org/officeDocument/2006/relationships/tags" Target="../tags/tag512.xml"/><Relationship Id="rId9" Type="http://schemas.openxmlformats.org/officeDocument/2006/relationships/notesSlide" Target="../notesSlides/notesSlide15.xml"/></Relationships>
</file>

<file path=ppt/slides/_rels/slide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18.xml"/><Relationship Id="rId7" Type="http://schemas.openxmlformats.org/officeDocument/2006/relationships/tags" Target="../tags/tag522.xml"/><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tags" Target="../tags/tag519.xml"/><Relationship Id="rId9" Type="http://schemas.openxmlformats.org/officeDocument/2006/relationships/notesSlide" Target="../notesSlides/notesSlide16.xml"/></Relationships>
</file>

<file path=ppt/slides/_rels/slide71.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25.xml"/><Relationship Id="rId7" Type="http://schemas.openxmlformats.org/officeDocument/2006/relationships/tags" Target="../tags/tag529.xml"/><Relationship Id="rId2" Type="http://schemas.openxmlformats.org/officeDocument/2006/relationships/tags" Target="../tags/tag524.xml"/><Relationship Id="rId1" Type="http://schemas.openxmlformats.org/officeDocument/2006/relationships/tags" Target="../tags/tag523.xml"/><Relationship Id="rId6" Type="http://schemas.openxmlformats.org/officeDocument/2006/relationships/tags" Target="../tags/tag528.xml"/><Relationship Id="rId5" Type="http://schemas.openxmlformats.org/officeDocument/2006/relationships/tags" Target="../tags/tag527.xml"/><Relationship Id="rId4" Type="http://schemas.openxmlformats.org/officeDocument/2006/relationships/tags" Target="../tags/tag526.xml"/><Relationship Id="rId9"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32.xml"/><Relationship Id="rId7" Type="http://schemas.openxmlformats.org/officeDocument/2006/relationships/tags" Target="../tags/tag536.xml"/><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tags" Target="../tags/tag535.xml"/><Relationship Id="rId5" Type="http://schemas.openxmlformats.org/officeDocument/2006/relationships/tags" Target="../tags/tag534.xml"/><Relationship Id="rId4" Type="http://schemas.openxmlformats.org/officeDocument/2006/relationships/tags" Target="../tags/tag533.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539.xml"/><Relationship Id="rId7" Type="http://schemas.openxmlformats.org/officeDocument/2006/relationships/tags" Target="../tags/tag543.xml"/><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9" Type="http://schemas.openxmlformats.org/officeDocument/2006/relationships/notesSlide" Target="../notesSlides/notesSlide18.xml"/></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tags" Target="../tags/tag546.xml"/><Relationship Id="rId7" Type="http://schemas.openxmlformats.org/officeDocument/2006/relationships/tags" Target="../tags/tag550.xml"/><Relationship Id="rId2" Type="http://schemas.openxmlformats.org/officeDocument/2006/relationships/tags" Target="../tags/tag545.xml"/><Relationship Id="rId1" Type="http://schemas.openxmlformats.org/officeDocument/2006/relationships/tags" Target="../tags/tag544.xml"/><Relationship Id="rId6" Type="http://schemas.openxmlformats.org/officeDocument/2006/relationships/tags" Target="../tags/tag549.xml"/><Relationship Id="rId5" Type="http://schemas.openxmlformats.org/officeDocument/2006/relationships/tags" Target="../tags/tag548.xml"/><Relationship Id="rId4" Type="http://schemas.openxmlformats.org/officeDocument/2006/relationships/tags" Target="../tags/tag547.xml"/><Relationship Id="rId9" Type="http://schemas.openxmlformats.org/officeDocument/2006/relationships/notesSlide" Target="../notesSlides/notesSlide19.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553.xml"/><Relationship Id="rId7" Type="http://schemas.openxmlformats.org/officeDocument/2006/relationships/tags" Target="../tags/tag557.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5" Type="http://schemas.openxmlformats.org/officeDocument/2006/relationships/tags" Target="../tags/tag555.xml"/><Relationship Id="rId4" Type="http://schemas.openxmlformats.org/officeDocument/2006/relationships/tags" Target="../tags/tag554.xml"/><Relationship Id="rId9"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60.xml"/><Relationship Id="rId7" Type="http://schemas.openxmlformats.org/officeDocument/2006/relationships/tags" Target="../tags/tag564.xml"/><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tags" Target="../tags/tag563.xml"/><Relationship Id="rId5" Type="http://schemas.openxmlformats.org/officeDocument/2006/relationships/tags" Target="../tags/tag562.xml"/><Relationship Id="rId4" Type="http://schemas.openxmlformats.org/officeDocument/2006/relationships/tags" Target="../tags/tag561.xml"/><Relationship Id="rId9"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567.xml"/><Relationship Id="rId7" Type="http://schemas.openxmlformats.org/officeDocument/2006/relationships/tags" Target="../tags/tag571.xml"/><Relationship Id="rId2" Type="http://schemas.openxmlformats.org/officeDocument/2006/relationships/tags" Target="../tags/tag566.xml"/><Relationship Id="rId1" Type="http://schemas.openxmlformats.org/officeDocument/2006/relationships/tags" Target="../tags/tag565.xml"/><Relationship Id="rId6" Type="http://schemas.openxmlformats.org/officeDocument/2006/relationships/tags" Target="../tags/tag570.xml"/><Relationship Id="rId5" Type="http://schemas.openxmlformats.org/officeDocument/2006/relationships/tags" Target="../tags/tag569.xml"/><Relationship Id="rId4" Type="http://schemas.openxmlformats.org/officeDocument/2006/relationships/tags" Target="../tags/tag568.xml"/><Relationship Id="rId9" Type="http://schemas.openxmlformats.org/officeDocument/2006/relationships/notesSlide" Target="../notesSlides/notesSlide22.xml"/></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74.xml"/><Relationship Id="rId7" Type="http://schemas.openxmlformats.org/officeDocument/2006/relationships/tags" Target="../tags/tag578.xml"/><Relationship Id="rId2" Type="http://schemas.openxmlformats.org/officeDocument/2006/relationships/tags" Target="../tags/tag573.xml"/><Relationship Id="rId1" Type="http://schemas.openxmlformats.org/officeDocument/2006/relationships/tags" Target="../tags/tag572.xml"/><Relationship Id="rId6" Type="http://schemas.openxmlformats.org/officeDocument/2006/relationships/tags" Target="../tags/tag577.xml"/><Relationship Id="rId5" Type="http://schemas.openxmlformats.org/officeDocument/2006/relationships/tags" Target="../tags/tag576.xml"/><Relationship Id="rId4" Type="http://schemas.openxmlformats.org/officeDocument/2006/relationships/tags" Target="../tags/tag575.xml"/><Relationship Id="rId9" Type="http://schemas.openxmlformats.org/officeDocument/2006/relationships/notesSlide" Target="../notesSlides/notesSlide23.xml"/></Relationships>
</file>

<file path=ppt/slides/_rels/slide7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81.xml"/><Relationship Id="rId7" Type="http://schemas.openxmlformats.org/officeDocument/2006/relationships/tags" Target="../tags/tag585.xml"/><Relationship Id="rId2" Type="http://schemas.openxmlformats.org/officeDocument/2006/relationships/tags" Target="../tags/tag580.xml"/><Relationship Id="rId1" Type="http://schemas.openxmlformats.org/officeDocument/2006/relationships/tags" Target="../tags/tag579.xml"/><Relationship Id="rId6" Type="http://schemas.openxmlformats.org/officeDocument/2006/relationships/tags" Target="../tags/tag584.xml"/><Relationship Id="rId5" Type="http://schemas.openxmlformats.org/officeDocument/2006/relationships/tags" Target="../tags/tag583.xml"/><Relationship Id="rId4" Type="http://schemas.openxmlformats.org/officeDocument/2006/relationships/tags" Target="../tags/tag582.xml"/><Relationship Id="rId9" Type="http://schemas.openxmlformats.org/officeDocument/2006/relationships/notesSlide" Target="../notesSlides/notesSlide24.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588.xml"/><Relationship Id="rId7" Type="http://schemas.openxmlformats.org/officeDocument/2006/relationships/tags" Target="../tags/tag592.xml"/><Relationship Id="rId2" Type="http://schemas.openxmlformats.org/officeDocument/2006/relationships/tags" Target="../tags/tag587.xml"/><Relationship Id="rId1" Type="http://schemas.openxmlformats.org/officeDocument/2006/relationships/tags" Target="../tags/tag586.xml"/><Relationship Id="rId6" Type="http://schemas.openxmlformats.org/officeDocument/2006/relationships/tags" Target="../tags/tag591.xml"/><Relationship Id="rId5" Type="http://schemas.openxmlformats.org/officeDocument/2006/relationships/tags" Target="../tags/tag590.xml"/><Relationship Id="rId4" Type="http://schemas.openxmlformats.org/officeDocument/2006/relationships/tags" Target="../tags/tag589.xml"/><Relationship Id="rId9" Type="http://schemas.openxmlformats.org/officeDocument/2006/relationships/notesSlide" Target="../notesSlides/notesSlide25.xml"/></Relationships>
</file>

<file path=ppt/slides/_rels/slide81.xml.rels><?xml version="1.0" encoding="UTF-8" standalone="yes"?>
<Relationships xmlns="http://schemas.openxmlformats.org/package/2006/relationships"><Relationship Id="rId8" Type="http://schemas.openxmlformats.org/officeDocument/2006/relationships/tags" Target="../tags/tag600.xml"/><Relationship Id="rId3" Type="http://schemas.openxmlformats.org/officeDocument/2006/relationships/tags" Target="../tags/tag595.xml"/><Relationship Id="rId7" Type="http://schemas.openxmlformats.org/officeDocument/2006/relationships/tags" Target="../tags/tag599.xml"/><Relationship Id="rId2" Type="http://schemas.openxmlformats.org/officeDocument/2006/relationships/tags" Target="../tags/tag594.xml"/><Relationship Id="rId1" Type="http://schemas.openxmlformats.org/officeDocument/2006/relationships/tags" Target="../tags/tag593.xml"/><Relationship Id="rId6" Type="http://schemas.openxmlformats.org/officeDocument/2006/relationships/tags" Target="../tags/tag598.xml"/><Relationship Id="rId5" Type="http://schemas.openxmlformats.org/officeDocument/2006/relationships/tags" Target="../tags/tag597.xml"/><Relationship Id="rId4" Type="http://schemas.openxmlformats.org/officeDocument/2006/relationships/tags" Target="../tags/tag596.xml"/><Relationship Id="rId9"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603.xml"/><Relationship Id="rId7" Type="http://schemas.openxmlformats.org/officeDocument/2006/relationships/tags" Target="../tags/tag607.xml"/><Relationship Id="rId2" Type="http://schemas.openxmlformats.org/officeDocument/2006/relationships/tags" Target="../tags/tag602.xml"/><Relationship Id="rId1" Type="http://schemas.openxmlformats.org/officeDocument/2006/relationships/tags" Target="../tags/tag601.xml"/><Relationship Id="rId6" Type="http://schemas.openxmlformats.org/officeDocument/2006/relationships/tags" Target="../tags/tag606.xml"/><Relationship Id="rId5" Type="http://schemas.openxmlformats.org/officeDocument/2006/relationships/tags" Target="../tags/tag605.xml"/><Relationship Id="rId4" Type="http://schemas.openxmlformats.org/officeDocument/2006/relationships/tags" Target="../tags/tag604.xml"/><Relationship Id="rId9" Type="http://schemas.openxmlformats.org/officeDocument/2006/relationships/notesSlide" Target="../notesSlides/notesSlide26.xml"/></Relationships>
</file>

<file path=ppt/slides/_rels/slide8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610.xml"/><Relationship Id="rId7" Type="http://schemas.openxmlformats.org/officeDocument/2006/relationships/tags" Target="../tags/tag614.xml"/><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tags" Target="../tags/tag613.xml"/><Relationship Id="rId5" Type="http://schemas.openxmlformats.org/officeDocument/2006/relationships/tags" Target="../tags/tag612.xml"/><Relationship Id="rId4" Type="http://schemas.openxmlformats.org/officeDocument/2006/relationships/tags" Target="../tags/tag611.xml"/><Relationship Id="rId9" Type="http://schemas.openxmlformats.org/officeDocument/2006/relationships/notesSlide" Target="../notesSlides/notesSlide27.xml"/></Relationships>
</file>

<file path=ppt/slides/_rels/slide8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617.xml"/><Relationship Id="rId7" Type="http://schemas.openxmlformats.org/officeDocument/2006/relationships/tags" Target="../tags/tag621.xml"/><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tags" Target="../tags/tag620.xml"/><Relationship Id="rId5" Type="http://schemas.openxmlformats.org/officeDocument/2006/relationships/tags" Target="../tags/tag619.xml"/><Relationship Id="rId4" Type="http://schemas.openxmlformats.org/officeDocument/2006/relationships/tags" Target="../tags/tag618.xml"/><Relationship Id="rId9" Type="http://schemas.openxmlformats.org/officeDocument/2006/relationships/notesSlide" Target="../notesSlides/notesSlide28.xml"/></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624.xml"/><Relationship Id="rId7" Type="http://schemas.openxmlformats.org/officeDocument/2006/relationships/tags" Target="../tags/tag628.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tags" Target="../tags/tag625.xml"/><Relationship Id="rId9" Type="http://schemas.openxmlformats.org/officeDocument/2006/relationships/notesSlide" Target="../notesSlides/notesSlide29.xml"/></Relationships>
</file>

<file path=ppt/slides/_rels/slide86.xml.rels><?xml version="1.0" encoding="UTF-8" standalone="yes"?>
<Relationships xmlns="http://schemas.openxmlformats.org/package/2006/relationships"><Relationship Id="rId8" Type="http://schemas.openxmlformats.org/officeDocument/2006/relationships/tags" Target="../tags/tag636.xml"/><Relationship Id="rId3" Type="http://schemas.openxmlformats.org/officeDocument/2006/relationships/tags" Target="../tags/tag631.xml"/><Relationship Id="rId7" Type="http://schemas.openxmlformats.org/officeDocument/2006/relationships/tags" Target="../tags/tag635.xml"/><Relationship Id="rId2" Type="http://schemas.openxmlformats.org/officeDocument/2006/relationships/tags" Target="../tags/tag630.xml"/><Relationship Id="rId1" Type="http://schemas.openxmlformats.org/officeDocument/2006/relationships/tags" Target="../tags/tag629.xml"/><Relationship Id="rId6" Type="http://schemas.openxmlformats.org/officeDocument/2006/relationships/tags" Target="../tags/tag634.xml"/><Relationship Id="rId5" Type="http://schemas.openxmlformats.org/officeDocument/2006/relationships/tags" Target="../tags/tag633.xml"/><Relationship Id="rId4" Type="http://schemas.openxmlformats.org/officeDocument/2006/relationships/tags" Target="../tags/tag632.xml"/><Relationship Id="rId9"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8" Type="http://schemas.openxmlformats.org/officeDocument/2006/relationships/tags" Target="../tags/tag644.xml"/><Relationship Id="rId3" Type="http://schemas.openxmlformats.org/officeDocument/2006/relationships/tags" Target="../tags/tag639.xml"/><Relationship Id="rId7" Type="http://schemas.openxmlformats.org/officeDocument/2006/relationships/tags" Target="../tags/tag643.xml"/><Relationship Id="rId2" Type="http://schemas.openxmlformats.org/officeDocument/2006/relationships/tags" Target="../tags/tag638.xml"/><Relationship Id="rId1" Type="http://schemas.openxmlformats.org/officeDocument/2006/relationships/tags" Target="../tags/tag637.xml"/><Relationship Id="rId6" Type="http://schemas.openxmlformats.org/officeDocument/2006/relationships/tags" Target="../tags/tag642.xml"/><Relationship Id="rId5" Type="http://schemas.openxmlformats.org/officeDocument/2006/relationships/tags" Target="../tags/tag641.xml"/><Relationship Id="rId10" Type="http://schemas.openxmlformats.org/officeDocument/2006/relationships/notesSlide" Target="../notesSlides/notesSlide30.xml"/><Relationship Id="rId4" Type="http://schemas.openxmlformats.org/officeDocument/2006/relationships/tags" Target="../tags/tag640.xml"/><Relationship Id="rId9"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8" Type="http://schemas.openxmlformats.org/officeDocument/2006/relationships/tags" Target="../tags/tag652.xml"/><Relationship Id="rId3" Type="http://schemas.openxmlformats.org/officeDocument/2006/relationships/tags" Target="../tags/tag647.xml"/><Relationship Id="rId7" Type="http://schemas.openxmlformats.org/officeDocument/2006/relationships/tags" Target="../tags/tag651.xml"/><Relationship Id="rId2" Type="http://schemas.openxmlformats.org/officeDocument/2006/relationships/tags" Target="../tags/tag646.xml"/><Relationship Id="rId1" Type="http://schemas.openxmlformats.org/officeDocument/2006/relationships/tags" Target="../tags/tag645.xml"/><Relationship Id="rId6" Type="http://schemas.openxmlformats.org/officeDocument/2006/relationships/tags" Target="../tags/tag650.xml"/><Relationship Id="rId5" Type="http://schemas.openxmlformats.org/officeDocument/2006/relationships/tags" Target="../tags/tag649.xml"/><Relationship Id="rId10" Type="http://schemas.openxmlformats.org/officeDocument/2006/relationships/image" Target="../media/image19.png"/><Relationship Id="rId4" Type="http://schemas.openxmlformats.org/officeDocument/2006/relationships/tags" Target="../tags/tag648.xml"/><Relationship Id="rId9"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8" Type="http://schemas.openxmlformats.org/officeDocument/2006/relationships/tags" Target="../tags/tag660.xml"/><Relationship Id="rId3" Type="http://schemas.openxmlformats.org/officeDocument/2006/relationships/tags" Target="../tags/tag655.xml"/><Relationship Id="rId7" Type="http://schemas.openxmlformats.org/officeDocument/2006/relationships/tags" Target="../tags/tag659.xml"/><Relationship Id="rId2" Type="http://schemas.openxmlformats.org/officeDocument/2006/relationships/tags" Target="../tags/tag654.xml"/><Relationship Id="rId1" Type="http://schemas.openxmlformats.org/officeDocument/2006/relationships/tags" Target="../tags/tag653.xml"/><Relationship Id="rId6" Type="http://schemas.openxmlformats.org/officeDocument/2006/relationships/tags" Target="../tags/tag658.xml"/><Relationship Id="rId5" Type="http://schemas.openxmlformats.org/officeDocument/2006/relationships/tags" Target="../tags/tag657.xml"/><Relationship Id="rId4" Type="http://schemas.openxmlformats.org/officeDocument/2006/relationships/tags" Target="../tags/tag656.xml"/><Relationship Id="rId9"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8" Type="http://schemas.openxmlformats.org/officeDocument/2006/relationships/tags" Target="../tags/tag668.xml"/><Relationship Id="rId3" Type="http://schemas.openxmlformats.org/officeDocument/2006/relationships/tags" Target="../tags/tag663.xml"/><Relationship Id="rId7" Type="http://schemas.openxmlformats.org/officeDocument/2006/relationships/tags" Target="../tags/tag667.xml"/><Relationship Id="rId2" Type="http://schemas.openxmlformats.org/officeDocument/2006/relationships/tags" Target="../tags/tag662.xml"/><Relationship Id="rId1" Type="http://schemas.openxmlformats.org/officeDocument/2006/relationships/tags" Target="../tags/tag661.xml"/><Relationship Id="rId6" Type="http://schemas.openxmlformats.org/officeDocument/2006/relationships/tags" Target="../tags/tag666.xml"/><Relationship Id="rId5" Type="http://schemas.openxmlformats.org/officeDocument/2006/relationships/tags" Target="../tags/tag665.xml"/><Relationship Id="rId4" Type="http://schemas.openxmlformats.org/officeDocument/2006/relationships/tags" Target="../tags/tag664.xml"/><Relationship Id="rId9"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8" Type="http://schemas.openxmlformats.org/officeDocument/2006/relationships/tags" Target="../tags/tag676.xml"/><Relationship Id="rId3" Type="http://schemas.openxmlformats.org/officeDocument/2006/relationships/tags" Target="../tags/tag671.xml"/><Relationship Id="rId7" Type="http://schemas.openxmlformats.org/officeDocument/2006/relationships/tags" Target="../tags/tag675.xml"/><Relationship Id="rId2" Type="http://schemas.openxmlformats.org/officeDocument/2006/relationships/tags" Target="../tags/tag670.xml"/><Relationship Id="rId1" Type="http://schemas.openxmlformats.org/officeDocument/2006/relationships/tags" Target="../tags/tag669.xml"/><Relationship Id="rId6" Type="http://schemas.openxmlformats.org/officeDocument/2006/relationships/tags" Target="../tags/tag674.xml"/><Relationship Id="rId5" Type="http://schemas.openxmlformats.org/officeDocument/2006/relationships/tags" Target="../tags/tag673.xml"/><Relationship Id="rId4" Type="http://schemas.openxmlformats.org/officeDocument/2006/relationships/tags" Target="../tags/tag672.xml"/><Relationship Id="rId9"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679.xml"/><Relationship Id="rId7" Type="http://schemas.openxmlformats.org/officeDocument/2006/relationships/tags" Target="../tags/tag683.xml"/><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tags" Target="../tags/tag682.xml"/><Relationship Id="rId5" Type="http://schemas.openxmlformats.org/officeDocument/2006/relationships/tags" Target="../tags/tag681.xml"/><Relationship Id="rId4" Type="http://schemas.openxmlformats.org/officeDocument/2006/relationships/tags" Target="../tags/tag680.xml"/></Relationships>
</file>

<file path=ppt/slides/_rels/slide9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686.xml"/><Relationship Id="rId7" Type="http://schemas.openxmlformats.org/officeDocument/2006/relationships/tags" Target="../tags/tag690.xml"/><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tags" Target="../tags/tag689.xml"/><Relationship Id="rId5" Type="http://schemas.openxmlformats.org/officeDocument/2006/relationships/tags" Target="../tags/tag688.xml"/><Relationship Id="rId4" Type="http://schemas.openxmlformats.org/officeDocument/2006/relationships/tags" Target="../tags/tag687.xml"/></Relationships>
</file>

<file path=ppt/slides/_rels/slide94.xml.rels><?xml version="1.0" encoding="UTF-8" standalone="yes"?>
<Relationships xmlns="http://schemas.openxmlformats.org/package/2006/relationships"><Relationship Id="rId8" Type="http://schemas.openxmlformats.org/officeDocument/2006/relationships/tags" Target="../tags/tag698.xml"/><Relationship Id="rId3" Type="http://schemas.openxmlformats.org/officeDocument/2006/relationships/tags" Target="../tags/tag693.xml"/><Relationship Id="rId7" Type="http://schemas.openxmlformats.org/officeDocument/2006/relationships/tags" Target="../tags/tag697.xml"/><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tags" Target="../tags/tag696.xml"/><Relationship Id="rId5" Type="http://schemas.openxmlformats.org/officeDocument/2006/relationships/tags" Target="../tags/tag695.xml"/><Relationship Id="rId4" Type="http://schemas.openxmlformats.org/officeDocument/2006/relationships/tags" Target="../tags/tag694.xml"/><Relationship Id="rId9"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8" Type="http://schemas.openxmlformats.org/officeDocument/2006/relationships/tags" Target="../tags/tag706.xml"/><Relationship Id="rId3" Type="http://schemas.openxmlformats.org/officeDocument/2006/relationships/tags" Target="../tags/tag701.xml"/><Relationship Id="rId7" Type="http://schemas.openxmlformats.org/officeDocument/2006/relationships/tags" Target="../tags/tag705.xml"/><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tags" Target="../tags/tag704.xml"/><Relationship Id="rId5" Type="http://schemas.openxmlformats.org/officeDocument/2006/relationships/tags" Target="../tags/tag703.xml"/><Relationship Id="rId4" Type="http://schemas.openxmlformats.org/officeDocument/2006/relationships/tags" Target="../tags/tag702.xml"/><Relationship Id="rId9"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8" Type="http://schemas.openxmlformats.org/officeDocument/2006/relationships/tags" Target="../tags/tag714.xml"/><Relationship Id="rId3" Type="http://schemas.openxmlformats.org/officeDocument/2006/relationships/tags" Target="../tags/tag709.xml"/><Relationship Id="rId7" Type="http://schemas.openxmlformats.org/officeDocument/2006/relationships/tags" Target="../tags/tag713.xml"/><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tags" Target="../tags/tag712.xml"/><Relationship Id="rId5" Type="http://schemas.openxmlformats.org/officeDocument/2006/relationships/tags" Target="../tags/tag711.xml"/><Relationship Id="rId10" Type="http://schemas.openxmlformats.org/officeDocument/2006/relationships/notesSlide" Target="../notesSlides/notesSlide31.xml"/><Relationship Id="rId4" Type="http://schemas.openxmlformats.org/officeDocument/2006/relationships/tags" Target="../tags/tag710.xml"/><Relationship Id="rId9"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8" Type="http://schemas.openxmlformats.org/officeDocument/2006/relationships/tags" Target="../tags/tag722.xml"/><Relationship Id="rId3" Type="http://schemas.openxmlformats.org/officeDocument/2006/relationships/tags" Target="../tags/tag717.xml"/><Relationship Id="rId7" Type="http://schemas.openxmlformats.org/officeDocument/2006/relationships/tags" Target="../tags/tag721.xml"/><Relationship Id="rId2" Type="http://schemas.openxmlformats.org/officeDocument/2006/relationships/tags" Target="../tags/tag716.xml"/><Relationship Id="rId1" Type="http://schemas.openxmlformats.org/officeDocument/2006/relationships/tags" Target="../tags/tag715.xml"/><Relationship Id="rId6" Type="http://schemas.openxmlformats.org/officeDocument/2006/relationships/tags" Target="../tags/tag720.xml"/><Relationship Id="rId5" Type="http://schemas.openxmlformats.org/officeDocument/2006/relationships/tags" Target="../tags/tag719.xml"/><Relationship Id="rId4" Type="http://schemas.openxmlformats.org/officeDocument/2006/relationships/tags" Target="../tags/tag718.xml"/><Relationship Id="rId9"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8" Type="http://schemas.openxmlformats.org/officeDocument/2006/relationships/tags" Target="../tags/tag730.xml"/><Relationship Id="rId3" Type="http://schemas.openxmlformats.org/officeDocument/2006/relationships/tags" Target="../tags/tag725.xml"/><Relationship Id="rId7" Type="http://schemas.openxmlformats.org/officeDocument/2006/relationships/tags" Target="../tags/tag729.xml"/><Relationship Id="rId2" Type="http://schemas.openxmlformats.org/officeDocument/2006/relationships/tags" Target="../tags/tag724.xml"/><Relationship Id="rId1" Type="http://schemas.openxmlformats.org/officeDocument/2006/relationships/tags" Target="../tags/tag723.xml"/><Relationship Id="rId6" Type="http://schemas.openxmlformats.org/officeDocument/2006/relationships/tags" Target="../tags/tag728.xml"/><Relationship Id="rId5" Type="http://schemas.openxmlformats.org/officeDocument/2006/relationships/tags" Target="../tags/tag727.xml"/><Relationship Id="rId10" Type="http://schemas.openxmlformats.org/officeDocument/2006/relationships/notesSlide" Target="../notesSlides/notesSlide32.xml"/><Relationship Id="rId4" Type="http://schemas.openxmlformats.org/officeDocument/2006/relationships/tags" Target="../tags/tag726.xml"/><Relationship Id="rId9"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tags" Target="../tags/tag733.xml"/><Relationship Id="rId7" Type="http://schemas.openxmlformats.org/officeDocument/2006/relationships/tags" Target="../tags/tag737.xml"/><Relationship Id="rId2" Type="http://schemas.openxmlformats.org/officeDocument/2006/relationships/tags" Target="../tags/tag732.xml"/><Relationship Id="rId1" Type="http://schemas.openxmlformats.org/officeDocument/2006/relationships/tags" Target="../tags/tag731.xml"/><Relationship Id="rId6" Type="http://schemas.openxmlformats.org/officeDocument/2006/relationships/tags" Target="../tags/tag736.xml"/><Relationship Id="rId5" Type="http://schemas.openxmlformats.org/officeDocument/2006/relationships/tags" Target="../tags/tag735.xml"/><Relationship Id="rId4" Type="http://schemas.openxmlformats.org/officeDocument/2006/relationships/tags" Target="../tags/tag7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游戏机, 轮子&#10;&#10;描述已自动生成">
            <a:extLst>
              <a:ext uri="{FF2B5EF4-FFF2-40B4-BE49-F238E27FC236}">
                <a16:creationId xmlns:a16="http://schemas.microsoft.com/office/drawing/2014/main" id="{5FACB3A7-1BBF-05E8-157A-7C2539CE73CA}"/>
              </a:ext>
            </a:extLst>
          </p:cNvPr>
          <p:cNvPicPr>
            <a:picLocks noChangeAspect="1"/>
          </p:cNvPicPr>
          <p:nvPr/>
        </p:nvPicPr>
        <p:blipFill>
          <a:blip r:embed="rId9"/>
          <a:stretch>
            <a:fillRect/>
          </a:stretch>
        </p:blipFill>
        <p:spPr>
          <a:xfrm>
            <a:off x="1891003" y="0"/>
            <a:ext cx="10302902" cy="6858000"/>
          </a:xfrm>
          <a:prstGeom prst="rect">
            <a:avLst/>
          </a:prstGeom>
        </p:spPr>
      </p:pic>
      <p:sp>
        <p:nvSpPr>
          <p:cNvPr id="6" name="矩形 5">
            <a:extLst>
              <a:ext uri="{FF2B5EF4-FFF2-40B4-BE49-F238E27FC236}">
                <a16:creationId xmlns:a16="http://schemas.microsoft.com/office/drawing/2014/main" id="{95CE19DD-A473-2171-34CD-57E874CABA45}"/>
              </a:ext>
            </a:extLst>
          </p:cNvPr>
          <p:cNvSpPr/>
          <p:nvPr/>
        </p:nvSpPr>
        <p:spPr>
          <a:xfrm>
            <a:off x="0" y="0"/>
            <a:ext cx="12192000" cy="6858000"/>
          </a:xfrm>
          <a:prstGeom prst="rect">
            <a:avLst/>
          </a:prstGeom>
          <a:gradFill>
            <a:gsLst>
              <a:gs pos="38000">
                <a:schemeClr val="accent1">
                  <a:lumMod val="75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1407CD5-7301-0935-549D-5B05FAB12057}"/>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4A3A5AA-C573-C271-EF1C-60AEF034D484}"/>
              </a:ext>
            </a:extLst>
          </p:cNvPr>
          <p:cNvSpPr txBox="1"/>
          <p:nvPr>
            <p:custDataLst>
              <p:tags r:id="rId2"/>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BC05B15-2ED1-3E4B-C501-C8814F6305E1}"/>
              </a:ext>
            </a:extLst>
          </p:cNvPr>
          <p:cNvSpPr txBox="1"/>
          <p:nvPr>
            <p:custDataLst>
              <p:tags r:id="rId3"/>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6ADDB6BD-7212-890B-448C-9C9215D0D1D7}"/>
              </a:ext>
            </a:extLst>
          </p:cNvPr>
          <p:cNvSpPr/>
          <p:nvPr/>
        </p:nvSpPr>
        <p:spPr>
          <a:xfrm>
            <a:off x="479425" y="2776271"/>
            <a:ext cx="6912768" cy="1446550"/>
          </a:xfrm>
          <a:prstGeom prst="rect">
            <a:avLst/>
          </a:prstGeom>
          <a:ln>
            <a:noFill/>
          </a:ln>
        </p:spPr>
        <p:txBody>
          <a:bodyPr wrap="square">
            <a:spAutoFit/>
          </a:bodyPr>
          <a:lstStyle/>
          <a:p>
            <a:pPr marL="0" marR="0" lvl="0" indent="0" defTabSz="914400" rtl="0" eaLnBrk="1" fontAlgn="auto" latinLnBrk="0" hangingPunct="1">
              <a:spcBef>
                <a:spcPts val="0"/>
              </a:spcBef>
              <a:spcAft>
                <a:spcPts val="0"/>
              </a:spcAft>
              <a:buClrTx/>
              <a:buSzTx/>
              <a:buFontTx/>
              <a:buNone/>
              <a:defRPr/>
            </a:pPr>
            <a:r>
              <a:rPr kumimoji="0" lang="zh-CN" altLang="en-US" sz="4400" b="1" i="0" u="none" strike="noStrike" kern="1200" cap="none" spc="0" normalizeH="0" baseline="0"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cs typeface="+mn-cs"/>
              </a:rPr>
              <a:t>原发性骨质疏松症诊疗指南</a:t>
            </a:r>
            <a:r>
              <a:rPr kumimoji="0" lang="en-US" altLang="zh-CN" sz="4400" b="1" i="0" u="none" strike="noStrike" kern="1200" cap="none" spc="0" normalizeH="0" baseline="0"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cs typeface="+mn-cs"/>
              </a:rPr>
              <a:t>(2022</a:t>
            </a:r>
            <a:r>
              <a:rPr kumimoji="0" lang="zh-CN" altLang="en-US" sz="4400" b="1" i="0" u="none" strike="noStrike" kern="1200" cap="none" spc="0" normalizeH="0" baseline="0"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cs typeface="+mn-cs"/>
              </a:rPr>
              <a:t>版</a:t>
            </a:r>
            <a:r>
              <a:rPr kumimoji="0" lang="en-US" altLang="zh-CN" sz="4400" b="1" i="0" u="none" strike="noStrike" kern="1200" cap="none" spc="0" normalizeH="0" baseline="0"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cs typeface="+mn-cs"/>
              </a:rPr>
              <a:t>)</a:t>
            </a:r>
            <a:endParaRPr kumimoji="0" lang="zh-CN" sz="3200" b="1" i="0" u="none" strike="noStrike" kern="1200" cap="none" spc="0" normalizeH="0" baseline="0"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D297F220-D244-03DA-44DE-26C4B917FABB}"/>
              </a:ext>
            </a:extLst>
          </p:cNvPr>
          <p:cNvSpPr/>
          <p:nvPr/>
        </p:nvSpPr>
        <p:spPr>
          <a:xfrm>
            <a:off x="479425" y="4504463"/>
            <a:ext cx="5508612" cy="461665"/>
          </a:xfrm>
          <a:prstGeom prst="rect">
            <a:avLst/>
          </a:prstGeom>
          <a:ln>
            <a:noFill/>
          </a:ln>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lang="zh-CN" altLang="en-US" sz="2400" b="1"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sym typeface="+mn-ea"/>
              </a:rPr>
              <a:t>中华医学会骨质疏松和骨矿盐疾病分会</a:t>
            </a:r>
            <a:endParaRPr kumimoji="0" lang="zh-CN" sz="2000" b="1" i="0" u="none" strike="noStrike" kern="1200" cap="none" spc="0" normalizeH="0" baseline="0" noProof="0" dirty="0">
              <a:ln>
                <a:noFill/>
              </a:ln>
              <a:solidFill>
                <a:schemeClr val="bg1"/>
              </a:solidFill>
              <a:effectLst>
                <a:outerShdw blurRad="127000" dist="38100" algn="ctr" rotWithShape="0">
                  <a:schemeClr val="bg1">
                    <a:alpha val="40000"/>
                  </a:schemeClr>
                </a:outerShdw>
              </a:effectLst>
              <a:uLnTx/>
              <a:uFillTx/>
              <a:latin typeface="微软雅黑" panose="020B0503020204020204" pitchFamily="34" charset="-122"/>
              <a:ea typeface="微软雅黑" panose="020B0503020204020204" pitchFamily="34" charset="-122"/>
            </a:endParaRPr>
          </a:p>
        </p:txBody>
      </p:sp>
      <p:grpSp>
        <p:nvGrpSpPr>
          <p:cNvPr id="22" name="组合 21">
            <a:extLst>
              <a:ext uri="{FF2B5EF4-FFF2-40B4-BE49-F238E27FC236}">
                <a16:creationId xmlns:a16="http://schemas.microsoft.com/office/drawing/2014/main" id="{1E76DF46-BE79-AE51-7BD4-A5C09F90B86D}"/>
              </a:ext>
            </a:extLst>
          </p:cNvPr>
          <p:cNvGrpSpPr/>
          <p:nvPr/>
        </p:nvGrpSpPr>
        <p:grpSpPr>
          <a:xfrm>
            <a:off x="-40038" y="2492896"/>
            <a:ext cx="6243988" cy="2614794"/>
            <a:chOff x="-2938222" y="-3025533"/>
            <a:chExt cx="6243988" cy="2614794"/>
          </a:xfrm>
        </p:grpSpPr>
        <p:sp>
          <p:nvSpPr>
            <p:cNvPr id="17" name="平行四边形 16">
              <a:extLst>
                <a:ext uri="{FF2B5EF4-FFF2-40B4-BE49-F238E27FC236}">
                  <a16:creationId xmlns:a16="http://schemas.microsoft.com/office/drawing/2014/main" id="{F3E84846-9E08-506C-75A4-6F45B71B48B2}"/>
                </a:ext>
              </a:extLst>
            </p:cNvPr>
            <p:cNvSpPr/>
            <p:nvPr/>
          </p:nvSpPr>
          <p:spPr>
            <a:xfrm>
              <a:off x="-2484966" y="-1244753"/>
              <a:ext cx="2384297" cy="89966"/>
            </a:xfrm>
            <a:prstGeom prst="parallelogram">
              <a:avLst/>
            </a:prstGeom>
            <a:gradFill>
              <a:gsLst>
                <a:gs pos="100000">
                  <a:schemeClr val="bg1">
                    <a:alpha val="8000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平行四边形 17">
              <a:extLst>
                <a:ext uri="{FF2B5EF4-FFF2-40B4-BE49-F238E27FC236}">
                  <a16:creationId xmlns:a16="http://schemas.microsoft.com/office/drawing/2014/main" id="{963192CC-7875-98F4-3693-1B05A1F75B18}"/>
                </a:ext>
              </a:extLst>
            </p:cNvPr>
            <p:cNvSpPr/>
            <p:nvPr/>
          </p:nvSpPr>
          <p:spPr>
            <a:xfrm>
              <a:off x="921469" y="-3025533"/>
              <a:ext cx="2384297" cy="89966"/>
            </a:xfrm>
            <a:prstGeom prst="parallelogram">
              <a:avLst/>
            </a:prstGeom>
            <a:gradFill>
              <a:gsLst>
                <a:gs pos="100000">
                  <a:schemeClr val="bg1">
                    <a:alpha val="8000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平行四边形 18">
              <a:extLst>
                <a:ext uri="{FF2B5EF4-FFF2-40B4-BE49-F238E27FC236}">
                  <a16:creationId xmlns:a16="http://schemas.microsoft.com/office/drawing/2014/main" id="{3BE63F9C-8EA4-096B-3B36-89A79E1E9881}"/>
                </a:ext>
              </a:extLst>
            </p:cNvPr>
            <p:cNvSpPr/>
            <p:nvPr/>
          </p:nvSpPr>
          <p:spPr>
            <a:xfrm>
              <a:off x="-2938222" y="-2886181"/>
              <a:ext cx="2384297" cy="89966"/>
            </a:xfrm>
            <a:prstGeom prst="parallelogram">
              <a:avLst/>
            </a:prstGeom>
            <a:gradFill>
              <a:gsLst>
                <a:gs pos="100000">
                  <a:schemeClr val="bg1">
                    <a:alpha val="8000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平行四边形 22">
              <a:extLst>
                <a:ext uri="{FF2B5EF4-FFF2-40B4-BE49-F238E27FC236}">
                  <a16:creationId xmlns:a16="http://schemas.microsoft.com/office/drawing/2014/main" id="{39D796F3-8E01-E361-E38D-EC7DDB8CC186}"/>
                </a:ext>
              </a:extLst>
            </p:cNvPr>
            <p:cNvSpPr/>
            <p:nvPr/>
          </p:nvSpPr>
          <p:spPr>
            <a:xfrm>
              <a:off x="-553925" y="-500705"/>
              <a:ext cx="2384297" cy="89966"/>
            </a:xfrm>
            <a:prstGeom prst="parallelogram">
              <a:avLst/>
            </a:prstGeom>
            <a:gradFill>
              <a:gsLst>
                <a:gs pos="100000">
                  <a:schemeClr val="bg1">
                    <a:alpha val="8000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2" descr="骨会LOGO">
            <a:extLst>
              <a:ext uri="{FF2B5EF4-FFF2-40B4-BE49-F238E27FC236}">
                <a16:creationId xmlns:a16="http://schemas.microsoft.com/office/drawing/2014/main" id="{0D8EDAB3-1A55-8430-4D0F-EBCDAED259F0}"/>
              </a:ext>
            </a:extLst>
          </p:cNvPr>
          <p:cNvPicPr>
            <a:picLocks noChangeAspect="1" noChangeArrowheads="1"/>
          </p:cNvPicPr>
          <p:nvPr/>
        </p:nvPicPr>
        <p:blipFill rotWithShape="1">
          <a:blip r:embed="rId10" cstate="print"/>
          <a:srcRect l="9160" t="9107" r="3886" b="2263"/>
          <a:stretch/>
        </p:blipFill>
        <p:spPr bwMode="auto">
          <a:xfrm>
            <a:off x="551384" y="1721528"/>
            <a:ext cx="684076" cy="684076"/>
          </a:xfrm>
          <a:prstGeom prst="ellipse">
            <a:avLst/>
          </a:prstGeom>
          <a:noFill/>
          <a:ln w="6350">
            <a:solidFill>
              <a:schemeClr val="accent2"/>
            </a:solidFill>
          </a:ln>
        </p:spPr>
      </p:pic>
      <p:sp>
        <p:nvSpPr>
          <p:cNvPr id="7" name="文本框 6">
            <a:extLst>
              <a:ext uri="{FF2B5EF4-FFF2-40B4-BE49-F238E27FC236}">
                <a16:creationId xmlns:a16="http://schemas.microsoft.com/office/drawing/2014/main" id="{B0928A40-F9E8-5B2B-EB8A-8E5CE3EFAD21}"/>
              </a:ext>
            </a:extLst>
          </p:cNvPr>
          <p:cNvSpPr txBox="1"/>
          <p:nvPr>
            <p:custDataLst>
              <p:tags r:id="rId4"/>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6D0D5B9-AF08-E6B8-68C6-E9EBEC11BCF9}"/>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DEBC073-AEBA-D7CF-1017-E9064639D97A}"/>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4052E6FB-A46C-645C-64C1-27AA5667BB32}"/>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9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F9FD4C0A-8F41-4F03-A9AF-64974A0FCAEE}"/>
              </a:ext>
            </a:extLst>
          </p:cNvPr>
          <p:cNvSpPr>
            <a:spLocks noGrp="1"/>
          </p:cNvSpPr>
          <p:nvPr>
            <p:ph type="body" sz="quarter" idx="10"/>
          </p:nvPr>
        </p:nvSpPr>
        <p:spPr/>
        <p:txBody>
          <a:bodyPr/>
          <a:lstStyle/>
          <a:p>
            <a:r>
              <a:rPr lang="zh-CN" altLang="en-US" dirty="0"/>
              <a:t>女性骨质疏松性椎体骨折的患病率</a:t>
            </a:r>
            <a:r>
              <a:rPr lang="en-US" altLang="zh-CN" dirty="0"/>
              <a:t>50</a:t>
            </a:r>
            <a:r>
              <a:rPr lang="zh-CN" altLang="en-US" dirty="0"/>
              <a:t>岁以上为</a:t>
            </a:r>
            <a:r>
              <a:rPr lang="en-US" altLang="zh-CN" dirty="0"/>
              <a:t>15</a:t>
            </a:r>
            <a:r>
              <a:rPr lang="zh-CN" altLang="en-US" dirty="0"/>
              <a:t>％，</a:t>
            </a:r>
            <a:r>
              <a:rPr lang="en-US" altLang="zh-CN" dirty="0"/>
              <a:t>80</a:t>
            </a:r>
            <a:r>
              <a:rPr lang="zh-CN" altLang="en-US" dirty="0"/>
              <a:t>岁以上为</a:t>
            </a:r>
            <a:r>
              <a:rPr lang="en-US" altLang="zh-CN" dirty="0"/>
              <a:t>36.6%</a:t>
            </a:r>
            <a:endParaRPr lang="zh-CN" altLang="en-US" dirty="0"/>
          </a:p>
        </p:txBody>
      </p:sp>
      <p:sp>
        <p:nvSpPr>
          <p:cNvPr id="5" name="文本占位符 4">
            <a:extLst>
              <a:ext uri="{FF2B5EF4-FFF2-40B4-BE49-F238E27FC236}">
                <a16:creationId xmlns:a16="http://schemas.microsoft.com/office/drawing/2014/main" id="{A527821B-64BC-004F-319B-23C919DC1D8C}"/>
              </a:ext>
            </a:extLst>
          </p:cNvPr>
          <p:cNvSpPr>
            <a:spLocks noGrp="1"/>
          </p:cNvSpPr>
          <p:nvPr>
            <p:ph type="body" sz="quarter" idx="11"/>
          </p:nvPr>
        </p:nvSpPr>
        <p:spPr/>
        <p:txBody>
          <a:bodyPr/>
          <a:lstStyle/>
          <a:p>
            <a:r>
              <a:rPr lang="en-US" altLang="zh-CN"/>
              <a:t>Ling X, Cummings SR, Mingwei Q, et al. Vertebral fractures in Beijing, China: the Beijing Osteoporosis Project [J]. J Bone Miner Res, 2000, 15: 2019-2025.</a:t>
            </a:r>
            <a:endParaRPr lang="en-US" altLang="zh-CN" dirty="0"/>
          </a:p>
        </p:txBody>
      </p:sp>
      <p:sp>
        <p:nvSpPr>
          <p:cNvPr id="13" name="MH_Text_1">
            <a:extLst>
              <a:ext uri="{FF2B5EF4-FFF2-40B4-BE49-F238E27FC236}">
                <a16:creationId xmlns:a16="http://schemas.microsoft.com/office/drawing/2014/main" id="{A8358D28-7433-D61D-BD83-DBDAA6C4DD9B}"/>
              </a:ext>
            </a:extLst>
          </p:cNvPr>
          <p:cNvSpPr/>
          <p:nvPr/>
        </p:nvSpPr>
        <p:spPr>
          <a:xfrm>
            <a:off x="482599" y="800100"/>
            <a:ext cx="11229976" cy="974265"/>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a:extLst>
              <a:ext uri="{FF2B5EF4-FFF2-40B4-BE49-F238E27FC236}">
                <a16:creationId xmlns:a16="http://schemas.microsoft.com/office/drawing/2014/main" id="{61E48FCB-8FFA-5B7F-732E-6ADE96FB2D5D}"/>
              </a:ext>
            </a:extLst>
          </p:cNvPr>
          <p:cNvGrpSpPr/>
          <p:nvPr/>
        </p:nvGrpSpPr>
        <p:grpSpPr>
          <a:xfrm>
            <a:off x="590630" y="777554"/>
            <a:ext cx="10952980" cy="658257"/>
            <a:chOff x="590630" y="829222"/>
            <a:chExt cx="10952980" cy="658257"/>
          </a:xfrm>
        </p:grpSpPr>
        <p:sp>
          <p:nvSpPr>
            <p:cNvPr id="16" name="矩形 15">
              <a:extLst>
                <a:ext uri="{FF2B5EF4-FFF2-40B4-BE49-F238E27FC236}">
                  <a16:creationId xmlns:a16="http://schemas.microsoft.com/office/drawing/2014/main" id="{D3013B79-6D40-22DA-2042-EFE4602AF751}"/>
                </a:ext>
              </a:extLst>
            </p:cNvPr>
            <p:cNvSpPr/>
            <p:nvPr/>
          </p:nvSpPr>
          <p:spPr>
            <a:xfrm>
              <a:off x="803411" y="829222"/>
              <a:ext cx="10740199"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骨质疏松性骨折（或称脆性骨折）是指受到轻微创伤（相当于从站立高度或更低的高度跌倒）即发生的骨折，是骨质疏松症的严重后果</a:t>
              </a:r>
            </a:p>
          </p:txBody>
        </p:sp>
        <p:grpSp>
          <p:nvGrpSpPr>
            <p:cNvPr id="17" name="组合 16">
              <a:extLst>
                <a:ext uri="{FF2B5EF4-FFF2-40B4-BE49-F238E27FC236}">
                  <a16:creationId xmlns:a16="http://schemas.microsoft.com/office/drawing/2014/main" id="{1E6AFB8D-7A95-A3E8-6FC7-77F6F67EE370}"/>
                </a:ext>
              </a:extLst>
            </p:cNvPr>
            <p:cNvGrpSpPr/>
            <p:nvPr/>
          </p:nvGrpSpPr>
          <p:grpSpPr>
            <a:xfrm>
              <a:off x="590630" y="892108"/>
              <a:ext cx="212783" cy="212783"/>
              <a:chOff x="3964074" y="3135486"/>
              <a:chExt cx="212783" cy="212783"/>
            </a:xfrm>
          </p:grpSpPr>
          <p:sp>
            <p:nvSpPr>
              <p:cNvPr id="18" name="椭圆 17">
                <a:extLst>
                  <a:ext uri="{FF2B5EF4-FFF2-40B4-BE49-F238E27FC236}">
                    <a16:creationId xmlns:a16="http://schemas.microsoft.com/office/drawing/2014/main" id="{14B233B5-C569-9747-3609-98A1408CEB28}"/>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75">
                <a:extLst>
                  <a:ext uri="{FF2B5EF4-FFF2-40B4-BE49-F238E27FC236}">
                    <a16:creationId xmlns:a16="http://schemas.microsoft.com/office/drawing/2014/main" id="{53127F33-A60B-F812-624E-D93B10EE3BC9}"/>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0" name="组合 19">
            <a:extLst>
              <a:ext uri="{FF2B5EF4-FFF2-40B4-BE49-F238E27FC236}">
                <a16:creationId xmlns:a16="http://schemas.microsoft.com/office/drawing/2014/main" id="{4DA0E81B-4256-6029-3856-042E6394517E}"/>
              </a:ext>
            </a:extLst>
          </p:cNvPr>
          <p:cNvGrpSpPr/>
          <p:nvPr/>
        </p:nvGrpSpPr>
        <p:grpSpPr>
          <a:xfrm>
            <a:off x="590630" y="1376772"/>
            <a:ext cx="11010738" cy="362792"/>
            <a:chOff x="590630" y="1419702"/>
            <a:chExt cx="11010738" cy="362792"/>
          </a:xfrm>
        </p:grpSpPr>
        <p:sp>
          <p:nvSpPr>
            <p:cNvPr id="21" name="矩形 20">
              <a:extLst>
                <a:ext uri="{FF2B5EF4-FFF2-40B4-BE49-F238E27FC236}">
                  <a16:creationId xmlns:a16="http://schemas.microsoft.com/office/drawing/2014/main" id="{1AA175BE-3A78-7491-37B1-1BFBC77CB8C8}"/>
                </a:ext>
              </a:extLst>
            </p:cNvPr>
            <p:cNvSpPr/>
            <p:nvPr/>
          </p:nvSpPr>
          <p:spPr>
            <a:xfrm>
              <a:off x="803412" y="1419702"/>
              <a:ext cx="10797956"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骨质疏松性骨折的常见部位包括椎体、前臂远端、髋部、肱骨近端和骨盆等。最常见的是</a:t>
              </a:r>
              <a:r>
                <a:rPr lang="zh-CN" altLang="en-US" sz="1600" b="1" dirty="0">
                  <a:solidFill>
                    <a:schemeClr val="accent1"/>
                  </a:solidFill>
                  <a:latin typeface="+mn-ea"/>
                  <a:cs typeface="+mn-ea"/>
                  <a:sym typeface="+mn-lt"/>
                </a:rPr>
                <a:t>椎体骨折</a:t>
              </a:r>
            </a:p>
          </p:txBody>
        </p:sp>
        <p:grpSp>
          <p:nvGrpSpPr>
            <p:cNvPr id="22" name="组合 21">
              <a:extLst>
                <a:ext uri="{FF2B5EF4-FFF2-40B4-BE49-F238E27FC236}">
                  <a16:creationId xmlns:a16="http://schemas.microsoft.com/office/drawing/2014/main" id="{6937B200-7E86-AE1A-F11F-C4D38B6A07A9}"/>
                </a:ext>
              </a:extLst>
            </p:cNvPr>
            <p:cNvGrpSpPr/>
            <p:nvPr/>
          </p:nvGrpSpPr>
          <p:grpSpPr>
            <a:xfrm>
              <a:off x="590630" y="1503902"/>
              <a:ext cx="212783" cy="212783"/>
              <a:chOff x="3964074" y="3135486"/>
              <a:chExt cx="212783" cy="212783"/>
            </a:xfrm>
          </p:grpSpPr>
          <p:sp>
            <p:nvSpPr>
              <p:cNvPr id="23" name="椭圆 22">
                <a:extLst>
                  <a:ext uri="{FF2B5EF4-FFF2-40B4-BE49-F238E27FC236}">
                    <a16:creationId xmlns:a16="http://schemas.microsoft.com/office/drawing/2014/main" id="{D35E17FF-27FB-7AFF-8107-7F8176A6FA34}"/>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任意多边形: 形状 75">
                <a:extLst>
                  <a:ext uri="{FF2B5EF4-FFF2-40B4-BE49-F238E27FC236}">
                    <a16:creationId xmlns:a16="http://schemas.microsoft.com/office/drawing/2014/main" id="{5C3B18D3-A6E7-6291-A1BD-CA4178A66D8A}"/>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 name="MH_Text_1">
            <a:extLst>
              <a:ext uri="{FF2B5EF4-FFF2-40B4-BE49-F238E27FC236}">
                <a16:creationId xmlns:a16="http://schemas.microsoft.com/office/drawing/2014/main" id="{933AFE90-C593-9D43-C861-E47058EF36CA}"/>
              </a:ext>
            </a:extLst>
          </p:cNvPr>
          <p:cNvSpPr/>
          <p:nvPr/>
        </p:nvSpPr>
        <p:spPr>
          <a:xfrm>
            <a:off x="482599" y="1894814"/>
            <a:ext cx="11229975" cy="4231601"/>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组合 27">
            <a:extLst>
              <a:ext uri="{FF2B5EF4-FFF2-40B4-BE49-F238E27FC236}">
                <a16:creationId xmlns:a16="http://schemas.microsoft.com/office/drawing/2014/main" id="{116BC6E4-F455-4DD4-1C68-EA9E55781DA4}"/>
              </a:ext>
            </a:extLst>
          </p:cNvPr>
          <p:cNvGrpSpPr/>
          <p:nvPr/>
        </p:nvGrpSpPr>
        <p:grpSpPr>
          <a:xfrm>
            <a:off x="7018312" y="2069409"/>
            <a:ext cx="3816424" cy="378140"/>
            <a:chOff x="1502824" y="1607818"/>
            <a:chExt cx="3117012" cy="378140"/>
          </a:xfrm>
        </p:grpSpPr>
        <p:sp>
          <p:nvSpPr>
            <p:cNvPr id="29" name="矩形 28">
              <a:extLst>
                <a:ext uri="{FF2B5EF4-FFF2-40B4-BE49-F238E27FC236}">
                  <a16:creationId xmlns:a16="http://schemas.microsoft.com/office/drawing/2014/main" id="{D7847551-070C-B481-73DF-A9579C8A9100}"/>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8077AD57-60B1-209B-FF89-F06C4A9D57ED}"/>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女性椎体骨折患病率</a:t>
              </a:r>
            </a:p>
          </p:txBody>
        </p:sp>
      </p:grpSp>
      <p:sp>
        <p:nvSpPr>
          <p:cNvPr id="31" name="矩形: 圆角 30">
            <a:extLst>
              <a:ext uri="{FF2B5EF4-FFF2-40B4-BE49-F238E27FC236}">
                <a16:creationId xmlns:a16="http://schemas.microsoft.com/office/drawing/2014/main" id="{F34E8F3B-5DB7-921A-3F78-75DF30E8D4CE}"/>
              </a:ext>
            </a:extLst>
          </p:cNvPr>
          <p:cNvSpPr/>
          <p:nvPr/>
        </p:nvSpPr>
        <p:spPr bwMode="auto">
          <a:xfrm>
            <a:off x="814685" y="2852937"/>
            <a:ext cx="4895007" cy="2315356"/>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32" name="矩形 31">
            <a:extLst>
              <a:ext uri="{FF2B5EF4-FFF2-40B4-BE49-F238E27FC236}">
                <a16:creationId xmlns:a16="http://schemas.microsoft.com/office/drawing/2014/main" id="{331105E1-91E9-DFA9-61C4-F58F6202594F}"/>
              </a:ext>
            </a:extLst>
          </p:cNvPr>
          <p:cNvSpPr/>
          <p:nvPr/>
        </p:nvSpPr>
        <p:spPr>
          <a:xfrm>
            <a:off x="1076274" y="3081738"/>
            <a:ext cx="4426857" cy="1857753"/>
          </a:xfrm>
          <a:prstGeom prst="rect">
            <a:avLst/>
          </a:prstGeom>
        </p:spPr>
        <p:txBody>
          <a:bodyPr wrap="square">
            <a:spAutoFit/>
          </a:bodyPr>
          <a:lstStyle/>
          <a:p>
            <a:pPr algn="ctr">
              <a:lnSpc>
                <a:spcPct val="130000"/>
              </a:lnSpc>
              <a:buClr>
                <a:srgbClr val="0070C0"/>
              </a:buClr>
              <a:defRPr/>
            </a:pPr>
            <a:r>
              <a:rPr lang="zh-CN" altLang="en-US" dirty="0">
                <a:latin typeface="+mn-ea"/>
                <a:cs typeface="+mn-ea"/>
                <a:sym typeface="+mn-lt"/>
              </a:rPr>
              <a:t>北京地区基于影像学的椎体骨折流行病学调查显示，</a:t>
            </a:r>
            <a:r>
              <a:rPr lang="en-US" altLang="zh-CN" dirty="0">
                <a:latin typeface="+mn-ea"/>
                <a:cs typeface="+mn-ea"/>
                <a:sym typeface="+mn-lt"/>
              </a:rPr>
              <a:t>50</a:t>
            </a:r>
            <a:r>
              <a:rPr lang="zh-CN" altLang="en-US" dirty="0">
                <a:latin typeface="+mn-ea"/>
                <a:cs typeface="+mn-ea"/>
                <a:sym typeface="+mn-lt"/>
              </a:rPr>
              <a:t>岁以上女性椎体骨折患病率约为</a:t>
            </a:r>
            <a:r>
              <a:rPr lang="en-US" altLang="zh-CN" b="1" dirty="0">
                <a:solidFill>
                  <a:schemeClr val="accent1"/>
                </a:solidFill>
                <a:latin typeface="+mn-ea"/>
                <a:cs typeface="+mn-ea"/>
                <a:sym typeface="+mn-lt"/>
              </a:rPr>
              <a:t>15</a:t>
            </a:r>
            <a:r>
              <a:rPr lang="zh-CN" altLang="en-US" b="1" dirty="0">
                <a:solidFill>
                  <a:schemeClr val="accent1"/>
                </a:solidFill>
                <a:latin typeface="+mn-ea"/>
                <a:cs typeface="+mn-ea"/>
                <a:sym typeface="+mn-lt"/>
              </a:rPr>
              <a:t>％</a:t>
            </a:r>
            <a:r>
              <a:rPr lang="zh-CN" altLang="en-US" dirty="0">
                <a:latin typeface="+mn-ea"/>
                <a:cs typeface="+mn-ea"/>
                <a:sym typeface="+mn-lt"/>
              </a:rPr>
              <a:t>，</a:t>
            </a:r>
            <a:r>
              <a:rPr lang="en-US" altLang="zh-CN" dirty="0">
                <a:latin typeface="+mn-ea"/>
                <a:cs typeface="+mn-ea"/>
                <a:sym typeface="+mn-lt"/>
              </a:rPr>
              <a:t>50</a:t>
            </a:r>
            <a:r>
              <a:rPr lang="zh-CN" altLang="en-US" dirty="0">
                <a:latin typeface="+mn-ea"/>
                <a:cs typeface="+mn-ea"/>
                <a:sym typeface="+mn-lt"/>
              </a:rPr>
              <a:t>岁以后椎体骨折的患病率随增龄而渐增，</a:t>
            </a:r>
            <a:r>
              <a:rPr lang="en-US" altLang="zh-CN" dirty="0">
                <a:latin typeface="+mn-ea"/>
                <a:cs typeface="+mn-ea"/>
                <a:sym typeface="+mn-lt"/>
              </a:rPr>
              <a:t>80</a:t>
            </a:r>
            <a:r>
              <a:rPr lang="zh-CN" altLang="en-US" dirty="0">
                <a:latin typeface="+mn-ea"/>
                <a:cs typeface="+mn-ea"/>
                <a:sym typeface="+mn-lt"/>
              </a:rPr>
              <a:t>岁以上女性椎体骨折患病率可高达</a:t>
            </a:r>
            <a:r>
              <a:rPr lang="en-US" altLang="zh-CN" b="1" dirty="0">
                <a:solidFill>
                  <a:schemeClr val="accent1"/>
                </a:solidFill>
                <a:latin typeface="+mn-ea"/>
                <a:cs typeface="+mn-ea"/>
                <a:sym typeface="+mn-lt"/>
              </a:rPr>
              <a:t>36.6</a:t>
            </a:r>
            <a:r>
              <a:rPr lang="zh-CN" altLang="en-US" b="1" dirty="0">
                <a:solidFill>
                  <a:schemeClr val="accent1"/>
                </a:solidFill>
                <a:latin typeface="+mn-ea"/>
                <a:cs typeface="+mn-ea"/>
                <a:sym typeface="+mn-lt"/>
              </a:rPr>
              <a:t>％</a:t>
            </a:r>
          </a:p>
        </p:txBody>
      </p:sp>
      <p:graphicFrame>
        <p:nvGraphicFramePr>
          <p:cNvPr id="7" name="图表 6"/>
          <p:cNvGraphicFramePr>
            <a:graphicFrameLocks noChangeAspect="1"/>
          </p:cNvGraphicFramePr>
          <p:nvPr>
            <p:extLst>
              <p:ext uri="{D42A27DB-BD31-4B8C-83A1-F6EECF244321}">
                <p14:modId xmlns:p14="http://schemas.microsoft.com/office/powerpoint/2010/main" val="3213866737"/>
              </p:ext>
            </p:extLst>
          </p:nvPr>
        </p:nvGraphicFramePr>
        <p:xfrm>
          <a:off x="6479021" y="2519397"/>
          <a:ext cx="4895007" cy="3483686"/>
        </p:xfrm>
        <a:graphic>
          <a:graphicData uri="http://schemas.openxmlformats.org/drawingml/2006/chart">
            <c:chart xmlns:c="http://schemas.openxmlformats.org/drawingml/2006/chart" xmlns:r="http://schemas.openxmlformats.org/officeDocument/2006/relationships" r:id="rId9"/>
          </a:graphicData>
        </a:graphic>
      </p:graphicFrame>
      <p:sp>
        <p:nvSpPr>
          <p:cNvPr id="2" name="文本框 1">
            <a:extLst>
              <a:ext uri="{FF2B5EF4-FFF2-40B4-BE49-F238E27FC236}">
                <a16:creationId xmlns:a16="http://schemas.microsoft.com/office/drawing/2014/main" id="{DAF26E1B-2CF5-FCD7-536E-8B33DC4E105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0F82EAF-8BE6-D040-1495-51A32EA0CBE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162C4AB7-5791-6418-F8F8-08201FF0A880}"/>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D69C73F-EF7D-D725-D940-EA84BA24F156}"/>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39C3BE4-F34C-1F22-4C64-862ECE0574E0}"/>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5A549FA8-8048-1E97-3C0A-AD76D461401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6FB026C8-239F-E95E-303F-CEBBEA979E4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8825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Text_1">
            <a:extLst>
              <a:ext uri="{FF2B5EF4-FFF2-40B4-BE49-F238E27FC236}">
                <a16:creationId xmlns:a16="http://schemas.microsoft.com/office/drawing/2014/main" id="{54CE6144-2A04-A87C-C723-10F86F16A811}"/>
              </a:ext>
            </a:extLst>
          </p:cNvPr>
          <p:cNvSpPr/>
          <p:nvPr/>
        </p:nvSpPr>
        <p:spPr>
          <a:xfrm>
            <a:off x="482600" y="800100"/>
            <a:ext cx="11229975" cy="532923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占位符 3">
            <a:extLst>
              <a:ext uri="{FF2B5EF4-FFF2-40B4-BE49-F238E27FC236}">
                <a16:creationId xmlns:a16="http://schemas.microsoft.com/office/drawing/2014/main" id="{F61ABE9D-6AAA-84E1-4CBE-F49D07FD9DF5}"/>
              </a:ext>
            </a:extLst>
          </p:cNvPr>
          <p:cNvSpPr>
            <a:spLocks noGrp="1"/>
          </p:cNvSpPr>
          <p:nvPr>
            <p:ph type="body" sz="quarter" idx="10"/>
          </p:nvPr>
        </p:nvSpPr>
        <p:spPr/>
        <p:txBody>
          <a:bodyPr/>
          <a:lstStyle/>
          <a:p>
            <a:r>
              <a:rPr lang="zh-CN" altLang="en-US" dirty="0"/>
              <a:t>不同医疗机构骨质疏松症分级诊疗流程</a:t>
            </a:r>
          </a:p>
        </p:txBody>
      </p:sp>
      <p:sp>
        <p:nvSpPr>
          <p:cNvPr id="2" name="矩形: 圆角 1">
            <a:extLst>
              <a:ext uri="{FF2B5EF4-FFF2-40B4-BE49-F238E27FC236}">
                <a16:creationId xmlns:a16="http://schemas.microsoft.com/office/drawing/2014/main" id="{A0323F43-A76F-3BA4-B76D-70018B0C442D}"/>
              </a:ext>
            </a:extLst>
          </p:cNvPr>
          <p:cNvSpPr/>
          <p:nvPr/>
        </p:nvSpPr>
        <p:spPr>
          <a:xfrm>
            <a:off x="2714798" y="1091089"/>
            <a:ext cx="6765578" cy="43204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n-ea"/>
              </a:rPr>
              <a:t>一级医院 </a:t>
            </a:r>
            <a:r>
              <a:rPr lang="en-US" altLang="zh-CN" b="1" dirty="0">
                <a:latin typeface="+mn-ea"/>
              </a:rPr>
              <a:t>(</a:t>
            </a:r>
            <a:r>
              <a:rPr lang="zh-CN" altLang="en-US" b="1" dirty="0">
                <a:latin typeface="+mn-ea"/>
              </a:rPr>
              <a:t>乡镇卫生院、村卫生室、城市社区卫生服务机构</a:t>
            </a:r>
            <a:r>
              <a:rPr lang="en-US" altLang="zh-CN" b="1" dirty="0">
                <a:latin typeface="+mn-ea"/>
              </a:rPr>
              <a:t>)</a:t>
            </a:r>
            <a:endParaRPr lang="zh-CN" altLang="en-US" b="1" dirty="0">
              <a:latin typeface="+mn-ea"/>
            </a:endParaRPr>
          </a:p>
        </p:txBody>
      </p:sp>
      <p:sp>
        <p:nvSpPr>
          <p:cNvPr id="6" name="矩形: 圆角 5">
            <a:extLst>
              <a:ext uri="{FF2B5EF4-FFF2-40B4-BE49-F238E27FC236}">
                <a16:creationId xmlns:a16="http://schemas.microsoft.com/office/drawing/2014/main" id="{CCDA9CB9-E918-93BF-E99F-851DF8F7175F}"/>
              </a:ext>
            </a:extLst>
          </p:cNvPr>
          <p:cNvSpPr/>
          <p:nvPr/>
        </p:nvSpPr>
        <p:spPr>
          <a:xfrm>
            <a:off x="7398750" y="2025869"/>
            <a:ext cx="3636404" cy="432048"/>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75000"/>
                    <a:lumOff val="25000"/>
                  </a:schemeClr>
                </a:solidFill>
                <a:latin typeface="+mn-ea"/>
              </a:rPr>
              <a:t>有相关、体征，但不能明确诊断者</a:t>
            </a:r>
          </a:p>
        </p:txBody>
      </p:sp>
      <p:sp>
        <p:nvSpPr>
          <p:cNvPr id="18" name="矩形: 圆角 17">
            <a:extLst>
              <a:ext uri="{FF2B5EF4-FFF2-40B4-BE49-F238E27FC236}">
                <a16:creationId xmlns:a16="http://schemas.microsoft.com/office/drawing/2014/main" id="{FDE337DB-DBA1-B4C1-03D8-D9FCA090D9ED}"/>
              </a:ext>
            </a:extLst>
          </p:cNvPr>
          <p:cNvSpPr/>
          <p:nvPr/>
        </p:nvSpPr>
        <p:spPr>
          <a:xfrm>
            <a:off x="7248696" y="5214271"/>
            <a:ext cx="1224117" cy="624079"/>
          </a:xfrm>
          <a:prstGeom prst="roundRect">
            <a:avLst>
              <a:gd name="adj" fmla="val 50000"/>
            </a:avLst>
          </a:prstGeom>
          <a:no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accent2">
                    <a:lumMod val="75000"/>
                  </a:schemeClr>
                </a:solidFill>
                <a:latin typeface="+mn-ea"/>
              </a:rPr>
              <a:t>适时复诊</a:t>
            </a:r>
            <a:endParaRPr lang="en-US" altLang="zh-CN" sz="1400" b="1" dirty="0">
              <a:solidFill>
                <a:schemeClr val="accent2">
                  <a:lumMod val="75000"/>
                </a:schemeClr>
              </a:solidFill>
              <a:latin typeface="+mn-ea"/>
            </a:endParaRPr>
          </a:p>
          <a:p>
            <a:pPr algn="ctr"/>
            <a:r>
              <a:rPr lang="zh-CN" altLang="en-US" sz="1400" b="1" dirty="0">
                <a:solidFill>
                  <a:schemeClr val="accent2">
                    <a:lumMod val="75000"/>
                  </a:schemeClr>
                </a:solidFill>
                <a:latin typeface="+mn-ea"/>
              </a:rPr>
              <a:t>不适随诊</a:t>
            </a:r>
          </a:p>
        </p:txBody>
      </p:sp>
      <p:sp>
        <p:nvSpPr>
          <p:cNvPr id="19" name="矩形: 圆角 18">
            <a:extLst>
              <a:ext uri="{FF2B5EF4-FFF2-40B4-BE49-F238E27FC236}">
                <a16:creationId xmlns:a16="http://schemas.microsoft.com/office/drawing/2014/main" id="{444E1A3B-5CD8-6941-99D2-7D88B89B3042}"/>
              </a:ext>
            </a:extLst>
          </p:cNvPr>
          <p:cNvSpPr/>
          <p:nvPr/>
        </p:nvSpPr>
        <p:spPr>
          <a:xfrm>
            <a:off x="9414056" y="5214271"/>
            <a:ext cx="1905384" cy="624079"/>
          </a:xfrm>
          <a:prstGeom prst="roundRect">
            <a:avLst>
              <a:gd name="adj" fmla="val 50000"/>
            </a:avLst>
          </a:prstGeom>
          <a:no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accent2">
                    <a:lumMod val="75000"/>
                  </a:schemeClr>
                </a:solidFill>
                <a:latin typeface="+mn-ea"/>
              </a:rPr>
              <a:t>开展健康教育评估</a:t>
            </a:r>
            <a:endParaRPr lang="en-US" altLang="zh-CN" sz="1400" b="1" dirty="0">
              <a:solidFill>
                <a:schemeClr val="accent2">
                  <a:lumMod val="75000"/>
                </a:schemeClr>
              </a:solidFill>
              <a:latin typeface="+mn-ea"/>
            </a:endParaRPr>
          </a:p>
          <a:p>
            <a:pPr algn="ctr"/>
            <a:r>
              <a:rPr lang="zh-CN" altLang="en-US" sz="1400" b="1" dirty="0">
                <a:solidFill>
                  <a:schemeClr val="accent2">
                    <a:lumMod val="75000"/>
                  </a:schemeClr>
                </a:solidFill>
                <a:latin typeface="+mn-ea"/>
              </a:rPr>
              <a:t>并确定治疗方案</a:t>
            </a:r>
          </a:p>
        </p:txBody>
      </p:sp>
      <p:sp>
        <p:nvSpPr>
          <p:cNvPr id="15" name="矩形: 圆角 14">
            <a:extLst>
              <a:ext uri="{FF2B5EF4-FFF2-40B4-BE49-F238E27FC236}">
                <a16:creationId xmlns:a16="http://schemas.microsoft.com/office/drawing/2014/main" id="{DC9AAE4C-F665-C587-A535-F91D8F5FA95F}"/>
              </a:ext>
            </a:extLst>
          </p:cNvPr>
          <p:cNvSpPr/>
          <p:nvPr/>
        </p:nvSpPr>
        <p:spPr>
          <a:xfrm>
            <a:off x="8307058" y="2960649"/>
            <a:ext cx="1819789" cy="624079"/>
          </a:xfrm>
          <a:prstGeom prst="roundRect">
            <a:avLst>
              <a:gd name="adj" fmla="val 50000"/>
            </a:avLst>
          </a:prstGeom>
          <a:solidFill>
            <a:schemeClr val="accent2">
              <a:lumMod val="20000"/>
              <a:lumOff val="80000"/>
              <a:alpha val="4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转诊二级以上医院</a:t>
            </a:r>
          </a:p>
        </p:txBody>
      </p:sp>
      <p:sp>
        <p:nvSpPr>
          <p:cNvPr id="16" name="矩形: 圆角 15">
            <a:extLst>
              <a:ext uri="{FF2B5EF4-FFF2-40B4-BE49-F238E27FC236}">
                <a16:creationId xmlns:a16="http://schemas.microsoft.com/office/drawing/2014/main" id="{4A04D157-FDD5-1B49-6FC7-EAB563E90DC4}"/>
              </a:ext>
            </a:extLst>
          </p:cNvPr>
          <p:cNvSpPr/>
          <p:nvPr/>
        </p:nvSpPr>
        <p:spPr>
          <a:xfrm>
            <a:off x="7114465" y="4087460"/>
            <a:ext cx="1492579" cy="624079"/>
          </a:xfrm>
          <a:prstGeom prst="roundRect">
            <a:avLst>
              <a:gd name="adj" fmla="val 50000"/>
            </a:avLst>
          </a:prstGeom>
          <a:solidFill>
            <a:schemeClr val="accent2">
              <a:lumMod val="20000"/>
              <a:lumOff val="80000"/>
              <a:alpha val="4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未达到</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诊断标准者</a:t>
            </a:r>
          </a:p>
        </p:txBody>
      </p:sp>
      <p:sp>
        <p:nvSpPr>
          <p:cNvPr id="17" name="矩形: 圆角 16">
            <a:extLst>
              <a:ext uri="{FF2B5EF4-FFF2-40B4-BE49-F238E27FC236}">
                <a16:creationId xmlns:a16="http://schemas.microsoft.com/office/drawing/2014/main" id="{3D8D314A-603E-E342-1C61-98F196027831}"/>
              </a:ext>
            </a:extLst>
          </p:cNvPr>
          <p:cNvSpPr/>
          <p:nvPr/>
        </p:nvSpPr>
        <p:spPr>
          <a:xfrm>
            <a:off x="9620459" y="4087460"/>
            <a:ext cx="1492579" cy="624079"/>
          </a:xfrm>
          <a:prstGeom prst="roundRect">
            <a:avLst>
              <a:gd name="adj" fmla="val 50000"/>
            </a:avLst>
          </a:prstGeom>
          <a:solidFill>
            <a:schemeClr val="accent2">
              <a:lumMod val="20000"/>
              <a:lumOff val="80000"/>
              <a:alpha val="4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明确诊断</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的患者</a:t>
            </a:r>
          </a:p>
        </p:txBody>
      </p:sp>
      <p:sp>
        <p:nvSpPr>
          <p:cNvPr id="5" name="矩形: 圆角 4">
            <a:extLst>
              <a:ext uri="{FF2B5EF4-FFF2-40B4-BE49-F238E27FC236}">
                <a16:creationId xmlns:a16="http://schemas.microsoft.com/office/drawing/2014/main" id="{EA2A35E5-DB3A-6F60-F9A1-265B658FB5DD}"/>
              </a:ext>
            </a:extLst>
          </p:cNvPr>
          <p:cNvSpPr/>
          <p:nvPr/>
        </p:nvSpPr>
        <p:spPr>
          <a:xfrm>
            <a:off x="2211632" y="2025869"/>
            <a:ext cx="3636404" cy="432048"/>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75000"/>
                    <a:lumOff val="25000"/>
                  </a:schemeClr>
                </a:solidFill>
                <a:latin typeface="+mn-ea"/>
              </a:rPr>
              <a:t>明确诊断的骨质疏松症患者</a:t>
            </a:r>
          </a:p>
        </p:txBody>
      </p:sp>
      <p:sp>
        <p:nvSpPr>
          <p:cNvPr id="13" name="矩形: 圆角 12">
            <a:extLst>
              <a:ext uri="{FF2B5EF4-FFF2-40B4-BE49-F238E27FC236}">
                <a16:creationId xmlns:a16="http://schemas.microsoft.com/office/drawing/2014/main" id="{8850434A-42F9-3D72-9A09-AFFBF7AF63B2}"/>
              </a:ext>
            </a:extLst>
          </p:cNvPr>
          <p:cNvSpPr/>
          <p:nvPr/>
        </p:nvSpPr>
        <p:spPr>
          <a:xfrm>
            <a:off x="1674080" y="5214271"/>
            <a:ext cx="1746175" cy="624079"/>
          </a:xfrm>
          <a:prstGeom prst="roundRect">
            <a:avLst>
              <a:gd name="adj" fmla="val 50000"/>
            </a:avLst>
          </a:prstGeom>
          <a:no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accent1"/>
                </a:solidFill>
                <a:latin typeface="+mn-ea"/>
              </a:rPr>
              <a:t>转诊至二级以上</a:t>
            </a:r>
            <a:endParaRPr lang="en-US" altLang="zh-CN" sz="1400" b="1" dirty="0">
              <a:solidFill>
                <a:schemeClr val="accent1"/>
              </a:solidFill>
              <a:latin typeface="+mn-ea"/>
            </a:endParaRPr>
          </a:p>
          <a:p>
            <a:pPr algn="ctr"/>
            <a:r>
              <a:rPr lang="zh-CN" altLang="en-US" sz="1400" b="1" dirty="0">
                <a:solidFill>
                  <a:schemeClr val="accent1"/>
                </a:solidFill>
                <a:latin typeface="+mn-ea"/>
              </a:rPr>
              <a:t>医院筛选并发症</a:t>
            </a:r>
          </a:p>
        </p:txBody>
      </p:sp>
      <p:sp>
        <p:nvSpPr>
          <p:cNvPr id="14" name="矩形: 圆角 13">
            <a:extLst>
              <a:ext uri="{FF2B5EF4-FFF2-40B4-BE49-F238E27FC236}">
                <a16:creationId xmlns:a16="http://schemas.microsoft.com/office/drawing/2014/main" id="{797E77F1-F39B-52F6-2317-6C3CA570FBD1}"/>
              </a:ext>
            </a:extLst>
          </p:cNvPr>
          <p:cNvSpPr/>
          <p:nvPr/>
        </p:nvSpPr>
        <p:spPr>
          <a:xfrm>
            <a:off x="3582310" y="5214271"/>
            <a:ext cx="1656184" cy="624079"/>
          </a:xfrm>
          <a:prstGeom prst="roundRect">
            <a:avLst>
              <a:gd name="adj" fmla="val 50000"/>
            </a:avLst>
          </a:prstGeom>
          <a:no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accent1"/>
                </a:solidFill>
                <a:latin typeface="+mn-ea"/>
              </a:rPr>
              <a:t>转诊至二级以上</a:t>
            </a:r>
            <a:endParaRPr lang="en-US" altLang="zh-CN" sz="1400" b="1" dirty="0">
              <a:solidFill>
                <a:schemeClr val="accent1"/>
              </a:solidFill>
              <a:latin typeface="+mn-ea"/>
            </a:endParaRPr>
          </a:p>
          <a:p>
            <a:pPr algn="ctr"/>
            <a:r>
              <a:rPr lang="zh-CN" altLang="en-US" sz="1400" b="1" dirty="0">
                <a:solidFill>
                  <a:schemeClr val="accent1"/>
                </a:solidFill>
                <a:latin typeface="+mn-ea"/>
              </a:rPr>
              <a:t>医院处理</a:t>
            </a:r>
          </a:p>
        </p:txBody>
      </p:sp>
      <p:sp>
        <p:nvSpPr>
          <p:cNvPr id="8" name="矩形: 圆角 7">
            <a:extLst>
              <a:ext uri="{FF2B5EF4-FFF2-40B4-BE49-F238E27FC236}">
                <a16:creationId xmlns:a16="http://schemas.microsoft.com/office/drawing/2014/main" id="{B8533F6F-C885-B638-3FE5-9C616117DFA7}"/>
              </a:ext>
            </a:extLst>
          </p:cNvPr>
          <p:cNvSpPr/>
          <p:nvPr/>
        </p:nvSpPr>
        <p:spPr>
          <a:xfrm>
            <a:off x="1900248" y="2960649"/>
            <a:ext cx="1492579" cy="624079"/>
          </a:xfrm>
          <a:prstGeom prst="roundRect">
            <a:avLst>
              <a:gd name="adj" fmla="val 50000"/>
            </a:avLst>
          </a:prstGeom>
          <a:solidFill>
            <a:schemeClr val="accent1">
              <a:lumMod val="20000"/>
              <a:lumOff val="80000"/>
              <a:alpha val="40000"/>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病情稳定</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控制良好</a:t>
            </a:r>
          </a:p>
        </p:txBody>
      </p:sp>
      <p:sp>
        <p:nvSpPr>
          <p:cNvPr id="10" name="矩形: 圆角 9">
            <a:extLst>
              <a:ext uri="{FF2B5EF4-FFF2-40B4-BE49-F238E27FC236}">
                <a16:creationId xmlns:a16="http://schemas.microsoft.com/office/drawing/2014/main" id="{58113BC9-C80B-251A-E846-E2F7DE1586AD}"/>
              </a:ext>
            </a:extLst>
          </p:cNvPr>
          <p:cNvSpPr/>
          <p:nvPr/>
        </p:nvSpPr>
        <p:spPr>
          <a:xfrm>
            <a:off x="4370904" y="2960649"/>
            <a:ext cx="1819789" cy="624079"/>
          </a:xfrm>
          <a:prstGeom prst="roundRect">
            <a:avLst>
              <a:gd name="adj" fmla="val 50000"/>
            </a:avLst>
          </a:prstGeom>
          <a:solidFill>
            <a:schemeClr val="accent1">
              <a:lumMod val="20000"/>
              <a:lumOff val="80000"/>
              <a:alpha val="40000"/>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需要专科医师</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调整治疗方案</a:t>
            </a:r>
          </a:p>
        </p:txBody>
      </p:sp>
      <p:sp>
        <p:nvSpPr>
          <p:cNvPr id="11" name="矩形: 圆角 10">
            <a:extLst>
              <a:ext uri="{FF2B5EF4-FFF2-40B4-BE49-F238E27FC236}">
                <a16:creationId xmlns:a16="http://schemas.microsoft.com/office/drawing/2014/main" id="{7F3A5996-F85A-597A-14DC-79C6CBC12EFA}"/>
              </a:ext>
            </a:extLst>
          </p:cNvPr>
          <p:cNvSpPr/>
          <p:nvPr/>
        </p:nvSpPr>
        <p:spPr>
          <a:xfrm>
            <a:off x="875734" y="4087460"/>
            <a:ext cx="1492579" cy="624079"/>
          </a:xfrm>
          <a:prstGeom prst="roundRect">
            <a:avLst>
              <a:gd name="adj" fmla="val 50000"/>
            </a:avLst>
          </a:prstGeom>
          <a:solidFill>
            <a:schemeClr val="accent1">
              <a:lumMod val="20000"/>
              <a:lumOff val="80000"/>
              <a:alpha val="40000"/>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复诊取药</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日常健康教育</a:t>
            </a:r>
          </a:p>
        </p:txBody>
      </p:sp>
      <p:sp>
        <p:nvSpPr>
          <p:cNvPr id="12" name="矩形: 圆角 11">
            <a:extLst>
              <a:ext uri="{FF2B5EF4-FFF2-40B4-BE49-F238E27FC236}">
                <a16:creationId xmlns:a16="http://schemas.microsoft.com/office/drawing/2014/main" id="{79D413FF-C472-BD96-FDAD-BC72C6D56B7F}"/>
              </a:ext>
            </a:extLst>
          </p:cNvPr>
          <p:cNvSpPr/>
          <p:nvPr/>
        </p:nvSpPr>
        <p:spPr>
          <a:xfrm>
            <a:off x="2495234" y="4087460"/>
            <a:ext cx="1922106" cy="624079"/>
          </a:xfrm>
          <a:prstGeom prst="roundRect">
            <a:avLst>
              <a:gd name="adj" fmla="val 50000"/>
            </a:avLst>
          </a:prstGeom>
          <a:solidFill>
            <a:schemeClr val="accent1">
              <a:lumMod val="20000"/>
              <a:lumOff val="80000"/>
              <a:alpha val="40000"/>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出线需要上级医院</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诊疗的新情况</a:t>
            </a:r>
          </a:p>
        </p:txBody>
      </p:sp>
      <p:sp>
        <p:nvSpPr>
          <p:cNvPr id="24" name="矩形: 圆角 23">
            <a:extLst>
              <a:ext uri="{FF2B5EF4-FFF2-40B4-BE49-F238E27FC236}">
                <a16:creationId xmlns:a16="http://schemas.microsoft.com/office/drawing/2014/main" id="{80FA49A5-7F2D-836D-8DEA-5D57E76BF4D4}"/>
              </a:ext>
            </a:extLst>
          </p:cNvPr>
          <p:cNvSpPr/>
          <p:nvPr/>
        </p:nvSpPr>
        <p:spPr>
          <a:xfrm>
            <a:off x="4644238" y="4087460"/>
            <a:ext cx="1273120" cy="624079"/>
          </a:xfrm>
          <a:prstGeom prst="roundRect">
            <a:avLst>
              <a:gd name="adj" fmla="val 50000"/>
            </a:avLst>
          </a:prstGeom>
          <a:solidFill>
            <a:schemeClr val="accent1">
              <a:lumMod val="20000"/>
              <a:lumOff val="80000"/>
              <a:alpha val="40000"/>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mn-ea"/>
              </a:rPr>
              <a:t>转诊二级</a:t>
            </a:r>
            <a:endParaRPr lang="en-US" altLang="zh-CN" sz="1400" b="1" dirty="0">
              <a:solidFill>
                <a:schemeClr val="tx1">
                  <a:lumMod val="75000"/>
                  <a:lumOff val="25000"/>
                </a:schemeClr>
              </a:solidFill>
              <a:latin typeface="+mn-ea"/>
            </a:endParaRPr>
          </a:p>
          <a:p>
            <a:pPr algn="ctr"/>
            <a:r>
              <a:rPr lang="zh-CN" altLang="en-US" sz="1400" b="1" dirty="0">
                <a:solidFill>
                  <a:schemeClr val="tx1">
                    <a:lumMod val="75000"/>
                    <a:lumOff val="25000"/>
                  </a:schemeClr>
                </a:solidFill>
                <a:latin typeface="+mn-ea"/>
              </a:rPr>
              <a:t>以上医院</a:t>
            </a:r>
          </a:p>
        </p:txBody>
      </p:sp>
      <p:cxnSp>
        <p:nvCxnSpPr>
          <p:cNvPr id="40" name="连接符: 肘形 39">
            <a:extLst>
              <a:ext uri="{FF2B5EF4-FFF2-40B4-BE49-F238E27FC236}">
                <a16:creationId xmlns:a16="http://schemas.microsoft.com/office/drawing/2014/main" id="{1EB73313-5105-2CD4-CF9D-A888F3B7B13C}"/>
              </a:ext>
            </a:extLst>
          </p:cNvPr>
          <p:cNvCxnSpPr>
            <a:cxnSpLocks/>
            <a:stCxn id="2" idx="2"/>
            <a:endCxn id="5" idx="0"/>
          </p:cNvCxnSpPr>
          <p:nvPr/>
        </p:nvCxnSpPr>
        <p:spPr>
          <a:xfrm rot="5400000">
            <a:off x="4812345" y="740627"/>
            <a:ext cx="502732" cy="2067753"/>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2" name="连接符: 肘形 41">
            <a:extLst>
              <a:ext uri="{FF2B5EF4-FFF2-40B4-BE49-F238E27FC236}">
                <a16:creationId xmlns:a16="http://schemas.microsoft.com/office/drawing/2014/main" id="{8E5C8F88-9AB9-4C51-EEF5-3FE6C7038084}"/>
              </a:ext>
            </a:extLst>
          </p:cNvPr>
          <p:cNvCxnSpPr>
            <a:cxnSpLocks/>
            <a:stCxn id="2" idx="2"/>
            <a:endCxn id="6" idx="0"/>
          </p:cNvCxnSpPr>
          <p:nvPr/>
        </p:nvCxnSpPr>
        <p:spPr>
          <a:xfrm rot="16200000" flipH="1">
            <a:off x="7405903" y="214820"/>
            <a:ext cx="502732" cy="3119365"/>
          </a:xfrm>
          <a:prstGeom prst="bentConnector3">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270A1C72-7E27-B86E-0CCE-A41E1FD63111}"/>
              </a:ext>
            </a:extLst>
          </p:cNvPr>
          <p:cNvCxnSpPr>
            <a:cxnSpLocks/>
            <a:stCxn id="10" idx="2"/>
            <a:endCxn id="24" idx="0"/>
          </p:cNvCxnSpPr>
          <p:nvPr/>
        </p:nvCxnSpPr>
        <p:spPr>
          <a:xfrm flipH="1">
            <a:off x="5280798" y="3584728"/>
            <a:ext cx="1" cy="50273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B3153BA5-92D5-328C-7843-85512FA7E370}"/>
              </a:ext>
            </a:extLst>
          </p:cNvPr>
          <p:cNvCxnSpPr>
            <a:cxnSpLocks/>
            <a:stCxn id="16" idx="2"/>
            <a:endCxn id="18" idx="0"/>
          </p:cNvCxnSpPr>
          <p:nvPr/>
        </p:nvCxnSpPr>
        <p:spPr>
          <a:xfrm>
            <a:off x="7860755" y="4711539"/>
            <a:ext cx="0" cy="50273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连接符: 肘形 49">
            <a:extLst>
              <a:ext uri="{FF2B5EF4-FFF2-40B4-BE49-F238E27FC236}">
                <a16:creationId xmlns:a16="http://schemas.microsoft.com/office/drawing/2014/main" id="{5B390C2D-98C2-24A9-50F0-727F5796293B}"/>
              </a:ext>
            </a:extLst>
          </p:cNvPr>
          <p:cNvCxnSpPr>
            <a:cxnSpLocks/>
            <a:stCxn id="5" idx="2"/>
            <a:endCxn id="8" idx="0"/>
          </p:cNvCxnSpPr>
          <p:nvPr/>
        </p:nvCxnSpPr>
        <p:spPr>
          <a:xfrm rot="5400000">
            <a:off x="3086820" y="2017635"/>
            <a:ext cx="502732" cy="1383296"/>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3" name="连接符: 肘形 52">
            <a:extLst>
              <a:ext uri="{FF2B5EF4-FFF2-40B4-BE49-F238E27FC236}">
                <a16:creationId xmlns:a16="http://schemas.microsoft.com/office/drawing/2014/main" id="{96DC0E41-DB2D-D58F-C133-D42712223C55}"/>
              </a:ext>
            </a:extLst>
          </p:cNvPr>
          <p:cNvCxnSpPr>
            <a:cxnSpLocks/>
            <a:stCxn id="5" idx="2"/>
            <a:endCxn id="10" idx="0"/>
          </p:cNvCxnSpPr>
          <p:nvPr/>
        </p:nvCxnSpPr>
        <p:spPr>
          <a:xfrm rot="16200000" flipH="1">
            <a:off x="4403950" y="2083800"/>
            <a:ext cx="502732" cy="1250965"/>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8" name="连接符: 肘形 57">
            <a:extLst>
              <a:ext uri="{FF2B5EF4-FFF2-40B4-BE49-F238E27FC236}">
                <a16:creationId xmlns:a16="http://schemas.microsoft.com/office/drawing/2014/main" id="{74AC9DC3-067D-A2A5-4600-D6B3C6E78E73}"/>
              </a:ext>
            </a:extLst>
          </p:cNvPr>
          <p:cNvCxnSpPr>
            <a:cxnSpLocks/>
            <a:stCxn id="8" idx="2"/>
            <a:endCxn id="11" idx="0"/>
          </p:cNvCxnSpPr>
          <p:nvPr/>
        </p:nvCxnSpPr>
        <p:spPr>
          <a:xfrm rot="5400000">
            <a:off x="1882915" y="3323837"/>
            <a:ext cx="502732" cy="1024514"/>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9" name="连接符: 肘形 58">
            <a:extLst>
              <a:ext uri="{FF2B5EF4-FFF2-40B4-BE49-F238E27FC236}">
                <a16:creationId xmlns:a16="http://schemas.microsoft.com/office/drawing/2014/main" id="{932B2852-2719-07B1-A880-312917ADD385}"/>
              </a:ext>
            </a:extLst>
          </p:cNvPr>
          <p:cNvCxnSpPr>
            <a:cxnSpLocks/>
            <a:stCxn id="8" idx="2"/>
            <a:endCxn id="12" idx="0"/>
          </p:cNvCxnSpPr>
          <p:nvPr/>
        </p:nvCxnSpPr>
        <p:spPr>
          <a:xfrm rot="16200000" flipH="1">
            <a:off x="2800046" y="3431219"/>
            <a:ext cx="502732" cy="809749"/>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6" name="连接符: 肘形 65">
            <a:extLst>
              <a:ext uri="{FF2B5EF4-FFF2-40B4-BE49-F238E27FC236}">
                <a16:creationId xmlns:a16="http://schemas.microsoft.com/office/drawing/2014/main" id="{CC8814AD-A5AE-D5C7-A7E7-D1F980B612A5}"/>
              </a:ext>
            </a:extLst>
          </p:cNvPr>
          <p:cNvCxnSpPr>
            <a:cxnSpLocks/>
            <a:stCxn id="12" idx="2"/>
            <a:endCxn id="13" idx="0"/>
          </p:cNvCxnSpPr>
          <p:nvPr/>
        </p:nvCxnSpPr>
        <p:spPr>
          <a:xfrm rot="5400000">
            <a:off x="2750362" y="4508346"/>
            <a:ext cx="502732" cy="909119"/>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连接符: 肘形 66">
            <a:extLst>
              <a:ext uri="{FF2B5EF4-FFF2-40B4-BE49-F238E27FC236}">
                <a16:creationId xmlns:a16="http://schemas.microsoft.com/office/drawing/2014/main" id="{BCE68247-525C-ED3A-4993-CF3225066B28}"/>
              </a:ext>
            </a:extLst>
          </p:cNvPr>
          <p:cNvCxnSpPr>
            <a:cxnSpLocks/>
            <a:stCxn id="12" idx="2"/>
            <a:endCxn id="14" idx="0"/>
          </p:cNvCxnSpPr>
          <p:nvPr/>
        </p:nvCxnSpPr>
        <p:spPr>
          <a:xfrm rot="16200000" flipH="1">
            <a:off x="3681978" y="4485847"/>
            <a:ext cx="502732" cy="954115"/>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C1471774-442D-A39C-696D-4E6F5C0E9E6D}"/>
              </a:ext>
            </a:extLst>
          </p:cNvPr>
          <p:cNvCxnSpPr>
            <a:cxnSpLocks/>
            <a:stCxn id="17" idx="2"/>
            <a:endCxn id="19" idx="0"/>
          </p:cNvCxnSpPr>
          <p:nvPr/>
        </p:nvCxnSpPr>
        <p:spPr>
          <a:xfrm flipH="1">
            <a:off x="10366748" y="4711539"/>
            <a:ext cx="1" cy="50273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AA2634E6-35C1-2CDC-76E6-E77C7BFE5784}"/>
              </a:ext>
            </a:extLst>
          </p:cNvPr>
          <p:cNvCxnSpPr>
            <a:cxnSpLocks/>
            <a:stCxn id="6" idx="2"/>
            <a:endCxn id="15" idx="0"/>
          </p:cNvCxnSpPr>
          <p:nvPr/>
        </p:nvCxnSpPr>
        <p:spPr>
          <a:xfrm>
            <a:off x="9216952" y="2457917"/>
            <a:ext cx="1" cy="50273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连接符: 肘形 81">
            <a:extLst>
              <a:ext uri="{FF2B5EF4-FFF2-40B4-BE49-F238E27FC236}">
                <a16:creationId xmlns:a16="http://schemas.microsoft.com/office/drawing/2014/main" id="{F059362A-97CA-713D-983F-33CEE8DCD908}"/>
              </a:ext>
            </a:extLst>
          </p:cNvPr>
          <p:cNvCxnSpPr>
            <a:cxnSpLocks/>
            <a:stCxn id="15" idx="2"/>
            <a:endCxn id="17" idx="0"/>
          </p:cNvCxnSpPr>
          <p:nvPr/>
        </p:nvCxnSpPr>
        <p:spPr>
          <a:xfrm rot="16200000" flipH="1">
            <a:off x="9540485" y="3261196"/>
            <a:ext cx="502732" cy="1149796"/>
          </a:xfrm>
          <a:prstGeom prst="bentConnector3">
            <a:avLst>
              <a:gd name="adj1" fmla="val 50000"/>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连接符: 肘形 84">
            <a:extLst>
              <a:ext uri="{FF2B5EF4-FFF2-40B4-BE49-F238E27FC236}">
                <a16:creationId xmlns:a16="http://schemas.microsoft.com/office/drawing/2014/main" id="{48EE0828-CA27-D4D1-A737-0D208EE6A4D2}"/>
              </a:ext>
            </a:extLst>
          </p:cNvPr>
          <p:cNvCxnSpPr>
            <a:cxnSpLocks/>
            <a:stCxn id="15" idx="2"/>
            <a:endCxn id="16" idx="0"/>
          </p:cNvCxnSpPr>
          <p:nvPr/>
        </p:nvCxnSpPr>
        <p:spPr>
          <a:xfrm rot="5400000">
            <a:off x="8287488" y="3157995"/>
            <a:ext cx="502732" cy="1356198"/>
          </a:xfrm>
          <a:prstGeom prst="bentConnector3">
            <a:avLst>
              <a:gd name="adj1" fmla="val 50000"/>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2649851-C0DA-3D09-0814-9FD43BDBB54D}"/>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252945F-FDFA-A424-CAF6-3540C9335C2D}"/>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1B6484F0-798B-E842-538C-E967A2142691}"/>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5D48067D-DEC9-195C-1597-F4AD560B077A}"/>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8CB42147-2F3F-4F86-55E8-CF4318EC9340}"/>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A16B46DD-DA55-AE34-94DD-728ED25A268D}"/>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C9CFBD82-E469-CFF0-FAAE-A647BA22FBC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8662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Text_1">
            <a:extLst>
              <a:ext uri="{FF2B5EF4-FFF2-40B4-BE49-F238E27FC236}">
                <a16:creationId xmlns:a16="http://schemas.microsoft.com/office/drawing/2014/main" id="{6AF2EFB9-80C0-E9F2-97CB-71F1387CFEEA}"/>
              </a:ext>
            </a:extLst>
          </p:cNvPr>
          <p:cNvSpPr/>
          <p:nvPr/>
        </p:nvSpPr>
        <p:spPr>
          <a:xfrm>
            <a:off x="5230835" y="800100"/>
            <a:ext cx="6481739" cy="1678615"/>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MH_Text_1">
            <a:extLst>
              <a:ext uri="{FF2B5EF4-FFF2-40B4-BE49-F238E27FC236}">
                <a16:creationId xmlns:a16="http://schemas.microsoft.com/office/drawing/2014/main" id="{F7E245AF-2932-CA72-6181-9BE7518FEE69}"/>
              </a:ext>
            </a:extLst>
          </p:cNvPr>
          <p:cNvSpPr/>
          <p:nvPr/>
        </p:nvSpPr>
        <p:spPr>
          <a:xfrm>
            <a:off x="5230835" y="2627792"/>
            <a:ext cx="6481739" cy="1678615"/>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MH_Text_1">
            <a:extLst>
              <a:ext uri="{FF2B5EF4-FFF2-40B4-BE49-F238E27FC236}">
                <a16:creationId xmlns:a16="http://schemas.microsoft.com/office/drawing/2014/main" id="{DB00A2DD-0A13-8295-A42E-44A8DD74C6B5}"/>
              </a:ext>
            </a:extLst>
          </p:cNvPr>
          <p:cNvSpPr/>
          <p:nvPr/>
        </p:nvSpPr>
        <p:spPr>
          <a:xfrm>
            <a:off x="5230835" y="4455485"/>
            <a:ext cx="6481739" cy="1678615"/>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占位符 1">
            <a:extLst>
              <a:ext uri="{FF2B5EF4-FFF2-40B4-BE49-F238E27FC236}">
                <a16:creationId xmlns:a16="http://schemas.microsoft.com/office/drawing/2014/main" id="{D0FDC84F-776B-9FD3-0C61-F300ED5D432D}"/>
              </a:ext>
            </a:extLst>
          </p:cNvPr>
          <p:cNvSpPr>
            <a:spLocks noGrp="1"/>
          </p:cNvSpPr>
          <p:nvPr>
            <p:ph type="body" sz="quarter" idx="10"/>
          </p:nvPr>
        </p:nvSpPr>
        <p:spPr/>
        <p:txBody>
          <a:bodyPr/>
          <a:lstStyle/>
          <a:p>
            <a:r>
              <a:rPr lang="zh-CN" altLang="en-US" dirty="0"/>
              <a:t>各级医疗机构在骨质疏松症诊疗中分工</a:t>
            </a:r>
          </a:p>
        </p:txBody>
      </p:sp>
      <p:grpSp>
        <p:nvGrpSpPr>
          <p:cNvPr id="83" name="Group 24">
            <a:extLst>
              <a:ext uri="{FF2B5EF4-FFF2-40B4-BE49-F238E27FC236}">
                <a16:creationId xmlns:a16="http://schemas.microsoft.com/office/drawing/2014/main" id="{75FCF43C-78F8-470C-F80C-355A8E5B13D0}"/>
              </a:ext>
            </a:extLst>
          </p:cNvPr>
          <p:cNvGrpSpPr/>
          <p:nvPr/>
        </p:nvGrpSpPr>
        <p:grpSpPr>
          <a:xfrm>
            <a:off x="493814" y="1497850"/>
            <a:ext cx="4234185" cy="3938500"/>
            <a:chOff x="1101665" y="1803596"/>
            <a:chExt cx="4234185" cy="3938500"/>
          </a:xfrm>
        </p:grpSpPr>
        <p:sp>
          <p:nvSpPr>
            <p:cNvPr id="84" name="椭圆 19">
              <a:extLst>
                <a:ext uri="{FF2B5EF4-FFF2-40B4-BE49-F238E27FC236}">
                  <a16:creationId xmlns:a16="http://schemas.microsoft.com/office/drawing/2014/main" id="{9B8189E6-C80A-210C-80FF-6D9DEEBE40C4}"/>
                </a:ext>
              </a:extLst>
            </p:cNvPr>
            <p:cNvSpPr/>
            <p:nvPr/>
          </p:nvSpPr>
          <p:spPr>
            <a:xfrm>
              <a:off x="1947713" y="2501802"/>
              <a:ext cx="2542088" cy="2542088"/>
            </a:xfrm>
            <a:custGeom>
              <a:avLst/>
              <a:gdLst>
                <a:gd name="connsiteX0" fmla="*/ 0 w 2542087"/>
                <a:gd name="connsiteY0" fmla="*/ 1271044 h 2542087"/>
                <a:gd name="connsiteX1" fmla="*/ 1271044 w 2542087"/>
                <a:gd name="connsiteY1" fmla="*/ 0 h 2542087"/>
                <a:gd name="connsiteX2" fmla="*/ 2542088 w 2542087"/>
                <a:gd name="connsiteY2" fmla="*/ 1271044 h 2542087"/>
                <a:gd name="connsiteX3" fmla="*/ 1271044 w 2542087"/>
                <a:gd name="connsiteY3" fmla="*/ 2542088 h 2542087"/>
                <a:gd name="connsiteX4" fmla="*/ 0 w 2542087"/>
                <a:gd name="connsiteY4" fmla="*/ 1271044 h 2542087"/>
                <a:gd name="connsiteX0" fmla="*/ 1919536 w 4461624"/>
                <a:gd name="connsiteY0" fmla="*/ 3772353 h 5043397"/>
                <a:gd name="connsiteX1" fmla="*/ 0 w 4461624"/>
                <a:gd name="connsiteY1" fmla="*/ 0 h 5043397"/>
                <a:gd name="connsiteX2" fmla="*/ 3190580 w 4461624"/>
                <a:gd name="connsiteY2" fmla="*/ 2501309 h 5043397"/>
                <a:gd name="connsiteX3" fmla="*/ 4461624 w 4461624"/>
                <a:gd name="connsiteY3" fmla="*/ 3772353 h 5043397"/>
                <a:gd name="connsiteX4" fmla="*/ 3190580 w 4461624"/>
                <a:gd name="connsiteY4" fmla="*/ 5043397 h 5043397"/>
                <a:gd name="connsiteX5" fmla="*/ 1919536 w 4461624"/>
                <a:gd name="connsiteY5" fmla="*/ 3772353 h 5043397"/>
                <a:gd name="connsiteX0" fmla="*/ 0 w 2542088"/>
                <a:gd name="connsiteY0" fmla="*/ 1271044 h 2542088"/>
                <a:gd name="connsiteX1" fmla="*/ 1271044 w 2542088"/>
                <a:gd name="connsiteY1" fmla="*/ 0 h 2542088"/>
                <a:gd name="connsiteX2" fmla="*/ 2542088 w 2542088"/>
                <a:gd name="connsiteY2" fmla="*/ 1271044 h 2542088"/>
                <a:gd name="connsiteX3" fmla="*/ 1271044 w 2542088"/>
                <a:gd name="connsiteY3" fmla="*/ 2542088 h 2542088"/>
                <a:gd name="connsiteX4" fmla="*/ 0 w 2542088"/>
                <a:gd name="connsiteY4" fmla="*/ 1271044 h 254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88" h="2542088">
                  <a:moveTo>
                    <a:pt x="0" y="1271044"/>
                  </a:moveTo>
                  <a:cubicBezTo>
                    <a:pt x="0" y="569066"/>
                    <a:pt x="569066" y="0"/>
                    <a:pt x="1271044" y="0"/>
                  </a:cubicBezTo>
                  <a:cubicBezTo>
                    <a:pt x="1973022" y="0"/>
                    <a:pt x="2542088" y="569066"/>
                    <a:pt x="2542088" y="1271044"/>
                  </a:cubicBezTo>
                  <a:cubicBezTo>
                    <a:pt x="2542088" y="1973022"/>
                    <a:pt x="1973022" y="2542088"/>
                    <a:pt x="1271044" y="2542088"/>
                  </a:cubicBezTo>
                  <a:cubicBezTo>
                    <a:pt x="569066" y="2542088"/>
                    <a:pt x="0" y="1973022"/>
                    <a:pt x="0" y="1271044"/>
                  </a:cubicBezTo>
                  <a:close/>
                </a:path>
              </a:pathLst>
            </a:custGeom>
            <a:noFill/>
            <a:ln w="6350">
              <a:solidFill>
                <a:schemeClr val="accent1">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85" name="组合 84">
              <a:extLst>
                <a:ext uri="{FF2B5EF4-FFF2-40B4-BE49-F238E27FC236}">
                  <a16:creationId xmlns:a16="http://schemas.microsoft.com/office/drawing/2014/main" id="{0ABCE1DF-2E1A-8723-0070-3CAC8182AF7F}"/>
                </a:ext>
              </a:extLst>
            </p:cNvPr>
            <p:cNvGrpSpPr/>
            <p:nvPr/>
          </p:nvGrpSpPr>
          <p:grpSpPr>
            <a:xfrm>
              <a:off x="1101665" y="1803596"/>
              <a:ext cx="4234185" cy="3938500"/>
              <a:chOff x="755898" y="1803596"/>
              <a:chExt cx="4234185" cy="3938500"/>
            </a:xfrm>
          </p:grpSpPr>
          <p:grpSp>
            <p:nvGrpSpPr>
              <p:cNvPr id="86" name="组合 85">
                <a:extLst>
                  <a:ext uri="{FF2B5EF4-FFF2-40B4-BE49-F238E27FC236}">
                    <a16:creationId xmlns:a16="http://schemas.microsoft.com/office/drawing/2014/main" id="{F3B62DF8-A7B5-98B4-B5D8-5304CA363295}"/>
                  </a:ext>
                </a:extLst>
              </p:cNvPr>
              <p:cNvGrpSpPr/>
              <p:nvPr/>
            </p:nvGrpSpPr>
            <p:grpSpPr>
              <a:xfrm>
                <a:off x="1857685" y="1803596"/>
                <a:ext cx="2031594" cy="2031594"/>
                <a:chOff x="2456746" y="1677849"/>
                <a:chExt cx="2031594" cy="2031594"/>
              </a:xfrm>
            </p:grpSpPr>
            <p:sp>
              <p:nvSpPr>
                <p:cNvPr id="95" name="椭圆 94">
                  <a:extLst>
                    <a:ext uri="{FF2B5EF4-FFF2-40B4-BE49-F238E27FC236}">
                      <a16:creationId xmlns:a16="http://schemas.microsoft.com/office/drawing/2014/main" id="{3B9D2066-6565-471B-CB81-EA72770EAA20}"/>
                    </a:ext>
                  </a:extLst>
                </p:cNvPr>
                <p:cNvSpPr/>
                <p:nvPr/>
              </p:nvSpPr>
              <p:spPr>
                <a:xfrm>
                  <a:off x="2456746" y="1677849"/>
                  <a:ext cx="2031594" cy="2031594"/>
                </a:xfrm>
                <a:prstGeom prst="ellipse">
                  <a:avLst/>
                </a:prstGeom>
                <a:gradFill flip="none" rotWithShape="1">
                  <a:gsLst>
                    <a:gs pos="100000">
                      <a:schemeClr val="accent1">
                        <a:lumMod val="8000"/>
                        <a:lumOff val="92000"/>
                      </a:schemeClr>
                    </a:gs>
                    <a:gs pos="67000">
                      <a:schemeClr val="accent1">
                        <a:lumMod val="0"/>
                        <a:lumOff val="10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6" name="iṧļïḓé">
                  <a:extLst>
                    <a:ext uri="{FF2B5EF4-FFF2-40B4-BE49-F238E27FC236}">
                      <a16:creationId xmlns:a16="http://schemas.microsoft.com/office/drawing/2014/main" id="{73D550A8-54FC-BFD4-590F-0474AC2A7FFC}"/>
                    </a:ext>
                  </a:extLst>
                </p:cNvPr>
                <p:cNvSpPr/>
                <p:nvPr/>
              </p:nvSpPr>
              <p:spPr>
                <a:xfrm>
                  <a:off x="2959582" y="2849335"/>
                  <a:ext cx="102592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zh-CN" altLang="en-US" sz="2000" b="1" dirty="0">
                      <a:solidFill>
                        <a:schemeClr val="accent1"/>
                      </a:solidFill>
                    </a:rPr>
                    <a:t>一级医院</a:t>
                  </a:r>
                </a:p>
              </p:txBody>
            </p:sp>
            <p:sp>
              <p:nvSpPr>
                <p:cNvPr id="97" name="iconfont-11253-5331110">
                  <a:extLst>
                    <a:ext uri="{FF2B5EF4-FFF2-40B4-BE49-F238E27FC236}">
                      <a16:creationId xmlns:a16="http://schemas.microsoft.com/office/drawing/2014/main" id="{68F53AF5-0916-9FE5-9B79-536965C7D45C}"/>
                    </a:ext>
                  </a:extLst>
                </p:cNvPr>
                <p:cNvSpPr/>
                <p:nvPr/>
              </p:nvSpPr>
              <p:spPr>
                <a:xfrm>
                  <a:off x="3167701" y="2230181"/>
                  <a:ext cx="609685" cy="470572"/>
                </a:xfrm>
                <a:custGeom>
                  <a:avLst/>
                  <a:gdLst>
                    <a:gd name="T0" fmla="*/ 9456 w 9998"/>
                    <a:gd name="T1" fmla="*/ 1887 h 7716"/>
                    <a:gd name="T2" fmla="*/ 7138 w 9998"/>
                    <a:gd name="T3" fmla="*/ 6785 h 7716"/>
                    <a:gd name="T4" fmla="*/ 6891 w 9998"/>
                    <a:gd name="T5" fmla="*/ 6872 h 7716"/>
                    <a:gd name="T6" fmla="*/ 3456 w 9998"/>
                    <a:gd name="T7" fmla="*/ 0 h 7716"/>
                    <a:gd name="T8" fmla="*/ 3122 w 9998"/>
                    <a:gd name="T9" fmla="*/ 6986 h 7716"/>
                    <a:gd name="T10" fmla="*/ 2857 w 9998"/>
                    <a:gd name="T11" fmla="*/ 1536 h 7716"/>
                    <a:gd name="T12" fmla="*/ 587 w 9998"/>
                    <a:gd name="T13" fmla="*/ 6875 h 7716"/>
                    <a:gd name="T14" fmla="*/ 0 w 9998"/>
                    <a:gd name="T15" fmla="*/ 7716 h 7716"/>
                    <a:gd name="T16" fmla="*/ 9437 w 9998"/>
                    <a:gd name="T17" fmla="*/ 6987 h 7716"/>
                    <a:gd name="T18" fmla="*/ 2433 w 9998"/>
                    <a:gd name="T19" fmla="*/ 2417 h 7716"/>
                    <a:gd name="T20" fmla="*/ 1927 w 9998"/>
                    <a:gd name="T21" fmla="*/ 2417 h 7716"/>
                    <a:gd name="T22" fmla="*/ 2433 w 9998"/>
                    <a:gd name="T23" fmla="*/ 3782 h 7716"/>
                    <a:gd name="T24" fmla="*/ 1927 w 9998"/>
                    <a:gd name="T25" fmla="*/ 4163 h 7716"/>
                    <a:gd name="T26" fmla="*/ 1927 w 9998"/>
                    <a:gd name="T27" fmla="*/ 4670 h 7716"/>
                    <a:gd name="T28" fmla="*/ 1645 w 9998"/>
                    <a:gd name="T29" fmla="*/ 2417 h 7716"/>
                    <a:gd name="T30" fmla="*/ 1138 w 9998"/>
                    <a:gd name="T31" fmla="*/ 2417 h 7716"/>
                    <a:gd name="T32" fmla="*/ 1645 w 9998"/>
                    <a:gd name="T33" fmla="*/ 3782 h 7716"/>
                    <a:gd name="T34" fmla="*/ 1138 w 9998"/>
                    <a:gd name="T35" fmla="*/ 4163 h 7716"/>
                    <a:gd name="T36" fmla="*/ 1138 w 9998"/>
                    <a:gd name="T37" fmla="*/ 4670 h 7716"/>
                    <a:gd name="T38" fmla="*/ 1645 w 9998"/>
                    <a:gd name="T39" fmla="*/ 5013 h 7716"/>
                    <a:gd name="T40" fmla="*/ 1138 w 9998"/>
                    <a:gd name="T41" fmla="*/ 5013 h 7716"/>
                    <a:gd name="T42" fmla="*/ 1151 w 9998"/>
                    <a:gd name="T43" fmla="*/ 5838 h 7716"/>
                    <a:gd name="T44" fmla="*/ 1927 w 9998"/>
                    <a:gd name="T45" fmla="*/ 5013 h 7716"/>
                    <a:gd name="T46" fmla="*/ 1927 w 9998"/>
                    <a:gd name="T47" fmla="*/ 5520 h 7716"/>
                    <a:gd name="T48" fmla="*/ 1939 w 9998"/>
                    <a:gd name="T49" fmla="*/ 6345 h 7716"/>
                    <a:gd name="T50" fmla="*/ 2446 w 9998"/>
                    <a:gd name="T51" fmla="*/ 6345 h 7716"/>
                    <a:gd name="T52" fmla="*/ 4297 w 9998"/>
                    <a:gd name="T53" fmla="*/ 4235 h 7716"/>
                    <a:gd name="T54" fmla="*/ 4997 w 9998"/>
                    <a:gd name="T55" fmla="*/ 2646 h 7716"/>
                    <a:gd name="T56" fmla="*/ 6241 w 9998"/>
                    <a:gd name="T57" fmla="*/ 1402 h 7716"/>
                    <a:gd name="T58" fmla="*/ 8997 w 9998"/>
                    <a:gd name="T59" fmla="*/ 2417 h 7716"/>
                    <a:gd name="T60" fmla="*/ 8491 w 9998"/>
                    <a:gd name="T61" fmla="*/ 2417 h 7716"/>
                    <a:gd name="T62" fmla="*/ 8997 w 9998"/>
                    <a:gd name="T63" fmla="*/ 3782 h 7716"/>
                    <a:gd name="T64" fmla="*/ 8491 w 9998"/>
                    <a:gd name="T65" fmla="*/ 4163 h 7716"/>
                    <a:gd name="T66" fmla="*/ 8491 w 9998"/>
                    <a:gd name="T67" fmla="*/ 4670 h 7716"/>
                    <a:gd name="T68" fmla="*/ 8208 w 9998"/>
                    <a:gd name="T69" fmla="*/ 2417 h 7716"/>
                    <a:gd name="T70" fmla="*/ 7702 w 9998"/>
                    <a:gd name="T71" fmla="*/ 2417 h 7716"/>
                    <a:gd name="T72" fmla="*/ 8208 w 9998"/>
                    <a:gd name="T73" fmla="*/ 3782 h 7716"/>
                    <a:gd name="T74" fmla="*/ 7702 w 9998"/>
                    <a:gd name="T75" fmla="*/ 4163 h 7716"/>
                    <a:gd name="T76" fmla="*/ 7702 w 9998"/>
                    <a:gd name="T77" fmla="*/ 4670 h 7716"/>
                    <a:gd name="T78" fmla="*/ 8208 w 9998"/>
                    <a:gd name="T79" fmla="*/ 5013 h 7716"/>
                    <a:gd name="T80" fmla="*/ 7702 w 9998"/>
                    <a:gd name="T81" fmla="*/ 5013 h 7716"/>
                    <a:gd name="T82" fmla="*/ 7715 w 9998"/>
                    <a:gd name="T83" fmla="*/ 5838 h 7716"/>
                    <a:gd name="T84" fmla="*/ 8491 w 9998"/>
                    <a:gd name="T85" fmla="*/ 5013 h 7716"/>
                    <a:gd name="T86" fmla="*/ 8491 w 9998"/>
                    <a:gd name="T87" fmla="*/ 5520 h 7716"/>
                    <a:gd name="T88" fmla="*/ 8502 w 9998"/>
                    <a:gd name="T89" fmla="*/ 6345 h 7716"/>
                    <a:gd name="T90" fmla="*/ 9008 w 9998"/>
                    <a:gd name="T91" fmla="*/ 6345 h 7716"/>
                    <a:gd name="T92" fmla="*/ 5306 w 9998"/>
                    <a:gd name="T93" fmla="*/ 1711 h 7716"/>
                    <a:gd name="T94" fmla="*/ 4688 w 9998"/>
                    <a:gd name="T95" fmla="*/ 1711 h 7716"/>
                    <a:gd name="T96" fmla="*/ 4688 w 9998"/>
                    <a:gd name="T97" fmla="*/ 1093 h 7716"/>
                    <a:gd name="T98" fmla="*/ 5306 w 9998"/>
                    <a:gd name="T99" fmla="*/ 1093 h 7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98" h="7716">
                      <a:moveTo>
                        <a:pt x="9437" y="6986"/>
                      </a:moveTo>
                      <a:cubicBezTo>
                        <a:pt x="9448" y="6951"/>
                        <a:pt x="9456" y="6913"/>
                        <a:pt x="9456" y="6873"/>
                      </a:cubicBezTo>
                      <a:lnTo>
                        <a:pt x="9456" y="1887"/>
                      </a:lnTo>
                      <a:cubicBezTo>
                        <a:pt x="9456" y="1692"/>
                        <a:pt x="9298" y="1535"/>
                        <a:pt x="9103" y="1535"/>
                      </a:cubicBezTo>
                      <a:lnTo>
                        <a:pt x="7138" y="1535"/>
                      </a:lnTo>
                      <a:lnTo>
                        <a:pt x="7138" y="6785"/>
                      </a:lnTo>
                      <a:cubicBezTo>
                        <a:pt x="7138" y="6855"/>
                        <a:pt x="7126" y="6922"/>
                        <a:pt x="7103" y="6985"/>
                      </a:cubicBezTo>
                      <a:lnTo>
                        <a:pt x="6872" y="6985"/>
                      </a:lnTo>
                      <a:cubicBezTo>
                        <a:pt x="6883" y="6950"/>
                        <a:pt x="6891" y="6912"/>
                        <a:pt x="6891" y="6872"/>
                      </a:cubicBezTo>
                      <a:lnTo>
                        <a:pt x="6891" y="352"/>
                      </a:lnTo>
                      <a:cubicBezTo>
                        <a:pt x="6891" y="157"/>
                        <a:pt x="6733" y="0"/>
                        <a:pt x="6538" y="0"/>
                      </a:cubicBezTo>
                      <a:lnTo>
                        <a:pt x="3456" y="0"/>
                      </a:lnTo>
                      <a:cubicBezTo>
                        <a:pt x="3261" y="0"/>
                        <a:pt x="3103" y="157"/>
                        <a:pt x="3103" y="352"/>
                      </a:cubicBezTo>
                      <a:lnTo>
                        <a:pt x="3103" y="6873"/>
                      </a:lnTo>
                      <a:cubicBezTo>
                        <a:pt x="3103" y="6912"/>
                        <a:pt x="3110" y="6950"/>
                        <a:pt x="3122" y="6986"/>
                      </a:cubicBezTo>
                      <a:lnTo>
                        <a:pt x="2892" y="6986"/>
                      </a:lnTo>
                      <a:cubicBezTo>
                        <a:pt x="2870" y="6923"/>
                        <a:pt x="2857" y="6856"/>
                        <a:pt x="2857" y="6786"/>
                      </a:cubicBezTo>
                      <a:lnTo>
                        <a:pt x="2857" y="1536"/>
                      </a:lnTo>
                      <a:lnTo>
                        <a:pt x="940" y="1536"/>
                      </a:lnTo>
                      <a:cubicBezTo>
                        <a:pt x="745" y="1536"/>
                        <a:pt x="587" y="1693"/>
                        <a:pt x="587" y="1888"/>
                      </a:cubicBezTo>
                      <a:lnTo>
                        <a:pt x="587" y="6875"/>
                      </a:lnTo>
                      <a:cubicBezTo>
                        <a:pt x="587" y="6913"/>
                        <a:pt x="593" y="6951"/>
                        <a:pt x="606" y="6987"/>
                      </a:cubicBezTo>
                      <a:lnTo>
                        <a:pt x="0" y="6987"/>
                      </a:lnTo>
                      <a:lnTo>
                        <a:pt x="0" y="7716"/>
                      </a:lnTo>
                      <a:lnTo>
                        <a:pt x="9998" y="7716"/>
                      </a:lnTo>
                      <a:lnTo>
                        <a:pt x="9998" y="6987"/>
                      </a:lnTo>
                      <a:lnTo>
                        <a:pt x="9437" y="6987"/>
                      </a:lnTo>
                      <a:lnTo>
                        <a:pt x="9437" y="6986"/>
                      </a:lnTo>
                      <a:close/>
                      <a:moveTo>
                        <a:pt x="1927" y="2417"/>
                      </a:moveTo>
                      <a:lnTo>
                        <a:pt x="2433" y="2417"/>
                      </a:lnTo>
                      <a:lnTo>
                        <a:pt x="2433" y="2923"/>
                      </a:lnTo>
                      <a:lnTo>
                        <a:pt x="1927" y="2923"/>
                      </a:lnTo>
                      <a:lnTo>
                        <a:pt x="1927" y="2417"/>
                      </a:lnTo>
                      <a:close/>
                      <a:moveTo>
                        <a:pt x="1927" y="3276"/>
                      </a:moveTo>
                      <a:lnTo>
                        <a:pt x="2433" y="3276"/>
                      </a:lnTo>
                      <a:lnTo>
                        <a:pt x="2433" y="3782"/>
                      </a:lnTo>
                      <a:lnTo>
                        <a:pt x="1927" y="3782"/>
                      </a:lnTo>
                      <a:lnTo>
                        <a:pt x="1927" y="3276"/>
                      </a:lnTo>
                      <a:close/>
                      <a:moveTo>
                        <a:pt x="1927" y="4163"/>
                      </a:moveTo>
                      <a:lnTo>
                        <a:pt x="2433" y="4163"/>
                      </a:lnTo>
                      <a:lnTo>
                        <a:pt x="2433" y="4670"/>
                      </a:lnTo>
                      <a:lnTo>
                        <a:pt x="1927" y="4670"/>
                      </a:lnTo>
                      <a:lnTo>
                        <a:pt x="1927" y="4163"/>
                      </a:lnTo>
                      <a:close/>
                      <a:moveTo>
                        <a:pt x="1138" y="2417"/>
                      </a:moveTo>
                      <a:lnTo>
                        <a:pt x="1645" y="2417"/>
                      </a:lnTo>
                      <a:lnTo>
                        <a:pt x="1645" y="2923"/>
                      </a:lnTo>
                      <a:lnTo>
                        <a:pt x="1138" y="2923"/>
                      </a:lnTo>
                      <a:lnTo>
                        <a:pt x="1138" y="2417"/>
                      </a:lnTo>
                      <a:close/>
                      <a:moveTo>
                        <a:pt x="1138" y="3276"/>
                      </a:moveTo>
                      <a:lnTo>
                        <a:pt x="1645" y="3276"/>
                      </a:lnTo>
                      <a:lnTo>
                        <a:pt x="1645" y="3782"/>
                      </a:lnTo>
                      <a:lnTo>
                        <a:pt x="1138" y="3782"/>
                      </a:lnTo>
                      <a:lnTo>
                        <a:pt x="1138" y="3276"/>
                      </a:lnTo>
                      <a:close/>
                      <a:moveTo>
                        <a:pt x="1138" y="4163"/>
                      </a:moveTo>
                      <a:lnTo>
                        <a:pt x="1645" y="4163"/>
                      </a:lnTo>
                      <a:lnTo>
                        <a:pt x="1645" y="4670"/>
                      </a:lnTo>
                      <a:lnTo>
                        <a:pt x="1138" y="4670"/>
                      </a:lnTo>
                      <a:lnTo>
                        <a:pt x="1138" y="4163"/>
                      </a:lnTo>
                      <a:close/>
                      <a:moveTo>
                        <a:pt x="1138" y="5013"/>
                      </a:moveTo>
                      <a:lnTo>
                        <a:pt x="1645" y="5013"/>
                      </a:lnTo>
                      <a:lnTo>
                        <a:pt x="1645" y="5520"/>
                      </a:lnTo>
                      <a:lnTo>
                        <a:pt x="1138" y="5520"/>
                      </a:lnTo>
                      <a:lnTo>
                        <a:pt x="1138" y="5013"/>
                      </a:lnTo>
                      <a:close/>
                      <a:moveTo>
                        <a:pt x="1657" y="6345"/>
                      </a:moveTo>
                      <a:lnTo>
                        <a:pt x="1151" y="6345"/>
                      </a:lnTo>
                      <a:lnTo>
                        <a:pt x="1151" y="5838"/>
                      </a:lnTo>
                      <a:lnTo>
                        <a:pt x="1657" y="5838"/>
                      </a:lnTo>
                      <a:lnTo>
                        <a:pt x="1657" y="6345"/>
                      </a:lnTo>
                      <a:close/>
                      <a:moveTo>
                        <a:pt x="1927" y="5013"/>
                      </a:moveTo>
                      <a:lnTo>
                        <a:pt x="2433" y="5013"/>
                      </a:lnTo>
                      <a:lnTo>
                        <a:pt x="2433" y="5520"/>
                      </a:lnTo>
                      <a:lnTo>
                        <a:pt x="1927" y="5520"/>
                      </a:lnTo>
                      <a:lnTo>
                        <a:pt x="1927" y="5013"/>
                      </a:lnTo>
                      <a:close/>
                      <a:moveTo>
                        <a:pt x="2446" y="6345"/>
                      </a:moveTo>
                      <a:lnTo>
                        <a:pt x="1939" y="6345"/>
                      </a:lnTo>
                      <a:lnTo>
                        <a:pt x="1939" y="5838"/>
                      </a:lnTo>
                      <a:lnTo>
                        <a:pt x="2446" y="5838"/>
                      </a:lnTo>
                      <a:lnTo>
                        <a:pt x="2446" y="6345"/>
                      </a:lnTo>
                      <a:close/>
                      <a:moveTo>
                        <a:pt x="5782" y="6962"/>
                      </a:moveTo>
                      <a:lnTo>
                        <a:pt x="4297" y="6962"/>
                      </a:lnTo>
                      <a:lnTo>
                        <a:pt x="4297" y="4235"/>
                      </a:lnTo>
                      <a:lnTo>
                        <a:pt x="5782" y="4235"/>
                      </a:lnTo>
                      <a:lnTo>
                        <a:pt x="5782" y="6962"/>
                      </a:lnTo>
                      <a:close/>
                      <a:moveTo>
                        <a:pt x="4997" y="2646"/>
                      </a:moveTo>
                      <a:cubicBezTo>
                        <a:pt x="4310" y="2646"/>
                        <a:pt x="3753" y="2090"/>
                        <a:pt x="3753" y="1402"/>
                      </a:cubicBezTo>
                      <a:cubicBezTo>
                        <a:pt x="3753" y="715"/>
                        <a:pt x="4311" y="158"/>
                        <a:pt x="4997" y="158"/>
                      </a:cubicBezTo>
                      <a:cubicBezTo>
                        <a:pt x="5685" y="158"/>
                        <a:pt x="6241" y="715"/>
                        <a:pt x="6241" y="1402"/>
                      </a:cubicBezTo>
                      <a:cubicBezTo>
                        <a:pt x="6241" y="2090"/>
                        <a:pt x="5685" y="2646"/>
                        <a:pt x="4997" y="2646"/>
                      </a:cubicBezTo>
                      <a:close/>
                      <a:moveTo>
                        <a:pt x="8491" y="2417"/>
                      </a:moveTo>
                      <a:lnTo>
                        <a:pt x="8997" y="2417"/>
                      </a:lnTo>
                      <a:lnTo>
                        <a:pt x="8997" y="2923"/>
                      </a:lnTo>
                      <a:lnTo>
                        <a:pt x="8491" y="2923"/>
                      </a:lnTo>
                      <a:lnTo>
                        <a:pt x="8491" y="2417"/>
                      </a:lnTo>
                      <a:close/>
                      <a:moveTo>
                        <a:pt x="8491" y="3276"/>
                      </a:moveTo>
                      <a:lnTo>
                        <a:pt x="8997" y="3276"/>
                      </a:lnTo>
                      <a:lnTo>
                        <a:pt x="8997" y="3782"/>
                      </a:lnTo>
                      <a:lnTo>
                        <a:pt x="8491" y="3782"/>
                      </a:lnTo>
                      <a:lnTo>
                        <a:pt x="8491" y="3276"/>
                      </a:lnTo>
                      <a:close/>
                      <a:moveTo>
                        <a:pt x="8491" y="4163"/>
                      </a:moveTo>
                      <a:lnTo>
                        <a:pt x="8997" y="4163"/>
                      </a:lnTo>
                      <a:lnTo>
                        <a:pt x="8997" y="4670"/>
                      </a:lnTo>
                      <a:lnTo>
                        <a:pt x="8491" y="4670"/>
                      </a:lnTo>
                      <a:lnTo>
                        <a:pt x="8491" y="4163"/>
                      </a:lnTo>
                      <a:close/>
                      <a:moveTo>
                        <a:pt x="7702" y="2417"/>
                      </a:moveTo>
                      <a:lnTo>
                        <a:pt x="8208" y="2417"/>
                      </a:lnTo>
                      <a:lnTo>
                        <a:pt x="8208" y="2923"/>
                      </a:lnTo>
                      <a:lnTo>
                        <a:pt x="7702" y="2923"/>
                      </a:lnTo>
                      <a:lnTo>
                        <a:pt x="7702" y="2417"/>
                      </a:lnTo>
                      <a:close/>
                      <a:moveTo>
                        <a:pt x="7702" y="3276"/>
                      </a:moveTo>
                      <a:lnTo>
                        <a:pt x="8208" y="3276"/>
                      </a:lnTo>
                      <a:lnTo>
                        <a:pt x="8208" y="3782"/>
                      </a:lnTo>
                      <a:lnTo>
                        <a:pt x="7702" y="3782"/>
                      </a:lnTo>
                      <a:lnTo>
                        <a:pt x="7702" y="3276"/>
                      </a:lnTo>
                      <a:close/>
                      <a:moveTo>
                        <a:pt x="7702" y="4163"/>
                      </a:moveTo>
                      <a:lnTo>
                        <a:pt x="8208" y="4163"/>
                      </a:lnTo>
                      <a:lnTo>
                        <a:pt x="8208" y="4670"/>
                      </a:lnTo>
                      <a:lnTo>
                        <a:pt x="7702" y="4670"/>
                      </a:lnTo>
                      <a:lnTo>
                        <a:pt x="7702" y="4163"/>
                      </a:lnTo>
                      <a:close/>
                      <a:moveTo>
                        <a:pt x="7702" y="5013"/>
                      </a:moveTo>
                      <a:lnTo>
                        <a:pt x="8208" y="5013"/>
                      </a:lnTo>
                      <a:lnTo>
                        <a:pt x="8208" y="5520"/>
                      </a:lnTo>
                      <a:lnTo>
                        <a:pt x="7702" y="5520"/>
                      </a:lnTo>
                      <a:lnTo>
                        <a:pt x="7702" y="5013"/>
                      </a:lnTo>
                      <a:close/>
                      <a:moveTo>
                        <a:pt x="8221" y="6345"/>
                      </a:moveTo>
                      <a:lnTo>
                        <a:pt x="7715" y="6345"/>
                      </a:lnTo>
                      <a:lnTo>
                        <a:pt x="7715" y="5838"/>
                      </a:lnTo>
                      <a:lnTo>
                        <a:pt x="8221" y="5838"/>
                      </a:lnTo>
                      <a:lnTo>
                        <a:pt x="8221" y="6345"/>
                      </a:lnTo>
                      <a:close/>
                      <a:moveTo>
                        <a:pt x="8491" y="5013"/>
                      </a:moveTo>
                      <a:lnTo>
                        <a:pt x="8997" y="5013"/>
                      </a:lnTo>
                      <a:lnTo>
                        <a:pt x="8997" y="5520"/>
                      </a:lnTo>
                      <a:lnTo>
                        <a:pt x="8491" y="5520"/>
                      </a:lnTo>
                      <a:lnTo>
                        <a:pt x="8491" y="5013"/>
                      </a:lnTo>
                      <a:close/>
                      <a:moveTo>
                        <a:pt x="9008" y="6345"/>
                      </a:moveTo>
                      <a:lnTo>
                        <a:pt x="8502" y="6345"/>
                      </a:lnTo>
                      <a:lnTo>
                        <a:pt x="8502" y="5838"/>
                      </a:lnTo>
                      <a:lnTo>
                        <a:pt x="9008" y="5838"/>
                      </a:lnTo>
                      <a:lnTo>
                        <a:pt x="9008" y="6345"/>
                      </a:lnTo>
                      <a:close/>
                      <a:moveTo>
                        <a:pt x="5782" y="1093"/>
                      </a:moveTo>
                      <a:lnTo>
                        <a:pt x="5782" y="1711"/>
                      </a:lnTo>
                      <a:lnTo>
                        <a:pt x="5306" y="1711"/>
                      </a:lnTo>
                      <a:lnTo>
                        <a:pt x="5306" y="2187"/>
                      </a:lnTo>
                      <a:lnTo>
                        <a:pt x="4688" y="2187"/>
                      </a:lnTo>
                      <a:lnTo>
                        <a:pt x="4688" y="1711"/>
                      </a:lnTo>
                      <a:lnTo>
                        <a:pt x="4212" y="1711"/>
                      </a:lnTo>
                      <a:lnTo>
                        <a:pt x="4212" y="1093"/>
                      </a:lnTo>
                      <a:lnTo>
                        <a:pt x="4688" y="1093"/>
                      </a:lnTo>
                      <a:lnTo>
                        <a:pt x="4688" y="617"/>
                      </a:lnTo>
                      <a:lnTo>
                        <a:pt x="5306" y="617"/>
                      </a:lnTo>
                      <a:lnTo>
                        <a:pt x="5306" y="1093"/>
                      </a:lnTo>
                      <a:lnTo>
                        <a:pt x="5782" y="1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7" name="Group 36">
                <a:extLst>
                  <a:ext uri="{FF2B5EF4-FFF2-40B4-BE49-F238E27FC236}">
                    <a16:creationId xmlns:a16="http://schemas.microsoft.com/office/drawing/2014/main" id="{127E03EB-1962-45E3-3867-105E11C09816}"/>
                  </a:ext>
                </a:extLst>
              </p:cNvPr>
              <p:cNvGrpSpPr/>
              <p:nvPr/>
            </p:nvGrpSpPr>
            <p:grpSpPr>
              <a:xfrm>
                <a:off x="755898" y="3708801"/>
                <a:ext cx="2031594" cy="2031594"/>
                <a:chOff x="2456746" y="1677849"/>
                <a:chExt cx="2031594" cy="2031594"/>
              </a:xfrm>
            </p:grpSpPr>
            <p:sp>
              <p:nvSpPr>
                <p:cNvPr id="92" name="椭圆 91">
                  <a:extLst>
                    <a:ext uri="{FF2B5EF4-FFF2-40B4-BE49-F238E27FC236}">
                      <a16:creationId xmlns:a16="http://schemas.microsoft.com/office/drawing/2014/main" id="{FAC17510-353B-DF87-A63E-BE57597DA86A}"/>
                    </a:ext>
                  </a:extLst>
                </p:cNvPr>
                <p:cNvSpPr/>
                <p:nvPr/>
              </p:nvSpPr>
              <p:spPr>
                <a:xfrm>
                  <a:off x="2456746" y="1677849"/>
                  <a:ext cx="2031594" cy="2031594"/>
                </a:xfrm>
                <a:prstGeom prst="ellipse">
                  <a:avLst/>
                </a:prstGeom>
                <a:gradFill flip="none" rotWithShape="1">
                  <a:gsLst>
                    <a:gs pos="100000">
                      <a:schemeClr val="accent1">
                        <a:lumMod val="8000"/>
                        <a:lumOff val="92000"/>
                      </a:schemeClr>
                    </a:gs>
                    <a:gs pos="67000">
                      <a:schemeClr val="accent1">
                        <a:lumMod val="0"/>
                        <a:lumOff val="10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3" name="iṧļïḓé">
                  <a:extLst>
                    <a:ext uri="{FF2B5EF4-FFF2-40B4-BE49-F238E27FC236}">
                      <a16:creationId xmlns:a16="http://schemas.microsoft.com/office/drawing/2014/main" id="{493E6F15-ECDF-5C18-5D77-8AC3A2C31A82}"/>
                    </a:ext>
                  </a:extLst>
                </p:cNvPr>
                <p:cNvSpPr/>
                <p:nvPr/>
              </p:nvSpPr>
              <p:spPr>
                <a:xfrm>
                  <a:off x="2959582" y="2849335"/>
                  <a:ext cx="102592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zh-CN" altLang="en-US" sz="2000" b="1" dirty="0">
                      <a:solidFill>
                        <a:schemeClr val="accent1"/>
                      </a:solidFill>
                    </a:rPr>
                    <a:t>二级医院</a:t>
                  </a:r>
                </a:p>
              </p:txBody>
            </p:sp>
            <p:sp>
              <p:nvSpPr>
                <p:cNvPr id="94" name="iconfont-11253-5331110">
                  <a:extLst>
                    <a:ext uri="{FF2B5EF4-FFF2-40B4-BE49-F238E27FC236}">
                      <a16:creationId xmlns:a16="http://schemas.microsoft.com/office/drawing/2014/main" id="{D4472C56-4383-6791-A06F-57E6BD427B9B}"/>
                    </a:ext>
                  </a:extLst>
                </p:cNvPr>
                <p:cNvSpPr/>
                <p:nvPr/>
              </p:nvSpPr>
              <p:spPr>
                <a:xfrm>
                  <a:off x="3167701" y="2160995"/>
                  <a:ext cx="609685" cy="608942"/>
                </a:xfrm>
                <a:custGeom>
                  <a:avLst/>
                  <a:gdLst>
                    <a:gd name="T0" fmla="*/ 338 w 395"/>
                    <a:gd name="T1" fmla="*/ 78 h 395"/>
                    <a:gd name="T2" fmla="*/ 303 w 395"/>
                    <a:gd name="T3" fmla="*/ 78 h 395"/>
                    <a:gd name="T4" fmla="*/ 303 w 395"/>
                    <a:gd name="T5" fmla="*/ 56 h 395"/>
                    <a:gd name="T6" fmla="*/ 247 w 395"/>
                    <a:gd name="T7" fmla="*/ 0 h 395"/>
                    <a:gd name="T8" fmla="*/ 148 w 395"/>
                    <a:gd name="T9" fmla="*/ 0 h 395"/>
                    <a:gd name="T10" fmla="*/ 92 w 395"/>
                    <a:gd name="T11" fmla="*/ 56 h 395"/>
                    <a:gd name="T12" fmla="*/ 92 w 395"/>
                    <a:gd name="T13" fmla="*/ 78 h 395"/>
                    <a:gd name="T14" fmla="*/ 56 w 395"/>
                    <a:gd name="T15" fmla="*/ 78 h 395"/>
                    <a:gd name="T16" fmla="*/ 0 w 395"/>
                    <a:gd name="T17" fmla="*/ 130 h 395"/>
                    <a:gd name="T18" fmla="*/ 0 w 395"/>
                    <a:gd name="T19" fmla="*/ 338 h 395"/>
                    <a:gd name="T20" fmla="*/ 56 w 395"/>
                    <a:gd name="T21" fmla="*/ 395 h 395"/>
                    <a:gd name="T22" fmla="*/ 338 w 395"/>
                    <a:gd name="T23" fmla="*/ 395 h 395"/>
                    <a:gd name="T24" fmla="*/ 395 w 395"/>
                    <a:gd name="T25" fmla="*/ 338 h 395"/>
                    <a:gd name="T26" fmla="*/ 395 w 395"/>
                    <a:gd name="T27" fmla="*/ 130 h 395"/>
                    <a:gd name="T28" fmla="*/ 338 w 395"/>
                    <a:gd name="T29" fmla="*/ 78 h 395"/>
                    <a:gd name="T30" fmla="*/ 122 w 395"/>
                    <a:gd name="T31" fmla="*/ 56 h 395"/>
                    <a:gd name="T32" fmla="*/ 148 w 395"/>
                    <a:gd name="T33" fmla="*/ 30 h 395"/>
                    <a:gd name="T34" fmla="*/ 247 w 395"/>
                    <a:gd name="T35" fmla="*/ 30 h 395"/>
                    <a:gd name="T36" fmla="*/ 273 w 395"/>
                    <a:gd name="T37" fmla="*/ 56 h 395"/>
                    <a:gd name="T38" fmla="*/ 273 w 395"/>
                    <a:gd name="T39" fmla="*/ 78 h 395"/>
                    <a:gd name="T40" fmla="*/ 122 w 395"/>
                    <a:gd name="T41" fmla="*/ 78 h 395"/>
                    <a:gd name="T42" fmla="*/ 122 w 395"/>
                    <a:gd name="T43" fmla="*/ 56 h 395"/>
                    <a:gd name="T44" fmla="*/ 288 w 395"/>
                    <a:gd name="T45" fmla="*/ 274 h 395"/>
                    <a:gd name="T46" fmla="*/ 227 w 395"/>
                    <a:gd name="T47" fmla="*/ 274 h 395"/>
                    <a:gd name="T48" fmla="*/ 227 w 395"/>
                    <a:gd name="T49" fmla="*/ 334 h 395"/>
                    <a:gd name="T50" fmla="*/ 167 w 395"/>
                    <a:gd name="T51" fmla="*/ 334 h 395"/>
                    <a:gd name="T52" fmla="*/ 167 w 395"/>
                    <a:gd name="T53" fmla="*/ 274 h 395"/>
                    <a:gd name="T54" fmla="*/ 107 w 395"/>
                    <a:gd name="T55" fmla="*/ 274 h 395"/>
                    <a:gd name="T56" fmla="*/ 107 w 395"/>
                    <a:gd name="T57" fmla="*/ 199 h 395"/>
                    <a:gd name="T58" fmla="*/ 167 w 395"/>
                    <a:gd name="T59" fmla="*/ 199 h 395"/>
                    <a:gd name="T60" fmla="*/ 167 w 395"/>
                    <a:gd name="T61" fmla="*/ 138 h 395"/>
                    <a:gd name="T62" fmla="*/ 227 w 395"/>
                    <a:gd name="T63" fmla="*/ 138 h 395"/>
                    <a:gd name="T64" fmla="*/ 227 w 395"/>
                    <a:gd name="T65" fmla="*/ 199 h 395"/>
                    <a:gd name="T66" fmla="*/ 288 w 395"/>
                    <a:gd name="T67" fmla="*/ 199 h 395"/>
                    <a:gd name="T68" fmla="*/ 288 w 395"/>
                    <a:gd name="T69" fmla="*/ 274 h 395"/>
                    <a:gd name="T70" fmla="*/ 288 w 395"/>
                    <a:gd name="T71" fmla="*/ 27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5" h="395">
                      <a:moveTo>
                        <a:pt x="338" y="78"/>
                      </a:moveTo>
                      <a:lnTo>
                        <a:pt x="303" y="78"/>
                      </a:lnTo>
                      <a:lnTo>
                        <a:pt x="303" y="56"/>
                      </a:lnTo>
                      <a:cubicBezTo>
                        <a:pt x="303" y="25"/>
                        <a:pt x="277" y="0"/>
                        <a:pt x="247" y="0"/>
                      </a:cubicBezTo>
                      <a:lnTo>
                        <a:pt x="148" y="0"/>
                      </a:lnTo>
                      <a:cubicBezTo>
                        <a:pt x="117" y="0"/>
                        <a:pt x="92" y="25"/>
                        <a:pt x="92" y="56"/>
                      </a:cubicBezTo>
                      <a:lnTo>
                        <a:pt x="92" y="78"/>
                      </a:lnTo>
                      <a:lnTo>
                        <a:pt x="56" y="78"/>
                      </a:lnTo>
                      <a:cubicBezTo>
                        <a:pt x="25" y="78"/>
                        <a:pt x="0" y="100"/>
                        <a:pt x="0" y="130"/>
                      </a:cubicBezTo>
                      <a:lnTo>
                        <a:pt x="0" y="338"/>
                      </a:lnTo>
                      <a:cubicBezTo>
                        <a:pt x="0" y="369"/>
                        <a:pt x="25" y="395"/>
                        <a:pt x="56" y="395"/>
                      </a:cubicBezTo>
                      <a:lnTo>
                        <a:pt x="338" y="395"/>
                      </a:lnTo>
                      <a:cubicBezTo>
                        <a:pt x="369" y="395"/>
                        <a:pt x="395" y="369"/>
                        <a:pt x="395" y="338"/>
                      </a:cubicBezTo>
                      <a:lnTo>
                        <a:pt x="395" y="130"/>
                      </a:lnTo>
                      <a:cubicBezTo>
                        <a:pt x="395" y="100"/>
                        <a:pt x="369" y="78"/>
                        <a:pt x="338" y="78"/>
                      </a:cubicBezTo>
                      <a:close/>
                      <a:moveTo>
                        <a:pt x="122" y="56"/>
                      </a:moveTo>
                      <a:cubicBezTo>
                        <a:pt x="122" y="42"/>
                        <a:pt x="134" y="30"/>
                        <a:pt x="148" y="30"/>
                      </a:cubicBezTo>
                      <a:lnTo>
                        <a:pt x="247" y="30"/>
                      </a:lnTo>
                      <a:cubicBezTo>
                        <a:pt x="260" y="30"/>
                        <a:pt x="273" y="42"/>
                        <a:pt x="273" y="56"/>
                      </a:cubicBezTo>
                      <a:lnTo>
                        <a:pt x="273" y="78"/>
                      </a:lnTo>
                      <a:lnTo>
                        <a:pt x="122" y="78"/>
                      </a:lnTo>
                      <a:lnTo>
                        <a:pt x="122" y="56"/>
                      </a:lnTo>
                      <a:close/>
                      <a:moveTo>
                        <a:pt x="288" y="274"/>
                      </a:moveTo>
                      <a:lnTo>
                        <a:pt x="227" y="274"/>
                      </a:lnTo>
                      <a:lnTo>
                        <a:pt x="227" y="334"/>
                      </a:lnTo>
                      <a:lnTo>
                        <a:pt x="167" y="334"/>
                      </a:lnTo>
                      <a:lnTo>
                        <a:pt x="167" y="274"/>
                      </a:lnTo>
                      <a:lnTo>
                        <a:pt x="107" y="274"/>
                      </a:lnTo>
                      <a:lnTo>
                        <a:pt x="107" y="199"/>
                      </a:lnTo>
                      <a:lnTo>
                        <a:pt x="167" y="199"/>
                      </a:lnTo>
                      <a:lnTo>
                        <a:pt x="167" y="138"/>
                      </a:lnTo>
                      <a:lnTo>
                        <a:pt x="227" y="138"/>
                      </a:lnTo>
                      <a:lnTo>
                        <a:pt x="227" y="199"/>
                      </a:lnTo>
                      <a:lnTo>
                        <a:pt x="288" y="199"/>
                      </a:lnTo>
                      <a:lnTo>
                        <a:pt x="288" y="274"/>
                      </a:lnTo>
                      <a:lnTo>
                        <a:pt x="288" y="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8" name="Group 46">
                <a:extLst>
                  <a:ext uri="{FF2B5EF4-FFF2-40B4-BE49-F238E27FC236}">
                    <a16:creationId xmlns:a16="http://schemas.microsoft.com/office/drawing/2014/main" id="{ED45111D-A3C1-2BB1-6000-5CD85EFEDAA4}"/>
                  </a:ext>
                </a:extLst>
              </p:cNvPr>
              <p:cNvGrpSpPr/>
              <p:nvPr/>
            </p:nvGrpSpPr>
            <p:grpSpPr>
              <a:xfrm>
                <a:off x="2958489" y="3710502"/>
                <a:ext cx="2031594" cy="2031594"/>
                <a:chOff x="2456746" y="1677849"/>
                <a:chExt cx="2031594" cy="2031594"/>
              </a:xfrm>
            </p:grpSpPr>
            <p:sp>
              <p:nvSpPr>
                <p:cNvPr id="89" name="椭圆 88">
                  <a:extLst>
                    <a:ext uri="{FF2B5EF4-FFF2-40B4-BE49-F238E27FC236}">
                      <a16:creationId xmlns:a16="http://schemas.microsoft.com/office/drawing/2014/main" id="{18B64A68-CEDB-A862-A97E-822033D88E38}"/>
                    </a:ext>
                  </a:extLst>
                </p:cNvPr>
                <p:cNvSpPr/>
                <p:nvPr/>
              </p:nvSpPr>
              <p:spPr>
                <a:xfrm>
                  <a:off x="2456746" y="1677849"/>
                  <a:ext cx="2031594" cy="2031594"/>
                </a:xfrm>
                <a:prstGeom prst="ellipse">
                  <a:avLst/>
                </a:prstGeom>
                <a:gradFill flip="none" rotWithShape="1">
                  <a:gsLst>
                    <a:gs pos="100000">
                      <a:schemeClr val="accent1">
                        <a:lumMod val="8000"/>
                        <a:lumOff val="92000"/>
                      </a:schemeClr>
                    </a:gs>
                    <a:gs pos="67000">
                      <a:schemeClr val="accent1">
                        <a:lumMod val="0"/>
                        <a:lumOff val="10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0" name="iṧļïḓé">
                  <a:extLst>
                    <a:ext uri="{FF2B5EF4-FFF2-40B4-BE49-F238E27FC236}">
                      <a16:creationId xmlns:a16="http://schemas.microsoft.com/office/drawing/2014/main" id="{5DE84932-6329-29CC-EAAE-D80A8F8F87C3}"/>
                    </a:ext>
                  </a:extLst>
                </p:cNvPr>
                <p:cNvSpPr/>
                <p:nvPr/>
              </p:nvSpPr>
              <p:spPr>
                <a:xfrm>
                  <a:off x="2959582" y="2849335"/>
                  <a:ext cx="102592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zh-CN" altLang="en-US" sz="2000" b="1" dirty="0">
                      <a:solidFill>
                        <a:schemeClr val="accent1"/>
                      </a:solidFill>
                    </a:rPr>
                    <a:t>三级医院</a:t>
                  </a:r>
                </a:p>
              </p:txBody>
            </p:sp>
            <p:sp>
              <p:nvSpPr>
                <p:cNvPr id="91" name="iconfont-11253-5331110">
                  <a:extLst>
                    <a:ext uri="{FF2B5EF4-FFF2-40B4-BE49-F238E27FC236}">
                      <a16:creationId xmlns:a16="http://schemas.microsoft.com/office/drawing/2014/main" id="{238C3EBB-350D-11BB-755F-05144F7452BA}"/>
                    </a:ext>
                  </a:extLst>
                </p:cNvPr>
                <p:cNvSpPr/>
                <p:nvPr/>
              </p:nvSpPr>
              <p:spPr>
                <a:xfrm>
                  <a:off x="3195352" y="2160623"/>
                  <a:ext cx="554382" cy="609685"/>
                </a:xfrm>
                <a:custGeom>
                  <a:avLst/>
                  <a:gdLst>
                    <a:gd name="T0" fmla="*/ 240 w 2506"/>
                    <a:gd name="T1" fmla="*/ 0 h 2760"/>
                    <a:gd name="T2" fmla="*/ 240 w 2506"/>
                    <a:gd name="T3" fmla="*/ 387 h 2760"/>
                    <a:gd name="T4" fmla="*/ 0 w 2506"/>
                    <a:gd name="T5" fmla="*/ 387 h 2760"/>
                    <a:gd name="T6" fmla="*/ 0 w 2506"/>
                    <a:gd name="T7" fmla="*/ 840 h 2760"/>
                    <a:gd name="T8" fmla="*/ 240 w 2506"/>
                    <a:gd name="T9" fmla="*/ 840 h 2760"/>
                    <a:gd name="T10" fmla="*/ 240 w 2506"/>
                    <a:gd name="T11" fmla="*/ 1160 h 2760"/>
                    <a:gd name="T12" fmla="*/ 0 w 2506"/>
                    <a:gd name="T13" fmla="*/ 1160 h 2760"/>
                    <a:gd name="T14" fmla="*/ 0 w 2506"/>
                    <a:gd name="T15" fmla="*/ 1613 h 2760"/>
                    <a:gd name="T16" fmla="*/ 240 w 2506"/>
                    <a:gd name="T17" fmla="*/ 1613 h 2760"/>
                    <a:gd name="T18" fmla="*/ 240 w 2506"/>
                    <a:gd name="T19" fmla="*/ 1933 h 2760"/>
                    <a:gd name="T20" fmla="*/ 0 w 2506"/>
                    <a:gd name="T21" fmla="*/ 1933 h 2760"/>
                    <a:gd name="T22" fmla="*/ 0 w 2506"/>
                    <a:gd name="T23" fmla="*/ 2387 h 2760"/>
                    <a:gd name="T24" fmla="*/ 240 w 2506"/>
                    <a:gd name="T25" fmla="*/ 2387 h 2760"/>
                    <a:gd name="T26" fmla="*/ 240 w 2506"/>
                    <a:gd name="T27" fmla="*/ 2760 h 2760"/>
                    <a:gd name="T28" fmla="*/ 2506 w 2506"/>
                    <a:gd name="T29" fmla="*/ 2760 h 2760"/>
                    <a:gd name="T30" fmla="*/ 2506 w 2506"/>
                    <a:gd name="T31" fmla="*/ 0 h 2760"/>
                    <a:gd name="T32" fmla="*/ 240 w 2506"/>
                    <a:gd name="T33" fmla="*/ 0 h 2760"/>
                    <a:gd name="T34" fmla="*/ 573 w 2506"/>
                    <a:gd name="T35" fmla="*/ 773 h 2760"/>
                    <a:gd name="T36" fmla="*/ 826 w 2506"/>
                    <a:gd name="T37" fmla="*/ 773 h 2760"/>
                    <a:gd name="T38" fmla="*/ 826 w 2506"/>
                    <a:gd name="T39" fmla="*/ 533 h 2760"/>
                    <a:gd name="T40" fmla="*/ 1066 w 2506"/>
                    <a:gd name="T41" fmla="*/ 533 h 2760"/>
                    <a:gd name="T42" fmla="*/ 1066 w 2506"/>
                    <a:gd name="T43" fmla="*/ 773 h 2760"/>
                    <a:gd name="T44" fmla="*/ 1306 w 2506"/>
                    <a:gd name="T45" fmla="*/ 773 h 2760"/>
                    <a:gd name="T46" fmla="*/ 1306 w 2506"/>
                    <a:gd name="T47" fmla="*/ 1013 h 2760"/>
                    <a:gd name="T48" fmla="*/ 1066 w 2506"/>
                    <a:gd name="T49" fmla="*/ 1013 h 2760"/>
                    <a:gd name="T50" fmla="*/ 1066 w 2506"/>
                    <a:gd name="T51" fmla="*/ 1267 h 2760"/>
                    <a:gd name="T52" fmla="*/ 826 w 2506"/>
                    <a:gd name="T53" fmla="*/ 1267 h 2760"/>
                    <a:gd name="T54" fmla="*/ 826 w 2506"/>
                    <a:gd name="T55" fmla="*/ 1013 h 2760"/>
                    <a:gd name="T56" fmla="*/ 573 w 2506"/>
                    <a:gd name="T57" fmla="*/ 1013 h 2760"/>
                    <a:gd name="T58" fmla="*/ 573 w 2506"/>
                    <a:gd name="T59" fmla="*/ 773 h 2760"/>
                    <a:gd name="T60" fmla="*/ 2173 w 2506"/>
                    <a:gd name="T61" fmla="*/ 2293 h 2760"/>
                    <a:gd name="T62" fmla="*/ 573 w 2506"/>
                    <a:gd name="T63" fmla="*/ 2293 h 2760"/>
                    <a:gd name="T64" fmla="*/ 573 w 2506"/>
                    <a:gd name="T65" fmla="*/ 2067 h 2760"/>
                    <a:gd name="T66" fmla="*/ 2173 w 2506"/>
                    <a:gd name="T67" fmla="*/ 2067 h 2760"/>
                    <a:gd name="T68" fmla="*/ 2173 w 2506"/>
                    <a:gd name="T69" fmla="*/ 2293 h 2760"/>
                    <a:gd name="T70" fmla="*/ 2173 w 2506"/>
                    <a:gd name="T71" fmla="*/ 1787 h 2760"/>
                    <a:gd name="T72" fmla="*/ 573 w 2506"/>
                    <a:gd name="T73" fmla="*/ 1787 h 2760"/>
                    <a:gd name="T74" fmla="*/ 573 w 2506"/>
                    <a:gd name="T75" fmla="*/ 1560 h 2760"/>
                    <a:gd name="T76" fmla="*/ 2173 w 2506"/>
                    <a:gd name="T77" fmla="*/ 1560 h 2760"/>
                    <a:gd name="T78" fmla="*/ 2173 w 2506"/>
                    <a:gd name="T79" fmla="*/ 1787 h 2760"/>
                    <a:gd name="T80" fmla="*/ 2173 w 2506"/>
                    <a:gd name="T81" fmla="*/ 1267 h 2760"/>
                    <a:gd name="T82" fmla="*/ 1520 w 2506"/>
                    <a:gd name="T83" fmla="*/ 1267 h 2760"/>
                    <a:gd name="T84" fmla="*/ 1520 w 2506"/>
                    <a:gd name="T85" fmla="*/ 1040 h 2760"/>
                    <a:gd name="T86" fmla="*/ 2173 w 2506"/>
                    <a:gd name="T87" fmla="*/ 1040 h 2760"/>
                    <a:gd name="T88" fmla="*/ 2173 w 2506"/>
                    <a:gd name="T89" fmla="*/ 1267 h 2760"/>
                    <a:gd name="T90" fmla="*/ 2173 w 2506"/>
                    <a:gd name="T91" fmla="*/ 760 h 2760"/>
                    <a:gd name="T92" fmla="*/ 1520 w 2506"/>
                    <a:gd name="T93" fmla="*/ 760 h 2760"/>
                    <a:gd name="T94" fmla="*/ 1520 w 2506"/>
                    <a:gd name="T95" fmla="*/ 533 h 2760"/>
                    <a:gd name="T96" fmla="*/ 2173 w 2506"/>
                    <a:gd name="T97" fmla="*/ 533 h 2760"/>
                    <a:gd name="T98" fmla="*/ 2173 w 2506"/>
                    <a:gd name="T99" fmla="*/ 760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6" h="2760">
                      <a:moveTo>
                        <a:pt x="240" y="0"/>
                      </a:moveTo>
                      <a:lnTo>
                        <a:pt x="240" y="387"/>
                      </a:lnTo>
                      <a:lnTo>
                        <a:pt x="0" y="387"/>
                      </a:lnTo>
                      <a:lnTo>
                        <a:pt x="0" y="840"/>
                      </a:lnTo>
                      <a:lnTo>
                        <a:pt x="240" y="840"/>
                      </a:lnTo>
                      <a:lnTo>
                        <a:pt x="240" y="1160"/>
                      </a:lnTo>
                      <a:lnTo>
                        <a:pt x="0" y="1160"/>
                      </a:lnTo>
                      <a:lnTo>
                        <a:pt x="0" y="1613"/>
                      </a:lnTo>
                      <a:lnTo>
                        <a:pt x="240" y="1613"/>
                      </a:lnTo>
                      <a:lnTo>
                        <a:pt x="240" y="1933"/>
                      </a:lnTo>
                      <a:lnTo>
                        <a:pt x="0" y="1933"/>
                      </a:lnTo>
                      <a:lnTo>
                        <a:pt x="0" y="2387"/>
                      </a:lnTo>
                      <a:lnTo>
                        <a:pt x="240" y="2387"/>
                      </a:lnTo>
                      <a:lnTo>
                        <a:pt x="240" y="2760"/>
                      </a:lnTo>
                      <a:lnTo>
                        <a:pt x="2506" y="2760"/>
                      </a:lnTo>
                      <a:lnTo>
                        <a:pt x="2506" y="0"/>
                      </a:lnTo>
                      <a:lnTo>
                        <a:pt x="240" y="0"/>
                      </a:lnTo>
                      <a:close/>
                      <a:moveTo>
                        <a:pt x="573" y="773"/>
                      </a:moveTo>
                      <a:lnTo>
                        <a:pt x="826" y="773"/>
                      </a:lnTo>
                      <a:lnTo>
                        <a:pt x="826" y="533"/>
                      </a:lnTo>
                      <a:lnTo>
                        <a:pt x="1066" y="533"/>
                      </a:lnTo>
                      <a:lnTo>
                        <a:pt x="1066" y="773"/>
                      </a:lnTo>
                      <a:lnTo>
                        <a:pt x="1306" y="773"/>
                      </a:lnTo>
                      <a:lnTo>
                        <a:pt x="1306" y="1013"/>
                      </a:lnTo>
                      <a:lnTo>
                        <a:pt x="1066" y="1013"/>
                      </a:lnTo>
                      <a:lnTo>
                        <a:pt x="1066" y="1267"/>
                      </a:lnTo>
                      <a:lnTo>
                        <a:pt x="826" y="1267"/>
                      </a:lnTo>
                      <a:lnTo>
                        <a:pt x="826" y="1013"/>
                      </a:lnTo>
                      <a:lnTo>
                        <a:pt x="573" y="1013"/>
                      </a:lnTo>
                      <a:lnTo>
                        <a:pt x="573" y="773"/>
                      </a:lnTo>
                      <a:close/>
                      <a:moveTo>
                        <a:pt x="2173" y="2293"/>
                      </a:moveTo>
                      <a:lnTo>
                        <a:pt x="573" y="2293"/>
                      </a:lnTo>
                      <a:lnTo>
                        <a:pt x="573" y="2067"/>
                      </a:lnTo>
                      <a:lnTo>
                        <a:pt x="2173" y="2067"/>
                      </a:lnTo>
                      <a:lnTo>
                        <a:pt x="2173" y="2293"/>
                      </a:lnTo>
                      <a:close/>
                      <a:moveTo>
                        <a:pt x="2173" y="1787"/>
                      </a:moveTo>
                      <a:lnTo>
                        <a:pt x="573" y="1787"/>
                      </a:lnTo>
                      <a:lnTo>
                        <a:pt x="573" y="1560"/>
                      </a:lnTo>
                      <a:lnTo>
                        <a:pt x="2173" y="1560"/>
                      </a:lnTo>
                      <a:lnTo>
                        <a:pt x="2173" y="1787"/>
                      </a:lnTo>
                      <a:close/>
                      <a:moveTo>
                        <a:pt x="2173" y="1267"/>
                      </a:moveTo>
                      <a:lnTo>
                        <a:pt x="1520" y="1267"/>
                      </a:lnTo>
                      <a:lnTo>
                        <a:pt x="1520" y="1040"/>
                      </a:lnTo>
                      <a:lnTo>
                        <a:pt x="2173" y="1040"/>
                      </a:lnTo>
                      <a:lnTo>
                        <a:pt x="2173" y="1267"/>
                      </a:lnTo>
                      <a:close/>
                      <a:moveTo>
                        <a:pt x="2173" y="760"/>
                      </a:moveTo>
                      <a:lnTo>
                        <a:pt x="1520" y="760"/>
                      </a:lnTo>
                      <a:lnTo>
                        <a:pt x="1520" y="533"/>
                      </a:lnTo>
                      <a:lnTo>
                        <a:pt x="2173" y="533"/>
                      </a:lnTo>
                      <a:lnTo>
                        <a:pt x="2173" y="7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sp>
        <p:nvSpPr>
          <p:cNvPr id="29" name="箭头: 五边形 28">
            <a:extLst>
              <a:ext uri="{FF2B5EF4-FFF2-40B4-BE49-F238E27FC236}">
                <a16:creationId xmlns:a16="http://schemas.microsoft.com/office/drawing/2014/main" id="{AD73BE6B-3398-BD49-9302-B5BFC3C51E28}"/>
              </a:ext>
            </a:extLst>
          </p:cNvPr>
          <p:cNvSpPr/>
          <p:nvPr/>
        </p:nvSpPr>
        <p:spPr>
          <a:xfrm>
            <a:off x="5230835" y="923083"/>
            <a:ext cx="1837273" cy="432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b="1" dirty="0">
                <a:solidFill>
                  <a:srgbClr val="FFFFFF"/>
                </a:solidFill>
              </a:rPr>
              <a:t>一级医院</a:t>
            </a:r>
            <a:endParaRPr lang="zh-CN" altLang="en-US" dirty="0"/>
          </a:p>
        </p:txBody>
      </p:sp>
      <p:sp>
        <p:nvSpPr>
          <p:cNvPr id="30" name="箭头: 五边形 29">
            <a:extLst>
              <a:ext uri="{FF2B5EF4-FFF2-40B4-BE49-F238E27FC236}">
                <a16:creationId xmlns:a16="http://schemas.microsoft.com/office/drawing/2014/main" id="{A75B9CD9-9354-B0F2-DE68-8D770D527EB7}"/>
              </a:ext>
            </a:extLst>
          </p:cNvPr>
          <p:cNvSpPr/>
          <p:nvPr/>
        </p:nvSpPr>
        <p:spPr>
          <a:xfrm>
            <a:off x="5230835" y="2767113"/>
            <a:ext cx="1837273" cy="432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b="1" dirty="0">
                <a:solidFill>
                  <a:srgbClr val="FFFFFF"/>
                </a:solidFill>
              </a:rPr>
              <a:t>二级医院</a:t>
            </a:r>
            <a:endParaRPr lang="zh-CN" altLang="en-US" dirty="0"/>
          </a:p>
        </p:txBody>
      </p:sp>
      <p:sp>
        <p:nvSpPr>
          <p:cNvPr id="31" name="箭头: 五边形 30">
            <a:extLst>
              <a:ext uri="{FF2B5EF4-FFF2-40B4-BE49-F238E27FC236}">
                <a16:creationId xmlns:a16="http://schemas.microsoft.com/office/drawing/2014/main" id="{F4DF354E-83AD-B30E-7F9D-D67B11CA2B85}"/>
              </a:ext>
            </a:extLst>
          </p:cNvPr>
          <p:cNvSpPr/>
          <p:nvPr/>
        </p:nvSpPr>
        <p:spPr>
          <a:xfrm>
            <a:off x="5230835" y="4610815"/>
            <a:ext cx="1837273" cy="432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800" b="1" dirty="0">
                <a:solidFill>
                  <a:srgbClr val="FFFFFF"/>
                </a:solidFill>
              </a:rPr>
              <a:t>三级医院</a:t>
            </a:r>
            <a:endParaRPr lang="zh-CN" altLang="en-US" dirty="0"/>
          </a:p>
        </p:txBody>
      </p:sp>
      <p:sp>
        <p:nvSpPr>
          <p:cNvPr id="34" name="TextBox 30">
            <a:extLst>
              <a:ext uri="{FF2B5EF4-FFF2-40B4-BE49-F238E27FC236}">
                <a16:creationId xmlns:a16="http://schemas.microsoft.com/office/drawing/2014/main" id="{F6EC9326-66FF-328D-AF9A-E0A1F9C559DA}"/>
              </a:ext>
            </a:extLst>
          </p:cNvPr>
          <p:cNvSpPr txBox="1"/>
          <p:nvPr/>
        </p:nvSpPr>
        <p:spPr>
          <a:xfrm>
            <a:off x="5676900" y="1504209"/>
            <a:ext cx="1096611" cy="338554"/>
          </a:xfrm>
          <a:prstGeom prst="rect">
            <a:avLst/>
          </a:prstGeom>
          <a:noFill/>
        </p:spPr>
        <p:txBody>
          <a:bodyPr wrap="square" rtlCol="0">
            <a:spAutoFit/>
          </a:bodyPr>
          <a:lstStyle/>
          <a:p>
            <a:pPr marL="285750" indent="-285750">
              <a:buFont typeface="Arial" panose="020B0604020202090204" pitchFamily="34" charset="0"/>
              <a:buChar char="•"/>
            </a:pPr>
            <a:r>
              <a:rPr lang="zh-CN" altLang="en-US" sz="1600" dirty="0">
                <a:solidFill>
                  <a:srgbClr val="000000"/>
                </a:solidFill>
                <a:latin typeface="Arial"/>
              </a:rPr>
              <a:t>筛查</a:t>
            </a:r>
          </a:p>
        </p:txBody>
      </p:sp>
      <p:sp>
        <p:nvSpPr>
          <p:cNvPr id="37" name="TextBox 31">
            <a:extLst>
              <a:ext uri="{FF2B5EF4-FFF2-40B4-BE49-F238E27FC236}">
                <a16:creationId xmlns:a16="http://schemas.microsoft.com/office/drawing/2014/main" id="{475471E3-E105-14B7-CD28-8CAE188FB974}"/>
              </a:ext>
            </a:extLst>
          </p:cNvPr>
          <p:cNvSpPr txBox="1"/>
          <p:nvPr/>
        </p:nvSpPr>
        <p:spPr>
          <a:xfrm>
            <a:off x="7649547" y="1504209"/>
            <a:ext cx="1293944" cy="338554"/>
          </a:xfrm>
          <a:prstGeom prst="rect">
            <a:avLst/>
          </a:prstGeom>
          <a:noFill/>
        </p:spPr>
        <p:txBody>
          <a:bodyPr wrap="none" rtlCol="0">
            <a:spAutoFit/>
          </a:bodyPr>
          <a:lstStyle/>
          <a:p>
            <a:pPr marL="285750" indent="-285750">
              <a:buFont typeface="Arial" panose="020B0604020202090204" pitchFamily="34" charset="0"/>
              <a:buChar char="•"/>
            </a:pPr>
            <a:r>
              <a:rPr lang="zh-CN" altLang="en-US" sz="1600" dirty="0">
                <a:solidFill>
                  <a:srgbClr val="000000"/>
                </a:solidFill>
                <a:latin typeface="Arial"/>
              </a:rPr>
              <a:t>治疗随访</a:t>
            </a:r>
          </a:p>
        </p:txBody>
      </p:sp>
      <p:sp>
        <p:nvSpPr>
          <p:cNvPr id="38" name="TextBox 32">
            <a:extLst>
              <a:ext uri="{FF2B5EF4-FFF2-40B4-BE49-F238E27FC236}">
                <a16:creationId xmlns:a16="http://schemas.microsoft.com/office/drawing/2014/main" id="{FE2F62D1-1132-F243-2497-B899D751F79A}"/>
              </a:ext>
            </a:extLst>
          </p:cNvPr>
          <p:cNvSpPr txBox="1"/>
          <p:nvPr/>
        </p:nvSpPr>
        <p:spPr>
          <a:xfrm>
            <a:off x="5676900" y="1909401"/>
            <a:ext cx="1096611" cy="338554"/>
          </a:xfrm>
          <a:prstGeom prst="rect">
            <a:avLst/>
          </a:prstGeom>
          <a:noFill/>
        </p:spPr>
        <p:txBody>
          <a:bodyPr wrap="square" rtlCol="0">
            <a:spAutoFit/>
          </a:bodyPr>
          <a:lstStyle/>
          <a:p>
            <a:pPr marL="285750" indent="-285750">
              <a:buFont typeface="Arial" panose="020B0604020202090204" pitchFamily="34" charset="0"/>
              <a:buChar char="•"/>
            </a:pPr>
            <a:r>
              <a:rPr lang="zh-CN" altLang="en-US" sz="1600" dirty="0">
                <a:solidFill>
                  <a:srgbClr val="000000"/>
                </a:solidFill>
                <a:latin typeface="Arial"/>
              </a:rPr>
              <a:t>宣教</a:t>
            </a:r>
          </a:p>
        </p:txBody>
      </p:sp>
      <p:sp>
        <p:nvSpPr>
          <p:cNvPr id="39" name="TextBox 33">
            <a:extLst>
              <a:ext uri="{FF2B5EF4-FFF2-40B4-BE49-F238E27FC236}">
                <a16:creationId xmlns:a16="http://schemas.microsoft.com/office/drawing/2014/main" id="{23CFE965-699E-929E-D790-9B52A11AB87F}"/>
              </a:ext>
            </a:extLst>
          </p:cNvPr>
          <p:cNvSpPr txBox="1"/>
          <p:nvPr/>
        </p:nvSpPr>
        <p:spPr>
          <a:xfrm>
            <a:off x="7649547" y="1895419"/>
            <a:ext cx="2319866" cy="362343"/>
          </a:xfrm>
          <a:prstGeom prst="rect">
            <a:avLst/>
          </a:prstGeom>
          <a:noFill/>
        </p:spPr>
        <p:txBody>
          <a:bodyPr wrap="none" rtlCol="0">
            <a:spAutoFit/>
          </a:bodyPr>
          <a:lstStyle/>
          <a:p>
            <a:pPr marL="285750" indent="-285750">
              <a:lnSpc>
                <a:spcPct val="120000"/>
              </a:lnSpc>
              <a:buFont typeface="Arial" panose="020B0604020202090204" pitchFamily="34" charset="0"/>
              <a:buChar char="•"/>
            </a:pPr>
            <a:r>
              <a:rPr lang="zh-CN" altLang="en-US" sz="1600" dirty="0">
                <a:solidFill>
                  <a:srgbClr val="000000"/>
                </a:solidFill>
                <a:latin typeface="Arial"/>
              </a:rPr>
              <a:t>诊断治疗困难者转诊</a:t>
            </a:r>
          </a:p>
        </p:txBody>
      </p:sp>
      <p:sp>
        <p:nvSpPr>
          <p:cNvPr id="45" name="TextBox 39">
            <a:extLst>
              <a:ext uri="{FF2B5EF4-FFF2-40B4-BE49-F238E27FC236}">
                <a16:creationId xmlns:a16="http://schemas.microsoft.com/office/drawing/2014/main" id="{184CF1EF-0ED5-BC39-0DAD-CF81C2850B57}"/>
              </a:ext>
            </a:extLst>
          </p:cNvPr>
          <p:cNvSpPr txBox="1"/>
          <p:nvPr/>
        </p:nvSpPr>
        <p:spPr>
          <a:xfrm>
            <a:off x="5676900" y="5144821"/>
            <a:ext cx="1203234" cy="338554"/>
          </a:xfrm>
          <a:prstGeom prst="rect">
            <a:avLst/>
          </a:prstGeom>
          <a:noFill/>
        </p:spPr>
        <p:txBody>
          <a:bodyPr wrap="square" rtlCol="0">
            <a:spAutoFit/>
          </a:bodyPr>
          <a:lstStyle/>
          <a:p>
            <a:pPr marL="285750" indent="-285750">
              <a:buFont typeface="Arial" panose="020B0604020202090204" pitchFamily="34" charset="0"/>
              <a:buChar char="•"/>
            </a:pPr>
            <a:r>
              <a:rPr lang="zh-CN" altLang="en-US" sz="1600" dirty="0">
                <a:solidFill>
                  <a:srgbClr val="000000"/>
                </a:solidFill>
                <a:latin typeface="Arial"/>
              </a:rPr>
              <a:t>确诊</a:t>
            </a:r>
          </a:p>
        </p:txBody>
      </p:sp>
      <p:sp>
        <p:nvSpPr>
          <p:cNvPr id="46" name="TextBox 40">
            <a:extLst>
              <a:ext uri="{FF2B5EF4-FFF2-40B4-BE49-F238E27FC236}">
                <a16:creationId xmlns:a16="http://schemas.microsoft.com/office/drawing/2014/main" id="{805155E9-9599-C2FE-1B8E-2B2E9F49EDD7}"/>
              </a:ext>
            </a:extLst>
          </p:cNvPr>
          <p:cNvSpPr txBox="1"/>
          <p:nvPr/>
        </p:nvSpPr>
        <p:spPr>
          <a:xfrm>
            <a:off x="7649547" y="5144821"/>
            <a:ext cx="1293944" cy="338554"/>
          </a:xfrm>
          <a:prstGeom prst="rect">
            <a:avLst/>
          </a:prstGeom>
          <a:noFill/>
        </p:spPr>
        <p:txBody>
          <a:bodyPr wrap="none" rtlCol="0">
            <a:spAutoFit/>
          </a:bodyPr>
          <a:lstStyle/>
          <a:p>
            <a:pPr marL="285750" indent="-285750">
              <a:buFont typeface="Arial" panose="020B0604020202090204" pitchFamily="34" charset="0"/>
              <a:buChar char="•"/>
            </a:pPr>
            <a:r>
              <a:rPr lang="zh-CN" altLang="en-US" sz="1600" dirty="0">
                <a:solidFill>
                  <a:srgbClr val="000000"/>
                </a:solidFill>
                <a:latin typeface="Arial"/>
              </a:rPr>
              <a:t>明确病因</a:t>
            </a:r>
          </a:p>
        </p:txBody>
      </p:sp>
      <p:sp>
        <p:nvSpPr>
          <p:cNvPr id="47" name="TextBox 41">
            <a:extLst>
              <a:ext uri="{FF2B5EF4-FFF2-40B4-BE49-F238E27FC236}">
                <a16:creationId xmlns:a16="http://schemas.microsoft.com/office/drawing/2014/main" id="{0871A4B6-8C37-3728-5ED7-21E2C7C89AFD}"/>
              </a:ext>
            </a:extLst>
          </p:cNvPr>
          <p:cNvSpPr txBox="1"/>
          <p:nvPr/>
        </p:nvSpPr>
        <p:spPr>
          <a:xfrm>
            <a:off x="5676900" y="5585333"/>
            <a:ext cx="2132321" cy="338554"/>
          </a:xfrm>
          <a:prstGeom prst="rect">
            <a:avLst/>
          </a:prstGeom>
          <a:noFill/>
        </p:spPr>
        <p:txBody>
          <a:bodyPr wrap="square" rtlCol="0">
            <a:spAutoFit/>
          </a:bodyPr>
          <a:lstStyle/>
          <a:p>
            <a:pPr marL="285750" indent="-285750">
              <a:buFont typeface="Arial" panose="020B0604020202090204" pitchFamily="34" charset="0"/>
              <a:buChar char="•"/>
            </a:pPr>
            <a:r>
              <a:rPr lang="zh-CN" altLang="en-US" sz="1600" dirty="0">
                <a:solidFill>
                  <a:srgbClr val="000000"/>
                </a:solidFill>
                <a:latin typeface="Arial"/>
              </a:rPr>
              <a:t>开展综合防治</a:t>
            </a:r>
          </a:p>
        </p:txBody>
      </p:sp>
      <p:sp>
        <p:nvSpPr>
          <p:cNvPr id="48" name="TextBox 42">
            <a:extLst>
              <a:ext uri="{FF2B5EF4-FFF2-40B4-BE49-F238E27FC236}">
                <a16:creationId xmlns:a16="http://schemas.microsoft.com/office/drawing/2014/main" id="{06768D55-931E-006E-5ED7-EBB1E1E1DB19}"/>
              </a:ext>
            </a:extLst>
          </p:cNvPr>
          <p:cNvSpPr txBox="1"/>
          <p:nvPr/>
        </p:nvSpPr>
        <p:spPr>
          <a:xfrm>
            <a:off x="7649547" y="5573439"/>
            <a:ext cx="2935419" cy="362343"/>
          </a:xfrm>
          <a:prstGeom prst="rect">
            <a:avLst/>
          </a:prstGeom>
          <a:noFill/>
        </p:spPr>
        <p:txBody>
          <a:bodyPr wrap="none" rtlCol="0">
            <a:spAutoFit/>
          </a:bodyPr>
          <a:lstStyle/>
          <a:p>
            <a:pPr marL="285750" indent="-285750">
              <a:lnSpc>
                <a:spcPct val="120000"/>
              </a:lnSpc>
              <a:buFont typeface="Arial" panose="020B0604020202090204" pitchFamily="34" charset="0"/>
              <a:buChar char="•"/>
            </a:pPr>
            <a:r>
              <a:rPr lang="zh-CN" altLang="en-US" sz="1600" dirty="0">
                <a:solidFill>
                  <a:srgbClr val="000000"/>
                </a:solidFill>
                <a:latin typeface="Arial"/>
              </a:rPr>
              <a:t>病情稳定者向下级医院转诊</a:t>
            </a:r>
          </a:p>
        </p:txBody>
      </p:sp>
      <p:sp>
        <p:nvSpPr>
          <p:cNvPr id="49" name="TextBox 36">
            <a:extLst>
              <a:ext uri="{FF2B5EF4-FFF2-40B4-BE49-F238E27FC236}">
                <a16:creationId xmlns:a16="http://schemas.microsoft.com/office/drawing/2014/main" id="{2EBFB5B0-7BF0-C016-FE27-4FC0716AFFE6}"/>
              </a:ext>
            </a:extLst>
          </p:cNvPr>
          <p:cNvSpPr txBox="1"/>
          <p:nvPr/>
        </p:nvSpPr>
        <p:spPr>
          <a:xfrm>
            <a:off x="5676900" y="3328531"/>
            <a:ext cx="3251902" cy="387798"/>
          </a:xfrm>
          <a:prstGeom prst="rect">
            <a:avLst/>
          </a:prstGeom>
          <a:noFill/>
        </p:spPr>
        <p:txBody>
          <a:bodyPr wrap="square" rtlCol="0">
            <a:spAutoFit/>
          </a:bodyPr>
          <a:lstStyle/>
          <a:p>
            <a:pPr marL="285750" indent="-285750">
              <a:lnSpc>
                <a:spcPct val="120000"/>
              </a:lnSpc>
              <a:buFont typeface="Arial" panose="020B0604020202090204" pitchFamily="34" charset="0"/>
              <a:buChar char="•"/>
            </a:pPr>
            <a:r>
              <a:rPr lang="zh-CN" altLang="en-US" sz="1600" dirty="0">
                <a:solidFill>
                  <a:srgbClr val="000000"/>
                </a:solidFill>
                <a:latin typeface="Arial"/>
              </a:rPr>
              <a:t>完成初步诊断、制定治疗方案</a:t>
            </a:r>
          </a:p>
        </p:txBody>
      </p:sp>
      <p:sp>
        <p:nvSpPr>
          <p:cNvPr id="50" name="TextBox 37">
            <a:extLst>
              <a:ext uri="{FF2B5EF4-FFF2-40B4-BE49-F238E27FC236}">
                <a16:creationId xmlns:a16="http://schemas.microsoft.com/office/drawing/2014/main" id="{E383DD2D-013D-69D3-6943-DBA8E16B5647}"/>
              </a:ext>
            </a:extLst>
          </p:cNvPr>
          <p:cNvSpPr txBox="1"/>
          <p:nvPr/>
        </p:nvSpPr>
        <p:spPr>
          <a:xfrm>
            <a:off x="5676900" y="3706001"/>
            <a:ext cx="2433222" cy="387798"/>
          </a:xfrm>
          <a:prstGeom prst="rect">
            <a:avLst/>
          </a:prstGeom>
          <a:noFill/>
        </p:spPr>
        <p:txBody>
          <a:bodyPr wrap="square" rtlCol="0">
            <a:spAutoFit/>
          </a:bodyPr>
          <a:lstStyle/>
          <a:p>
            <a:pPr marL="285750" indent="-285750">
              <a:lnSpc>
                <a:spcPct val="120000"/>
              </a:lnSpc>
              <a:buFont typeface="Arial" panose="020B0604020202090204" pitchFamily="34" charset="0"/>
              <a:buChar char="•"/>
            </a:pPr>
            <a:r>
              <a:rPr lang="zh-CN" altLang="en-US" sz="1600" dirty="0">
                <a:solidFill>
                  <a:srgbClr val="000000"/>
                </a:solidFill>
                <a:latin typeface="Arial"/>
              </a:rPr>
              <a:t>诊断治疗困难者转诊</a:t>
            </a:r>
          </a:p>
        </p:txBody>
      </p:sp>
      <p:sp>
        <p:nvSpPr>
          <p:cNvPr id="98" name="first-aid-kit_504">
            <a:extLst>
              <a:ext uri="{FF2B5EF4-FFF2-40B4-BE49-F238E27FC236}">
                <a16:creationId xmlns:a16="http://schemas.microsoft.com/office/drawing/2014/main" id="{C50E847F-7097-DC2E-97AE-3DE246299F72}"/>
              </a:ext>
            </a:extLst>
          </p:cNvPr>
          <p:cNvSpPr/>
          <p:nvPr/>
        </p:nvSpPr>
        <p:spPr>
          <a:xfrm>
            <a:off x="10506428" y="3146272"/>
            <a:ext cx="961605" cy="960433"/>
          </a:xfrm>
          <a:custGeom>
            <a:avLst/>
            <a:gdLst>
              <a:gd name="T0" fmla="*/ 338 w 395"/>
              <a:gd name="T1" fmla="*/ 78 h 395"/>
              <a:gd name="T2" fmla="*/ 303 w 395"/>
              <a:gd name="T3" fmla="*/ 78 h 395"/>
              <a:gd name="T4" fmla="*/ 303 w 395"/>
              <a:gd name="T5" fmla="*/ 56 h 395"/>
              <a:gd name="T6" fmla="*/ 247 w 395"/>
              <a:gd name="T7" fmla="*/ 0 h 395"/>
              <a:gd name="T8" fmla="*/ 148 w 395"/>
              <a:gd name="T9" fmla="*/ 0 h 395"/>
              <a:gd name="T10" fmla="*/ 92 w 395"/>
              <a:gd name="T11" fmla="*/ 56 h 395"/>
              <a:gd name="T12" fmla="*/ 92 w 395"/>
              <a:gd name="T13" fmla="*/ 78 h 395"/>
              <a:gd name="T14" fmla="*/ 56 w 395"/>
              <a:gd name="T15" fmla="*/ 78 h 395"/>
              <a:gd name="T16" fmla="*/ 0 w 395"/>
              <a:gd name="T17" fmla="*/ 130 h 395"/>
              <a:gd name="T18" fmla="*/ 0 w 395"/>
              <a:gd name="T19" fmla="*/ 338 h 395"/>
              <a:gd name="T20" fmla="*/ 56 w 395"/>
              <a:gd name="T21" fmla="*/ 395 h 395"/>
              <a:gd name="T22" fmla="*/ 338 w 395"/>
              <a:gd name="T23" fmla="*/ 395 h 395"/>
              <a:gd name="T24" fmla="*/ 395 w 395"/>
              <a:gd name="T25" fmla="*/ 338 h 395"/>
              <a:gd name="T26" fmla="*/ 395 w 395"/>
              <a:gd name="T27" fmla="*/ 130 h 395"/>
              <a:gd name="T28" fmla="*/ 338 w 395"/>
              <a:gd name="T29" fmla="*/ 78 h 395"/>
              <a:gd name="T30" fmla="*/ 122 w 395"/>
              <a:gd name="T31" fmla="*/ 56 h 395"/>
              <a:gd name="T32" fmla="*/ 148 w 395"/>
              <a:gd name="T33" fmla="*/ 30 h 395"/>
              <a:gd name="T34" fmla="*/ 247 w 395"/>
              <a:gd name="T35" fmla="*/ 30 h 395"/>
              <a:gd name="T36" fmla="*/ 273 w 395"/>
              <a:gd name="T37" fmla="*/ 56 h 395"/>
              <a:gd name="T38" fmla="*/ 273 w 395"/>
              <a:gd name="T39" fmla="*/ 78 h 395"/>
              <a:gd name="T40" fmla="*/ 122 w 395"/>
              <a:gd name="T41" fmla="*/ 78 h 395"/>
              <a:gd name="T42" fmla="*/ 122 w 395"/>
              <a:gd name="T43" fmla="*/ 56 h 395"/>
              <a:gd name="T44" fmla="*/ 288 w 395"/>
              <a:gd name="T45" fmla="*/ 274 h 395"/>
              <a:gd name="T46" fmla="*/ 227 w 395"/>
              <a:gd name="T47" fmla="*/ 274 h 395"/>
              <a:gd name="T48" fmla="*/ 227 w 395"/>
              <a:gd name="T49" fmla="*/ 334 h 395"/>
              <a:gd name="T50" fmla="*/ 167 w 395"/>
              <a:gd name="T51" fmla="*/ 334 h 395"/>
              <a:gd name="T52" fmla="*/ 167 w 395"/>
              <a:gd name="T53" fmla="*/ 274 h 395"/>
              <a:gd name="T54" fmla="*/ 107 w 395"/>
              <a:gd name="T55" fmla="*/ 274 h 395"/>
              <a:gd name="T56" fmla="*/ 107 w 395"/>
              <a:gd name="T57" fmla="*/ 199 h 395"/>
              <a:gd name="T58" fmla="*/ 167 w 395"/>
              <a:gd name="T59" fmla="*/ 199 h 395"/>
              <a:gd name="T60" fmla="*/ 167 w 395"/>
              <a:gd name="T61" fmla="*/ 138 h 395"/>
              <a:gd name="T62" fmla="*/ 227 w 395"/>
              <a:gd name="T63" fmla="*/ 138 h 395"/>
              <a:gd name="T64" fmla="*/ 227 w 395"/>
              <a:gd name="T65" fmla="*/ 199 h 395"/>
              <a:gd name="T66" fmla="*/ 288 w 395"/>
              <a:gd name="T67" fmla="*/ 199 h 395"/>
              <a:gd name="T68" fmla="*/ 288 w 395"/>
              <a:gd name="T69" fmla="*/ 274 h 395"/>
              <a:gd name="T70" fmla="*/ 288 w 395"/>
              <a:gd name="T71" fmla="*/ 27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5" h="395">
                <a:moveTo>
                  <a:pt x="338" y="78"/>
                </a:moveTo>
                <a:lnTo>
                  <a:pt x="303" y="78"/>
                </a:lnTo>
                <a:lnTo>
                  <a:pt x="303" y="56"/>
                </a:lnTo>
                <a:cubicBezTo>
                  <a:pt x="303" y="25"/>
                  <a:pt x="277" y="0"/>
                  <a:pt x="247" y="0"/>
                </a:cubicBezTo>
                <a:lnTo>
                  <a:pt x="148" y="0"/>
                </a:lnTo>
                <a:cubicBezTo>
                  <a:pt x="117" y="0"/>
                  <a:pt x="92" y="25"/>
                  <a:pt x="92" y="56"/>
                </a:cubicBezTo>
                <a:lnTo>
                  <a:pt x="92" y="78"/>
                </a:lnTo>
                <a:lnTo>
                  <a:pt x="56" y="78"/>
                </a:lnTo>
                <a:cubicBezTo>
                  <a:pt x="25" y="78"/>
                  <a:pt x="0" y="100"/>
                  <a:pt x="0" y="130"/>
                </a:cubicBezTo>
                <a:lnTo>
                  <a:pt x="0" y="338"/>
                </a:lnTo>
                <a:cubicBezTo>
                  <a:pt x="0" y="369"/>
                  <a:pt x="25" y="395"/>
                  <a:pt x="56" y="395"/>
                </a:cubicBezTo>
                <a:lnTo>
                  <a:pt x="338" y="395"/>
                </a:lnTo>
                <a:cubicBezTo>
                  <a:pt x="369" y="395"/>
                  <a:pt x="395" y="369"/>
                  <a:pt x="395" y="338"/>
                </a:cubicBezTo>
                <a:lnTo>
                  <a:pt x="395" y="130"/>
                </a:lnTo>
                <a:cubicBezTo>
                  <a:pt x="395" y="100"/>
                  <a:pt x="369" y="78"/>
                  <a:pt x="338" y="78"/>
                </a:cubicBezTo>
                <a:close/>
                <a:moveTo>
                  <a:pt x="122" y="56"/>
                </a:moveTo>
                <a:cubicBezTo>
                  <a:pt x="122" y="42"/>
                  <a:pt x="134" y="30"/>
                  <a:pt x="148" y="30"/>
                </a:cubicBezTo>
                <a:lnTo>
                  <a:pt x="247" y="30"/>
                </a:lnTo>
                <a:cubicBezTo>
                  <a:pt x="260" y="30"/>
                  <a:pt x="273" y="42"/>
                  <a:pt x="273" y="56"/>
                </a:cubicBezTo>
                <a:lnTo>
                  <a:pt x="273" y="78"/>
                </a:lnTo>
                <a:lnTo>
                  <a:pt x="122" y="78"/>
                </a:lnTo>
                <a:lnTo>
                  <a:pt x="122" y="56"/>
                </a:lnTo>
                <a:close/>
                <a:moveTo>
                  <a:pt x="288" y="274"/>
                </a:moveTo>
                <a:lnTo>
                  <a:pt x="227" y="274"/>
                </a:lnTo>
                <a:lnTo>
                  <a:pt x="227" y="334"/>
                </a:lnTo>
                <a:lnTo>
                  <a:pt x="167" y="334"/>
                </a:lnTo>
                <a:lnTo>
                  <a:pt x="167" y="274"/>
                </a:lnTo>
                <a:lnTo>
                  <a:pt x="107" y="274"/>
                </a:lnTo>
                <a:lnTo>
                  <a:pt x="107" y="199"/>
                </a:lnTo>
                <a:lnTo>
                  <a:pt x="167" y="199"/>
                </a:lnTo>
                <a:lnTo>
                  <a:pt x="167" y="138"/>
                </a:lnTo>
                <a:lnTo>
                  <a:pt x="227" y="138"/>
                </a:lnTo>
                <a:lnTo>
                  <a:pt x="227" y="199"/>
                </a:lnTo>
                <a:lnTo>
                  <a:pt x="288" y="199"/>
                </a:lnTo>
                <a:lnTo>
                  <a:pt x="288" y="274"/>
                </a:lnTo>
                <a:lnTo>
                  <a:pt x="288" y="274"/>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irst-aid-kit_504">
            <a:extLst>
              <a:ext uri="{FF2B5EF4-FFF2-40B4-BE49-F238E27FC236}">
                <a16:creationId xmlns:a16="http://schemas.microsoft.com/office/drawing/2014/main" id="{354C2C11-0F80-29EF-E7E0-C496551E109E}"/>
              </a:ext>
            </a:extLst>
          </p:cNvPr>
          <p:cNvSpPr/>
          <p:nvPr/>
        </p:nvSpPr>
        <p:spPr>
          <a:xfrm>
            <a:off x="10506428" y="1476225"/>
            <a:ext cx="961605" cy="656875"/>
          </a:xfrm>
          <a:custGeom>
            <a:avLst/>
            <a:gdLst>
              <a:gd name="T0" fmla="*/ 1192 w 1260"/>
              <a:gd name="T1" fmla="*/ 756 h 862"/>
              <a:gd name="T2" fmla="*/ 1147 w 1260"/>
              <a:gd name="T3" fmla="*/ 193 h 862"/>
              <a:gd name="T4" fmla="*/ 900 w 1260"/>
              <a:gd name="T5" fmla="*/ 745 h 862"/>
              <a:gd name="T6" fmla="*/ 866 w 1260"/>
              <a:gd name="T7" fmla="*/ 770 h 862"/>
              <a:gd name="T8" fmla="*/ 869 w 1260"/>
              <a:gd name="T9" fmla="*/ 44 h 862"/>
              <a:gd name="T10" fmla="*/ 436 w 1260"/>
              <a:gd name="T11" fmla="*/ 0 h 862"/>
              <a:gd name="T12" fmla="*/ 391 w 1260"/>
              <a:gd name="T13" fmla="*/ 756 h 862"/>
              <a:gd name="T14" fmla="*/ 365 w 1260"/>
              <a:gd name="T15" fmla="*/ 770 h 862"/>
              <a:gd name="T16" fmla="*/ 360 w 1260"/>
              <a:gd name="T17" fmla="*/ 193 h 862"/>
              <a:gd name="T18" fmla="*/ 74 w 1260"/>
              <a:gd name="T19" fmla="*/ 238 h 862"/>
              <a:gd name="T20" fmla="*/ 76 w 1260"/>
              <a:gd name="T21" fmla="*/ 770 h 862"/>
              <a:gd name="T22" fmla="*/ 0 w 1260"/>
              <a:gd name="T23" fmla="*/ 862 h 862"/>
              <a:gd name="T24" fmla="*/ 1260 w 1260"/>
              <a:gd name="T25" fmla="*/ 770 h 862"/>
              <a:gd name="T26" fmla="*/ 1190 w 1260"/>
              <a:gd name="T27" fmla="*/ 770 h 862"/>
              <a:gd name="T28" fmla="*/ 144 w 1260"/>
              <a:gd name="T29" fmla="*/ 589 h 862"/>
              <a:gd name="T30" fmla="*/ 208 w 1260"/>
              <a:gd name="T31" fmla="*/ 525 h 862"/>
              <a:gd name="T32" fmla="*/ 208 w 1260"/>
              <a:gd name="T33" fmla="*/ 477 h 862"/>
              <a:gd name="T34" fmla="*/ 144 w 1260"/>
              <a:gd name="T35" fmla="*/ 413 h 862"/>
              <a:gd name="T36" fmla="*/ 208 w 1260"/>
              <a:gd name="T37" fmla="*/ 477 h 862"/>
              <a:gd name="T38" fmla="*/ 144 w 1260"/>
              <a:gd name="T39" fmla="*/ 368 h 862"/>
              <a:gd name="T40" fmla="*/ 208 w 1260"/>
              <a:gd name="T41" fmla="*/ 305 h 862"/>
              <a:gd name="T42" fmla="*/ 307 w 1260"/>
              <a:gd name="T43" fmla="*/ 589 h 862"/>
              <a:gd name="T44" fmla="*/ 243 w 1260"/>
              <a:gd name="T45" fmla="*/ 525 h 862"/>
              <a:gd name="T46" fmla="*/ 307 w 1260"/>
              <a:gd name="T47" fmla="*/ 589 h 862"/>
              <a:gd name="T48" fmla="*/ 243 w 1260"/>
              <a:gd name="T49" fmla="*/ 477 h 862"/>
              <a:gd name="T50" fmla="*/ 307 w 1260"/>
              <a:gd name="T51" fmla="*/ 413 h 862"/>
              <a:gd name="T52" fmla="*/ 307 w 1260"/>
              <a:gd name="T53" fmla="*/ 368 h 862"/>
              <a:gd name="T54" fmla="*/ 243 w 1260"/>
              <a:gd name="T55" fmla="*/ 305 h 862"/>
              <a:gd name="T56" fmla="*/ 307 w 1260"/>
              <a:gd name="T57" fmla="*/ 368 h 862"/>
              <a:gd name="T58" fmla="*/ 542 w 1260"/>
              <a:gd name="T59" fmla="*/ 767 h 862"/>
              <a:gd name="T60" fmla="*/ 729 w 1260"/>
              <a:gd name="T61" fmla="*/ 534 h 862"/>
              <a:gd name="T62" fmla="*/ 630 w 1260"/>
              <a:gd name="T63" fmla="*/ 334 h 862"/>
              <a:gd name="T64" fmla="*/ 630 w 1260"/>
              <a:gd name="T65" fmla="*/ 20 h 862"/>
              <a:gd name="T66" fmla="*/ 630 w 1260"/>
              <a:gd name="T67" fmla="*/ 334 h 862"/>
              <a:gd name="T68" fmla="*/ 971 w 1260"/>
              <a:gd name="T69" fmla="*/ 589 h 862"/>
              <a:gd name="T70" fmla="*/ 1035 w 1260"/>
              <a:gd name="T71" fmla="*/ 525 h 862"/>
              <a:gd name="T72" fmla="*/ 1035 w 1260"/>
              <a:gd name="T73" fmla="*/ 477 h 862"/>
              <a:gd name="T74" fmla="*/ 971 w 1260"/>
              <a:gd name="T75" fmla="*/ 413 h 862"/>
              <a:gd name="T76" fmla="*/ 1035 w 1260"/>
              <a:gd name="T77" fmla="*/ 477 h 862"/>
              <a:gd name="T78" fmla="*/ 971 w 1260"/>
              <a:gd name="T79" fmla="*/ 368 h 862"/>
              <a:gd name="T80" fmla="*/ 1035 w 1260"/>
              <a:gd name="T81" fmla="*/ 305 h 862"/>
              <a:gd name="T82" fmla="*/ 1134 w 1260"/>
              <a:gd name="T83" fmla="*/ 589 h 862"/>
              <a:gd name="T84" fmla="*/ 1070 w 1260"/>
              <a:gd name="T85" fmla="*/ 525 h 862"/>
              <a:gd name="T86" fmla="*/ 1134 w 1260"/>
              <a:gd name="T87" fmla="*/ 589 h 862"/>
              <a:gd name="T88" fmla="*/ 1070 w 1260"/>
              <a:gd name="T89" fmla="*/ 477 h 862"/>
              <a:gd name="T90" fmla="*/ 1134 w 1260"/>
              <a:gd name="T91" fmla="*/ 413 h 862"/>
              <a:gd name="T92" fmla="*/ 1134 w 1260"/>
              <a:gd name="T93" fmla="*/ 368 h 862"/>
              <a:gd name="T94" fmla="*/ 1070 w 1260"/>
              <a:gd name="T95" fmla="*/ 305 h 862"/>
              <a:gd name="T96" fmla="*/ 1134 w 1260"/>
              <a:gd name="T97" fmla="*/ 368 h 862"/>
              <a:gd name="T98" fmla="*/ 729 w 1260"/>
              <a:gd name="T99" fmla="*/ 138 h 862"/>
              <a:gd name="T100" fmla="*/ 669 w 1260"/>
              <a:gd name="T101" fmla="*/ 216 h 862"/>
              <a:gd name="T102" fmla="*/ 591 w 1260"/>
              <a:gd name="T103" fmla="*/ 276 h 862"/>
              <a:gd name="T104" fmla="*/ 531 w 1260"/>
              <a:gd name="T105" fmla="*/ 216 h 862"/>
              <a:gd name="T106" fmla="*/ 591 w 1260"/>
              <a:gd name="T107" fmla="*/ 138 h 862"/>
              <a:gd name="T108" fmla="*/ 669 w 1260"/>
              <a:gd name="T109" fmla="*/ 7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 h="862">
                <a:moveTo>
                  <a:pt x="1190" y="770"/>
                </a:moveTo>
                <a:cubicBezTo>
                  <a:pt x="1191" y="766"/>
                  <a:pt x="1192" y="761"/>
                  <a:pt x="1192" y="756"/>
                </a:cubicBezTo>
                <a:lnTo>
                  <a:pt x="1192" y="238"/>
                </a:lnTo>
                <a:cubicBezTo>
                  <a:pt x="1192" y="213"/>
                  <a:pt x="1172" y="193"/>
                  <a:pt x="1147" y="193"/>
                </a:cubicBezTo>
                <a:lnTo>
                  <a:pt x="900" y="193"/>
                </a:lnTo>
                <a:lnTo>
                  <a:pt x="900" y="745"/>
                </a:lnTo>
                <a:cubicBezTo>
                  <a:pt x="900" y="754"/>
                  <a:pt x="898" y="762"/>
                  <a:pt x="895" y="770"/>
                </a:cubicBezTo>
                <a:lnTo>
                  <a:pt x="866" y="770"/>
                </a:lnTo>
                <a:cubicBezTo>
                  <a:pt x="868" y="766"/>
                  <a:pt x="869" y="761"/>
                  <a:pt x="869" y="756"/>
                </a:cubicBezTo>
                <a:lnTo>
                  <a:pt x="869" y="44"/>
                </a:lnTo>
                <a:cubicBezTo>
                  <a:pt x="869" y="20"/>
                  <a:pt x="849" y="0"/>
                  <a:pt x="824" y="0"/>
                </a:cubicBezTo>
                <a:lnTo>
                  <a:pt x="436" y="0"/>
                </a:lnTo>
                <a:cubicBezTo>
                  <a:pt x="411" y="0"/>
                  <a:pt x="391" y="20"/>
                  <a:pt x="391" y="44"/>
                </a:cubicBezTo>
                <a:lnTo>
                  <a:pt x="391" y="756"/>
                </a:lnTo>
                <a:cubicBezTo>
                  <a:pt x="391" y="761"/>
                  <a:pt x="392" y="766"/>
                  <a:pt x="394" y="770"/>
                </a:cubicBezTo>
                <a:lnTo>
                  <a:pt x="365" y="770"/>
                </a:lnTo>
                <a:cubicBezTo>
                  <a:pt x="362" y="762"/>
                  <a:pt x="360" y="754"/>
                  <a:pt x="360" y="745"/>
                </a:cubicBezTo>
                <a:lnTo>
                  <a:pt x="360" y="193"/>
                </a:lnTo>
                <a:lnTo>
                  <a:pt x="119" y="193"/>
                </a:lnTo>
                <a:cubicBezTo>
                  <a:pt x="94" y="193"/>
                  <a:pt x="74" y="213"/>
                  <a:pt x="74" y="238"/>
                </a:cubicBezTo>
                <a:lnTo>
                  <a:pt x="74" y="756"/>
                </a:lnTo>
                <a:cubicBezTo>
                  <a:pt x="74" y="761"/>
                  <a:pt x="75" y="766"/>
                  <a:pt x="76" y="770"/>
                </a:cubicBezTo>
                <a:lnTo>
                  <a:pt x="0" y="770"/>
                </a:lnTo>
                <a:lnTo>
                  <a:pt x="0" y="862"/>
                </a:lnTo>
                <a:lnTo>
                  <a:pt x="1260" y="862"/>
                </a:lnTo>
                <a:lnTo>
                  <a:pt x="1260" y="770"/>
                </a:lnTo>
                <a:lnTo>
                  <a:pt x="1190" y="770"/>
                </a:lnTo>
                <a:lnTo>
                  <a:pt x="1190" y="770"/>
                </a:lnTo>
                <a:close/>
                <a:moveTo>
                  <a:pt x="208" y="589"/>
                </a:moveTo>
                <a:lnTo>
                  <a:pt x="144" y="589"/>
                </a:lnTo>
                <a:lnTo>
                  <a:pt x="144" y="525"/>
                </a:lnTo>
                <a:lnTo>
                  <a:pt x="208" y="525"/>
                </a:lnTo>
                <a:lnTo>
                  <a:pt x="208" y="589"/>
                </a:lnTo>
                <a:close/>
                <a:moveTo>
                  <a:pt x="208" y="477"/>
                </a:moveTo>
                <a:lnTo>
                  <a:pt x="144" y="477"/>
                </a:lnTo>
                <a:lnTo>
                  <a:pt x="144" y="413"/>
                </a:lnTo>
                <a:lnTo>
                  <a:pt x="208" y="413"/>
                </a:lnTo>
                <a:lnTo>
                  <a:pt x="208" y="477"/>
                </a:lnTo>
                <a:close/>
                <a:moveTo>
                  <a:pt x="208" y="368"/>
                </a:moveTo>
                <a:lnTo>
                  <a:pt x="144" y="368"/>
                </a:lnTo>
                <a:lnTo>
                  <a:pt x="144" y="305"/>
                </a:lnTo>
                <a:lnTo>
                  <a:pt x="208" y="305"/>
                </a:lnTo>
                <a:lnTo>
                  <a:pt x="208" y="368"/>
                </a:lnTo>
                <a:close/>
                <a:moveTo>
                  <a:pt x="307" y="589"/>
                </a:moveTo>
                <a:lnTo>
                  <a:pt x="243" y="589"/>
                </a:lnTo>
                <a:lnTo>
                  <a:pt x="243" y="525"/>
                </a:lnTo>
                <a:lnTo>
                  <a:pt x="307" y="525"/>
                </a:lnTo>
                <a:lnTo>
                  <a:pt x="307" y="589"/>
                </a:lnTo>
                <a:close/>
                <a:moveTo>
                  <a:pt x="307" y="477"/>
                </a:moveTo>
                <a:lnTo>
                  <a:pt x="243" y="477"/>
                </a:lnTo>
                <a:lnTo>
                  <a:pt x="243" y="413"/>
                </a:lnTo>
                <a:lnTo>
                  <a:pt x="307" y="413"/>
                </a:lnTo>
                <a:lnTo>
                  <a:pt x="307" y="477"/>
                </a:lnTo>
                <a:close/>
                <a:moveTo>
                  <a:pt x="307" y="368"/>
                </a:moveTo>
                <a:lnTo>
                  <a:pt x="243" y="368"/>
                </a:lnTo>
                <a:lnTo>
                  <a:pt x="243" y="305"/>
                </a:lnTo>
                <a:lnTo>
                  <a:pt x="307" y="305"/>
                </a:lnTo>
                <a:lnTo>
                  <a:pt x="307" y="368"/>
                </a:lnTo>
                <a:close/>
                <a:moveTo>
                  <a:pt x="729" y="767"/>
                </a:moveTo>
                <a:lnTo>
                  <a:pt x="542" y="767"/>
                </a:lnTo>
                <a:lnTo>
                  <a:pt x="542" y="534"/>
                </a:lnTo>
                <a:lnTo>
                  <a:pt x="729" y="534"/>
                </a:lnTo>
                <a:lnTo>
                  <a:pt x="729" y="767"/>
                </a:lnTo>
                <a:close/>
                <a:moveTo>
                  <a:pt x="630" y="334"/>
                </a:moveTo>
                <a:cubicBezTo>
                  <a:pt x="543" y="334"/>
                  <a:pt x="473" y="263"/>
                  <a:pt x="473" y="177"/>
                </a:cubicBezTo>
                <a:cubicBezTo>
                  <a:pt x="473" y="90"/>
                  <a:pt x="543" y="20"/>
                  <a:pt x="630" y="20"/>
                </a:cubicBezTo>
                <a:cubicBezTo>
                  <a:pt x="717" y="20"/>
                  <a:pt x="787" y="90"/>
                  <a:pt x="787" y="177"/>
                </a:cubicBezTo>
                <a:cubicBezTo>
                  <a:pt x="787" y="263"/>
                  <a:pt x="717" y="334"/>
                  <a:pt x="630" y="334"/>
                </a:cubicBezTo>
                <a:close/>
                <a:moveTo>
                  <a:pt x="1035" y="589"/>
                </a:moveTo>
                <a:lnTo>
                  <a:pt x="971" y="589"/>
                </a:lnTo>
                <a:lnTo>
                  <a:pt x="971" y="525"/>
                </a:lnTo>
                <a:lnTo>
                  <a:pt x="1035" y="525"/>
                </a:lnTo>
                <a:lnTo>
                  <a:pt x="1035" y="589"/>
                </a:lnTo>
                <a:close/>
                <a:moveTo>
                  <a:pt x="1035" y="477"/>
                </a:moveTo>
                <a:lnTo>
                  <a:pt x="971" y="477"/>
                </a:lnTo>
                <a:lnTo>
                  <a:pt x="971" y="413"/>
                </a:lnTo>
                <a:lnTo>
                  <a:pt x="1035" y="413"/>
                </a:lnTo>
                <a:lnTo>
                  <a:pt x="1035" y="477"/>
                </a:lnTo>
                <a:close/>
                <a:moveTo>
                  <a:pt x="1035" y="368"/>
                </a:moveTo>
                <a:lnTo>
                  <a:pt x="971" y="368"/>
                </a:lnTo>
                <a:lnTo>
                  <a:pt x="971" y="305"/>
                </a:lnTo>
                <a:lnTo>
                  <a:pt x="1035" y="305"/>
                </a:lnTo>
                <a:lnTo>
                  <a:pt x="1035" y="368"/>
                </a:lnTo>
                <a:close/>
                <a:moveTo>
                  <a:pt x="1134" y="589"/>
                </a:moveTo>
                <a:lnTo>
                  <a:pt x="1070" y="589"/>
                </a:lnTo>
                <a:lnTo>
                  <a:pt x="1070" y="525"/>
                </a:lnTo>
                <a:lnTo>
                  <a:pt x="1134" y="525"/>
                </a:lnTo>
                <a:lnTo>
                  <a:pt x="1134" y="589"/>
                </a:lnTo>
                <a:close/>
                <a:moveTo>
                  <a:pt x="1134" y="477"/>
                </a:moveTo>
                <a:lnTo>
                  <a:pt x="1070" y="477"/>
                </a:lnTo>
                <a:lnTo>
                  <a:pt x="1070" y="413"/>
                </a:lnTo>
                <a:lnTo>
                  <a:pt x="1134" y="413"/>
                </a:lnTo>
                <a:lnTo>
                  <a:pt x="1134" y="477"/>
                </a:lnTo>
                <a:close/>
                <a:moveTo>
                  <a:pt x="1134" y="368"/>
                </a:moveTo>
                <a:lnTo>
                  <a:pt x="1070" y="368"/>
                </a:lnTo>
                <a:lnTo>
                  <a:pt x="1070" y="305"/>
                </a:lnTo>
                <a:lnTo>
                  <a:pt x="1134" y="305"/>
                </a:lnTo>
                <a:lnTo>
                  <a:pt x="1134" y="368"/>
                </a:lnTo>
                <a:close/>
                <a:moveTo>
                  <a:pt x="669" y="138"/>
                </a:moveTo>
                <a:lnTo>
                  <a:pt x="729" y="138"/>
                </a:lnTo>
                <a:lnTo>
                  <a:pt x="729" y="216"/>
                </a:lnTo>
                <a:lnTo>
                  <a:pt x="669" y="216"/>
                </a:lnTo>
                <a:lnTo>
                  <a:pt x="669" y="276"/>
                </a:lnTo>
                <a:lnTo>
                  <a:pt x="591" y="276"/>
                </a:lnTo>
                <a:lnTo>
                  <a:pt x="591" y="216"/>
                </a:lnTo>
                <a:lnTo>
                  <a:pt x="531" y="216"/>
                </a:lnTo>
                <a:lnTo>
                  <a:pt x="531" y="138"/>
                </a:lnTo>
                <a:lnTo>
                  <a:pt x="591" y="138"/>
                </a:lnTo>
                <a:lnTo>
                  <a:pt x="591" y="78"/>
                </a:lnTo>
                <a:lnTo>
                  <a:pt x="669" y="78"/>
                </a:lnTo>
                <a:lnTo>
                  <a:pt x="669" y="13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first-aid-kit_504">
            <a:extLst>
              <a:ext uri="{FF2B5EF4-FFF2-40B4-BE49-F238E27FC236}">
                <a16:creationId xmlns:a16="http://schemas.microsoft.com/office/drawing/2014/main" id="{0B38ABF4-EB5A-9BC0-B1E3-5E6B14392E4C}"/>
              </a:ext>
            </a:extLst>
          </p:cNvPr>
          <p:cNvSpPr/>
          <p:nvPr/>
        </p:nvSpPr>
        <p:spPr>
          <a:xfrm>
            <a:off x="10550040" y="4962868"/>
            <a:ext cx="874380" cy="961605"/>
          </a:xfrm>
          <a:custGeom>
            <a:avLst/>
            <a:gdLst>
              <a:gd name="T0" fmla="*/ 240 w 2506"/>
              <a:gd name="T1" fmla="*/ 0 h 2760"/>
              <a:gd name="T2" fmla="*/ 240 w 2506"/>
              <a:gd name="T3" fmla="*/ 387 h 2760"/>
              <a:gd name="T4" fmla="*/ 0 w 2506"/>
              <a:gd name="T5" fmla="*/ 387 h 2760"/>
              <a:gd name="T6" fmla="*/ 0 w 2506"/>
              <a:gd name="T7" fmla="*/ 840 h 2760"/>
              <a:gd name="T8" fmla="*/ 240 w 2506"/>
              <a:gd name="T9" fmla="*/ 840 h 2760"/>
              <a:gd name="T10" fmla="*/ 240 w 2506"/>
              <a:gd name="T11" fmla="*/ 1160 h 2760"/>
              <a:gd name="T12" fmla="*/ 0 w 2506"/>
              <a:gd name="T13" fmla="*/ 1160 h 2760"/>
              <a:gd name="T14" fmla="*/ 0 w 2506"/>
              <a:gd name="T15" fmla="*/ 1613 h 2760"/>
              <a:gd name="T16" fmla="*/ 240 w 2506"/>
              <a:gd name="T17" fmla="*/ 1613 h 2760"/>
              <a:gd name="T18" fmla="*/ 240 w 2506"/>
              <a:gd name="T19" fmla="*/ 1933 h 2760"/>
              <a:gd name="T20" fmla="*/ 0 w 2506"/>
              <a:gd name="T21" fmla="*/ 1933 h 2760"/>
              <a:gd name="T22" fmla="*/ 0 w 2506"/>
              <a:gd name="T23" fmla="*/ 2387 h 2760"/>
              <a:gd name="T24" fmla="*/ 240 w 2506"/>
              <a:gd name="T25" fmla="*/ 2387 h 2760"/>
              <a:gd name="T26" fmla="*/ 240 w 2506"/>
              <a:gd name="T27" fmla="*/ 2760 h 2760"/>
              <a:gd name="T28" fmla="*/ 2506 w 2506"/>
              <a:gd name="T29" fmla="*/ 2760 h 2760"/>
              <a:gd name="T30" fmla="*/ 2506 w 2506"/>
              <a:gd name="T31" fmla="*/ 0 h 2760"/>
              <a:gd name="T32" fmla="*/ 240 w 2506"/>
              <a:gd name="T33" fmla="*/ 0 h 2760"/>
              <a:gd name="T34" fmla="*/ 573 w 2506"/>
              <a:gd name="T35" fmla="*/ 773 h 2760"/>
              <a:gd name="T36" fmla="*/ 826 w 2506"/>
              <a:gd name="T37" fmla="*/ 773 h 2760"/>
              <a:gd name="T38" fmla="*/ 826 w 2506"/>
              <a:gd name="T39" fmla="*/ 533 h 2760"/>
              <a:gd name="T40" fmla="*/ 1066 w 2506"/>
              <a:gd name="T41" fmla="*/ 533 h 2760"/>
              <a:gd name="T42" fmla="*/ 1066 w 2506"/>
              <a:gd name="T43" fmla="*/ 773 h 2760"/>
              <a:gd name="T44" fmla="*/ 1306 w 2506"/>
              <a:gd name="T45" fmla="*/ 773 h 2760"/>
              <a:gd name="T46" fmla="*/ 1306 w 2506"/>
              <a:gd name="T47" fmla="*/ 1013 h 2760"/>
              <a:gd name="T48" fmla="*/ 1066 w 2506"/>
              <a:gd name="T49" fmla="*/ 1013 h 2760"/>
              <a:gd name="T50" fmla="*/ 1066 w 2506"/>
              <a:gd name="T51" fmla="*/ 1267 h 2760"/>
              <a:gd name="T52" fmla="*/ 826 w 2506"/>
              <a:gd name="T53" fmla="*/ 1267 h 2760"/>
              <a:gd name="T54" fmla="*/ 826 w 2506"/>
              <a:gd name="T55" fmla="*/ 1013 h 2760"/>
              <a:gd name="T56" fmla="*/ 573 w 2506"/>
              <a:gd name="T57" fmla="*/ 1013 h 2760"/>
              <a:gd name="T58" fmla="*/ 573 w 2506"/>
              <a:gd name="T59" fmla="*/ 773 h 2760"/>
              <a:gd name="T60" fmla="*/ 2173 w 2506"/>
              <a:gd name="T61" fmla="*/ 2293 h 2760"/>
              <a:gd name="T62" fmla="*/ 573 w 2506"/>
              <a:gd name="T63" fmla="*/ 2293 h 2760"/>
              <a:gd name="T64" fmla="*/ 573 w 2506"/>
              <a:gd name="T65" fmla="*/ 2067 h 2760"/>
              <a:gd name="T66" fmla="*/ 2173 w 2506"/>
              <a:gd name="T67" fmla="*/ 2067 h 2760"/>
              <a:gd name="T68" fmla="*/ 2173 w 2506"/>
              <a:gd name="T69" fmla="*/ 2293 h 2760"/>
              <a:gd name="T70" fmla="*/ 2173 w 2506"/>
              <a:gd name="T71" fmla="*/ 1787 h 2760"/>
              <a:gd name="T72" fmla="*/ 573 w 2506"/>
              <a:gd name="T73" fmla="*/ 1787 h 2760"/>
              <a:gd name="T74" fmla="*/ 573 w 2506"/>
              <a:gd name="T75" fmla="*/ 1560 h 2760"/>
              <a:gd name="T76" fmla="*/ 2173 w 2506"/>
              <a:gd name="T77" fmla="*/ 1560 h 2760"/>
              <a:gd name="T78" fmla="*/ 2173 w 2506"/>
              <a:gd name="T79" fmla="*/ 1787 h 2760"/>
              <a:gd name="T80" fmla="*/ 2173 w 2506"/>
              <a:gd name="T81" fmla="*/ 1267 h 2760"/>
              <a:gd name="T82" fmla="*/ 1520 w 2506"/>
              <a:gd name="T83" fmla="*/ 1267 h 2760"/>
              <a:gd name="T84" fmla="*/ 1520 w 2506"/>
              <a:gd name="T85" fmla="*/ 1040 h 2760"/>
              <a:gd name="T86" fmla="*/ 2173 w 2506"/>
              <a:gd name="T87" fmla="*/ 1040 h 2760"/>
              <a:gd name="T88" fmla="*/ 2173 w 2506"/>
              <a:gd name="T89" fmla="*/ 1267 h 2760"/>
              <a:gd name="T90" fmla="*/ 2173 w 2506"/>
              <a:gd name="T91" fmla="*/ 760 h 2760"/>
              <a:gd name="T92" fmla="*/ 1520 w 2506"/>
              <a:gd name="T93" fmla="*/ 760 h 2760"/>
              <a:gd name="T94" fmla="*/ 1520 w 2506"/>
              <a:gd name="T95" fmla="*/ 533 h 2760"/>
              <a:gd name="T96" fmla="*/ 2173 w 2506"/>
              <a:gd name="T97" fmla="*/ 533 h 2760"/>
              <a:gd name="T98" fmla="*/ 2173 w 2506"/>
              <a:gd name="T99" fmla="*/ 760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6" h="2760">
                <a:moveTo>
                  <a:pt x="240" y="0"/>
                </a:moveTo>
                <a:lnTo>
                  <a:pt x="240" y="387"/>
                </a:lnTo>
                <a:lnTo>
                  <a:pt x="0" y="387"/>
                </a:lnTo>
                <a:lnTo>
                  <a:pt x="0" y="840"/>
                </a:lnTo>
                <a:lnTo>
                  <a:pt x="240" y="840"/>
                </a:lnTo>
                <a:lnTo>
                  <a:pt x="240" y="1160"/>
                </a:lnTo>
                <a:lnTo>
                  <a:pt x="0" y="1160"/>
                </a:lnTo>
                <a:lnTo>
                  <a:pt x="0" y="1613"/>
                </a:lnTo>
                <a:lnTo>
                  <a:pt x="240" y="1613"/>
                </a:lnTo>
                <a:lnTo>
                  <a:pt x="240" y="1933"/>
                </a:lnTo>
                <a:lnTo>
                  <a:pt x="0" y="1933"/>
                </a:lnTo>
                <a:lnTo>
                  <a:pt x="0" y="2387"/>
                </a:lnTo>
                <a:lnTo>
                  <a:pt x="240" y="2387"/>
                </a:lnTo>
                <a:lnTo>
                  <a:pt x="240" y="2760"/>
                </a:lnTo>
                <a:lnTo>
                  <a:pt x="2506" y="2760"/>
                </a:lnTo>
                <a:lnTo>
                  <a:pt x="2506" y="0"/>
                </a:lnTo>
                <a:lnTo>
                  <a:pt x="240" y="0"/>
                </a:lnTo>
                <a:close/>
                <a:moveTo>
                  <a:pt x="573" y="773"/>
                </a:moveTo>
                <a:lnTo>
                  <a:pt x="826" y="773"/>
                </a:lnTo>
                <a:lnTo>
                  <a:pt x="826" y="533"/>
                </a:lnTo>
                <a:lnTo>
                  <a:pt x="1066" y="533"/>
                </a:lnTo>
                <a:lnTo>
                  <a:pt x="1066" y="773"/>
                </a:lnTo>
                <a:lnTo>
                  <a:pt x="1306" y="773"/>
                </a:lnTo>
                <a:lnTo>
                  <a:pt x="1306" y="1013"/>
                </a:lnTo>
                <a:lnTo>
                  <a:pt x="1066" y="1013"/>
                </a:lnTo>
                <a:lnTo>
                  <a:pt x="1066" y="1267"/>
                </a:lnTo>
                <a:lnTo>
                  <a:pt x="826" y="1267"/>
                </a:lnTo>
                <a:lnTo>
                  <a:pt x="826" y="1013"/>
                </a:lnTo>
                <a:lnTo>
                  <a:pt x="573" y="1013"/>
                </a:lnTo>
                <a:lnTo>
                  <a:pt x="573" y="773"/>
                </a:lnTo>
                <a:close/>
                <a:moveTo>
                  <a:pt x="2173" y="2293"/>
                </a:moveTo>
                <a:lnTo>
                  <a:pt x="573" y="2293"/>
                </a:lnTo>
                <a:lnTo>
                  <a:pt x="573" y="2067"/>
                </a:lnTo>
                <a:lnTo>
                  <a:pt x="2173" y="2067"/>
                </a:lnTo>
                <a:lnTo>
                  <a:pt x="2173" y="2293"/>
                </a:lnTo>
                <a:close/>
                <a:moveTo>
                  <a:pt x="2173" y="1787"/>
                </a:moveTo>
                <a:lnTo>
                  <a:pt x="573" y="1787"/>
                </a:lnTo>
                <a:lnTo>
                  <a:pt x="573" y="1560"/>
                </a:lnTo>
                <a:lnTo>
                  <a:pt x="2173" y="1560"/>
                </a:lnTo>
                <a:lnTo>
                  <a:pt x="2173" y="1787"/>
                </a:lnTo>
                <a:close/>
                <a:moveTo>
                  <a:pt x="2173" y="1267"/>
                </a:moveTo>
                <a:lnTo>
                  <a:pt x="1520" y="1267"/>
                </a:lnTo>
                <a:lnTo>
                  <a:pt x="1520" y="1040"/>
                </a:lnTo>
                <a:lnTo>
                  <a:pt x="2173" y="1040"/>
                </a:lnTo>
                <a:lnTo>
                  <a:pt x="2173" y="1267"/>
                </a:lnTo>
                <a:close/>
                <a:moveTo>
                  <a:pt x="2173" y="760"/>
                </a:moveTo>
                <a:lnTo>
                  <a:pt x="1520" y="760"/>
                </a:lnTo>
                <a:lnTo>
                  <a:pt x="1520" y="533"/>
                </a:lnTo>
                <a:lnTo>
                  <a:pt x="2173" y="533"/>
                </a:lnTo>
                <a:lnTo>
                  <a:pt x="2173" y="76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文本框 2">
            <a:extLst>
              <a:ext uri="{FF2B5EF4-FFF2-40B4-BE49-F238E27FC236}">
                <a16:creationId xmlns:a16="http://schemas.microsoft.com/office/drawing/2014/main" id="{01FCE783-CE96-B722-BFD0-56D5B9D105CC}"/>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C3E98368-4C93-26AC-4BE3-687BF8C4F875}"/>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3159354B-33F2-43A4-E872-ED56BCD66A87}"/>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D744A40D-316C-7931-2E16-0FDA8F4631D8}"/>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63BF82BB-315C-84B4-2315-24BE605CC62B}"/>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1403621-1FBE-01F6-7FEE-53984A5D808F}"/>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3D25DDA-BB09-F408-F793-214D6D731997}"/>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832046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MH_Text_1">
            <a:extLst>
              <a:ext uri="{FF2B5EF4-FFF2-40B4-BE49-F238E27FC236}">
                <a16:creationId xmlns:a16="http://schemas.microsoft.com/office/drawing/2014/main" id="{2B5D21AB-7591-906C-2421-D364A138CE27}"/>
              </a:ext>
            </a:extLst>
          </p:cNvPr>
          <p:cNvSpPr/>
          <p:nvPr/>
        </p:nvSpPr>
        <p:spPr>
          <a:xfrm>
            <a:off x="482599" y="800099"/>
            <a:ext cx="11229975" cy="532923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占位符 1">
            <a:extLst>
              <a:ext uri="{FF2B5EF4-FFF2-40B4-BE49-F238E27FC236}">
                <a16:creationId xmlns:a16="http://schemas.microsoft.com/office/drawing/2014/main" id="{E0E2DE4C-26B9-4A89-4057-CABBFD3583CD}"/>
              </a:ext>
            </a:extLst>
          </p:cNvPr>
          <p:cNvSpPr>
            <a:spLocks noGrp="1"/>
          </p:cNvSpPr>
          <p:nvPr>
            <p:ph type="body" sz="quarter" idx="10"/>
          </p:nvPr>
        </p:nvSpPr>
        <p:spPr>
          <a:xfrm>
            <a:off x="1058712" y="291068"/>
            <a:ext cx="10653863" cy="369332"/>
          </a:xfrm>
        </p:spPr>
        <p:txBody>
          <a:bodyPr/>
          <a:lstStyle/>
          <a:p>
            <a:r>
              <a:rPr lang="en-US" altLang="zh-CN" dirty="0"/>
              <a:t>《</a:t>
            </a:r>
            <a:r>
              <a:rPr lang="zh-CN" altLang="en-US" dirty="0"/>
              <a:t>原发性骨质疏松症诊疗指南（</a:t>
            </a:r>
            <a:r>
              <a:rPr lang="en-US" altLang="zh-CN" dirty="0"/>
              <a:t>2022</a:t>
            </a:r>
            <a:r>
              <a:rPr lang="zh-CN" altLang="en-US" dirty="0"/>
              <a:t>版）编写组名单</a:t>
            </a:r>
          </a:p>
        </p:txBody>
      </p:sp>
      <p:grpSp>
        <p:nvGrpSpPr>
          <p:cNvPr id="135" name="组合 134">
            <a:extLst>
              <a:ext uri="{FF2B5EF4-FFF2-40B4-BE49-F238E27FC236}">
                <a16:creationId xmlns:a16="http://schemas.microsoft.com/office/drawing/2014/main" id="{D39D009E-9BBD-9A05-5DA3-C64B73BC14FB}"/>
              </a:ext>
            </a:extLst>
          </p:cNvPr>
          <p:cNvGrpSpPr/>
          <p:nvPr/>
        </p:nvGrpSpPr>
        <p:grpSpPr>
          <a:xfrm>
            <a:off x="757439" y="1079991"/>
            <a:ext cx="10661819" cy="338554"/>
            <a:chOff x="757439" y="1232756"/>
            <a:chExt cx="10661819" cy="338554"/>
          </a:xfrm>
        </p:grpSpPr>
        <p:sp>
          <p:nvSpPr>
            <p:cNvPr id="5" name="文本框 4">
              <a:extLst>
                <a:ext uri="{FF2B5EF4-FFF2-40B4-BE49-F238E27FC236}">
                  <a16:creationId xmlns:a16="http://schemas.microsoft.com/office/drawing/2014/main" id="{98C2841D-E352-9BE8-6E1E-0939A5C6C39E}"/>
                </a:ext>
              </a:extLst>
            </p:cNvPr>
            <p:cNvSpPr txBox="1"/>
            <p:nvPr/>
          </p:nvSpPr>
          <p:spPr>
            <a:xfrm>
              <a:off x="1122114" y="1232756"/>
              <a:ext cx="10297144" cy="338554"/>
            </a:xfrm>
            <a:prstGeom prst="rect">
              <a:avLst/>
            </a:prstGeom>
            <a:noFill/>
          </p:spPr>
          <p:txBody>
            <a:bodyPr wrap="square">
              <a:spAutoFit/>
            </a:bodyPr>
            <a:lstStyle/>
            <a:p>
              <a:pPr algn="just">
                <a:spcBef>
                  <a:spcPts val="600"/>
                </a:spcBef>
              </a:pP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顾问：廖二元 徐苓 孟迅吾</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22" name="Group 24">
              <a:extLst>
                <a:ext uri="{FF2B5EF4-FFF2-40B4-BE49-F238E27FC236}">
                  <a16:creationId xmlns:a16="http://schemas.microsoft.com/office/drawing/2014/main" id="{4D0E1C4F-1BE9-4FE3-F3E3-1710C7397C04}"/>
                </a:ext>
              </a:extLst>
            </p:cNvPr>
            <p:cNvGrpSpPr/>
            <p:nvPr/>
          </p:nvGrpSpPr>
          <p:grpSpPr>
            <a:xfrm>
              <a:off x="757439" y="1251640"/>
              <a:ext cx="301273" cy="300786"/>
              <a:chOff x="757440" y="1270524"/>
              <a:chExt cx="301273" cy="300786"/>
            </a:xfrm>
          </p:grpSpPr>
          <p:grpSp>
            <p:nvGrpSpPr>
              <p:cNvPr id="123" name="组合 122">
                <a:extLst>
                  <a:ext uri="{FF2B5EF4-FFF2-40B4-BE49-F238E27FC236}">
                    <a16:creationId xmlns:a16="http://schemas.microsoft.com/office/drawing/2014/main" id="{FEC53B7D-8C75-8C2D-4B91-D598501FDD5D}"/>
                  </a:ext>
                </a:extLst>
              </p:cNvPr>
              <p:cNvGrpSpPr/>
              <p:nvPr/>
            </p:nvGrpSpPr>
            <p:grpSpPr>
              <a:xfrm>
                <a:off x="757440" y="1270524"/>
                <a:ext cx="301273" cy="300786"/>
                <a:chOff x="959411" y="2636912"/>
                <a:chExt cx="1233415" cy="1231420"/>
              </a:xfrm>
            </p:grpSpPr>
            <p:grpSp>
              <p:nvGrpSpPr>
                <p:cNvPr id="125" name="组合 124">
                  <a:extLst>
                    <a:ext uri="{FF2B5EF4-FFF2-40B4-BE49-F238E27FC236}">
                      <a16:creationId xmlns:a16="http://schemas.microsoft.com/office/drawing/2014/main" id="{BAB162BF-AD0A-D30B-C3B8-76B1CBC83104}"/>
                    </a:ext>
                  </a:extLst>
                </p:cNvPr>
                <p:cNvGrpSpPr/>
                <p:nvPr/>
              </p:nvGrpSpPr>
              <p:grpSpPr>
                <a:xfrm>
                  <a:off x="968937" y="2644443"/>
                  <a:ext cx="1223889" cy="1223889"/>
                  <a:chOff x="1066542" y="2618317"/>
                  <a:chExt cx="1223889" cy="1223889"/>
                </a:xfrm>
              </p:grpSpPr>
              <p:sp>
                <p:nvSpPr>
                  <p:cNvPr id="128" name="椭圆 127">
                    <a:extLst>
                      <a:ext uri="{FF2B5EF4-FFF2-40B4-BE49-F238E27FC236}">
                        <a16:creationId xmlns:a16="http://schemas.microsoft.com/office/drawing/2014/main" id="{14381C08-F79D-8397-9192-74E6C5B96895}"/>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9" name="椭圆 128">
                    <a:extLst>
                      <a:ext uri="{FF2B5EF4-FFF2-40B4-BE49-F238E27FC236}">
                        <a16:creationId xmlns:a16="http://schemas.microsoft.com/office/drawing/2014/main" id="{C046B9FB-20E8-B379-A329-1DE75C7416A1}"/>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6" name="弧形 125">
                  <a:extLst>
                    <a:ext uri="{FF2B5EF4-FFF2-40B4-BE49-F238E27FC236}">
                      <a16:creationId xmlns:a16="http://schemas.microsoft.com/office/drawing/2014/main" id="{BC7D00BA-5E45-7FCF-2ED6-9A51F5D4E17C}"/>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7" name="弧形 126">
                  <a:extLst>
                    <a:ext uri="{FF2B5EF4-FFF2-40B4-BE49-F238E27FC236}">
                      <a16:creationId xmlns:a16="http://schemas.microsoft.com/office/drawing/2014/main" id="{2B744D74-8859-7666-688B-BD5D27D1431B}"/>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4" name="working-man-with-a-bow-and-a-hat_57080">
                <a:extLst>
                  <a:ext uri="{FF2B5EF4-FFF2-40B4-BE49-F238E27FC236}">
                    <a16:creationId xmlns:a16="http://schemas.microsoft.com/office/drawing/2014/main" id="{704C5526-82A8-3625-9A7F-E77665794E57}"/>
                  </a:ext>
                </a:extLst>
              </p:cNvPr>
              <p:cNvSpPr/>
              <p:nvPr/>
            </p:nvSpPr>
            <p:spPr>
              <a:xfrm>
                <a:off x="845521" y="1358154"/>
                <a:ext cx="125106" cy="125524"/>
              </a:xfrm>
              <a:custGeom>
                <a:avLst/>
                <a:gdLst>
                  <a:gd name="T0" fmla="*/ 3201 w 3201"/>
                  <a:gd name="T1" fmla="*/ 1748 h 3214"/>
                  <a:gd name="T2" fmla="*/ 2821 w 3201"/>
                  <a:gd name="T3" fmla="*/ 1394 h 3214"/>
                  <a:gd name="T4" fmla="*/ 2787 w 3201"/>
                  <a:gd name="T5" fmla="*/ 1240 h 3214"/>
                  <a:gd name="T6" fmla="*/ 2967 w 3201"/>
                  <a:gd name="T7" fmla="*/ 790 h 3214"/>
                  <a:gd name="T8" fmla="*/ 2627 w 3201"/>
                  <a:gd name="T9" fmla="*/ 396 h 3214"/>
                  <a:gd name="T10" fmla="*/ 2233 w 3201"/>
                  <a:gd name="T11" fmla="*/ 735 h 3214"/>
                  <a:gd name="T12" fmla="*/ 2233 w 3201"/>
                  <a:gd name="T13" fmla="*/ 790 h 3214"/>
                  <a:gd name="T14" fmla="*/ 2413 w 3201"/>
                  <a:gd name="T15" fmla="*/ 1240 h 3214"/>
                  <a:gd name="T16" fmla="*/ 2367 w 3201"/>
                  <a:gd name="T17" fmla="*/ 1392 h 3214"/>
                  <a:gd name="T18" fmla="*/ 2221 w 3201"/>
                  <a:gd name="T19" fmla="*/ 1460 h 3214"/>
                  <a:gd name="T20" fmla="*/ 2221 w 3201"/>
                  <a:gd name="T21" fmla="*/ 1364 h 3214"/>
                  <a:gd name="T22" fmla="*/ 1821 w 3201"/>
                  <a:gd name="T23" fmla="*/ 1010 h 3214"/>
                  <a:gd name="T24" fmla="*/ 1787 w 3201"/>
                  <a:gd name="T25" fmla="*/ 856 h 3214"/>
                  <a:gd name="T26" fmla="*/ 1969 w 3201"/>
                  <a:gd name="T27" fmla="*/ 410 h 3214"/>
                  <a:gd name="T28" fmla="*/ 1629 w 3201"/>
                  <a:gd name="T29" fmla="*/ 15 h 3214"/>
                  <a:gd name="T30" fmla="*/ 1235 w 3201"/>
                  <a:gd name="T31" fmla="*/ 356 h 3214"/>
                  <a:gd name="T32" fmla="*/ 1235 w 3201"/>
                  <a:gd name="T33" fmla="*/ 410 h 3214"/>
                  <a:gd name="T34" fmla="*/ 1415 w 3201"/>
                  <a:gd name="T35" fmla="*/ 860 h 3214"/>
                  <a:gd name="T36" fmla="*/ 1369 w 3201"/>
                  <a:gd name="T37" fmla="*/ 1012 h 3214"/>
                  <a:gd name="T38" fmla="*/ 989 w 3201"/>
                  <a:gd name="T39" fmla="*/ 1366 h 3214"/>
                  <a:gd name="T40" fmla="*/ 989 w 3201"/>
                  <a:gd name="T41" fmla="*/ 1466 h 3214"/>
                  <a:gd name="T42" fmla="*/ 837 w 3201"/>
                  <a:gd name="T43" fmla="*/ 1394 h 3214"/>
                  <a:gd name="T44" fmla="*/ 791 w 3201"/>
                  <a:gd name="T45" fmla="*/ 1242 h 3214"/>
                  <a:gd name="T46" fmla="*/ 971 w 3201"/>
                  <a:gd name="T47" fmla="*/ 792 h 3214"/>
                  <a:gd name="T48" fmla="*/ 649 w 3201"/>
                  <a:gd name="T49" fmla="*/ 394 h 3214"/>
                  <a:gd name="T50" fmla="*/ 600 w 3201"/>
                  <a:gd name="T51" fmla="*/ 392 h 3214"/>
                  <a:gd name="T52" fmla="*/ 231 w 3201"/>
                  <a:gd name="T53" fmla="*/ 746 h 3214"/>
                  <a:gd name="T54" fmla="*/ 233 w 3201"/>
                  <a:gd name="T55" fmla="*/ 792 h 3214"/>
                  <a:gd name="T56" fmla="*/ 412 w 3201"/>
                  <a:gd name="T57" fmla="*/ 1242 h 3214"/>
                  <a:gd name="T58" fmla="*/ 378 w 3201"/>
                  <a:gd name="T59" fmla="*/ 1396 h 3214"/>
                  <a:gd name="T60" fmla="*/ 0 w 3201"/>
                  <a:gd name="T61" fmla="*/ 1748 h 3214"/>
                  <a:gd name="T62" fmla="*/ 0 w 3201"/>
                  <a:gd name="T63" fmla="*/ 2410 h 3214"/>
                  <a:gd name="T64" fmla="*/ 955 w 3201"/>
                  <a:gd name="T65" fmla="*/ 3210 h 3214"/>
                  <a:gd name="T66" fmla="*/ 955 w 3201"/>
                  <a:gd name="T67" fmla="*/ 3011 h 3214"/>
                  <a:gd name="T68" fmla="*/ 1355 w 3201"/>
                  <a:gd name="T69" fmla="*/ 2626 h 3214"/>
                  <a:gd name="T70" fmla="*/ 1387 w 3201"/>
                  <a:gd name="T71" fmla="*/ 2594 h 3214"/>
                  <a:gd name="T72" fmla="*/ 1387 w 3201"/>
                  <a:gd name="T73" fmla="*/ 2522 h 3214"/>
                  <a:gd name="T74" fmla="*/ 1200 w 3201"/>
                  <a:gd name="T75" fmla="*/ 2056 h 3214"/>
                  <a:gd name="T76" fmla="*/ 1600 w 3201"/>
                  <a:gd name="T77" fmla="*/ 1656 h 3214"/>
                  <a:gd name="T78" fmla="*/ 2000 w 3201"/>
                  <a:gd name="T79" fmla="*/ 2056 h 3214"/>
                  <a:gd name="T80" fmla="*/ 2000 w 3201"/>
                  <a:gd name="T81" fmla="*/ 2056 h 3214"/>
                  <a:gd name="T82" fmla="*/ 1818 w 3201"/>
                  <a:gd name="T83" fmla="*/ 2522 h 3214"/>
                  <a:gd name="T84" fmla="*/ 1834 w 3201"/>
                  <a:gd name="T85" fmla="*/ 2630 h 3214"/>
                  <a:gd name="T86" fmla="*/ 2252 w 3201"/>
                  <a:gd name="T87" fmla="*/ 3015 h 3214"/>
                  <a:gd name="T88" fmla="*/ 2252 w 3201"/>
                  <a:gd name="T89" fmla="*/ 3214 h 3214"/>
                  <a:gd name="T90" fmla="*/ 3200 w 3201"/>
                  <a:gd name="T91" fmla="*/ 2411 h 3214"/>
                  <a:gd name="T92" fmla="*/ 3200 w 3201"/>
                  <a:gd name="T93" fmla="*/ 1748 h 3214"/>
                  <a:gd name="T94" fmla="*/ 3201 w 3201"/>
                  <a:gd name="T95" fmla="*/ 1748 h 3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1" h="3214">
                    <a:moveTo>
                      <a:pt x="3201" y="1748"/>
                    </a:moveTo>
                    <a:cubicBezTo>
                      <a:pt x="3201" y="1606"/>
                      <a:pt x="3039" y="1468"/>
                      <a:pt x="2821" y="1394"/>
                    </a:cubicBezTo>
                    <a:cubicBezTo>
                      <a:pt x="2821" y="1394"/>
                      <a:pt x="2749" y="1362"/>
                      <a:pt x="2787" y="1240"/>
                    </a:cubicBezTo>
                    <a:cubicBezTo>
                      <a:pt x="2900" y="1117"/>
                      <a:pt x="2964" y="957"/>
                      <a:pt x="2967" y="790"/>
                    </a:cubicBezTo>
                    <a:cubicBezTo>
                      <a:pt x="2982" y="587"/>
                      <a:pt x="2830" y="411"/>
                      <a:pt x="2627" y="396"/>
                    </a:cubicBezTo>
                    <a:cubicBezTo>
                      <a:pt x="2424" y="381"/>
                      <a:pt x="2248" y="533"/>
                      <a:pt x="2233" y="735"/>
                    </a:cubicBezTo>
                    <a:cubicBezTo>
                      <a:pt x="2232" y="754"/>
                      <a:pt x="2232" y="772"/>
                      <a:pt x="2233" y="790"/>
                    </a:cubicBezTo>
                    <a:cubicBezTo>
                      <a:pt x="2236" y="957"/>
                      <a:pt x="2300" y="1117"/>
                      <a:pt x="2413" y="1240"/>
                    </a:cubicBezTo>
                    <a:cubicBezTo>
                      <a:pt x="2453" y="1348"/>
                      <a:pt x="2381" y="1386"/>
                      <a:pt x="2367" y="1392"/>
                    </a:cubicBezTo>
                    <a:cubicBezTo>
                      <a:pt x="2316" y="1410"/>
                      <a:pt x="2267" y="1433"/>
                      <a:pt x="2221" y="1460"/>
                    </a:cubicBezTo>
                    <a:lnTo>
                      <a:pt x="2221" y="1364"/>
                    </a:lnTo>
                    <a:cubicBezTo>
                      <a:pt x="2221" y="1222"/>
                      <a:pt x="2041" y="1084"/>
                      <a:pt x="1821" y="1010"/>
                    </a:cubicBezTo>
                    <a:cubicBezTo>
                      <a:pt x="1821" y="1010"/>
                      <a:pt x="1749" y="978"/>
                      <a:pt x="1787" y="856"/>
                    </a:cubicBezTo>
                    <a:cubicBezTo>
                      <a:pt x="1899" y="734"/>
                      <a:pt x="1964" y="576"/>
                      <a:pt x="1969" y="410"/>
                    </a:cubicBezTo>
                    <a:cubicBezTo>
                      <a:pt x="1984" y="207"/>
                      <a:pt x="1832" y="30"/>
                      <a:pt x="1629" y="15"/>
                    </a:cubicBezTo>
                    <a:cubicBezTo>
                      <a:pt x="1426" y="0"/>
                      <a:pt x="1250" y="153"/>
                      <a:pt x="1235" y="356"/>
                    </a:cubicBezTo>
                    <a:cubicBezTo>
                      <a:pt x="1234" y="374"/>
                      <a:pt x="1234" y="392"/>
                      <a:pt x="1235" y="410"/>
                    </a:cubicBezTo>
                    <a:cubicBezTo>
                      <a:pt x="1238" y="577"/>
                      <a:pt x="1302" y="737"/>
                      <a:pt x="1415" y="860"/>
                    </a:cubicBezTo>
                    <a:cubicBezTo>
                      <a:pt x="1455" y="968"/>
                      <a:pt x="1383" y="1006"/>
                      <a:pt x="1369" y="1012"/>
                    </a:cubicBezTo>
                    <a:cubicBezTo>
                      <a:pt x="1169" y="1088"/>
                      <a:pt x="989" y="1228"/>
                      <a:pt x="989" y="1366"/>
                    </a:cubicBezTo>
                    <a:lnTo>
                      <a:pt x="989" y="1466"/>
                    </a:lnTo>
                    <a:cubicBezTo>
                      <a:pt x="940" y="1438"/>
                      <a:pt x="889" y="1414"/>
                      <a:pt x="837" y="1394"/>
                    </a:cubicBezTo>
                    <a:cubicBezTo>
                      <a:pt x="823" y="1394"/>
                      <a:pt x="751" y="1348"/>
                      <a:pt x="791" y="1242"/>
                    </a:cubicBezTo>
                    <a:cubicBezTo>
                      <a:pt x="904" y="1119"/>
                      <a:pt x="968" y="959"/>
                      <a:pt x="971" y="792"/>
                    </a:cubicBezTo>
                    <a:cubicBezTo>
                      <a:pt x="992" y="593"/>
                      <a:pt x="848" y="415"/>
                      <a:pt x="649" y="394"/>
                    </a:cubicBezTo>
                    <a:cubicBezTo>
                      <a:pt x="633" y="392"/>
                      <a:pt x="616" y="392"/>
                      <a:pt x="600" y="392"/>
                    </a:cubicBezTo>
                    <a:cubicBezTo>
                      <a:pt x="401" y="387"/>
                      <a:pt x="235" y="546"/>
                      <a:pt x="231" y="746"/>
                    </a:cubicBezTo>
                    <a:cubicBezTo>
                      <a:pt x="230" y="761"/>
                      <a:pt x="231" y="777"/>
                      <a:pt x="233" y="792"/>
                    </a:cubicBezTo>
                    <a:cubicBezTo>
                      <a:pt x="236" y="959"/>
                      <a:pt x="300" y="1119"/>
                      <a:pt x="412" y="1242"/>
                    </a:cubicBezTo>
                    <a:cubicBezTo>
                      <a:pt x="452" y="1364"/>
                      <a:pt x="388" y="1392"/>
                      <a:pt x="378" y="1396"/>
                    </a:cubicBezTo>
                    <a:cubicBezTo>
                      <a:pt x="162" y="1468"/>
                      <a:pt x="0" y="1610"/>
                      <a:pt x="0" y="1748"/>
                    </a:cubicBezTo>
                    <a:lnTo>
                      <a:pt x="0" y="2410"/>
                    </a:lnTo>
                    <a:cubicBezTo>
                      <a:pt x="0" y="2766"/>
                      <a:pt x="401" y="3070"/>
                      <a:pt x="955" y="3210"/>
                    </a:cubicBezTo>
                    <a:lnTo>
                      <a:pt x="955" y="3011"/>
                    </a:lnTo>
                    <a:cubicBezTo>
                      <a:pt x="955" y="2848"/>
                      <a:pt x="1155" y="2700"/>
                      <a:pt x="1355" y="2626"/>
                    </a:cubicBezTo>
                    <a:cubicBezTo>
                      <a:pt x="1369" y="2620"/>
                      <a:pt x="1380" y="2609"/>
                      <a:pt x="1387" y="2594"/>
                    </a:cubicBezTo>
                    <a:cubicBezTo>
                      <a:pt x="1396" y="2571"/>
                      <a:pt x="1396" y="2546"/>
                      <a:pt x="1387" y="2522"/>
                    </a:cubicBezTo>
                    <a:cubicBezTo>
                      <a:pt x="1271" y="2394"/>
                      <a:pt x="1205" y="2229"/>
                      <a:pt x="1200" y="2056"/>
                    </a:cubicBezTo>
                    <a:cubicBezTo>
                      <a:pt x="1200" y="1835"/>
                      <a:pt x="1379" y="1656"/>
                      <a:pt x="1600" y="1656"/>
                    </a:cubicBezTo>
                    <a:cubicBezTo>
                      <a:pt x="1821" y="1656"/>
                      <a:pt x="2000" y="1835"/>
                      <a:pt x="2000" y="2056"/>
                    </a:cubicBezTo>
                    <a:lnTo>
                      <a:pt x="2000" y="2056"/>
                    </a:lnTo>
                    <a:cubicBezTo>
                      <a:pt x="1997" y="2228"/>
                      <a:pt x="1933" y="2394"/>
                      <a:pt x="1818" y="2522"/>
                    </a:cubicBezTo>
                    <a:cubicBezTo>
                      <a:pt x="1796" y="2594"/>
                      <a:pt x="1818" y="2624"/>
                      <a:pt x="1834" y="2630"/>
                    </a:cubicBezTo>
                    <a:cubicBezTo>
                      <a:pt x="2034" y="2696"/>
                      <a:pt x="2252" y="2830"/>
                      <a:pt x="2252" y="3015"/>
                    </a:cubicBezTo>
                    <a:lnTo>
                      <a:pt x="2252" y="3214"/>
                    </a:lnTo>
                    <a:cubicBezTo>
                      <a:pt x="2800" y="3075"/>
                      <a:pt x="3200" y="2768"/>
                      <a:pt x="3200" y="2411"/>
                    </a:cubicBezTo>
                    <a:lnTo>
                      <a:pt x="3200" y="1748"/>
                    </a:lnTo>
                    <a:lnTo>
                      <a:pt x="3201" y="1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34" name="组合 133">
            <a:extLst>
              <a:ext uri="{FF2B5EF4-FFF2-40B4-BE49-F238E27FC236}">
                <a16:creationId xmlns:a16="http://schemas.microsoft.com/office/drawing/2014/main" id="{3B6D99FF-03E6-B85D-BF98-A6A16DA133DF}"/>
              </a:ext>
            </a:extLst>
          </p:cNvPr>
          <p:cNvGrpSpPr/>
          <p:nvPr/>
        </p:nvGrpSpPr>
        <p:grpSpPr>
          <a:xfrm>
            <a:off x="757439" y="1653457"/>
            <a:ext cx="10661819" cy="338554"/>
            <a:chOff x="757439" y="1691664"/>
            <a:chExt cx="10661819" cy="338554"/>
          </a:xfrm>
        </p:grpSpPr>
        <p:sp>
          <p:nvSpPr>
            <p:cNvPr id="8" name="文本框 7">
              <a:extLst>
                <a:ext uri="{FF2B5EF4-FFF2-40B4-BE49-F238E27FC236}">
                  <a16:creationId xmlns:a16="http://schemas.microsoft.com/office/drawing/2014/main" id="{1AFBE0A8-F0C3-EE17-8023-B2FE425053D9}"/>
                </a:ext>
              </a:extLst>
            </p:cNvPr>
            <p:cNvSpPr txBox="1"/>
            <p:nvPr/>
          </p:nvSpPr>
          <p:spPr>
            <a:xfrm>
              <a:off x="1122114" y="1691664"/>
              <a:ext cx="10297144" cy="338554"/>
            </a:xfrm>
            <a:prstGeom prst="rect">
              <a:avLst/>
            </a:prstGeom>
            <a:noFill/>
          </p:spPr>
          <p:txBody>
            <a:bodyPr wrap="square">
              <a:spAutoFit/>
            </a:bodyPr>
            <a:lstStyle/>
            <a:p>
              <a:pPr algn="just">
                <a:spcBef>
                  <a:spcPts val="600"/>
                </a:spcBef>
              </a:pP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组长：章振林</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4" name="Group 25">
              <a:extLst>
                <a:ext uri="{FF2B5EF4-FFF2-40B4-BE49-F238E27FC236}">
                  <a16:creationId xmlns:a16="http://schemas.microsoft.com/office/drawing/2014/main" id="{CECB38A6-D30F-D070-E975-F780BC00CC0D}"/>
                </a:ext>
              </a:extLst>
            </p:cNvPr>
            <p:cNvGrpSpPr/>
            <p:nvPr/>
          </p:nvGrpSpPr>
          <p:grpSpPr>
            <a:xfrm>
              <a:off x="757439" y="1710548"/>
              <a:ext cx="301273" cy="300786"/>
              <a:chOff x="757440" y="1270524"/>
              <a:chExt cx="301273" cy="300786"/>
            </a:xfrm>
          </p:grpSpPr>
          <p:grpSp>
            <p:nvGrpSpPr>
              <p:cNvPr id="35" name="组合 34">
                <a:extLst>
                  <a:ext uri="{FF2B5EF4-FFF2-40B4-BE49-F238E27FC236}">
                    <a16:creationId xmlns:a16="http://schemas.microsoft.com/office/drawing/2014/main" id="{410123D9-A6C3-4DE1-3913-4C62D3493C40}"/>
                  </a:ext>
                </a:extLst>
              </p:cNvPr>
              <p:cNvGrpSpPr/>
              <p:nvPr/>
            </p:nvGrpSpPr>
            <p:grpSpPr>
              <a:xfrm>
                <a:off x="757440" y="1270524"/>
                <a:ext cx="301273" cy="300786"/>
                <a:chOff x="959411" y="2636912"/>
                <a:chExt cx="1233415" cy="1231420"/>
              </a:xfrm>
            </p:grpSpPr>
            <p:grpSp>
              <p:nvGrpSpPr>
                <p:cNvPr id="37" name="组合 36">
                  <a:extLst>
                    <a:ext uri="{FF2B5EF4-FFF2-40B4-BE49-F238E27FC236}">
                      <a16:creationId xmlns:a16="http://schemas.microsoft.com/office/drawing/2014/main" id="{391556BA-EF49-70C9-3F2B-7120BEA64708}"/>
                    </a:ext>
                  </a:extLst>
                </p:cNvPr>
                <p:cNvGrpSpPr/>
                <p:nvPr/>
              </p:nvGrpSpPr>
              <p:grpSpPr>
                <a:xfrm>
                  <a:off x="968937" y="2644443"/>
                  <a:ext cx="1223889" cy="1223889"/>
                  <a:chOff x="1066542" y="2618317"/>
                  <a:chExt cx="1223889" cy="1223889"/>
                </a:xfrm>
              </p:grpSpPr>
              <p:sp>
                <p:nvSpPr>
                  <p:cNvPr id="40" name="椭圆 39">
                    <a:extLst>
                      <a:ext uri="{FF2B5EF4-FFF2-40B4-BE49-F238E27FC236}">
                        <a16:creationId xmlns:a16="http://schemas.microsoft.com/office/drawing/2014/main" id="{0D999D94-7FE4-2293-9275-EE81A87D01AF}"/>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椭圆 40">
                    <a:extLst>
                      <a:ext uri="{FF2B5EF4-FFF2-40B4-BE49-F238E27FC236}">
                        <a16:creationId xmlns:a16="http://schemas.microsoft.com/office/drawing/2014/main" id="{1938AC90-3396-2086-4F92-32FBF2528850}"/>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8" name="弧形 37">
                  <a:extLst>
                    <a:ext uri="{FF2B5EF4-FFF2-40B4-BE49-F238E27FC236}">
                      <a16:creationId xmlns:a16="http://schemas.microsoft.com/office/drawing/2014/main" id="{B4B82B8F-8A4A-CE4A-C06A-97440C1D870E}"/>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弧形 38">
                  <a:extLst>
                    <a:ext uri="{FF2B5EF4-FFF2-40B4-BE49-F238E27FC236}">
                      <a16:creationId xmlns:a16="http://schemas.microsoft.com/office/drawing/2014/main" id="{32FBFBE7-EDB5-3DE7-9451-2294226D46EB}"/>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6" name="working-man-with-a-bow-and-a-hat_57080">
                <a:extLst>
                  <a:ext uri="{FF2B5EF4-FFF2-40B4-BE49-F238E27FC236}">
                    <a16:creationId xmlns:a16="http://schemas.microsoft.com/office/drawing/2014/main" id="{C8CDC0AA-412E-6D54-9FE0-560D00DF4CB9}"/>
                  </a:ext>
                </a:extLst>
              </p:cNvPr>
              <p:cNvSpPr/>
              <p:nvPr/>
            </p:nvSpPr>
            <p:spPr>
              <a:xfrm>
                <a:off x="852961" y="1358154"/>
                <a:ext cx="110226" cy="125524"/>
              </a:xfrm>
              <a:custGeom>
                <a:avLst/>
                <a:gdLst>
                  <a:gd name="T0" fmla="*/ 2807 w 2809"/>
                  <a:gd name="T1" fmla="*/ 3050 h 3200"/>
                  <a:gd name="T2" fmla="*/ 1407 w 2809"/>
                  <a:gd name="T3" fmla="*/ 3200 h 3200"/>
                  <a:gd name="T4" fmla="*/ 8 w 2809"/>
                  <a:gd name="T5" fmla="*/ 3050 h 3200"/>
                  <a:gd name="T6" fmla="*/ 119 w 2809"/>
                  <a:gd name="T7" fmla="*/ 2732 h 3200"/>
                  <a:gd name="T8" fmla="*/ 313 w 2809"/>
                  <a:gd name="T9" fmla="*/ 2555 h 3200"/>
                  <a:gd name="T10" fmla="*/ 562 w 2809"/>
                  <a:gd name="T11" fmla="*/ 2432 h 3200"/>
                  <a:gd name="T12" fmla="*/ 788 w 2809"/>
                  <a:gd name="T13" fmla="*/ 2337 h 3200"/>
                  <a:gd name="T14" fmla="*/ 851 w 2809"/>
                  <a:gd name="T15" fmla="*/ 2307 h 3200"/>
                  <a:gd name="T16" fmla="*/ 1050 w 2809"/>
                  <a:gd name="T17" fmla="*/ 2114 h 3200"/>
                  <a:gd name="T18" fmla="*/ 1053 w 2809"/>
                  <a:gd name="T19" fmla="*/ 2082 h 3200"/>
                  <a:gd name="T20" fmla="*/ 1058 w 2809"/>
                  <a:gd name="T21" fmla="*/ 1878 h 3200"/>
                  <a:gd name="T22" fmla="*/ 1057 w 2809"/>
                  <a:gd name="T23" fmla="*/ 1798 h 3200"/>
                  <a:gd name="T24" fmla="*/ 969 w 2809"/>
                  <a:gd name="T25" fmla="*/ 1680 h 3200"/>
                  <a:gd name="T26" fmla="*/ 888 w 2809"/>
                  <a:gd name="T27" fmla="*/ 1436 h 3200"/>
                  <a:gd name="T28" fmla="*/ 883 w 2809"/>
                  <a:gd name="T29" fmla="*/ 1430 h 3200"/>
                  <a:gd name="T30" fmla="*/ 790 w 2809"/>
                  <a:gd name="T31" fmla="*/ 1342 h 3200"/>
                  <a:gd name="T32" fmla="*/ 758 w 2809"/>
                  <a:gd name="T33" fmla="*/ 1195 h 3200"/>
                  <a:gd name="T34" fmla="*/ 810 w 2809"/>
                  <a:gd name="T35" fmla="*/ 1067 h 3200"/>
                  <a:gd name="T36" fmla="*/ 814 w 2809"/>
                  <a:gd name="T37" fmla="*/ 1055 h 3200"/>
                  <a:gd name="T38" fmla="*/ 757 w 2809"/>
                  <a:gd name="T39" fmla="*/ 594 h 3200"/>
                  <a:gd name="T40" fmla="*/ 820 w 2809"/>
                  <a:gd name="T41" fmla="*/ 309 h 3200"/>
                  <a:gd name="T42" fmla="*/ 969 w 2809"/>
                  <a:gd name="T43" fmla="*/ 125 h 3200"/>
                  <a:gd name="T44" fmla="*/ 1416 w 2809"/>
                  <a:gd name="T45" fmla="*/ 0 h 3200"/>
                  <a:gd name="T46" fmla="*/ 1671 w 2809"/>
                  <a:gd name="T47" fmla="*/ 62 h 3200"/>
                  <a:gd name="T48" fmla="*/ 1740 w 2809"/>
                  <a:gd name="T49" fmla="*/ 132 h 3200"/>
                  <a:gd name="T50" fmla="*/ 1944 w 2809"/>
                  <a:gd name="T51" fmla="*/ 223 h 3200"/>
                  <a:gd name="T52" fmla="*/ 2073 w 2809"/>
                  <a:gd name="T53" fmla="*/ 520 h 3200"/>
                  <a:gd name="T54" fmla="*/ 2007 w 2809"/>
                  <a:gd name="T55" fmla="*/ 1054 h 3200"/>
                  <a:gd name="T56" fmla="*/ 2010 w 2809"/>
                  <a:gd name="T57" fmla="*/ 1067 h 3200"/>
                  <a:gd name="T58" fmla="*/ 2062 w 2809"/>
                  <a:gd name="T59" fmla="*/ 1203 h 3200"/>
                  <a:gd name="T60" fmla="*/ 2010 w 2809"/>
                  <a:gd name="T61" fmla="*/ 1377 h 3200"/>
                  <a:gd name="T62" fmla="*/ 1937 w 2809"/>
                  <a:gd name="T63" fmla="*/ 1429 h 3200"/>
                  <a:gd name="T64" fmla="*/ 1932 w 2809"/>
                  <a:gd name="T65" fmla="*/ 1435 h 3200"/>
                  <a:gd name="T66" fmla="*/ 1846 w 2809"/>
                  <a:gd name="T67" fmla="*/ 1694 h 3200"/>
                  <a:gd name="T68" fmla="*/ 1767 w 2809"/>
                  <a:gd name="T69" fmla="*/ 1797 h 3200"/>
                  <a:gd name="T70" fmla="*/ 1766 w 2809"/>
                  <a:gd name="T71" fmla="*/ 1880 h 3200"/>
                  <a:gd name="T72" fmla="*/ 1771 w 2809"/>
                  <a:gd name="T73" fmla="*/ 2084 h 3200"/>
                  <a:gd name="T74" fmla="*/ 1774 w 2809"/>
                  <a:gd name="T75" fmla="*/ 2113 h 3200"/>
                  <a:gd name="T76" fmla="*/ 1931 w 2809"/>
                  <a:gd name="T77" fmla="*/ 2283 h 3200"/>
                  <a:gd name="T78" fmla="*/ 2032 w 2809"/>
                  <a:gd name="T79" fmla="*/ 2335 h 3200"/>
                  <a:gd name="T80" fmla="*/ 2257 w 2809"/>
                  <a:gd name="T81" fmla="*/ 2430 h 3200"/>
                  <a:gd name="T82" fmla="*/ 2540 w 2809"/>
                  <a:gd name="T83" fmla="*/ 2576 h 3200"/>
                  <a:gd name="T84" fmla="*/ 2760 w 2809"/>
                  <a:gd name="T85" fmla="*/ 2837 h 3200"/>
                  <a:gd name="T86" fmla="*/ 2807 w 2809"/>
                  <a:gd name="T87" fmla="*/ 3050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9" h="3200">
                    <a:moveTo>
                      <a:pt x="2807" y="3050"/>
                    </a:moveTo>
                    <a:cubicBezTo>
                      <a:pt x="2809" y="3054"/>
                      <a:pt x="2095" y="3200"/>
                      <a:pt x="1407" y="3200"/>
                    </a:cubicBezTo>
                    <a:cubicBezTo>
                      <a:pt x="720" y="3200"/>
                      <a:pt x="0" y="3057"/>
                      <a:pt x="8" y="3050"/>
                    </a:cubicBezTo>
                    <a:cubicBezTo>
                      <a:pt x="20" y="2956"/>
                      <a:pt x="64" y="2808"/>
                      <a:pt x="119" y="2732"/>
                    </a:cubicBezTo>
                    <a:cubicBezTo>
                      <a:pt x="171" y="2659"/>
                      <a:pt x="240" y="2603"/>
                      <a:pt x="313" y="2555"/>
                    </a:cubicBezTo>
                    <a:cubicBezTo>
                      <a:pt x="392" y="2506"/>
                      <a:pt x="476" y="2468"/>
                      <a:pt x="562" y="2432"/>
                    </a:cubicBezTo>
                    <a:cubicBezTo>
                      <a:pt x="638" y="2401"/>
                      <a:pt x="714" y="2371"/>
                      <a:pt x="788" y="2337"/>
                    </a:cubicBezTo>
                    <a:cubicBezTo>
                      <a:pt x="810" y="2328"/>
                      <a:pt x="830" y="2317"/>
                      <a:pt x="851" y="2307"/>
                    </a:cubicBezTo>
                    <a:cubicBezTo>
                      <a:pt x="932" y="2263"/>
                      <a:pt x="1018" y="2206"/>
                      <a:pt x="1050" y="2114"/>
                    </a:cubicBezTo>
                    <a:cubicBezTo>
                      <a:pt x="1051" y="2103"/>
                      <a:pt x="1052" y="2093"/>
                      <a:pt x="1053" y="2082"/>
                    </a:cubicBezTo>
                    <a:cubicBezTo>
                      <a:pt x="1059" y="2014"/>
                      <a:pt x="1059" y="1946"/>
                      <a:pt x="1058" y="1878"/>
                    </a:cubicBezTo>
                    <a:cubicBezTo>
                      <a:pt x="1058" y="1851"/>
                      <a:pt x="1057" y="1824"/>
                      <a:pt x="1057" y="1798"/>
                    </a:cubicBezTo>
                    <a:cubicBezTo>
                      <a:pt x="1018" y="1768"/>
                      <a:pt x="992" y="1724"/>
                      <a:pt x="969" y="1680"/>
                    </a:cubicBezTo>
                    <a:cubicBezTo>
                      <a:pt x="929" y="1604"/>
                      <a:pt x="900" y="1521"/>
                      <a:pt x="888" y="1436"/>
                    </a:cubicBezTo>
                    <a:cubicBezTo>
                      <a:pt x="888" y="1433"/>
                      <a:pt x="886" y="1431"/>
                      <a:pt x="883" y="1430"/>
                    </a:cubicBezTo>
                    <a:cubicBezTo>
                      <a:pt x="839" y="1420"/>
                      <a:pt x="807" y="1383"/>
                      <a:pt x="790" y="1342"/>
                    </a:cubicBezTo>
                    <a:cubicBezTo>
                      <a:pt x="770" y="1295"/>
                      <a:pt x="761" y="1245"/>
                      <a:pt x="758" y="1195"/>
                    </a:cubicBezTo>
                    <a:cubicBezTo>
                      <a:pt x="755" y="1147"/>
                      <a:pt x="774" y="1099"/>
                      <a:pt x="810" y="1067"/>
                    </a:cubicBezTo>
                    <a:cubicBezTo>
                      <a:pt x="813" y="1064"/>
                      <a:pt x="815" y="1059"/>
                      <a:pt x="814" y="1055"/>
                    </a:cubicBezTo>
                    <a:cubicBezTo>
                      <a:pt x="777" y="904"/>
                      <a:pt x="751" y="750"/>
                      <a:pt x="757" y="594"/>
                    </a:cubicBezTo>
                    <a:cubicBezTo>
                      <a:pt x="761" y="496"/>
                      <a:pt x="779" y="397"/>
                      <a:pt x="820" y="309"/>
                    </a:cubicBezTo>
                    <a:cubicBezTo>
                      <a:pt x="854" y="236"/>
                      <a:pt x="905" y="172"/>
                      <a:pt x="969" y="125"/>
                    </a:cubicBezTo>
                    <a:cubicBezTo>
                      <a:pt x="1098" y="30"/>
                      <a:pt x="1261" y="3"/>
                      <a:pt x="1416" y="0"/>
                    </a:cubicBezTo>
                    <a:cubicBezTo>
                      <a:pt x="1504" y="2"/>
                      <a:pt x="1595" y="15"/>
                      <a:pt x="1671" y="62"/>
                    </a:cubicBezTo>
                    <a:cubicBezTo>
                      <a:pt x="1699" y="80"/>
                      <a:pt x="1722" y="105"/>
                      <a:pt x="1740" y="132"/>
                    </a:cubicBezTo>
                    <a:cubicBezTo>
                      <a:pt x="1814" y="144"/>
                      <a:pt x="1888" y="171"/>
                      <a:pt x="1944" y="223"/>
                    </a:cubicBezTo>
                    <a:cubicBezTo>
                      <a:pt x="2025" y="299"/>
                      <a:pt x="2062" y="411"/>
                      <a:pt x="2073" y="520"/>
                    </a:cubicBezTo>
                    <a:cubicBezTo>
                      <a:pt x="2091" y="701"/>
                      <a:pt x="2057" y="882"/>
                      <a:pt x="2007" y="1054"/>
                    </a:cubicBezTo>
                    <a:cubicBezTo>
                      <a:pt x="2005" y="1059"/>
                      <a:pt x="2007" y="1064"/>
                      <a:pt x="2010" y="1067"/>
                    </a:cubicBezTo>
                    <a:cubicBezTo>
                      <a:pt x="2048" y="1100"/>
                      <a:pt x="2067" y="1152"/>
                      <a:pt x="2062" y="1203"/>
                    </a:cubicBezTo>
                    <a:cubicBezTo>
                      <a:pt x="2056" y="1263"/>
                      <a:pt x="2044" y="1325"/>
                      <a:pt x="2010" y="1377"/>
                    </a:cubicBezTo>
                    <a:cubicBezTo>
                      <a:pt x="1993" y="1403"/>
                      <a:pt x="1967" y="1422"/>
                      <a:pt x="1937" y="1429"/>
                    </a:cubicBezTo>
                    <a:cubicBezTo>
                      <a:pt x="1934" y="1430"/>
                      <a:pt x="1932" y="1432"/>
                      <a:pt x="1932" y="1435"/>
                    </a:cubicBezTo>
                    <a:cubicBezTo>
                      <a:pt x="1919" y="1525"/>
                      <a:pt x="1889" y="1613"/>
                      <a:pt x="1846" y="1694"/>
                    </a:cubicBezTo>
                    <a:cubicBezTo>
                      <a:pt x="1825" y="1732"/>
                      <a:pt x="1802" y="1770"/>
                      <a:pt x="1767" y="1797"/>
                    </a:cubicBezTo>
                    <a:cubicBezTo>
                      <a:pt x="1767" y="1825"/>
                      <a:pt x="1766" y="1852"/>
                      <a:pt x="1766" y="1880"/>
                    </a:cubicBezTo>
                    <a:cubicBezTo>
                      <a:pt x="1765" y="1948"/>
                      <a:pt x="1765" y="2016"/>
                      <a:pt x="1771" y="2084"/>
                    </a:cubicBezTo>
                    <a:lnTo>
                      <a:pt x="1774" y="2113"/>
                    </a:lnTo>
                    <a:cubicBezTo>
                      <a:pt x="1800" y="2190"/>
                      <a:pt x="1866" y="2242"/>
                      <a:pt x="1931" y="2283"/>
                    </a:cubicBezTo>
                    <a:cubicBezTo>
                      <a:pt x="1964" y="2302"/>
                      <a:pt x="1998" y="2319"/>
                      <a:pt x="2032" y="2335"/>
                    </a:cubicBezTo>
                    <a:cubicBezTo>
                      <a:pt x="2106" y="2369"/>
                      <a:pt x="2182" y="2399"/>
                      <a:pt x="2257" y="2430"/>
                    </a:cubicBezTo>
                    <a:cubicBezTo>
                      <a:pt x="2355" y="2470"/>
                      <a:pt x="2452" y="2514"/>
                      <a:pt x="2540" y="2576"/>
                    </a:cubicBezTo>
                    <a:cubicBezTo>
                      <a:pt x="2634" y="2641"/>
                      <a:pt x="2716" y="2728"/>
                      <a:pt x="2760" y="2837"/>
                    </a:cubicBezTo>
                    <a:cubicBezTo>
                      <a:pt x="2782" y="2890"/>
                      <a:pt x="2800" y="2992"/>
                      <a:pt x="2807" y="3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33" name="组合 132">
            <a:extLst>
              <a:ext uri="{FF2B5EF4-FFF2-40B4-BE49-F238E27FC236}">
                <a16:creationId xmlns:a16="http://schemas.microsoft.com/office/drawing/2014/main" id="{1F5740DD-A3AB-BD17-A375-D93556681F11}"/>
              </a:ext>
            </a:extLst>
          </p:cNvPr>
          <p:cNvGrpSpPr/>
          <p:nvPr/>
        </p:nvGrpSpPr>
        <p:grpSpPr>
          <a:xfrm>
            <a:off x="757439" y="2226923"/>
            <a:ext cx="10661819" cy="338554"/>
            <a:chOff x="757439" y="2150572"/>
            <a:chExt cx="10661819" cy="338554"/>
          </a:xfrm>
        </p:grpSpPr>
        <p:sp>
          <p:nvSpPr>
            <p:cNvPr id="9" name="文本框 8">
              <a:extLst>
                <a:ext uri="{FF2B5EF4-FFF2-40B4-BE49-F238E27FC236}">
                  <a16:creationId xmlns:a16="http://schemas.microsoft.com/office/drawing/2014/main" id="{017497F1-A920-84EC-AB34-A6C3AE77CEB7}"/>
                </a:ext>
              </a:extLst>
            </p:cNvPr>
            <p:cNvSpPr txBox="1"/>
            <p:nvPr/>
          </p:nvSpPr>
          <p:spPr>
            <a:xfrm>
              <a:off x="1122114" y="2150572"/>
              <a:ext cx="10297144" cy="338554"/>
            </a:xfrm>
            <a:prstGeom prst="rect">
              <a:avLst/>
            </a:prstGeom>
            <a:noFill/>
          </p:spPr>
          <p:txBody>
            <a:bodyPr wrap="square">
              <a:spAutoFit/>
            </a:bodyPr>
            <a:lstStyle/>
            <a:p>
              <a:pPr algn="just">
                <a:spcBef>
                  <a:spcPts val="600"/>
                </a:spcBef>
              </a:pP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副</a:t>
              </a: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组长：夏维波 李梅 程晓光 谢忠建 刘建民 徐</a:t>
              </a: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又佳</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0" name="Group 25">
              <a:extLst>
                <a:ext uri="{FF2B5EF4-FFF2-40B4-BE49-F238E27FC236}">
                  <a16:creationId xmlns:a16="http://schemas.microsoft.com/office/drawing/2014/main" id="{DF1CA8C9-14FB-0AD9-EED0-FB1B9AED0612}"/>
                </a:ext>
              </a:extLst>
            </p:cNvPr>
            <p:cNvGrpSpPr/>
            <p:nvPr/>
          </p:nvGrpSpPr>
          <p:grpSpPr>
            <a:xfrm>
              <a:off x="757439" y="2169456"/>
              <a:ext cx="301273" cy="300786"/>
              <a:chOff x="757441" y="1270524"/>
              <a:chExt cx="301273" cy="300786"/>
            </a:xfrm>
          </p:grpSpPr>
          <p:grpSp>
            <p:nvGrpSpPr>
              <p:cNvPr id="51" name="组合 50">
                <a:extLst>
                  <a:ext uri="{FF2B5EF4-FFF2-40B4-BE49-F238E27FC236}">
                    <a16:creationId xmlns:a16="http://schemas.microsoft.com/office/drawing/2014/main" id="{973ED288-A0C3-4B80-0E58-A2A97D7BCDF9}"/>
                  </a:ext>
                </a:extLst>
              </p:cNvPr>
              <p:cNvGrpSpPr/>
              <p:nvPr/>
            </p:nvGrpSpPr>
            <p:grpSpPr>
              <a:xfrm>
                <a:off x="757441" y="1270524"/>
                <a:ext cx="301273" cy="300786"/>
                <a:chOff x="959411" y="2636912"/>
                <a:chExt cx="1233415" cy="1231420"/>
              </a:xfrm>
            </p:grpSpPr>
            <p:grpSp>
              <p:nvGrpSpPr>
                <p:cNvPr id="53" name="组合 52">
                  <a:extLst>
                    <a:ext uri="{FF2B5EF4-FFF2-40B4-BE49-F238E27FC236}">
                      <a16:creationId xmlns:a16="http://schemas.microsoft.com/office/drawing/2014/main" id="{FAEB175D-C94D-27E8-6718-961AAFB4993B}"/>
                    </a:ext>
                  </a:extLst>
                </p:cNvPr>
                <p:cNvGrpSpPr/>
                <p:nvPr/>
              </p:nvGrpSpPr>
              <p:grpSpPr>
                <a:xfrm>
                  <a:off x="968937" y="2644443"/>
                  <a:ext cx="1223889" cy="1223889"/>
                  <a:chOff x="1066542" y="2618317"/>
                  <a:chExt cx="1223889" cy="1223889"/>
                </a:xfrm>
              </p:grpSpPr>
              <p:sp>
                <p:nvSpPr>
                  <p:cNvPr id="56" name="椭圆 55">
                    <a:extLst>
                      <a:ext uri="{FF2B5EF4-FFF2-40B4-BE49-F238E27FC236}">
                        <a16:creationId xmlns:a16="http://schemas.microsoft.com/office/drawing/2014/main" id="{33950542-AD64-18DF-2BE9-B888A98ECF0D}"/>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椭圆 56">
                    <a:extLst>
                      <a:ext uri="{FF2B5EF4-FFF2-40B4-BE49-F238E27FC236}">
                        <a16:creationId xmlns:a16="http://schemas.microsoft.com/office/drawing/2014/main" id="{426212A3-C01B-0826-E3B8-CA2848BAADB0}"/>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4" name="弧形 53">
                  <a:extLst>
                    <a:ext uri="{FF2B5EF4-FFF2-40B4-BE49-F238E27FC236}">
                      <a16:creationId xmlns:a16="http://schemas.microsoft.com/office/drawing/2014/main" id="{81CEF797-BDE8-C15B-7A3C-3AB0F6B0F27F}"/>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弧形 54">
                  <a:extLst>
                    <a:ext uri="{FF2B5EF4-FFF2-40B4-BE49-F238E27FC236}">
                      <a16:creationId xmlns:a16="http://schemas.microsoft.com/office/drawing/2014/main" id="{2DF6028F-0302-C02E-CBED-9FF7091F2B72}"/>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2" name="working-man-with-a-bow-and-a-hat_57080">
                <a:extLst>
                  <a:ext uri="{FF2B5EF4-FFF2-40B4-BE49-F238E27FC236}">
                    <a16:creationId xmlns:a16="http://schemas.microsoft.com/office/drawing/2014/main" id="{CBBFA8B5-A152-1DD7-65EE-AECD039A8954}"/>
                  </a:ext>
                </a:extLst>
              </p:cNvPr>
              <p:cNvSpPr/>
              <p:nvPr/>
            </p:nvSpPr>
            <p:spPr>
              <a:xfrm>
                <a:off x="845520" y="1358154"/>
                <a:ext cx="125106" cy="125524"/>
              </a:xfrm>
              <a:custGeom>
                <a:avLst/>
                <a:gdLst>
                  <a:gd name="T0" fmla="*/ 3201 w 3201"/>
                  <a:gd name="T1" fmla="*/ 1748 h 3214"/>
                  <a:gd name="T2" fmla="*/ 2821 w 3201"/>
                  <a:gd name="T3" fmla="*/ 1394 h 3214"/>
                  <a:gd name="T4" fmla="*/ 2787 w 3201"/>
                  <a:gd name="T5" fmla="*/ 1240 h 3214"/>
                  <a:gd name="T6" fmla="*/ 2967 w 3201"/>
                  <a:gd name="T7" fmla="*/ 790 h 3214"/>
                  <a:gd name="T8" fmla="*/ 2627 w 3201"/>
                  <a:gd name="T9" fmla="*/ 396 h 3214"/>
                  <a:gd name="T10" fmla="*/ 2233 w 3201"/>
                  <a:gd name="T11" fmla="*/ 735 h 3214"/>
                  <a:gd name="T12" fmla="*/ 2233 w 3201"/>
                  <a:gd name="T13" fmla="*/ 790 h 3214"/>
                  <a:gd name="T14" fmla="*/ 2413 w 3201"/>
                  <a:gd name="T15" fmla="*/ 1240 h 3214"/>
                  <a:gd name="T16" fmla="*/ 2367 w 3201"/>
                  <a:gd name="T17" fmla="*/ 1392 h 3214"/>
                  <a:gd name="T18" fmla="*/ 2221 w 3201"/>
                  <a:gd name="T19" fmla="*/ 1460 h 3214"/>
                  <a:gd name="T20" fmla="*/ 2221 w 3201"/>
                  <a:gd name="T21" fmla="*/ 1364 h 3214"/>
                  <a:gd name="T22" fmla="*/ 1821 w 3201"/>
                  <a:gd name="T23" fmla="*/ 1010 h 3214"/>
                  <a:gd name="T24" fmla="*/ 1787 w 3201"/>
                  <a:gd name="T25" fmla="*/ 856 h 3214"/>
                  <a:gd name="T26" fmla="*/ 1969 w 3201"/>
                  <a:gd name="T27" fmla="*/ 410 h 3214"/>
                  <a:gd name="T28" fmla="*/ 1629 w 3201"/>
                  <a:gd name="T29" fmla="*/ 15 h 3214"/>
                  <a:gd name="T30" fmla="*/ 1235 w 3201"/>
                  <a:gd name="T31" fmla="*/ 356 h 3214"/>
                  <a:gd name="T32" fmla="*/ 1235 w 3201"/>
                  <a:gd name="T33" fmla="*/ 410 h 3214"/>
                  <a:gd name="T34" fmla="*/ 1415 w 3201"/>
                  <a:gd name="T35" fmla="*/ 860 h 3214"/>
                  <a:gd name="T36" fmla="*/ 1369 w 3201"/>
                  <a:gd name="T37" fmla="*/ 1012 h 3214"/>
                  <a:gd name="T38" fmla="*/ 989 w 3201"/>
                  <a:gd name="T39" fmla="*/ 1366 h 3214"/>
                  <a:gd name="T40" fmla="*/ 989 w 3201"/>
                  <a:gd name="T41" fmla="*/ 1466 h 3214"/>
                  <a:gd name="T42" fmla="*/ 837 w 3201"/>
                  <a:gd name="T43" fmla="*/ 1394 h 3214"/>
                  <a:gd name="T44" fmla="*/ 791 w 3201"/>
                  <a:gd name="T45" fmla="*/ 1242 h 3214"/>
                  <a:gd name="T46" fmla="*/ 971 w 3201"/>
                  <a:gd name="T47" fmla="*/ 792 h 3214"/>
                  <a:gd name="T48" fmla="*/ 649 w 3201"/>
                  <a:gd name="T49" fmla="*/ 394 h 3214"/>
                  <a:gd name="T50" fmla="*/ 600 w 3201"/>
                  <a:gd name="T51" fmla="*/ 392 h 3214"/>
                  <a:gd name="T52" fmla="*/ 231 w 3201"/>
                  <a:gd name="T53" fmla="*/ 746 h 3214"/>
                  <a:gd name="T54" fmla="*/ 233 w 3201"/>
                  <a:gd name="T55" fmla="*/ 792 h 3214"/>
                  <a:gd name="T56" fmla="*/ 412 w 3201"/>
                  <a:gd name="T57" fmla="*/ 1242 h 3214"/>
                  <a:gd name="T58" fmla="*/ 378 w 3201"/>
                  <a:gd name="T59" fmla="*/ 1396 h 3214"/>
                  <a:gd name="T60" fmla="*/ 0 w 3201"/>
                  <a:gd name="T61" fmla="*/ 1748 h 3214"/>
                  <a:gd name="T62" fmla="*/ 0 w 3201"/>
                  <a:gd name="T63" fmla="*/ 2410 h 3214"/>
                  <a:gd name="T64" fmla="*/ 955 w 3201"/>
                  <a:gd name="T65" fmla="*/ 3210 h 3214"/>
                  <a:gd name="T66" fmla="*/ 955 w 3201"/>
                  <a:gd name="T67" fmla="*/ 3011 h 3214"/>
                  <a:gd name="T68" fmla="*/ 1355 w 3201"/>
                  <a:gd name="T69" fmla="*/ 2626 h 3214"/>
                  <a:gd name="T70" fmla="*/ 1387 w 3201"/>
                  <a:gd name="T71" fmla="*/ 2594 h 3214"/>
                  <a:gd name="T72" fmla="*/ 1387 w 3201"/>
                  <a:gd name="T73" fmla="*/ 2522 h 3214"/>
                  <a:gd name="T74" fmla="*/ 1200 w 3201"/>
                  <a:gd name="T75" fmla="*/ 2056 h 3214"/>
                  <a:gd name="T76" fmla="*/ 1600 w 3201"/>
                  <a:gd name="T77" fmla="*/ 1656 h 3214"/>
                  <a:gd name="T78" fmla="*/ 2000 w 3201"/>
                  <a:gd name="T79" fmla="*/ 2056 h 3214"/>
                  <a:gd name="T80" fmla="*/ 2000 w 3201"/>
                  <a:gd name="T81" fmla="*/ 2056 h 3214"/>
                  <a:gd name="T82" fmla="*/ 1818 w 3201"/>
                  <a:gd name="T83" fmla="*/ 2522 h 3214"/>
                  <a:gd name="T84" fmla="*/ 1834 w 3201"/>
                  <a:gd name="T85" fmla="*/ 2630 h 3214"/>
                  <a:gd name="T86" fmla="*/ 2252 w 3201"/>
                  <a:gd name="T87" fmla="*/ 3015 h 3214"/>
                  <a:gd name="T88" fmla="*/ 2252 w 3201"/>
                  <a:gd name="T89" fmla="*/ 3214 h 3214"/>
                  <a:gd name="T90" fmla="*/ 3200 w 3201"/>
                  <a:gd name="T91" fmla="*/ 2411 h 3214"/>
                  <a:gd name="T92" fmla="*/ 3200 w 3201"/>
                  <a:gd name="T93" fmla="*/ 1748 h 3214"/>
                  <a:gd name="T94" fmla="*/ 3201 w 3201"/>
                  <a:gd name="T95" fmla="*/ 1748 h 3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1" h="3214">
                    <a:moveTo>
                      <a:pt x="3201" y="1748"/>
                    </a:moveTo>
                    <a:cubicBezTo>
                      <a:pt x="3201" y="1606"/>
                      <a:pt x="3039" y="1468"/>
                      <a:pt x="2821" y="1394"/>
                    </a:cubicBezTo>
                    <a:cubicBezTo>
                      <a:pt x="2821" y="1394"/>
                      <a:pt x="2749" y="1362"/>
                      <a:pt x="2787" y="1240"/>
                    </a:cubicBezTo>
                    <a:cubicBezTo>
                      <a:pt x="2900" y="1117"/>
                      <a:pt x="2964" y="957"/>
                      <a:pt x="2967" y="790"/>
                    </a:cubicBezTo>
                    <a:cubicBezTo>
                      <a:pt x="2982" y="587"/>
                      <a:pt x="2830" y="411"/>
                      <a:pt x="2627" y="396"/>
                    </a:cubicBezTo>
                    <a:cubicBezTo>
                      <a:pt x="2424" y="381"/>
                      <a:pt x="2248" y="533"/>
                      <a:pt x="2233" y="735"/>
                    </a:cubicBezTo>
                    <a:cubicBezTo>
                      <a:pt x="2232" y="754"/>
                      <a:pt x="2232" y="772"/>
                      <a:pt x="2233" y="790"/>
                    </a:cubicBezTo>
                    <a:cubicBezTo>
                      <a:pt x="2236" y="957"/>
                      <a:pt x="2300" y="1117"/>
                      <a:pt x="2413" y="1240"/>
                    </a:cubicBezTo>
                    <a:cubicBezTo>
                      <a:pt x="2453" y="1348"/>
                      <a:pt x="2381" y="1386"/>
                      <a:pt x="2367" y="1392"/>
                    </a:cubicBezTo>
                    <a:cubicBezTo>
                      <a:pt x="2316" y="1410"/>
                      <a:pt x="2267" y="1433"/>
                      <a:pt x="2221" y="1460"/>
                    </a:cubicBezTo>
                    <a:lnTo>
                      <a:pt x="2221" y="1364"/>
                    </a:lnTo>
                    <a:cubicBezTo>
                      <a:pt x="2221" y="1222"/>
                      <a:pt x="2041" y="1084"/>
                      <a:pt x="1821" y="1010"/>
                    </a:cubicBezTo>
                    <a:cubicBezTo>
                      <a:pt x="1821" y="1010"/>
                      <a:pt x="1749" y="978"/>
                      <a:pt x="1787" y="856"/>
                    </a:cubicBezTo>
                    <a:cubicBezTo>
                      <a:pt x="1899" y="734"/>
                      <a:pt x="1964" y="576"/>
                      <a:pt x="1969" y="410"/>
                    </a:cubicBezTo>
                    <a:cubicBezTo>
                      <a:pt x="1984" y="207"/>
                      <a:pt x="1832" y="30"/>
                      <a:pt x="1629" y="15"/>
                    </a:cubicBezTo>
                    <a:cubicBezTo>
                      <a:pt x="1426" y="0"/>
                      <a:pt x="1250" y="153"/>
                      <a:pt x="1235" y="356"/>
                    </a:cubicBezTo>
                    <a:cubicBezTo>
                      <a:pt x="1234" y="374"/>
                      <a:pt x="1234" y="392"/>
                      <a:pt x="1235" y="410"/>
                    </a:cubicBezTo>
                    <a:cubicBezTo>
                      <a:pt x="1238" y="577"/>
                      <a:pt x="1302" y="737"/>
                      <a:pt x="1415" y="860"/>
                    </a:cubicBezTo>
                    <a:cubicBezTo>
                      <a:pt x="1455" y="968"/>
                      <a:pt x="1383" y="1006"/>
                      <a:pt x="1369" y="1012"/>
                    </a:cubicBezTo>
                    <a:cubicBezTo>
                      <a:pt x="1169" y="1088"/>
                      <a:pt x="989" y="1228"/>
                      <a:pt x="989" y="1366"/>
                    </a:cubicBezTo>
                    <a:lnTo>
                      <a:pt x="989" y="1466"/>
                    </a:lnTo>
                    <a:cubicBezTo>
                      <a:pt x="940" y="1438"/>
                      <a:pt x="889" y="1414"/>
                      <a:pt x="837" y="1394"/>
                    </a:cubicBezTo>
                    <a:cubicBezTo>
                      <a:pt x="823" y="1394"/>
                      <a:pt x="751" y="1348"/>
                      <a:pt x="791" y="1242"/>
                    </a:cubicBezTo>
                    <a:cubicBezTo>
                      <a:pt x="904" y="1119"/>
                      <a:pt x="968" y="959"/>
                      <a:pt x="971" y="792"/>
                    </a:cubicBezTo>
                    <a:cubicBezTo>
                      <a:pt x="992" y="593"/>
                      <a:pt x="848" y="415"/>
                      <a:pt x="649" y="394"/>
                    </a:cubicBezTo>
                    <a:cubicBezTo>
                      <a:pt x="633" y="392"/>
                      <a:pt x="616" y="392"/>
                      <a:pt x="600" y="392"/>
                    </a:cubicBezTo>
                    <a:cubicBezTo>
                      <a:pt x="401" y="387"/>
                      <a:pt x="235" y="546"/>
                      <a:pt x="231" y="746"/>
                    </a:cubicBezTo>
                    <a:cubicBezTo>
                      <a:pt x="230" y="761"/>
                      <a:pt x="231" y="777"/>
                      <a:pt x="233" y="792"/>
                    </a:cubicBezTo>
                    <a:cubicBezTo>
                      <a:pt x="236" y="959"/>
                      <a:pt x="300" y="1119"/>
                      <a:pt x="412" y="1242"/>
                    </a:cubicBezTo>
                    <a:cubicBezTo>
                      <a:pt x="452" y="1364"/>
                      <a:pt x="388" y="1392"/>
                      <a:pt x="378" y="1396"/>
                    </a:cubicBezTo>
                    <a:cubicBezTo>
                      <a:pt x="162" y="1468"/>
                      <a:pt x="0" y="1610"/>
                      <a:pt x="0" y="1748"/>
                    </a:cubicBezTo>
                    <a:lnTo>
                      <a:pt x="0" y="2410"/>
                    </a:lnTo>
                    <a:cubicBezTo>
                      <a:pt x="0" y="2766"/>
                      <a:pt x="401" y="3070"/>
                      <a:pt x="955" y="3210"/>
                    </a:cubicBezTo>
                    <a:lnTo>
                      <a:pt x="955" y="3011"/>
                    </a:lnTo>
                    <a:cubicBezTo>
                      <a:pt x="955" y="2848"/>
                      <a:pt x="1155" y="2700"/>
                      <a:pt x="1355" y="2626"/>
                    </a:cubicBezTo>
                    <a:cubicBezTo>
                      <a:pt x="1369" y="2620"/>
                      <a:pt x="1380" y="2609"/>
                      <a:pt x="1387" y="2594"/>
                    </a:cubicBezTo>
                    <a:cubicBezTo>
                      <a:pt x="1396" y="2571"/>
                      <a:pt x="1396" y="2546"/>
                      <a:pt x="1387" y="2522"/>
                    </a:cubicBezTo>
                    <a:cubicBezTo>
                      <a:pt x="1271" y="2394"/>
                      <a:pt x="1205" y="2229"/>
                      <a:pt x="1200" y="2056"/>
                    </a:cubicBezTo>
                    <a:cubicBezTo>
                      <a:pt x="1200" y="1835"/>
                      <a:pt x="1379" y="1656"/>
                      <a:pt x="1600" y="1656"/>
                    </a:cubicBezTo>
                    <a:cubicBezTo>
                      <a:pt x="1821" y="1656"/>
                      <a:pt x="2000" y="1835"/>
                      <a:pt x="2000" y="2056"/>
                    </a:cubicBezTo>
                    <a:lnTo>
                      <a:pt x="2000" y="2056"/>
                    </a:lnTo>
                    <a:cubicBezTo>
                      <a:pt x="1997" y="2228"/>
                      <a:pt x="1933" y="2394"/>
                      <a:pt x="1818" y="2522"/>
                    </a:cubicBezTo>
                    <a:cubicBezTo>
                      <a:pt x="1796" y="2594"/>
                      <a:pt x="1818" y="2624"/>
                      <a:pt x="1834" y="2630"/>
                    </a:cubicBezTo>
                    <a:cubicBezTo>
                      <a:pt x="2034" y="2696"/>
                      <a:pt x="2252" y="2830"/>
                      <a:pt x="2252" y="3015"/>
                    </a:cubicBezTo>
                    <a:lnTo>
                      <a:pt x="2252" y="3214"/>
                    </a:lnTo>
                    <a:cubicBezTo>
                      <a:pt x="2800" y="3075"/>
                      <a:pt x="3200" y="2768"/>
                      <a:pt x="3200" y="2411"/>
                    </a:cubicBezTo>
                    <a:lnTo>
                      <a:pt x="3200" y="1748"/>
                    </a:lnTo>
                    <a:lnTo>
                      <a:pt x="3201" y="1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32" name="组合 131">
            <a:extLst>
              <a:ext uri="{FF2B5EF4-FFF2-40B4-BE49-F238E27FC236}">
                <a16:creationId xmlns:a16="http://schemas.microsoft.com/office/drawing/2014/main" id="{39A7D5E0-092A-B124-F14C-561D26635522}"/>
              </a:ext>
            </a:extLst>
          </p:cNvPr>
          <p:cNvGrpSpPr/>
          <p:nvPr/>
        </p:nvGrpSpPr>
        <p:grpSpPr>
          <a:xfrm>
            <a:off x="757439" y="2800389"/>
            <a:ext cx="10661819" cy="338554"/>
            <a:chOff x="757439" y="2609480"/>
            <a:chExt cx="10661819" cy="338554"/>
          </a:xfrm>
        </p:grpSpPr>
        <p:sp>
          <p:nvSpPr>
            <p:cNvPr id="10" name="文本框 9">
              <a:extLst>
                <a:ext uri="{FF2B5EF4-FFF2-40B4-BE49-F238E27FC236}">
                  <a16:creationId xmlns:a16="http://schemas.microsoft.com/office/drawing/2014/main" id="{A3CA190E-A27E-65D7-918E-48A21FC5D1AE}"/>
                </a:ext>
              </a:extLst>
            </p:cNvPr>
            <p:cNvSpPr txBox="1"/>
            <p:nvPr/>
          </p:nvSpPr>
          <p:spPr>
            <a:xfrm>
              <a:off x="1122114" y="2609480"/>
              <a:ext cx="10297144" cy="338554"/>
            </a:xfrm>
            <a:prstGeom prst="rect">
              <a:avLst/>
            </a:prstGeom>
            <a:noFill/>
          </p:spPr>
          <p:txBody>
            <a:bodyPr wrap="square">
              <a:spAutoFit/>
            </a:bodyPr>
            <a:lstStyle/>
            <a:p>
              <a:pPr algn="just">
                <a:spcBef>
                  <a:spcPts val="600"/>
                </a:spcBef>
              </a:pP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执行</a:t>
              </a: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组长</a:t>
              </a: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：刘建民</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82" name="Group 25">
              <a:extLst>
                <a:ext uri="{FF2B5EF4-FFF2-40B4-BE49-F238E27FC236}">
                  <a16:creationId xmlns:a16="http://schemas.microsoft.com/office/drawing/2014/main" id="{C2FBECD7-7C57-E5E6-4ED6-74CB0F41E30E}"/>
                </a:ext>
              </a:extLst>
            </p:cNvPr>
            <p:cNvGrpSpPr/>
            <p:nvPr/>
          </p:nvGrpSpPr>
          <p:grpSpPr>
            <a:xfrm>
              <a:off x="757439" y="2628364"/>
              <a:ext cx="301273" cy="300786"/>
              <a:chOff x="757442" y="1270524"/>
              <a:chExt cx="301273" cy="300786"/>
            </a:xfrm>
          </p:grpSpPr>
          <p:grpSp>
            <p:nvGrpSpPr>
              <p:cNvPr id="83" name="组合 82">
                <a:extLst>
                  <a:ext uri="{FF2B5EF4-FFF2-40B4-BE49-F238E27FC236}">
                    <a16:creationId xmlns:a16="http://schemas.microsoft.com/office/drawing/2014/main" id="{31E09E9F-641B-EC11-6044-9D5D722C37AB}"/>
                  </a:ext>
                </a:extLst>
              </p:cNvPr>
              <p:cNvGrpSpPr/>
              <p:nvPr/>
            </p:nvGrpSpPr>
            <p:grpSpPr>
              <a:xfrm>
                <a:off x="757442" y="1270524"/>
                <a:ext cx="301273" cy="300786"/>
                <a:chOff x="959411" y="2636912"/>
                <a:chExt cx="1233415" cy="1231420"/>
              </a:xfrm>
            </p:grpSpPr>
            <p:grpSp>
              <p:nvGrpSpPr>
                <p:cNvPr id="85" name="组合 84">
                  <a:extLst>
                    <a:ext uri="{FF2B5EF4-FFF2-40B4-BE49-F238E27FC236}">
                      <a16:creationId xmlns:a16="http://schemas.microsoft.com/office/drawing/2014/main" id="{B201AD62-D0B4-928B-F808-8CD67855B193}"/>
                    </a:ext>
                  </a:extLst>
                </p:cNvPr>
                <p:cNvGrpSpPr/>
                <p:nvPr/>
              </p:nvGrpSpPr>
              <p:grpSpPr>
                <a:xfrm>
                  <a:off x="968937" y="2644443"/>
                  <a:ext cx="1223889" cy="1223889"/>
                  <a:chOff x="1066542" y="2618317"/>
                  <a:chExt cx="1223889" cy="1223889"/>
                </a:xfrm>
              </p:grpSpPr>
              <p:sp>
                <p:nvSpPr>
                  <p:cNvPr id="88" name="椭圆 87">
                    <a:extLst>
                      <a:ext uri="{FF2B5EF4-FFF2-40B4-BE49-F238E27FC236}">
                        <a16:creationId xmlns:a16="http://schemas.microsoft.com/office/drawing/2014/main" id="{886A271D-620F-6258-76E2-B07A5D904692}"/>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椭圆 88">
                    <a:extLst>
                      <a:ext uri="{FF2B5EF4-FFF2-40B4-BE49-F238E27FC236}">
                        <a16:creationId xmlns:a16="http://schemas.microsoft.com/office/drawing/2014/main" id="{E34C3782-DFFF-02E5-D2E4-3D4C0F1BF8E3}"/>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6" name="弧形 85">
                  <a:extLst>
                    <a:ext uri="{FF2B5EF4-FFF2-40B4-BE49-F238E27FC236}">
                      <a16:creationId xmlns:a16="http://schemas.microsoft.com/office/drawing/2014/main" id="{468A1F92-DB9D-3A28-F9A1-A771B937DA2A}"/>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弧形 86">
                  <a:extLst>
                    <a:ext uri="{FF2B5EF4-FFF2-40B4-BE49-F238E27FC236}">
                      <a16:creationId xmlns:a16="http://schemas.microsoft.com/office/drawing/2014/main" id="{F448F45D-F660-EE1A-B1AF-4DC3B9AA0651}"/>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4" name="working-man-with-a-bow-and-a-hat_57080">
                <a:extLst>
                  <a:ext uri="{FF2B5EF4-FFF2-40B4-BE49-F238E27FC236}">
                    <a16:creationId xmlns:a16="http://schemas.microsoft.com/office/drawing/2014/main" id="{B480F34C-163D-7307-4214-533F05822B2F}"/>
                  </a:ext>
                </a:extLst>
              </p:cNvPr>
              <p:cNvSpPr/>
              <p:nvPr/>
            </p:nvSpPr>
            <p:spPr>
              <a:xfrm>
                <a:off x="867487" y="1358154"/>
                <a:ext cx="81170" cy="125524"/>
              </a:xfrm>
              <a:custGeom>
                <a:avLst/>
                <a:gdLst>
                  <a:gd name="connsiteX0" fmla="*/ 62432 w 393205"/>
                  <a:gd name="connsiteY0" fmla="*/ 328341 h 608062"/>
                  <a:gd name="connsiteX1" fmla="*/ 330652 w 393205"/>
                  <a:gd name="connsiteY1" fmla="*/ 328341 h 608062"/>
                  <a:gd name="connsiteX2" fmla="*/ 367787 w 393205"/>
                  <a:gd name="connsiteY2" fmla="*/ 358732 h 608062"/>
                  <a:gd name="connsiteX3" fmla="*/ 392502 w 393205"/>
                  <a:gd name="connsiteY3" fmla="*/ 483823 h 608062"/>
                  <a:gd name="connsiteX4" fmla="*/ 374605 w 393205"/>
                  <a:gd name="connsiteY4" fmla="*/ 530382 h 608062"/>
                  <a:gd name="connsiteX5" fmla="*/ 196603 w 393205"/>
                  <a:gd name="connsiteY5" fmla="*/ 608062 h 608062"/>
                  <a:gd name="connsiteX6" fmla="*/ 18601 w 393205"/>
                  <a:gd name="connsiteY6" fmla="*/ 530382 h 608062"/>
                  <a:gd name="connsiteX7" fmla="*/ 704 w 393205"/>
                  <a:gd name="connsiteY7" fmla="*/ 483823 h 608062"/>
                  <a:gd name="connsiteX8" fmla="*/ 25419 w 393205"/>
                  <a:gd name="connsiteY8" fmla="*/ 358732 h 608062"/>
                  <a:gd name="connsiteX9" fmla="*/ 62432 w 393205"/>
                  <a:gd name="connsiteY9" fmla="*/ 328341 h 608062"/>
                  <a:gd name="connsiteX10" fmla="*/ 196639 w 393205"/>
                  <a:gd name="connsiteY10" fmla="*/ 0 h 608062"/>
                  <a:gd name="connsiteX11" fmla="*/ 339711 w 393205"/>
                  <a:gd name="connsiteY11" fmla="*/ 142895 h 608062"/>
                  <a:gd name="connsiteX12" fmla="*/ 196639 w 393205"/>
                  <a:gd name="connsiteY12" fmla="*/ 285790 h 608062"/>
                  <a:gd name="connsiteX13" fmla="*/ 53567 w 393205"/>
                  <a:gd name="connsiteY13" fmla="*/ 142895 h 608062"/>
                  <a:gd name="connsiteX14" fmla="*/ 196639 w 393205"/>
                  <a:gd name="connsiteY14" fmla="*/ 0 h 6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205" h="608062">
                    <a:moveTo>
                      <a:pt x="62432" y="328341"/>
                    </a:moveTo>
                    <a:lnTo>
                      <a:pt x="330652" y="328341"/>
                    </a:lnTo>
                    <a:cubicBezTo>
                      <a:pt x="348063" y="328341"/>
                      <a:pt x="364378" y="341713"/>
                      <a:pt x="367787" y="358732"/>
                    </a:cubicBezTo>
                    <a:lnTo>
                      <a:pt x="392502" y="483823"/>
                    </a:lnTo>
                    <a:cubicBezTo>
                      <a:pt x="395668" y="499991"/>
                      <a:pt x="387876" y="520414"/>
                      <a:pt x="374605" y="530382"/>
                    </a:cubicBezTo>
                    <a:cubicBezTo>
                      <a:pt x="370344" y="533543"/>
                      <a:pt x="270263" y="608062"/>
                      <a:pt x="196603" y="608062"/>
                    </a:cubicBezTo>
                    <a:cubicBezTo>
                      <a:pt x="122943" y="608062"/>
                      <a:pt x="22741" y="533543"/>
                      <a:pt x="18601" y="530382"/>
                    </a:cubicBezTo>
                    <a:cubicBezTo>
                      <a:pt x="5330" y="520414"/>
                      <a:pt x="-2462" y="499991"/>
                      <a:pt x="704" y="483823"/>
                    </a:cubicBezTo>
                    <a:lnTo>
                      <a:pt x="25419" y="358732"/>
                    </a:lnTo>
                    <a:cubicBezTo>
                      <a:pt x="28828" y="341713"/>
                      <a:pt x="45021" y="328341"/>
                      <a:pt x="62432" y="328341"/>
                    </a:cubicBezTo>
                    <a:close/>
                    <a:moveTo>
                      <a:pt x="196639" y="0"/>
                    </a:moveTo>
                    <a:cubicBezTo>
                      <a:pt x="275655" y="0"/>
                      <a:pt x="339711" y="63976"/>
                      <a:pt x="339711" y="142895"/>
                    </a:cubicBezTo>
                    <a:cubicBezTo>
                      <a:pt x="339711" y="221814"/>
                      <a:pt x="275655" y="285790"/>
                      <a:pt x="196639" y="285790"/>
                    </a:cubicBezTo>
                    <a:cubicBezTo>
                      <a:pt x="117623" y="285790"/>
                      <a:pt x="53567" y="221814"/>
                      <a:pt x="53567" y="142895"/>
                    </a:cubicBezTo>
                    <a:cubicBezTo>
                      <a:pt x="53567" y="63976"/>
                      <a:pt x="117623" y="0"/>
                      <a:pt x="19663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31" name="组合 130">
            <a:extLst>
              <a:ext uri="{FF2B5EF4-FFF2-40B4-BE49-F238E27FC236}">
                <a16:creationId xmlns:a16="http://schemas.microsoft.com/office/drawing/2014/main" id="{DE0D1D2C-7FC3-8C80-3E2C-7ED091B62C0D}"/>
              </a:ext>
            </a:extLst>
          </p:cNvPr>
          <p:cNvGrpSpPr/>
          <p:nvPr/>
        </p:nvGrpSpPr>
        <p:grpSpPr>
          <a:xfrm>
            <a:off x="757439" y="3373855"/>
            <a:ext cx="10661819" cy="338554"/>
            <a:chOff x="757439" y="3068388"/>
            <a:chExt cx="10661819" cy="338554"/>
          </a:xfrm>
        </p:grpSpPr>
        <p:sp>
          <p:nvSpPr>
            <p:cNvPr id="11" name="文本框 10">
              <a:extLst>
                <a:ext uri="{FF2B5EF4-FFF2-40B4-BE49-F238E27FC236}">
                  <a16:creationId xmlns:a16="http://schemas.microsoft.com/office/drawing/2014/main" id="{46FCD261-3D74-A7BC-5E72-38D2F1A90CE7}"/>
                </a:ext>
              </a:extLst>
            </p:cNvPr>
            <p:cNvSpPr txBox="1"/>
            <p:nvPr/>
          </p:nvSpPr>
          <p:spPr>
            <a:xfrm>
              <a:off x="1122114" y="3068388"/>
              <a:ext cx="10297144" cy="338554"/>
            </a:xfrm>
            <a:prstGeom prst="rect">
              <a:avLst/>
            </a:prstGeom>
            <a:noFill/>
          </p:spPr>
          <p:txBody>
            <a:bodyPr wrap="square">
              <a:spAutoFit/>
            </a:bodyPr>
            <a:lstStyle/>
            <a:p>
              <a:pPr algn="just">
                <a:spcBef>
                  <a:spcPts val="600"/>
                </a:spcBef>
              </a:pP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秘书</a:t>
              </a: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岳华 王鸥</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98" name="Group 25">
              <a:extLst>
                <a:ext uri="{FF2B5EF4-FFF2-40B4-BE49-F238E27FC236}">
                  <a16:creationId xmlns:a16="http://schemas.microsoft.com/office/drawing/2014/main" id="{F1A5416E-020D-E000-E987-3FB7F0F6486B}"/>
                </a:ext>
              </a:extLst>
            </p:cNvPr>
            <p:cNvGrpSpPr/>
            <p:nvPr/>
          </p:nvGrpSpPr>
          <p:grpSpPr>
            <a:xfrm>
              <a:off x="757439" y="3087272"/>
              <a:ext cx="301273" cy="300786"/>
              <a:chOff x="757443" y="1270524"/>
              <a:chExt cx="301273" cy="300786"/>
            </a:xfrm>
          </p:grpSpPr>
          <p:grpSp>
            <p:nvGrpSpPr>
              <p:cNvPr id="99" name="组合 98">
                <a:extLst>
                  <a:ext uri="{FF2B5EF4-FFF2-40B4-BE49-F238E27FC236}">
                    <a16:creationId xmlns:a16="http://schemas.microsoft.com/office/drawing/2014/main" id="{F531BDE8-784E-166E-4E8F-24D946F11DEF}"/>
                  </a:ext>
                </a:extLst>
              </p:cNvPr>
              <p:cNvGrpSpPr/>
              <p:nvPr/>
            </p:nvGrpSpPr>
            <p:grpSpPr>
              <a:xfrm>
                <a:off x="757443" y="1270524"/>
                <a:ext cx="301273" cy="300786"/>
                <a:chOff x="959411" y="2636912"/>
                <a:chExt cx="1233415" cy="1231420"/>
              </a:xfrm>
            </p:grpSpPr>
            <p:grpSp>
              <p:nvGrpSpPr>
                <p:cNvPr id="101" name="组合 100">
                  <a:extLst>
                    <a:ext uri="{FF2B5EF4-FFF2-40B4-BE49-F238E27FC236}">
                      <a16:creationId xmlns:a16="http://schemas.microsoft.com/office/drawing/2014/main" id="{5729FCF4-CE11-C0DD-EFBF-17ED3D3802D6}"/>
                    </a:ext>
                  </a:extLst>
                </p:cNvPr>
                <p:cNvGrpSpPr/>
                <p:nvPr/>
              </p:nvGrpSpPr>
              <p:grpSpPr>
                <a:xfrm>
                  <a:off x="968937" y="2644443"/>
                  <a:ext cx="1223889" cy="1223889"/>
                  <a:chOff x="1066542" y="2618317"/>
                  <a:chExt cx="1223889" cy="1223889"/>
                </a:xfrm>
              </p:grpSpPr>
              <p:sp>
                <p:nvSpPr>
                  <p:cNvPr id="104" name="椭圆 103">
                    <a:extLst>
                      <a:ext uri="{FF2B5EF4-FFF2-40B4-BE49-F238E27FC236}">
                        <a16:creationId xmlns:a16="http://schemas.microsoft.com/office/drawing/2014/main" id="{02EFAEDE-FC60-26F6-89C9-4335992DD661}"/>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椭圆 104">
                    <a:extLst>
                      <a:ext uri="{FF2B5EF4-FFF2-40B4-BE49-F238E27FC236}">
                        <a16:creationId xmlns:a16="http://schemas.microsoft.com/office/drawing/2014/main" id="{DA6DE314-8C4D-746D-2404-AAE9A2B4E745}"/>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2" name="弧形 101">
                  <a:extLst>
                    <a:ext uri="{FF2B5EF4-FFF2-40B4-BE49-F238E27FC236}">
                      <a16:creationId xmlns:a16="http://schemas.microsoft.com/office/drawing/2014/main" id="{10A57E59-EB07-0ED3-1B95-6A904FC36F5D}"/>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弧形 102">
                  <a:extLst>
                    <a:ext uri="{FF2B5EF4-FFF2-40B4-BE49-F238E27FC236}">
                      <a16:creationId xmlns:a16="http://schemas.microsoft.com/office/drawing/2014/main" id="{6447E52E-2112-3ED1-3670-6DDFD51A6C04}"/>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0" name="working-man-with-a-bow-and-a-hat_57080">
                <a:extLst>
                  <a:ext uri="{FF2B5EF4-FFF2-40B4-BE49-F238E27FC236}">
                    <a16:creationId xmlns:a16="http://schemas.microsoft.com/office/drawing/2014/main" id="{09FE4D26-1F94-4FC1-88A7-1EDD27E13E03}"/>
                  </a:ext>
                </a:extLst>
              </p:cNvPr>
              <p:cNvSpPr/>
              <p:nvPr/>
            </p:nvSpPr>
            <p:spPr>
              <a:xfrm>
                <a:off x="845310" y="1359148"/>
                <a:ext cx="125524" cy="123534"/>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30" name="组合 129">
            <a:extLst>
              <a:ext uri="{FF2B5EF4-FFF2-40B4-BE49-F238E27FC236}">
                <a16:creationId xmlns:a16="http://schemas.microsoft.com/office/drawing/2014/main" id="{B106807F-18F2-FE4C-D1A0-9161DBB200FF}"/>
              </a:ext>
            </a:extLst>
          </p:cNvPr>
          <p:cNvGrpSpPr/>
          <p:nvPr/>
        </p:nvGrpSpPr>
        <p:grpSpPr>
          <a:xfrm>
            <a:off x="757439" y="3947320"/>
            <a:ext cx="10661819" cy="338554"/>
            <a:chOff x="757439" y="3527296"/>
            <a:chExt cx="10661819" cy="338554"/>
          </a:xfrm>
        </p:grpSpPr>
        <p:sp>
          <p:nvSpPr>
            <p:cNvPr id="12" name="文本框 11">
              <a:extLst>
                <a:ext uri="{FF2B5EF4-FFF2-40B4-BE49-F238E27FC236}">
                  <a16:creationId xmlns:a16="http://schemas.microsoft.com/office/drawing/2014/main" id="{62769654-0493-D355-8974-0383CA4924CB}"/>
                </a:ext>
              </a:extLst>
            </p:cNvPr>
            <p:cNvSpPr txBox="1"/>
            <p:nvPr/>
          </p:nvSpPr>
          <p:spPr>
            <a:xfrm>
              <a:off x="1122114" y="3527296"/>
              <a:ext cx="10297144" cy="338554"/>
            </a:xfrm>
            <a:prstGeom prst="rect">
              <a:avLst/>
            </a:prstGeom>
            <a:noFill/>
          </p:spPr>
          <p:txBody>
            <a:bodyPr wrap="square">
              <a:spAutoFit/>
            </a:bodyPr>
            <a:lstStyle/>
            <a:p>
              <a:pPr algn="just">
                <a:spcBef>
                  <a:spcPts val="600"/>
                </a:spcBef>
              </a:pP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成员</a:t>
              </a: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kern="1200" dirty="0">
                  <a:effectLst/>
                  <a:latin typeface="微软雅黑" panose="020B0503020204020204" pitchFamily="34" charset="-122"/>
                  <a:ea typeface="微软雅黑" panose="020B0503020204020204" pitchFamily="34" charset="-122"/>
                  <a:cs typeface="Times New Roman" panose="02020603050405020304" pitchFamily="18" charset="0"/>
                </a:rPr>
                <a:t>按姓氏笔画</a:t>
              </a:r>
              <a:r>
                <a:rPr lang="zh-CN" altLang="zh-CN" sz="1600" kern="1200">
                  <a:effectLst/>
                  <a:latin typeface="微软雅黑" panose="020B0503020204020204" pitchFamily="34" charset="-122"/>
                  <a:ea typeface="微软雅黑" panose="020B0503020204020204" pitchFamily="34" charset="-122"/>
                  <a:cs typeface="Times New Roman" panose="02020603050405020304" pitchFamily="18" charset="0"/>
                </a:rPr>
                <a:t>排序）</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14" name="Group 25">
              <a:extLst>
                <a:ext uri="{FF2B5EF4-FFF2-40B4-BE49-F238E27FC236}">
                  <a16:creationId xmlns:a16="http://schemas.microsoft.com/office/drawing/2014/main" id="{8FA9C176-029B-5F05-9A5E-D49B400F4312}"/>
                </a:ext>
              </a:extLst>
            </p:cNvPr>
            <p:cNvGrpSpPr/>
            <p:nvPr/>
          </p:nvGrpSpPr>
          <p:grpSpPr>
            <a:xfrm>
              <a:off x="757439" y="3546180"/>
              <a:ext cx="301273" cy="300786"/>
              <a:chOff x="757444" y="1270524"/>
              <a:chExt cx="301273" cy="300786"/>
            </a:xfrm>
          </p:grpSpPr>
          <p:grpSp>
            <p:nvGrpSpPr>
              <p:cNvPr id="115" name="组合 114">
                <a:extLst>
                  <a:ext uri="{FF2B5EF4-FFF2-40B4-BE49-F238E27FC236}">
                    <a16:creationId xmlns:a16="http://schemas.microsoft.com/office/drawing/2014/main" id="{0BDDC4F8-CFA9-2BDA-8250-120B6A73CA4C}"/>
                  </a:ext>
                </a:extLst>
              </p:cNvPr>
              <p:cNvGrpSpPr/>
              <p:nvPr/>
            </p:nvGrpSpPr>
            <p:grpSpPr>
              <a:xfrm>
                <a:off x="757444" y="1270524"/>
                <a:ext cx="301273" cy="300786"/>
                <a:chOff x="959411" y="2636912"/>
                <a:chExt cx="1233415" cy="1231420"/>
              </a:xfrm>
            </p:grpSpPr>
            <p:grpSp>
              <p:nvGrpSpPr>
                <p:cNvPr id="117" name="组合 116">
                  <a:extLst>
                    <a:ext uri="{FF2B5EF4-FFF2-40B4-BE49-F238E27FC236}">
                      <a16:creationId xmlns:a16="http://schemas.microsoft.com/office/drawing/2014/main" id="{CFFD1DC1-6063-21DB-4B73-A0D2ECAC4CD4}"/>
                    </a:ext>
                  </a:extLst>
                </p:cNvPr>
                <p:cNvGrpSpPr/>
                <p:nvPr/>
              </p:nvGrpSpPr>
              <p:grpSpPr>
                <a:xfrm>
                  <a:off x="968937" y="2644443"/>
                  <a:ext cx="1223889" cy="1223889"/>
                  <a:chOff x="1066542" y="2618317"/>
                  <a:chExt cx="1223889" cy="1223889"/>
                </a:xfrm>
              </p:grpSpPr>
              <p:sp>
                <p:nvSpPr>
                  <p:cNvPr id="120" name="椭圆 119">
                    <a:extLst>
                      <a:ext uri="{FF2B5EF4-FFF2-40B4-BE49-F238E27FC236}">
                        <a16:creationId xmlns:a16="http://schemas.microsoft.com/office/drawing/2014/main" id="{3B5F797B-4D8B-BB3F-F17E-F68D0FD5F866}"/>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椭圆 120">
                    <a:extLst>
                      <a:ext uri="{FF2B5EF4-FFF2-40B4-BE49-F238E27FC236}">
                        <a16:creationId xmlns:a16="http://schemas.microsoft.com/office/drawing/2014/main" id="{38A9C7DE-3E10-3714-2599-CC9E80D2D614}"/>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8" name="弧形 117">
                  <a:extLst>
                    <a:ext uri="{FF2B5EF4-FFF2-40B4-BE49-F238E27FC236}">
                      <a16:creationId xmlns:a16="http://schemas.microsoft.com/office/drawing/2014/main" id="{84B73AF0-E629-53F9-606C-45A94262CE84}"/>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弧形 118">
                  <a:extLst>
                    <a:ext uri="{FF2B5EF4-FFF2-40B4-BE49-F238E27FC236}">
                      <a16:creationId xmlns:a16="http://schemas.microsoft.com/office/drawing/2014/main" id="{B2897335-BADC-F56F-1F07-EC976131F95F}"/>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6" name="working-man-with-a-bow-and-a-hat_57080">
                <a:extLst>
                  <a:ext uri="{FF2B5EF4-FFF2-40B4-BE49-F238E27FC236}">
                    <a16:creationId xmlns:a16="http://schemas.microsoft.com/office/drawing/2014/main" id="{086AC483-FC29-08D5-D330-0B3BFB35F930}"/>
                  </a:ext>
                </a:extLst>
              </p:cNvPr>
              <p:cNvSpPr/>
              <p:nvPr/>
            </p:nvSpPr>
            <p:spPr>
              <a:xfrm>
                <a:off x="849069" y="1358153"/>
                <a:ext cx="118004" cy="125524"/>
              </a:xfrm>
              <a:custGeom>
                <a:avLst/>
                <a:gdLst>
                  <a:gd name="connsiteX0" fmla="*/ 488052 w 570310"/>
                  <a:gd name="connsiteY0" fmla="*/ 439481 h 606651"/>
                  <a:gd name="connsiteX1" fmla="*/ 570310 w 570310"/>
                  <a:gd name="connsiteY1" fmla="*/ 520673 h 606651"/>
                  <a:gd name="connsiteX2" fmla="*/ 570310 w 570310"/>
                  <a:gd name="connsiteY2" fmla="*/ 594500 h 606651"/>
                  <a:gd name="connsiteX3" fmla="*/ 566437 w 570310"/>
                  <a:gd name="connsiteY3" fmla="*/ 603153 h 606651"/>
                  <a:gd name="connsiteX4" fmla="*/ 557400 w 570310"/>
                  <a:gd name="connsiteY4" fmla="*/ 606651 h 606651"/>
                  <a:gd name="connsiteX5" fmla="*/ 418889 w 570310"/>
                  <a:gd name="connsiteY5" fmla="*/ 606651 h 606651"/>
                  <a:gd name="connsiteX6" fmla="*/ 405610 w 570310"/>
                  <a:gd name="connsiteY6" fmla="*/ 594500 h 606651"/>
                  <a:gd name="connsiteX7" fmla="*/ 405610 w 570310"/>
                  <a:gd name="connsiteY7" fmla="*/ 520673 h 606651"/>
                  <a:gd name="connsiteX8" fmla="*/ 488052 w 570310"/>
                  <a:gd name="connsiteY8" fmla="*/ 439481 h 606651"/>
                  <a:gd name="connsiteX9" fmla="*/ 285225 w 570310"/>
                  <a:gd name="connsiteY9" fmla="*/ 439481 h 606651"/>
                  <a:gd name="connsiteX10" fmla="*/ 366376 w 570310"/>
                  <a:gd name="connsiteY10" fmla="*/ 520673 h 606651"/>
                  <a:gd name="connsiteX11" fmla="*/ 366376 w 570310"/>
                  <a:gd name="connsiteY11" fmla="*/ 594500 h 606651"/>
                  <a:gd name="connsiteX12" fmla="*/ 363240 w 570310"/>
                  <a:gd name="connsiteY12" fmla="*/ 603153 h 606651"/>
                  <a:gd name="connsiteX13" fmla="*/ 355125 w 570310"/>
                  <a:gd name="connsiteY13" fmla="*/ 606651 h 606651"/>
                  <a:gd name="connsiteX14" fmla="*/ 216801 w 570310"/>
                  <a:gd name="connsiteY14" fmla="*/ 606651 h 606651"/>
                  <a:gd name="connsiteX15" fmla="*/ 204075 w 570310"/>
                  <a:gd name="connsiteY15" fmla="*/ 594500 h 606651"/>
                  <a:gd name="connsiteX16" fmla="*/ 204075 w 570310"/>
                  <a:gd name="connsiteY16" fmla="*/ 520673 h 606651"/>
                  <a:gd name="connsiteX17" fmla="*/ 285225 w 570310"/>
                  <a:gd name="connsiteY17" fmla="*/ 439481 h 606651"/>
                  <a:gd name="connsiteX18" fmla="*/ 82406 w 570310"/>
                  <a:gd name="connsiteY18" fmla="*/ 439481 h 606651"/>
                  <a:gd name="connsiteX19" fmla="*/ 164629 w 570310"/>
                  <a:gd name="connsiteY19" fmla="*/ 520673 h 606651"/>
                  <a:gd name="connsiteX20" fmla="*/ 164629 w 570310"/>
                  <a:gd name="connsiteY20" fmla="*/ 594500 h 606651"/>
                  <a:gd name="connsiteX21" fmla="*/ 160757 w 570310"/>
                  <a:gd name="connsiteY21" fmla="*/ 603153 h 606651"/>
                  <a:gd name="connsiteX22" fmla="*/ 151724 w 570310"/>
                  <a:gd name="connsiteY22" fmla="*/ 606651 h 606651"/>
                  <a:gd name="connsiteX23" fmla="*/ 13273 w 570310"/>
                  <a:gd name="connsiteY23" fmla="*/ 606651 h 606651"/>
                  <a:gd name="connsiteX24" fmla="*/ 0 w 570310"/>
                  <a:gd name="connsiteY24" fmla="*/ 594500 h 606651"/>
                  <a:gd name="connsiteX25" fmla="*/ 0 w 570310"/>
                  <a:gd name="connsiteY25" fmla="*/ 520673 h 606651"/>
                  <a:gd name="connsiteX26" fmla="*/ 82406 w 570310"/>
                  <a:gd name="connsiteY26" fmla="*/ 439481 h 606651"/>
                  <a:gd name="connsiteX27" fmla="*/ 488772 w 570310"/>
                  <a:gd name="connsiteY27" fmla="*/ 324742 h 606651"/>
                  <a:gd name="connsiteX28" fmla="*/ 543354 w 570310"/>
                  <a:gd name="connsiteY28" fmla="*/ 379254 h 606651"/>
                  <a:gd name="connsiteX29" fmla="*/ 488772 w 570310"/>
                  <a:gd name="connsiteY29" fmla="*/ 433766 h 606651"/>
                  <a:gd name="connsiteX30" fmla="*/ 434189 w 570310"/>
                  <a:gd name="connsiteY30" fmla="*/ 379254 h 606651"/>
                  <a:gd name="connsiteX31" fmla="*/ 488772 w 570310"/>
                  <a:gd name="connsiteY31" fmla="*/ 324742 h 606651"/>
                  <a:gd name="connsiteX32" fmla="*/ 286319 w 570310"/>
                  <a:gd name="connsiteY32" fmla="*/ 324742 h 606651"/>
                  <a:gd name="connsiteX33" fmla="*/ 340902 w 570310"/>
                  <a:gd name="connsiteY33" fmla="*/ 379254 h 606651"/>
                  <a:gd name="connsiteX34" fmla="*/ 286319 w 570310"/>
                  <a:gd name="connsiteY34" fmla="*/ 433766 h 606651"/>
                  <a:gd name="connsiteX35" fmla="*/ 231737 w 570310"/>
                  <a:gd name="connsiteY35" fmla="*/ 379254 h 606651"/>
                  <a:gd name="connsiteX36" fmla="*/ 286319 w 570310"/>
                  <a:gd name="connsiteY36" fmla="*/ 324742 h 606651"/>
                  <a:gd name="connsiteX37" fmla="*/ 83175 w 570310"/>
                  <a:gd name="connsiteY37" fmla="*/ 324742 h 606651"/>
                  <a:gd name="connsiteX38" fmla="*/ 137744 w 570310"/>
                  <a:gd name="connsiteY38" fmla="*/ 379254 h 606651"/>
                  <a:gd name="connsiteX39" fmla="*/ 83359 w 570310"/>
                  <a:gd name="connsiteY39" fmla="*/ 433766 h 606651"/>
                  <a:gd name="connsiteX40" fmla="*/ 28791 w 570310"/>
                  <a:gd name="connsiteY40" fmla="*/ 379254 h 606651"/>
                  <a:gd name="connsiteX41" fmla="*/ 83175 w 570310"/>
                  <a:gd name="connsiteY41" fmla="*/ 324742 h 606651"/>
                  <a:gd name="connsiteX42" fmla="*/ 488052 w 570310"/>
                  <a:gd name="connsiteY42" fmla="*/ 140496 h 606651"/>
                  <a:gd name="connsiteX43" fmla="*/ 430140 w 570310"/>
                  <a:gd name="connsiteY43" fmla="*/ 197202 h 606651"/>
                  <a:gd name="connsiteX44" fmla="*/ 430140 w 570310"/>
                  <a:gd name="connsiteY44" fmla="*/ 258694 h 606651"/>
                  <a:gd name="connsiteX45" fmla="*/ 545780 w 570310"/>
                  <a:gd name="connsiteY45" fmla="*/ 258694 h 606651"/>
                  <a:gd name="connsiteX46" fmla="*/ 545780 w 570310"/>
                  <a:gd name="connsiteY46" fmla="*/ 197202 h 606651"/>
                  <a:gd name="connsiteX47" fmla="*/ 488052 w 570310"/>
                  <a:gd name="connsiteY47" fmla="*/ 140496 h 606651"/>
                  <a:gd name="connsiteX48" fmla="*/ 488052 w 570310"/>
                  <a:gd name="connsiteY48" fmla="*/ 116010 h 606651"/>
                  <a:gd name="connsiteX49" fmla="*/ 570310 w 570310"/>
                  <a:gd name="connsiteY49" fmla="*/ 197202 h 606651"/>
                  <a:gd name="connsiteX50" fmla="*/ 570310 w 570310"/>
                  <a:gd name="connsiteY50" fmla="*/ 271029 h 606651"/>
                  <a:gd name="connsiteX51" fmla="*/ 566437 w 570310"/>
                  <a:gd name="connsiteY51" fmla="*/ 279682 h 606651"/>
                  <a:gd name="connsiteX52" fmla="*/ 557400 w 570310"/>
                  <a:gd name="connsiteY52" fmla="*/ 283180 h 606651"/>
                  <a:gd name="connsiteX53" fmla="*/ 418889 w 570310"/>
                  <a:gd name="connsiteY53" fmla="*/ 283180 h 606651"/>
                  <a:gd name="connsiteX54" fmla="*/ 405610 w 570310"/>
                  <a:gd name="connsiteY54" fmla="*/ 271029 h 606651"/>
                  <a:gd name="connsiteX55" fmla="*/ 405610 w 570310"/>
                  <a:gd name="connsiteY55" fmla="*/ 197202 h 606651"/>
                  <a:gd name="connsiteX56" fmla="*/ 488052 w 570310"/>
                  <a:gd name="connsiteY56" fmla="*/ 116010 h 606651"/>
                  <a:gd name="connsiteX57" fmla="*/ 285225 w 570310"/>
                  <a:gd name="connsiteY57" fmla="*/ 116010 h 606651"/>
                  <a:gd name="connsiteX58" fmla="*/ 366376 w 570310"/>
                  <a:gd name="connsiteY58" fmla="*/ 197202 h 606651"/>
                  <a:gd name="connsiteX59" fmla="*/ 366376 w 570310"/>
                  <a:gd name="connsiteY59" fmla="*/ 271029 h 606651"/>
                  <a:gd name="connsiteX60" fmla="*/ 363240 w 570310"/>
                  <a:gd name="connsiteY60" fmla="*/ 279682 h 606651"/>
                  <a:gd name="connsiteX61" fmla="*/ 355125 w 570310"/>
                  <a:gd name="connsiteY61" fmla="*/ 283180 h 606651"/>
                  <a:gd name="connsiteX62" fmla="*/ 216801 w 570310"/>
                  <a:gd name="connsiteY62" fmla="*/ 283180 h 606651"/>
                  <a:gd name="connsiteX63" fmla="*/ 204075 w 570310"/>
                  <a:gd name="connsiteY63" fmla="*/ 271029 h 606651"/>
                  <a:gd name="connsiteX64" fmla="*/ 204075 w 570310"/>
                  <a:gd name="connsiteY64" fmla="*/ 197202 h 606651"/>
                  <a:gd name="connsiteX65" fmla="*/ 285225 w 570310"/>
                  <a:gd name="connsiteY65" fmla="*/ 116010 h 606651"/>
                  <a:gd name="connsiteX66" fmla="*/ 82406 w 570310"/>
                  <a:gd name="connsiteY66" fmla="*/ 116010 h 606651"/>
                  <a:gd name="connsiteX67" fmla="*/ 164629 w 570310"/>
                  <a:gd name="connsiteY67" fmla="*/ 197202 h 606651"/>
                  <a:gd name="connsiteX68" fmla="*/ 164629 w 570310"/>
                  <a:gd name="connsiteY68" fmla="*/ 271029 h 606651"/>
                  <a:gd name="connsiteX69" fmla="*/ 160757 w 570310"/>
                  <a:gd name="connsiteY69" fmla="*/ 279682 h 606651"/>
                  <a:gd name="connsiteX70" fmla="*/ 151724 w 570310"/>
                  <a:gd name="connsiteY70" fmla="*/ 283180 h 606651"/>
                  <a:gd name="connsiteX71" fmla="*/ 13273 w 570310"/>
                  <a:gd name="connsiteY71" fmla="*/ 283180 h 606651"/>
                  <a:gd name="connsiteX72" fmla="*/ 0 w 570310"/>
                  <a:gd name="connsiteY72" fmla="*/ 271029 h 606651"/>
                  <a:gd name="connsiteX73" fmla="*/ 0 w 570310"/>
                  <a:gd name="connsiteY73" fmla="*/ 197202 h 606651"/>
                  <a:gd name="connsiteX74" fmla="*/ 82406 w 570310"/>
                  <a:gd name="connsiteY74" fmla="*/ 116010 h 606651"/>
                  <a:gd name="connsiteX75" fmla="*/ 488772 w 570310"/>
                  <a:gd name="connsiteY75" fmla="*/ 24487 h 606651"/>
                  <a:gd name="connsiteX76" fmla="*/ 458714 w 570310"/>
                  <a:gd name="connsiteY76" fmla="*/ 54498 h 606651"/>
                  <a:gd name="connsiteX77" fmla="*/ 488772 w 570310"/>
                  <a:gd name="connsiteY77" fmla="*/ 84325 h 606651"/>
                  <a:gd name="connsiteX78" fmla="*/ 518645 w 570310"/>
                  <a:gd name="connsiteY78" fmla="*/ 54498 h 606651"/>
                  <a:gd name="connsiteX79" fmla="*/ 488772 w 570310"/>
                  <a:gd name="connsiteY79" fmla="*/ 24487 h 606651"/>
                  <a:gd name="connsiteX80" fmla="*/ 488772 w 570310"/>
                  <a:gd name="connsiteY80" fmla="*/ 0 h 606651"/>
                  <a:gd name="connsiteX81" fmla="*/ 543354 w 570310"/>
                  <a:gd name="connsiteY81" fmla="*/ 54498 h 606651"/>
                  <a:gd name="connsiteX82" fmla="*/ 488772 w 570310"/>
                  <a:gd name="connsiteY82" fmla="*/ 108812 h 606651"/>
                  <a:gd name="connsiteX83" fmla="*/ 434189 w 570310"/>
                  <a:gd name="connsiteY83" fmla="*/ 54498 h 606651"/>
                  <a:gd name="connsiteX84" fmla="*/ 488772 w 570310"/>
                  <a:gd name="connsiteY84" fmla="*/ 0 h 606651"/>
                  <a:gd name="connsiteX85" fmla="*/ 286319 w 570310"/>
                  <a:gd name="connsiteY85" fmla="*/ 0 h 606651"/>
                  <a:gd name="connsiteX86" fmla="*/ 340902 w 570310"/>
                  <a:gd name="connsiteY86" fmla="*/ 54498 h 606651"/>
                  <a:gd name="connsiteX87" fmla="*/ 286319 w 570310"/>
                  <a:gd name="connsiteY87" fmla="*/ 108812 h 606651"/>
                  <a:gd name="connsiteX88" fmla="*/ 231737 w 570310"/>
                  <a:gd name="connsiteY88" fmla="*/ 54498 h 606651"/>
                  <a:gd name="connsiteX89" fmla="*/ 286319 w 570310"/>
                  <a:gd name="connsiteY89" fmla="*/ 0 h 606651"/>
                  <a:gd name="connsiteX90" fmla="*/ 83175 w 570310"/>
                  <a:gd name="connsiteY90" fmla="*/ 0 h 606651"/>
                  <a:gd name="connsiteX91" fmla="*/ 137744 w 570310"/>
                  <a:gd name="connsiteY91" fmla="*/ 54498 h 606651"/>
                  <a:gd name="connsiteX92" fmla="*/ 83175 w 570310"/>
                  <a:gd name="connsiteY92" fmla="*/ 108812 h 606651"/>
                  <a:gd name="connsiteX93" fmla="*/ 28791 w 570310"/>
                  <a:gd name="connsiteY93" fmla="*/ 54498 h 606651"/>
                  <a:gd name="connsiteX94" fmla="*/ 83175 w 570310"/>
                  <a:gd name="connsiteY94"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0310" h="606651">
                    <a:moveTo>
                      <a:pt x="488052" y="439481"/>
                    </a:moveTo>
                    <a:cubicBezTo>
                      <a:pt x="532870" y="439481"/>
                      <a:pt x="570310" y="475934"/>
                      <a:pt x="570310" y="520673"/>
                    </a:cubicBezTo>
                    <a:lnTo>
                      <a:pt x="570310" y="594500"/>
                    </a:lnTo>
                    <a:cubicBezTo>
                      <a:pt x="570310" y="597630"/>
                      <a:pt x="568650" y="600760"/>
                      <a:pt x="566437" y="603153"/>
                    </a:cubicBezTo>
                    <a:cubicBezTo>
                      <a:pt x="564039" y="605362"/>
                      <a:pt x="560535" y="606651"/>
                      <a:pt x="557400" y="606651"/>
                    </a:cubicBezTo>
                    <a:lnTo>
                      <a:pt x="418889" y="606651"/>
                    </a:lnTo>
                    <a:cubicBezTo>
                      <a:pt x="412065" y="606651"/>
                      <a:pt x="405610" y="601312"/>
                      <a:pt x="405610" y="594500"/>
                    </a:cubicBezTo>
                    <a:lnTo>
                      <a:pt x="405610" y="520673"/>
                    </a:lnTo>
                    <a:cubicBezTo>
                      <a:pt x="405610" y="475934"/>
                      <a:pt x="443235" y="439481"/>
                      <a:pt x="488052" y="439481"/>
                    </a:cubicBezTo>
                    <a:close/>
                    <a:moveTo>
                      <a:pt x="285225" y="439481"/>
                    </a:moveTo>
                    <a:cubicBezTo>
                      <a:pt x="330042" y="439481"/>
                      <a:pt x="366376" y="475934"/>
                      <a:pt x="366376" y="520673"/>
                    </a:cubicBezTo>
                    <a:lnTo>
                      <a:pt x="366376" y="594500"/>
                    </a:lnTo>
                    <a:cubicBezTo>
                      <a:pt x="366376" y="597630"/>
                      <a:pt x="365638" y="600760"/>
                      <a:pt x="363240" y="603153"/>
                    </a:cubicBezTo>
                    <a:cubicBezTo>
                      <a:pt x="361027" y="605362"/>
                      <a:pt x="358445" y="606651"/>
                      <a:pt x="355125" y="606651"/>
                    </a:cubicBezTo>
                    <a:lnTo>
                      <a:pt x="216801" y="606651"/>
                    </a:lnTo>
                    <a:cubicBezTo>
                      <a:pt x="209977" y="606651"/>
                      <a:pt x="204075" y="601312"/>
                      <a:pt x="204075" y="594500"/>
                    </a:cubicBezTo>
                    <a:lnTo>
                      <a:pt x="204075" y="520673"/>
                    </a:lnTo>
                    <a:cubicBezTo>
                      <a:pt x="204075" y="475934"/>
                      <a:pt x="240408" y="439481"/>
                      <a:pt x="285225" y="439481"/>
                    </a:cubicBezTo>
                    <a:close/>
                    <a:moveTo>
                      <a:pt x="82406" y="439481"/>
                    </a:moveTo>
                    <a:cubicBezTo>
                      <a:pt x="127205" y="439481"/>
                      <a:pt x="164629" y="475934"/>
                      <a:pt x="164629" y="520673"/>
                    </a:cubicBezTo>
                    <a:lnTo>
                      <a:pt x="164629" y="594500"/>
                    </a:lnTo>
                    <a:cubicBezTo>
                      <a:pt x="164629" y="597630"/>
                      <a:pt x="163154" y="600760"/>
                      <a:pt x="160757" y="603153"/>
                    </a:cubicBezTo>
                    <a:cubicBezTo>
                      <a:pt x="158545" y="605362"/>
                      <a:pt x="155042" y="606651"/>
                      <a:pt x="151724" y="606651"/>
                    </a:cubicBezTo>
                    <a:lnTo>
                      <a:pt x="13273" y="606651"/>
                    </a:lnTo>
                    <a:cubicBezTo>
                      <a:pt x="6452" y="606651"/>
                      <a:pt x="0" y="601312"/>
                      <a:pt x="0" y="594500"/>
                    </a:cubicBezTo>
                    <a:lnTo>
                      <a:pt x="0" y="520673"/>
                    </a:lnTo>
                    <a:cubicBezTo>
                      <a:pt x="0" y="475934"/>
                      <a:pt x="37608" y="439481"/>
                      <a:pt x="82406" y="439481"/>
                    </a:cubicBezTo>
                    <a:close/>
                    <a:moveTo>
                      <a:pt x="488772" y="324742"/>
                    </a:moveTo>
                    <a:cubicBezTo>
                      <a:pt x="518829" y="324742"/>
                      <a:pt x="543354" y="349236"/>
                      <a:pt x="543354" y="379254"/>
                    </a:cubicBezTo>
                    <a:cubicBezTo>
                      <a:pt x="543354" y="409272"/>
                      <a:pt x="518829" y="433766"/>
                      <a:pt x="488772" y="433766"/>
                    </a:cubicBezTo>
                    <a:cubicBezTo>
                      <a:pt x="458714" y="433766"/>
                      <a:pt x="434189" y="409272"/>
                      <a:pt x="434189" y="379254"/>
                    </a:cubicBezTo>
                    <a:cubicBezTo>
                      <a:pt x="434189" y="349236"/>
                      <a:pt x="458714" y="324742"/>
                      <a:pt x="488772" y="324742"/>
                    </a:cubicBezTo>
                    <a:close/>
                    <a:moveTo>
                      <a:pt x="286319" y="324742"/>
                    </a:moveTo>
                    <a:cubicBezTo>
                      <a:pt x="316377" y="324742"/>
                      <a:pt x="340902" y="349236"/>
                      <a:pt x="340902" y="379254"/>
                    </a:cubicBezTo>
                    <a:cubicBezTo>
                      <a:pt x="340902" y="409272"/>
                      <a:pt x="316377" y="433766"/>
                      <a:pt x="286319" y="433766"/>
                    </a:cubicBezTo>
                    <a:cubicBezTo>
                      <a:pt x="256262" y="433766"/>
                      <a:pt x="231737" y="409272"/>
                      <a:pt x="231737" y="379254"/>
                    </a:cubicBezTo>
                    <a:cubicBezTo>
                      <a:pt x="231737" y="349236"/>
                      <a:pt x="256262" y="324742"/>
                      <a:pt x="286319" y="324742"/>
                    </a:cubicBezTo>
                    <a:close/>
                    <a:moveTo>
                      <a:pt x="83175" y="324742"/>
                    </a:moveTo>
                    <a:cubicBezTo>
                      <a:pt x="113409" y="324742"/>
                      <a:pt x="137744" y="349236"/>
                      <a:pt x="137744" y="379254"/>
                    </a:cubicBezTo>
                    <a:cubicBezTo>
                      <a:pt x="137744" y="409272"/>
                      <a:pt x="113409" y="433766"/>
                      <a:pt x="83359" y="433766"/>
                    </a:cubicBezTo>
                    <a:cubicBezTo>
                      <a:pt x="53125" y="433766"/>
                      <a:pt x="28791" y="409272"/>
                      <a:pt x="28791" y="379254"/>
                    </a:cubicBezTo>
                    <a:cubicBezTo>
                      <a:pt x="28791" y="349236"/>
                      <a:pt x="53125" y="324742"/>
                      <a:pt x="83175" y="324742"/>
                    </a:cubicBezTo>
                    <a:close/>
                    <a:moveTo>
                      <a:pt x="488052" y="140496"/>
                    </a:moveTo>
                    <a:cubicBezTo>
                      <a:pt x="456699" y="140496"/>
                      <a:pt x="430140" y="165903"/>
                      <a:pt x="430140" y="197202"/>
                    </a:cubicBezTo>
                    <a:lnTo>
                      <a:pt x="430140" y="258694"/>
                    </a:lnTo>
                    <a:lnTo>
                      <a:pt x="545780" y="258694"/>
                    </a:lnTo>
                    <a:lnTo>
                      <a:pt x="545780" y="197202"/>
                    </a:lnTo>
                    <a:cubicBezTo>
                      <a:pt x="545780" y="165903"/>
                      <a:pt x="519222" y="140496"/>
                      <a:pt x="488052" y="140496"/>
                    </a:cubicBezTo>
                    <a:close/>
                    <a:moveTo>
                      <a:pt x="488052" y="116010"/>
                    </a:moveTo>
                    <a:cubicBezTo>
                      <a:pt x="532870" y="116010"/>
                      <a:pt x="570310" y="152463"/>
                      <a:pt x="570310" y="197202"/>
                    </a:cubicBezTo>
                    <a:lnTo>
                      <a:pt x="570310" y="271029"/>
                    </a:lnTo>
                    <a:cubicBezTo>
                      <a:pt x="570310" y="274159"/>
                      <a:pt x="568650" y="277289"/>
                      <a:pt x="566437" y="279682"/>
                    </a:cubicBezTo>
                    <a:cubicBezTo>
                      <a:pt x="564039" y="281891"/>
                      <a:pt x="560535" y="283180"/>
                      <a:pt x="557400" y="283180"/>
                    </a:cubicBezTo>
                    <a:lnTo>
                      <a:pt x="418889" y="283180"/>
                    </a:lnTo>
                    <a:cubicBezTo>
                      <a:pt x="412065" y="283180"/>
                      <a:pt x="405610" y="277841"/>
                      <a:pt x="405610" y="271029"/>
                    </a:cubicBezTo>
                    <a:lnTo>
                      <a:pt x="405610" y="197202"/>
                    </a:lnTo>
                    <a:cubicBezTo>
                      <a:pt x="405610" y="152463"/>
                      <a:pt x="443235" y="116010"/>
                      <a:pt x="488052" y="116010"/>
                    </a:cubicBezTo>
                    <a:close/>
                    <a:moveTo>
                      <a:pt x="285225" y="116010"/>
                    </a:moveTo>
                    <a:cubicBezTo>
                      <a:pt x="330042" y="116010"/>
                      <a:pt x="366376" y="152463"/>
                      <a:pt x="366376" y="197202"/>
                    </a:cubicBezTo>
                    <a:lnTo>
                      <a:pt x="366376" y="271029"/>
                    </a:lnTo>
                    <a:cubicBezTo>
                      <a:pt x="366376" y="274159"/>
                      <a:pt x="365638" y="277289"/>
                      <a:pt x="363240" y="279682"/>
                    </a:cubicBezTo>
                    <a:cubicBezTo>
                      <a:pt x="361027" y="281891"/>
                      <a:pt x="358445" y="283180"/>
                      <a:pt x="355125" y="283180"/>
                    </a:cubicBezTo>
                    <a:lnTo>
                      <a:pt x="216801" y="283180"/>
                    </a:lnTo>
                    <a:cubicBezTo>
                      <a:pt x="209977" y="283180"/>
                      <a:pt x="204075" y="277841"/>
                      <a:pt x="204075" y="271029"/>
                    </a:cubicBezTo>
                    <a:lnTo>
                      <a:pt x="204075" y="197202"/>
                    </a:lnTo>
                    <a:cubicBezTo>
                      <a:pt x="204075" y="152463"/>
                      <a:pt x="240408" y="116010"/>
                      <a:pt x="285225" y="116010"/>
                    </a:cubicBezTo>
                    <a:close/>
                    <a:moveTo>
                      <a:pt x="82406" y="116010"/>
                    </a:moveTo>
                    <a:cubicBezTo>
                      <a:pt x="127205" y="116010"/>
                      <a:pt x="164629" y="152463"/>
                      <a:pt x="164629" y="197202"/>
                    </a:cubicBezTo>
                    <a:lnTo>
                      <a:pt x="164629" y="271029"/>
                    </a:lnTo>
                    <a:cubicBezTo>
                      <a:pt x="164629" y="274159"/>
                      <a:pt x="163154" y="277289"/>
                      <a:pt x="160757" y="279682"/>
                    </a:cubicBezTo>
                    <a:cubicBezTo>
                      <a:pt x="158545" y="281891"/>
                      <a:pt x="155042" y="283180"/>
                      <a:pt x="151724" y="283180"/>
                    </a:cubicBezTo>
                    <a:lnTo>
                      <a:pt x="13273" y="283180"/>
                    </a:lnTo>
                    <a:cubicBezTo>
                      <a:pt x="6452" y="283180"/>
                      <a:pt x="0" y="277841"/>
                      <a:pt x="0" y="271029"/>
                    </a:cubicBezTo>
                    <a:lnTo>
                      <a:pt x="0" y="197202"/>
                    </a:lnTo>
                    <a:cubicBezTo>
                      <a:pt x="0" y="152463"/>
                      <a:pt x="37608" y="116010"/>
                      <a:pt x="82406" y="116010"/>
                    </a:cubicBezTo>
                    <a:close/>
                    <a:moveTo>
                      <a:pt x="488772" y="24487"/>
                    </a:moveTo>
                    <a:cubicBezTo>
                      <a:pt x="472176" y="24487"/>
                      <a:pt x="458714" y="37928"/>
                      <a:pt x="458714" y="54498"/>
                    </a:cubicBezTo>
                    <a:cubicBezTo>
                      <a:pt x="458714" y="70884"/>
                      <a:pt x="472176" y="84325"/>
                      <a:pt x="488772" y="84325"/>
                    </a:cubicBezTo>
                    <a:cubicBezTo>
                      <a:pt x="505183" y="84325"/>
                      <a:pt x="518645" y="70884"/>
                      <a:pt x="518645" y="54498"/>
                    </a:cubicBezTo>
                    <a:cubicBezTo>
                      <a:pt x="518645" y="37928"/>
                      <a:pt x="505183" y="24487"/>
                      <a:pt x="488772" y="24487"/>
                    </a:cubicBezTo>
                    <a:close/>
                    <a:moveTo>
                      <a:pt x="488772" y="0"/>
                    </a:moveTo>
                    <a:cubicBezTo>
                      <a:pt x="518829" y="0"/>
                      <a:pt x="543354" y="24487"/>
                      <a:pt x="543354" y="54498"/>
                    </a:cubicBezTo>
                    <a:cubicBezTo>
                      <a:pt x="543354" y="84509"/>
                      <a:pt x="518829" y="108812"/>
                      <a:pt x="488772" y="108812"/>
                    </a:cubicBezTo>
                    <a:cubicBezTo>
                      <a:pt x="458714" y="108812"/>
                      <a:pt x="434189" y="84509"/>
                      <a:pt x="434189" y="54498"/>
                    </a:cubicBezTo>
                    <a:cubicBezTo>
                      <a:pt x="434189" y="24487"/>
                      <a:pt x="458714" y="0"/>
                      <a:pt x="488772" y="0"/>
                    </a:cubicBezTo>
                    <a:close/>
                    <a:moveTo>
                      <a:pt x="286319" y="0"/>
                    </a:moveTo>
                    <a:cubicBezTo>
                      <a:pt x="316377" y="0"/>
                      <a:pt x="340902" y="24487"/>
                      <a:pt x="340902" y="54498"/>
                    </a:cubicBezTo>
                    <a:cubicBezTo>
                      <a:pt x="340902" y="84509"/>
                      <a:pt x="316377" y="108812"/>
                      <a:pt x="286319" y="108812"/>
                    </a:cubicBezTo>
                    <a:cubicBezTo>
                      <a:pt x="256262" y="108812"/>
                      <a:pt x="231737" y="84509"/>
                      <a:pt x="231737" y="54498"/>
                    </a:cubicBezTo>
                    <a:cubicBezTo>
                      <a:pt x="231737" y="24487"/>
                      <a:pt x="256262" y="0"/>
                      <a:pt x="286319" y="0"/>
                    </a:cubicBezTo>
                    <a:close/>
                    <a:moveTo>
                      <a:pt x="83175" y="0"/>
                    </a:moveTo>
                    <a:cubicBezTo>
                      <a:pt x="113409" y="0"/>
                      <a:pt x="137744" y="24487"/>
                      <a:pt x="137744" y="54498"/>
                    </a:cubicBezTo>
                    <a:cubicBezTo>
                      <a:pt x="137744" y="84509"/>
                      <a:pt x="113409" y="108812"/>
                      <a:pt x="83175" y="108812"/>
                    </a:cubicBezTo>
                    <a:cubicBezTo>
                      <a:pt x="53125" y="108812"/>
                      <a:pt x="28791" y="84509"/>
                      <a:pt x="28791" y="54498"/>
                    </a:cubicBezTo>
                    <a:cubicBezTo>
                      <a:pt x="28791" y="24487"/>
                      <a:pt x="53125" y="0"/>
                      <a:pt x="831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cxnSp>
        <p:nvCxnSpPr>
          <p:cNvPr id="139" name="直接连接符 138">
            <a:extLst>
              <a:ext uri="{FF2B5EF4-FFF2-40B4-BE49-F238E27FC236}">
                <a16:creationId xmlns:a16="http://schemas.microsoft.com/office/drawing/2014/main" id="{58A8B817-E849-0BFE-358E-38949B1207FA}"/>
              </a:ext>
            </a:extLst>
          </p:cNvPr>
          <p:cNvCxnSpPr/>
          <p:nvPr/>
        </p:nvCxnSpPr>
        <p:spPr>
          <a:xfrm>
            <a:off x="1235460" y="1536001"/>
            <a:ext cx="9865096" cy="0"/>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BF1BB6D2-CCCB-4C38-CAEC-B986F369B7F7}"/>
              </a:ext>
            </a:extLst>
          </p:cNvPr>
          <p:cNvCxnSpPr/>
          <p:nvPr/>
        </p:nvCxnSpPr>
        <p:spPr>
          <a:xfrm>
            <a:off x="1235460" y="2109467"/>
            <a:ext cx="9865096" cy="0"/>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F1F72357-2B6F-EC8E-653D-04D7B3966C8A}"/>
              </a:ext>
            </a:extLst>
          </p:cNvPr>
          <p:cNvCxnSpPr/>
          <p:nvPr/>
        </p:nvCxnSpPr>
        <p:spPr>
          <a:xfrm>
            <a:off x="1235460" y="2682933"/>
            <a:ext cx="9865096" cy="0"/>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BA9DAE11-3235-A84B-A7A3-0889603BF488}"/>
              </a:ext>
            </a:extLst>
          </p:cNvPr>
          <p:cNvCxnSpPr/>
          <p:nvPr/>
        </p:nvCxnSpPr>
        <p:spPr>
          <a:xfrm>
            <a:off x="1235460" y="3256399"/>
            <a:ext cx="9865096" cy="0"/>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BC79EF8E-6A4A-EBF3-E8BC-8B4DB446AE3C}"/>
              </a:ext>
            </a:extLst>
          </p:cNvPr>
          <p:cNvCxnSpPr/>
          <p:nvPr/>
        </p:nvCxnSpPr>
        <p:spPr>
          <a:xfrm>
            <a:off x="1235460" y="3829865"/>
            <a:ext cx="9865096" cy="0"/>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40D8A377-0974-79FF-09B2-5D5E2E8967F0}"/>
              </a:ext>
            </a:extLst>
          </p:cNvPr>
          <p:cNvSpPr txBox="1"/>
          <p:nvPr/>
        </p:nvSpPr>
        <p:spPr>
          <a:xfrm>
            <a:off x="10325611" y="4374334"/>
            <a:ext cx="756000" cy="1335430"/>
          </a:xfrm>
          <a:prstGeom prst="rect">
            <a:avLst/>
          </a:prstGeom>
          <a:noFill/>
        </p:spPr>
        <p:txBody>
          <a:bodyPr wrap="square" numCol="1" spcCol="360000">
            <a:spAutoFit/>
          </a:bodyPr>
          <a:lstStyle>
            <a:defPPr>
              <a:defRPr lang="en-US"/>
            </a:defPPr>
            <a:lvl1pPr marL="285750" indent="-285750" algn="just">
              <a:lnSpc>
                <a:spcPct val="120000"/>
              </a:lnSpc>
              <a:spcAft>
                <a:spcPts val="300"/>
              </a:spcAft>
              <a:buFont typeface="Arial" panose="020B0604020202020204" pitchFamily="34" charset="0"/>
              <a:buChar char="•"/>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marL="0" indent="0">
              <a:buNone/>
            </a:pPr>
            <a:r>
              <a:rPr lang="zh-CN" altLang="zh-CN" dirty="0"/>
              <a:t>程群</a:t>
            </a:r>
            <a:endParaRPr lang="en-US" altLang="zh-CN" dirty="0"/>
          </a:p>
          <a:p>
            <a:pPr marL="0" indent="0">
              <a:buNone/>
            </a:pPr>
            <a:r>
              <a:rPr lang="zh-CN" altLang="zh-CN" dirty="0"/>
              <a:t>曾玉红</a:t>
            </a:r>
            <a:endParaRPr lang="en-US" altLang="zh-CN" dirty="0"/>
          </a:p>
          <a:p>
            <a:pPr marL="0" indent="0">
              <a:buNone/>
            </a:pPr>
            <a:r>
              <a:rPr lang="zh-CN" altLang="zh-CN" dirty="0"/>
              <a:t>游利</a:t>
            </a:r>
            <a:endParaRPr lang="en-US" altLang="zh-CN" dirty="0"/>
          </a:p>
          <a:p>
            <a:pPr marL="0" indent="0">
              <a:buNone/>
            </a:pPr>
            <a:r>
              <a:rPr lang="zh-CN" altLang="zh-CN" dirty="0"/>
              <a:t>詹红生</a:t>
            </a:r>
            <a:endParaRPr lang="en-US" altLang="zh-CN" dirty="0"/>
          </a:p>
          <a:p>
            <a:pPr marL="0" indent="0">
              <a:buNone/>
            </a:pPr>
            <a:r>
              <a:rPr lang="zh-CN" altLang="zh-CN" dirty="0"/>
              <a:t>霍亚南</a:t>
            </a:r>
          </a:p>
        </p:txBody>
      </p:sp>
      <p:sp>
        <p:nvSpPr>
          <p:cNvPr id="4" name="文本框 3">
            <a:extLst>
              <a:ext uri="{FF2B5EF4-FFF2-40B4-BE49-F238E27FC236}">
                <a16:creationId xmlns:a16="http://schemas.microsoft.com/office/drawing/2014/main" id="{C0C2CED5-EA69-0685-E567-74E7F8F4FEB1}"/>
              </a:ext>
            </a:extLst>
          </p:cNvPr>
          <p:cNvSpPr txBox="1"/>
          <p:nvPr/>
        </p:nvSpPr>
        <p:spPr>
          <a:xfrm>
            <a:off x="1113562"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t>丁悦</a:t>
            </a:r>
            <a:endParaRPr lang="en-US" altLang="zh-CN" dirty="0"/>
          </a:p>
          <a:p>
            <a:r>
              <a:rPr lang="zh-CN" altLang="zh-CN" dirty="0"/>
              <a:t>王以朋</a:t>
            </a:r>
            <a:endParaRPr lang="en-US" altLang="zh-CN" dirty="0"/>
          </a:p>
          <a:p>
            <a:r>
              <a:rPr lang="zh-CN" altLang="zh-CN" dirty="0"/>
              <a:t>王鸥</a:t>
            </a:r>
            <a:endParaRPr lang="en-US" altLang="zh-CN" dirty="0"/>
          </a:p>
          <a:p>
            <a:r>
              <a:rPr lang="zh-CN" altLang="zh-CN" dirty="0"/>
              <a:t>王覃</a:t>
            </a:r>
            <a:endParaRPr lang="en-US" altLang="zh-CN" dirty="0"/>
          </a:p>
          <a:p>
            <a:r>
              <a:rPr lang="zh-CN" altLang="zh-CN" dirty="0"/>
              <a:t>尹香君</a:t>
            </a:r>
            <a:endParaRPr lang="en-US" altLang="zh-CN" dirty="0"/>
          </a:p>
          <a:p>
            <a:r>
              <a:rPr lang="zh-CN" altLang="zh-CN" dirty="0"/>
              <a:t>付勤</a:t>
            </a:r>
            <a:endParaRPr lang="en-US" altLang="zh-CN" dirty="0"/>
          </a:p>
        </p:txBody>
      </p:sp>
      <p:sp>
        <p:nvSpPr>
          <p:cNvPr id="7" name="文本框 6">
            <a:extLst>
              <a:ext uri="{FF2B5EF4-FFF2-40B4-BE49-F238E27FC236}">
                <a16:creationId xmlns:a16="http://schemas.microsoft.com/office/drawing/2014/main" id="{D1C26360-F5B5-10BD-3101-9DDA8D132767}"/>
              </a:ext>
            </a:extLst>
          </p:cNvPr>
          <p:cNvSpPr txBox="1"/>
          <p:nvPr/>
        </p:nvSpPr>
        <p:spPr>
          <a:xfrm>
            <a:off x="2429569"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a:t>朱梅</a:t>
            </a:r>
            <a:endParaRPr lang="en-US" altLang="zh-CN" dirty="0"/>
          </a:p>
          <a:p>
            <a:r>
              <a:rPr lang="zh-CN" altLang="zh-CN"/>
              <a:t>刘建民</a:t>
            </a:r>
            <a:endParaRPr lang="en-US" altLang="zh-CN" dirty="0"/>
          </a:p>
          <a:p>
            <a:r>
              <a:rPr lang="zh-CN" altLang="zh-CN"/>
              <a:t>邢小平</a:t>
            </a:r>
            <a:endParaRPr lang="en-US" altLang="zh-CN" dirty="0"/>
          </a:p>
          <a:p>
            <a:r>
              <a:rPr lang="zh-CN" altLang="zh-CN"/>
              <a:t>吕金捍</a:t>
            </a:r>
            <a:endParaRPr lang="en-US" altLang="zh-CN" dirty="0"/>
          </a:p>
          <a:p>
            <a:r>
              <a:rPr lang="zh-CN" altLang="zh-CN"/>
              <a:t>李梅</a:t>
            </a:r>
            <a:endParaRPr lang="en-US" altLang="zh-CN" dirty="0"/>
          </a:p>
          <a:p>
            <a:r>
              <a:rPr lang="zh-CN" altLang="zh-CN"/>
              <a:t>李玉坤</a:t>
            </a:r>
            <a:endParaRPr lang="en-US" altLang="zh-CN" dirty="0"/>
          </a:p>
        </p:txBody>
      </p:sp>
      <p:sp>
        <p:nvSpPr>
          <p:cNvPr id="15" name="文本框 14">
            <a:extLst>
              <a:ext uri="{FF2B5EF4-FFF2-40B4-BE49-F238E27FC236}">
                <a16:creationId xmlns:a16="http://schemas.microsoft.com/office/drawing/2014/main" id="{AFBD4736-288A-2EDC-E0E3-308DD15257DD}"/>
              </a:ext>
            </a:extLst>
          </p:cNvPr>
          <p:cNvSpPr txBox="1"/>
          <p:nvPr/>
        </p:nvSpPr>
        <p:spPr>
          <a:xfrm>
            <a:off x="3745576"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a:t>李蓬秋</a:t>
            </a:r>
            <a:endParaRPr lang="en-US" altLang="zh-CN" dirty="0"/>
          </a:p>
          <a:p>
            <a:r>
              <a:rPr lang="zh-CN" altLang="zh-CN"/>
              <a:t>余卫</a:t>
            </a:r>
            <a:endParaRPr lang="en-US" altLang="zh-CN" dirty="0"/>
          </a:p>
          <a:p>
            <a:r>
              <a:rPr lang="zh-CN" altLang="zh-CN"/>
              <a:t>沈霖</a:t>
            </a:r>
            <a:endParaRPr lang="en-US" altLang="zh-CN" dirty="0"/>
          </a:p>
          <a:p>
            <a:r>
              <a:rPr lang="zh-CN" altLang="zh-CN"/>
              <a:t>陈林</a:t>
            </a:r>
            <a:endParaRPr lang="en-US" altLang="zh-CN" dirty="0"/>
          </a:p>
          <a:p>
            <a:r>
              <a:rPr lang="zh-CN" altLang="zh-CN"/>
              <a:t>陈德才</a:t>
            </a:r>
            <a:endParaRPr lang="en-US" altLang="zh-CN" dirty="0"/>
          </a:p>
          <a:p>
            <a:r>
              <a:rPr lang="zh-CN" altLang="zh-CN"/>
              <a:t>陈晓云</a:t>
            </a:r>
            <a:endParaRPr lang="en-US" altLang="zh-CN" dirty="0"/>
          </a:p>
        </p:txBody>
      </p:sp>
      <p:sp>
        <p:nvSpPr>
          <p:cNvPr id="17" name="文本框 16">
            <a:extLst>
              <a:ext uri="{FF2B5EF4-FFF2-40B4-BE49-F238E27FC236}">
                <a16:creationId xmlns:a16="http://schemas.microsoft.com/office/drawing/2014/main" id="{FC81AEC2-924E-5FF7-F736-2444F04DFE62}"/>
              </a:ext>
            </a:extLst>
          </p:cNvPr>
          <p:cNvSpPr txBox="1"/>
          <p:nvPr/>
        </p:nvSpPr>
        <p:spPr>
          <a:xfrm>
            <a:off x="5061583"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a:t>宋纯理</a:t>
            </a:r>
            <a:endParaRPr lang="en-US" altLang="zh-CN" dirty="0"/>
          </a:p>
          <a:p>
            <a:r>
              <a:rPr lang="zh-CN" altLang="zh-CN"/>
              <a:t>严世贵</a:t>
            </a:r>
            <a:endParaRPr lang="en-US" altLang="zh-CN" dirty="0"/>
          </a:p>
          <a:p>
            <a:r>
              <a:rPr lang="zh-CN" altLang="zh-CN"/>
              <a:t>张浩</a:t>
            </a:r>
            <a:endParaRPr lang="en-US" altLang="zh-CN" dirty="0"/>
          </a:p>
          <a:p>
            <a:r>
              <a:rPr lang="zh-CN" altLang="zh-CN"/>
              <a:t>汪纯</a:t>
            </a:r>
            <a:endParaRPr lang="en-US" altLang="zh-CN" dirty="0"/>
          </a:p>
          <a:p>
            <a:r>
              <a:rPr lang="zh-CN" altLang="zh-CN"/>
              <a:t>岳华</a:t>
            </a:r>
            <a:endParaRPr lang="en-US" altLang="zh-CN" dirty="0"/>
          </a:p>
          <a:p>
            <a:r>
              <a:rPr lang="zh-CN" altLang="zh-CN" dirty="0"/>
              <a:t>罗</a:t>
            </a:r>
            <a:r>
              <a:rPr lang="zh-CN" altLang="zh-CN"/>
              <a:t>湘杭</a:t>
            </a:r>
            <a:endParaRPr lang="en-US" altLang="zh-CN" dirty="0"/>
          </a:p>
        </p:txBody>
      </p:sp>
      <p:sp>
        <p:nvSpPr>
          <p:cNvPr id="19" name="文本框 18">
            <a:extLst>
              <a:ext uri="{FF2B5EF4-FFF2-40B4-BE49-F238E27FC236}">
                <a16:creationId xmlns:a16="http://schemas.microsoft.com/office/drawing/2014/main" id="{4E80D68B-D0A0-728A-0F5D-0A45CF984EA5}"/>
              </a:ext>
            </a:extLst>
          </p:cNvPr>
          <p:cNvSpPr txBox="1"/>
          <p:nvPr/>
        </p:nvSpPr>
        <p:spPr>
          <a:xfrm>
            <a:off x="6377590"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a:t>林华</a:t>
            </a:r>
            <a:endParaRPr lang="en-US" altLang="zh-CN" dirty="0"/>
          </a:p>
          <a:p>
            <a:r>
              <a:rPr lang="zh-CN" altLang="zh-CN"/>
              <a:t>金小岚</a:t>
            </a:r>
            <a:endParaRPr lang="en-US" altLang="zh-CN" dirty="0"/>
          </a:p>
          <a:p>
            <a:r>
              <a:rPr lang="zh-CN" altLang="zh-CN"/>
              <a:t>郑丽丽</a:t>
            </a:r>
            <a:endParaRPr lang="en-US" altLang="zh-CN" dirty="0"/>
          </a:p>
          <a:p>
            <a:r>
              <a:rPr lang="zh-CN" altLang="zh-CN"/>
              <a:t>郑厚峰</a:t>
            </a:r>
            <a:endParaRPr lang="en-US" altLang="zh-CN" dirty="0"/>
          </a:p>
          <a:p>
            <a:r>
              <a:rPr lang="zh-CN" altLang="zh-CN" dirty="0"/>
              <a:t>侯</a:t>
            </a:r>
            <a:r>
              <a:rPr lang="zh-CN" altLang="zh-CN"/>
              <a:t>建明</a:t>
            </a:r>
            <a:endParaRPr lang="en-US" altLang="zh-CN" dirty="0"/>
          </a:p>
          <a:p>
            <a:r>
              <a:rPr lang="zh-CN" altLang="zh-CN"/>
              <a:t>姜艳</a:t>
            </a:r>
            <a:endParaRPr lang="en-US" altLang="zh-CN" dirty="0"/>
          </a:p>
        </p:txBody>
      </p:sp>
      <p:sp>
        <p:nvSpPr>
          <p:cNvPr id="21" name="文本框 20">
            <a:extLst>
              <a:ext uri="{FF2B5EF4-FFF2-40B4-BE49-F238E27FC236}">
                <a16:creationId xmlns:a16="http://schemas.microsoft.com/office/drawing/2014/main" id="{8F30305E-7D28-8C2F-C989-3B58358599AE}"/>
              </a:ext>
            </a:extLst>
          </p:cNvPr>
          <p:cNvSpPr txBox="1"/>
          <p:nvPr/>
        </p:nvSpPr>
        <p:spPr>
          <a:xfrm>
            <a:off x="7693597"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t>胡予</a:t>
            </a:r>
            <a:endParaRPr lang="en-US" altLang="zh-CN" dirty="0"/>
          </a:p>
          <a:p>
            <a:r>
              <a:rPr lang="zh-CN" altLang="en-US" dirty="0"/>
              <a:t>徐苓</a:t>
            </a:r>
            <a:endParaRPr lang="en-US" altLang="zh-CN" dirty="0"/>
          </a:p>
          <a:p>
            <a:r>
              <a:rPr lang="zh-CN" altLang="zh-CN" dirty="0"/>
              <a:t>夏维波</a:t>
            </a:r>
            <a:endParaRPr lang="en-US" altLang="zh-CN" dirty="0"/>
          </a:p>
          <a:p>
            <a:r>
              <a:rPr lang="zh-CN" altLang="zh-CN" dirty="0"/>
              <a:t>袁凌青</a:t>
            </a:r>
            <a:endParaRPr lang="en-US" altLang="zh-CN" dirty="0"/>
          </a:p>
          <a:p>
            <a:r>
              <a:rPr lang="zh-CN" altLang="zh-CN" dirty="0"/>
              <a:t>徐又佳</a:t>
            </a:r>
            <a:endParaRPr lang="en-US" altLang="zh-CN" dirty="0"/>
          </a:p>
          <a:p>
            <a:r>
              <a:rPr lang="zh-CN" altLang="zh-CN" dirty="0"/>
              <a:t>唐海</a:t>
            </a:r>
            <a:endParaRPr lang="en-US" altLang="zh-CN" dirty="0"/>
          </a:p>
        </p:txBody>
      </p:sp>
      <p:sp>
        <p:nvSpPr>
          <p:cNvPr id="23" name="文本框 22">
            <a:extLst>
              <a:ext uri="{FF2B5EF4-FFF2-40B4-BE49-F238E27FC236}">
                <a16:creationId xmlns:a16="http://schemas.microsoft.com/office/drawing/2014/main" id="{65A8AA7D-7A2E-68FE-F56E-C247227AC668}"/>
              </a:ext>
            </a:extLst>
          </p:cNvPr>
          <p:cNvSpPr txBox="1"/>
          <p:nvPr/>
        </p:nvSpPr>
        <p:spPr>
          <a:xfrm>
            <a:off x="9009604" y="4374334"/>
            <a:ext cx="756000" cy="1595501"/>
          </a:xfrm>
          <a:prstGeom prst="rect">
            <a:avLst/>
          </a:prstGeom>
          <a:noFill/>
        </p:spPr>
        <p:txBody>
          <a:bodyPr wrap="square" numCol="1" spcCol="360000">
            <a:spAutoFit/>
          </a:bodyPr>
          <a:lstStyle>
            <a:defPPr>
              <a:defRPr lang="en-US"/>
            </a:defPPr>
            <a:lvl1pPr indent="0" algn="just">
              <a:lnSpc>
                <a:spcPct val="120000"/>
              </a:lnSpc>
              <a:spcAft>
                <a:spcPts val="300"/>
              </a:spcAft>
              <a:buFont typeface="Arial" panose="020B0604020202020204" pitchFamily="34" charset="0"/>
              <a:buNone/>
              <a:defRPr sz="12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t>晁爱军</a:t>
            </a:r>
            <a:endParaRPr lang="en-US" altLang="zh-CN" dirty="0"/>
          </a:p>
          <a:p>
            <a:r>
              <a:rPr lang="zh-CN" altLang="zh-CN" dirty="0"/>
              <a:t>盛志峰</a:t>
            </a:r>
            <a:endParaRPr lang="en-US" altLang="zh-CN" dirty="0"/>
          </a:p>
          <a:p>
            <a:r>
              <a:rPr lang="zh-CN" altLang="zh-CN" dirty="0"/>
              <a:t>章振林</a:t>
            </a:r>
            <a:endParaRPr lang="en-US" altLang="zh-CN" dirty="0"/>
          </a:p>
          <a:p>
            <a:r>
              <a:rPr lang="zh-CN" altLang="zh-CN" dirty="0"/>
              <a:t>谢忠建</a:t>
            </a:r>
            <a:endParaRPr lang="en-US" altLang="zh-CN" dirty="0"/>
          </a:p>
          <a:p>
            <a:r>
              <a:rPr lang="zh-CN" altLang="zh-CN" dirty="0"/>
              <a:t>谢杨丽</a:t>
            </a:r>
            <a:endParaRPr lang="en-US" altLang="zh-CN" dirty="0"/>
          </a:p>
          <a:p>
            <a:r>
              <a:rPr lang="zh-CN" altLang="zh-CN" dirty="0"/>
              <a:t>程晓光</a:t>
            </a:r>
            <a:endParaRPr lang="en-US" altLang="zh-CN" dirty="0"/>
          </a:p>
        </p:txBody>
      </p:sp>
      <p:sp>
        <p:nvSpPr>
          <p:cNvPr id="3" name="文本框 2">
            <a:extLst>
              <a:ext uri="{FF2B5EF4-FFF2-40B4-BE49-F238E27FC236}">
                <a16:creationId xmlns:a16="http://schemas.microsoft.com/office/drawing/2014/main" id="{47B4840B-A758-D13F-7882-3E8D65374E95}"/>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6B32A9D-D3A0-C8F0-42E3-ED80E1B6DB95}"/>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A514A1B3-DB20-5EBC-1988-5A65FA80D0A9}"/>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F11F52C0-16DF-629C-2F50-0EF3EEAB3B63}"/>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907CBB3A-963E-3372-42F4-276BCEFF9313}"/>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29BA7FE4-598D-CFFF-F9DB-6F4D47A5C61B}"/>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6F31EB79-BAC2-221F-18C7-3DD869152B60}"/>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927140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74B9202-7866-DC82-6A1F-8FF7777773F9}"/>
              </a:ext>
            </a:extLst>
          </p:cNvPr>
          <p:cNvSpPr>
            <a:spLocks noGrp="1"/>
          </p:cNvSpPr>
          <p:nvPr>
            <p:ph type="body" sz="quarter" idx="10"/>
          </p:nvPr>
        </p:nvSpPr>
        <p:spPr/>
        <p:txBody>
          <a:bodyPr/>
          <a:lstStyle/>
          <a:p>
            <a:r>
              <a:rPr lang="zh-CN" altLang="en-US" dirty="0"/>
              <a:t>编写组作者单位：</a:t>
            </a:r>
          </a:p>
        </p:txBody>
      </p:sp>
      <p:sp>
        <p:nvSpPr>
          <p:cNvPr id="3" name="MH_Text_1">
            <a:extLst>
              <a:ext uri="{FF2B5EF4-FFF2-40B4-BE49-F238E27FC236}">
                <a16:creationId xmlns:a16="http://schemas.microsoft.com/office/drawing/2014/main" id="{17C866B0-36B5-47C9-DA9F-D7043AABBF08}"/>
              </a:ext>
            </a:extLst>
          </p:cNvPr>
          <p:cNvSpPr/>
          <p:nvPr/>
        </p:nvSpPr>
        <p:spPr>
          <a:xfrm>
            <a:off x="482599" y="800099"/>
            <a:ext cx="11229975" cy="532923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a:extLst>
              <a:ext uri="{FF2B5EF4-FFF2-40B4-BE49-F238E27FC236}">
                <a16:creationId xmlns:a16="http://schemas.microsoft.com/office/drawing/2014/main" id="{3AAD3D85-A29C-3553-099E-7E1528A6FA7A}"/>
              </a:ext>
            </a:extLst>
          </p:cNvPr>
          <p:cNvSpPr txBox="1"/>
          <p:nvPr/>
        </p:nvSpPr>
        <p:spPr>
          <a:xfrm>
            <a:off x="646543" y="934428"/>
            <a:ext cx="5904655" cy="4677884"/>
          </a:xfrm>
          <a:prstGeom prst="rect">
            <a:avLst/>
          </a:prstGeom>
          <a:noFill/>
        </p:spPr>
        <p:txBody>
          <a:bodyPr wrap="square" numCol="1">
            <a:spAutoFit/>
          </a:bodyPr>
          <a:lstStyle/>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上海交通大学医学院附属第六人民医院（章振林、岳华、汪纯、张浩）</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中国医学科学院北京协和医院（夏维波、李梅、孟迅吾、徐苓、王以朋、邢小平、余卫、王鸥、姜艳）</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北京积水潭医院（程晓光）</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中南大学湘雅第二医院（廖二元、谢忠建、袁凌青、盛志峰）</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上海交通大学医学院附属瑞金医院（刘建民）</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苏州大学附属二院</a:t>
            </a:r>
            <a:r>
              <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徐又佳）</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南京大学附属鼓楼医院（林华）</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成都中医药大学附属医院</a:t>
            </a:r>
            <a:r>
              <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金小岚）</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付勤（中国医科大学附属盛京医院）</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侯建明（福建省立医院）</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唐海（北京友谊医院）</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陆军军医大学附属大坪医院（陈林、谢杨丽）</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四川大学华西医院（陈德才、王覃）</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宁夏回族自治区医院（吕金捍）</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浙江大学附属二院（严世贵）</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河北医科大学第三医院（李玉坤）</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天津医科大学总医院（朱梅）</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8EC5ACE6-4167-EB6E-7EF7-F1947607419B}"/>
              </a:ext>
            </a:extLst>
          </p:cNvPr>
          <p:cNvSpPr txBox="1"/>
          <p:nvPr/>
        </p:nvSpPr>
        <p:spPr>
          <a:xfrm>
            <a:off x="6691135" y="934428"/>
            <a:ext cx="4980851" cy="4456285"/>
          </a:xfrm>
          <a:prstGeom prst="rect">
            <a:avLst/>
          </a:prstGeom>
          <a:noFill/>
        </p:spPr>
        <p:txBody>
          <a:bodyPr wrap="none" numCol="1">
            <a:spAutoFit/>
          </a:bodyPr>
          <a:lstStyle/>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江西省人民医院（霍亚南）</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郑州大学第一附属医院（郑丽丽）</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四川省人民医院（李蓬秋）</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上海中医药大学附属曙光医院（詹红生）</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西湖大学（郑厚峰）</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华中科技大学附属武汉协和医院（沈霖）</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同济大学附属同济医院（张克勤）</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罗湘杭（中南大学湘雅医院）</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北京大学第三医院（宋纯理）</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广州孙逸仙纪念医院（丁悦）</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天津医院（晁爱军）</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复旦大学附属华东医院（程群）</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西安红会医院（曾玉红）</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复旦大学附属中山医院（胡予）</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上海交通大学医学院附属第一人民医院（游利）</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上海中医药大学附属龙华医院（陈晓云）</a:t>
            </a:r>
            <a:endParaRPr lang="en-US" altLang="zh-CN" sz="1200" kern="12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20000"/>
              </a:lnSpc>
              <a:spcAft>
                <a:spcPts val="300"/>
              </a:spcAft>
              <a:buFont typeface="Arial" panose="020B0604020202020204" pitchFamily="34" charset="0"/>
              <a:buChar char="•"/>
            </a:pPr>
            <a:r>
              <a:rPr lang="zh-CN" altLang="en-US" sz="1200" kern="1200" dirty="0">
                <a:effectLst/>
                <a:latin typeface="微软雅黑" panose="020B0503020204020204" pitchFamily="34" charset="-122"/>
                <a:ea typeface="微软雅黑" panose="020B0503020204020204" pitchFamily="34" charset="-122"/>
                <a:cs typeface="Times New Roman" panose="02020603050405020304" pitchFamily="18" charset="0"/>
              </a:rPr>
              <a:t>中国疾控预防控制中心慢性非传染性疾病预防控制中心（尹香君） </a:t>
            </a:r>
          </a:p>
        </p:txBody>
      </p:sp>
      <p:sp>
        <p:nvSpPr>
          <p:cNvPr id="9" name="矩形 8">
            <a:extLst>
              <a:ext uri="{FF2B5EF4-FFF2-40B4-BE49-F238E27FC236}">
                <a16:creationId xmlns:a16="http://schemas.microsoft.com/office/drawing/2014/main" id="{201A7D50-AB24-D1D0-5515-41503436391F}"/>
              </a:ext>
            </a:extLst>
          </p:cNvPr>
          <p:cNvSpPr/>
          <p:nvPr/>
        </p:nvSpPr>
        <p:spPr>
          <a:xfrm>
            <a:off x="479426" y="5606118"/>
            <a:ext cx="7584504" cy="523220"/>
          </a:xfrm>
          <a:prstGeom prst="rect">
            <a:avLst/>
          </a:prstGeom>
          <a:gradFill>
            <a:gsLst>
              <a:gs pos="0">
                <a:schemeClr val="accent1">
                  <a:alpha val="10000"/>
                </a:schemeClr>
              </a:gs>
              <a:gs pos="100000">
                <a:schemeClr val="accent1">
                  <a:alpha val="0"/>
                </a:schemeClr>
              </a:gs>
            </a:gsLst>
            <a:lin ang="0" scaled="0"/>
          </a:gradFill>
        </p:spPr>
        <p:txBody>
          <a:bodyPr wrap="square">
            <a:spAutoFit/>
          </a:bodyPr>
          <a:lstStyle/>
          <a:p>
            <a:r>
              <a:rPr lang="zh-CN" altLang="en-US" sz="1400" dirty="0">
                <a:solidFill>
                  <a:schemeClr val="accent1"/>
                </a:solidFill>
                <a:latin typeface="+mn-ea"/>
              </a:rPr>
              <a:t>本指南全文在中华骨质疏松和骨矿盐疾病杂志 </a:t>
            </a:r>
            <a:r>
              <a:rPr lang="en-US" altLang="zh-CN" sz="1400" dirty="0">
                <a:solidFill>
                  <a:schemeClr val="accent1"/>
                </a:solidFill>
                <a:latin typeface="+mn-ea"/>
              </a:rPr>
              <a:t>2022</a:t>
            </a:r>
            <a:r>
              <a:rPr lang="zh-CN" altLang="en-US" sz="1400" dirty="0">
                <a:solidFill>
                  <a:schemeClr val="accent1"/>
                </a:solidFill>
                <a:latin typeface="+mn-ea"/>
              </a:rPr>
              <a:t>；</a:t>
            </a:r>
            <a:endParaRPr lang="en-US" altLang="zh-CN" sz="1400" dirty="0">
              <a:solidFill>
                <a:schemeClr val="accent1"/>
              </a:solidFill>
              <a:latin typeface="+mn-ea"/>
            </a:endParaRPr>
          </a:p>
          <a:p>
            <a:r>
              <a:rPr lang="zh-CN" altLang="en-US" sz="1400" dirty="0">
                <a:solidFill>
                  <a:schemeClr val="accent1"/>
                </a:solidFill>
                <a:latin typeface="+mn-ea"/>
              </a:rPr>
              <a:t>第六期发表</a:t>
            </a:r>
          </a:p>
        </p:txBody>
      </p:sp>
      <p:sp>
        <p:nvSpPr>
          <p:cNvPr id="4" name="文本框 3">
            <a:extLst>
              <a:ext uri="{FF2B5EF4-FFF2-40B4-BE49-F238E27FC236}">
                <a16:creationId xmlns:a16="http://schemas.microsoft.com/office/drawing/2014/main" id="{492BB028-20C6-27E9-B157-018DD73CF216}"/>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72E90E7-C9FF-0CDB-B9F1-09D9C466A8E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0FF8825-CAFE-2BD0-5BB5-C9727294E053}"/>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73C5353-2A55-2D71-3592-9CA8047D8DC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641C4041-F72C-CA91-190B-29F9667FD917}"/>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AA2A077-29CA-E9D4-3060-BCF4A1DF92DC}"/>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95FA4C2-346E-C5D3-8148-FB9DAF00D4B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94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BDD4DCC-0E0E-DD97-6D26-3F7005DBAC4F}"/>
              </a:ext>
            </a:extLst>
          </p:cNvPr>
          <p:cNvSpPr>
            <a:spLocks noGrp="1"/>
          </p:cNvSpPr>
          <p:nvPr>
            <p:ph type="body" sz="quarter" idx="10"/>
          </p:nvPr>
        </p:nvSpPr>
        <p:spPr>
          <a:xfrm>
            <a:off x="1058712" y="291068"/>
            <a:ext cx="10869936" cy="369332"/>
          </a:xfrm>
        </p:spPr>
        <p:txBody>
          <a:bodyPr/>
          <a:lstStyle/>
          <a:p>
            <a:r>
              <a:rPr lang="zh-CN" altLang="en-US" dirty="0"/>
              <a:t>中老年男性椎体骨折的患病率与女性相当，椎体骨折的防治在男女两性同等重要</a:t>
            </a:r>
          </a:p>
        </p:txBody>
      </p:sp>
      <p:sp>
        <p:nvSpPr>
          <p:cNvPr id="14" name="文本占位符 13">
            <a:extLst>
              <a:ext uri="{FF2B5EF4-FFF2-40B4-BE49-F238E27FC236}">
                <a16:creationId xmlns:a16="http://schemas.microsoft.com/office/drawing/2014/main" id="{B8AE1C36-5BAE-BB64-B88D-53ADAE53E2D0}"/>
              </a:ext>
            </a:extLst>
          </p:cNvPr>
          <p:cNvSpPr>
            <a:spLocks noGrp="1"/>
          </p:cNvSpPr>
          <p:nvPr>
            <p:ph type="body" sz="quarter" idx="11"/>
          </p:nvPr>
        </p:nvSpPr>
        <p:spPr>
          <a:xfrm>
            <a:off x="482600" y="6197600"/>
            <a:ext cx="11272838" cy="123111"/>
          </a:xfrm>
        </p:spPr>
        <p:txBody>
          <a:bodyPr/>
          <a:lstStyle/>
          <a:p>
            <a:r>
              <a:rPr lang="en-US" altLang="zh-CN" dirty="0"/>
              <a:t>Gao C, Xu Y, Li L, et al. Prevalence of osteoporotic vertebral fracture among community-dwelling elderly in Shanghai. Chin Med J (</a:t>
            </a:r>
            <a:r>
              <a:rPr lang="en-US" altLang="zh-CN" dirty="0" err="1"/>
              <a:t>Engl</a:t>
            </a:r>
            <a:r>
              <a:rPr lang="en-US" altLang="zh-CN" dirty="0"/>
              <a:t>). 2019;132(14):1749-1751.</a:t>
            </a:r>
          </a:p>
        </p:txBody>
      </p:sp>
      <p:sp>
        <p:nvSpPr>
          <p:cNvPr id="15" name="MH_Text_1">
            <a:extLst>
              <a:ext uri="{FF2B5EF4-FFF2-40B4-BE49-F238E27FC236}">
                <a16:creationId xmlns:a16="http://schemas.microsoft.com/office/drawing/2014/main" id="{14AA405A-37AE-CC09-D31E-CC6DB8B8A654}"/>
              </a:ext>
            </a:extLst>
          </p:cNvPr>
          <p:cNvSpPr/>
          <p:nvPr/>
        </p:nvSpPr>
        <p:spPr>
          <a:xfrm>
            <a:off x="482599" y="788828"/>
            <a:ext cx="11229976" cy="757010"/>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a:extLst>
              <a:ext uri="{FF2B5EF4-FFF2-40B4-BE49-F238E27FC236}">
                <a16:creationId xmlns:a16="http://schemas.microsoft.com/office/drawing/2014/main" id="{89246911-F4EB-DEC1-6B1D-87A8590E9C67}"/>
              </a:ext>
            </a:extLst>
          </p:cNvPr>
          <p:cNvSpPr/>
          <p:nvPr/>
        </p:nvSpPr>
        <p:spPr>
          <a:xfrm>
            <a:off x="803411" y="838205"/>
            <a:ext cx="10045117"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近期上海社区人群椎体骨折筛查研究表明，</a:t>
            </a:r>
            <a:r>
              <a:rPr lang="en-US" altLang="zh-CN" sz="1600" dirty="0">
                <a:latin typeface="+mn-ea"/>
                <a:cs typeface="+mn-ea"/>
                <a:sym typeface="+mn-lt"/>
              </a:rPr>
              <a:t>60</a:t>
            </a:r>
            <a:r>
              <a:rPr lang="zh-CN" altLang="en-US" sz="1600" dirty="0">
                <a:latin typeface="+mn-ea"/>
                <a:cs typeface="+mn-ea"/>
                <a:sym typeface="+mn-lt"/>
              </a:rPr>
              <a:t>岁以上人群椎体骨折患病率：男女两性相当，其中男性为</a:t>
            </a:r>
            <a:r>
              <a:rPr lang="en-US" altLang="zh-CN" sz="1600" b="1" dirty="0">
                <a:solidFill>
                  <a:schemeClr val="accent1"/>
                </a:solidFill>
                <a:latin typeface="+mn-ea"/>
                <a:cs typeface="+mn-ea"/>
                <a:sym typeface="+mn-lt"/>
              </a:rPr>
              <a:t>17%</a:t>
            </a:r>
            <a:r>
              <a:rPr lang="zh-CN" altLang="en-US" sz="1600" dirty="0">
                <a:latin typeface="+mn-ea"/>
                <a:cs typeface="+mn-ea"/>
                <a:sym typeface="+mn-lt"/>
              </a:rPr>
              <a:t>，女性</a:t>
            </a:r>
            <a:r>
              <a:rPr lang="en-US" altLang="zh-CN" sz="1600" b="1" dirty="0">
                <a:solidFill>
                  <a:schemeClr val="accent1"/>
                </a:solidFill>
                <a:latin typeface="+mn-ea"/>
                <a:cs typeface="+mn-ea"/>
                <a:sym typeface="+mn-lt"/>
              </a:rPr>
              <a:t>17.3%</a:t>
            </a:r>
          </a:p>
        </p:txBody>
      </p:sp>
      <p:grpSp>
        <p:nvGrpSpPr>
          <p:cNvPr id="17" name="组合 16">
            <a:extLst>
              <a:ext uri="{FF2B5EF4-FFF2-40B4-BE49-F238E27FC236}">
                <a16:creationId xmlns:a16="http://schemas.microsoft.com/office/drawing/2014/main" id="{ACD3412E-2BE1-B61F-14C7-C86AD80A4D0A}"/>
              </a:ext>
            </a:extLst>
          </p:cNvPr>
          <p:cNvGrpSpPr/>
          <p:nvPr/>
        </p:nvGrpSpPr>
        <p:grpSpPr>
          <a:xfrm>
            <a:off x="590630" y="913210"/>
            <a:ext cx="212783" cy="212783"/>
            <a:chOff x="3964074" y="3135486"/>
            <a:chExt cx="212783" cy="212783"/>
          </a:xfrm>
        </p:grpSpPr>
        <p:sp>
          <p:nvSpPr>
            <p:cNvPr id="18" name="椭圆 17">
              <a:extLst>
                <a:ext uri="{FF2B5EF4-FFF2-40B4-BE49-F238E27FC236}">
                  <a16:creationId xmlns:a16="http://schemas.microsoft.com/office/drawing/2014/main" id="{A80D4104-CBE2-D5C4-7763-B515DEC572DA}"/>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75">
              <a:extLst>
                <a:ext uri="{FF2B5EF4-FFF2-40B4-BE49-F238E27FC236}">
                  <a16:creationId xmlns:a16="http://schemas.microsoft.com/office/drawing/2014/main" id="{CA9942EB-9B7C-C0E4-E59C-8B09141D255C}"/>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矩形: 圆角 20">
            <a:extLst>
              <a:ext uri="{FF2B5EF4-FFF2-40B4-BE49-F238E27FC236}">
                <a16:creationId xmlns:a16="http://schemas.microsoft.com/office/drawing/2014/main" id="{C85F5D3C-74DF-5D3F-CA08-2F062BD0089F}"/>
              </a:ext>
            </a:extLst>
          </p:cNvPr>
          <p:cNvSpPr/>
          <p:nvPr/>
        </p:nvSpPr>
        <p:spPr bwMode="auto">
          <a:xfrm>
            <a:off x="481012" y="5661248"/>
            <a:ext cx="11229976" cy="471056"/>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22" name="矩形 21">
            <a:extLst>
              <a:ext uri="{FF2B5EF4-FFF2-40B4-BE49-F238E27FC236}">
                <a16:creationId xmlns:a16="http://schemas.microsoft.com/office/drawing/2014/main" id="{F4344C95-FA7B-16E1-8026-C14A8316D246}"/>
              </a:ext>
            </a:extLst>
          </p:cNvPr>
          <p:cNvSpPr/>
          <p:nvPr/>
        </p:nvSpPr>
        <p:spPr>
          <a:xfrm>
            <a:off x="625122" y="5706147"/>
            <a:ext cx="10941756" cy="381258"/>
          </a:xfrm>
          <a:prstGeom prst="rect">
            <a:avLst/>
          </a:prstGeom>
        </p:spPr>
        <p:txBody>
          <a:bodyPr wrap="square">
            <a:spAutoFit/>
          </a:bodyPr>
          <a:lstStyle/>
          <a:p>
            <a:pPr algn="ctr">
              <a:lnSpc>
                <a:spcPct val="130000"/>
              </a:lnSpc>
              <a:buClr>
                <a:srgbClr val="0070C0"/>
              </a:buClr>
              <a:defRPr/>
            </a:pPr>
            <a:r>
              <a:rPr lang="zh-CN" altLang="en-US" sz="1600" b="1" dirty="0">
                <a:solidFill>
                  <a:srgbClr val="0460A9"/>
                </a:solidFill>
                <a:latin typeface="+mn-ea"/>
                <a:cs typeface="+mn-ea"/>
                <a:sym typeface="+mn-lt"/>
              </a:rPr>
              <a:t>上海和全国的数据均提示中老年男性椎体骨折的患病率与女性相当，椎体骨折的防治在男女两性同等重要</a:t>
            </a:r>
          </a:p>
        </p:txBody>
      </p:sp>
      <p:sp>
        <p:nvSpPr>
          <p:cNvPr id="23" name="MH_Text_1">
            <a:extLst>
              <a:ext uri="{FF2B5EF4-FFF2-40B4-BE49-F238E27FC236}">
                <a16:creationId xmlns:a16="http://schemas.microsoft.com/office/drawing/2014/main" id="{D64AA736-D4EF-7754-D6CA-C0C633C50694}"/>
              </a:ext>
            </a:extLst>
          </p:cNvPr>
          <p:cNvSpPr/>
          <p:nvPr/>
        </p:nvSpPr>
        <p:spPr>
          <a:xfrm>
            <a:off x="482599" y="1732797"/>
            <a:ext cx="11229975" cy="3813726"/>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组合 23">
            <a:extLst>
              <a:ext uri="{FF2B5EF4-FFF2-40B4-BE49-F238E27FC236}">
                <a16:creationId xmlns:a16="http://schemas.microsoft.com/office/drawing/2014/main" id="{EDE0CA3F-FD14-0F73-5FE5-FAB3184D1EF1}"/>
              </a:ext>
            </a:extLst>
          </p:cNvPr>
          <p:cNvGrpSpPr/>
          <p:nvPr/>
        </p:nvGrpSpPr>
        <p:grpSpPr>
          <a:xfrm>
            <a:off x="3038832" y="1826809"/>
            <a:ext cx="6117508" cy="378140"/>
            <a:chOff x="1502824" y="1607818"/>
            <a:chExt cx="3117012" cy="378140"/>
          </a:xfrm>
        </p:grpSpPr>
        <p:sp>
          <p:nvSpPr>
            <p:cNvPr id="25" name="矩形 24">
              <a:extLst>
                <a:ext uri="{FF2B5EF4-FFF2-40B4-BE49-F238E27FC236}">
                  <a16:creationId xmlns:a16="http://schemas.microsoft.com/office/drawing/2014/main" id="{FF4873E6-DA53-04F3-F272-A79A05D8FEF7}"/>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41F7FEDF-BE51-1B50-9184-6E7FEC645D2C}"/>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上海社区椎体骨折患病率</a:t>
              </a:r>
            </a:p>
          </p:txBody>
        </p:sp>
      </p:grpSp>
      <p:graphicFrame>
        <p:nvGraphicFramePr>
          <p:cNvPr id="7" name="图表 6"/>
          <p:cNvGraphicFramePr/>
          <p:nvPr>
            <p:extLst>
              <p:ext uri="{D42A27DB-BD31-4B8C-83A1-F6EECF244321}">
                <p14:modId xmlns:p14="http://schemas.microsoft.com/office/powerpoint/2010/main" val="3145323922"/>
              </p:ext>
            </p:extLst>
          </p:nvPr>
        </p:nvGraphicFramePr>
        <p:xfrm>
          <a:off x="1226394" y="2359550"/>
          <a:ext cx="9742384" cy="3085673"/>
        </p:xfrm>
        <a:graphic>
          <a:graphicData uri="http://schemas.openxmlformats.org/drawingml/2006/chart">
            <c:chart xmlns:c="http://schemas.openxmlformats.org/drawingml/2006/chart" xmlns:r="http://schemas.openxmlformats.org/officeDocument/2006/relationships" r:id="rId9"/>
          </a:graphicData>
        </a:graphic>
      </p:graphicFrame>
      <p:sp>
        <p:nvSpPr>
          <p:cNvPr id="2" name="文本框 1">
            <a:extLst>
              <a:ext uri="{FF2B5EF4-FFF2-40B4-BE49-F238E27FC236}">
                <a16:creationId xmlns:a16="http://schemas.microsoft.com/office/drawing/2014/main" id="{7C164653-28FE-31EF-EFCF-56367C29D0F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A0871D6C-DD65-B75A-8650-F50964EF46D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DB1BEF63-670C-8B03-A5FC-BAD4E565C1D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5ACFE80C-8323-FE2F-3C47-37BCDE85316F}"/>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CE744198-668D-C82C-880D-44B8B7535F16}"/>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8A6989B-6038-5377-32F6-CB009446408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402739E5-A755-0720-586F-4FC2E3A0BF14}"/>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7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H_Text_1">
            <a:extLst>
              <a:ext uri="{FF2B5EF4-FFF2-40B4-BE49-F238E27FC236}">
                <a16:creationId xmlns:a16="http://schemas.microsoft.com/office/drawing/2014/main" id="{875B193A-4B68-1835-7A83-1AF1EE643DB9}"/>
              </a:ext>
            </a:extLst>
          </p:cNvPr>
          <p:cNvSpPr/>
          <p:nvPr/>
        </p:nvSpPr>
        <p:spPr>
          <a:xfrm>
            <a:off x="482599" y="1486118"/>
            <a:ext cx="11229975" cy="4643222"/>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占位符 7">
            <a:extLst>
              <a:ext uri="{FF2B5EF4-FFF2-40B4-BE49-F238E27FC236}">
                <a16:creationId xmlns:a16="http://schemas.microsoft.com/office/drawing/2014/main" id="{775B2E69-C1B7-3BDD-D956-83CE65BE7013}"/>
              </a:ext>
            </a:extLst>
          </p:cNvPr>
          <p:cNvSpPr>
            <a:spLocks noGrp="1"/>
          </p:cNvSpPr>
          <p:nvPr>
            <p:ph type="body" sz="quarter" idx="10"/>
          </p:nvPr>
        </p:nvSpPr>
        <p:spPr/>
        <p:txBody>
          <a:bodyPr/>
          <a:lstStyle/>
          <a:p>
            <a:r>
              <a:rPr lang="zh-CN" altLang="en-US" dirty="0"/>
              <a:t>近年来我国髋部骨折发生率呈显著上升趋势</a:t>
            </a:r>
          </a:p>
        </p:txBody>
      </p:sp>
      <p:sp>
        <p:nvSpPr>
          <p:cNvPr id="10" name="文本占位符 9">
            <a:extLst>
              <a:ext uri="{FF2B5EF4-FFF2-40B4-BE49-F238E27FC236}">
                <a16:creationId xmlns:a16="http://schemas.microsoft.com/office/drawing/2014/main" id="{04EB2D54-B54B-9D61-6665-48D1A265C2AC}"/>
              </a:ext>
            </a:extLst>
          </p:cNvPr>
          <p:cNvSpPr>
            <a:spLocks noGrp="1"/>
          </p:cNvSpPr>
          <p:nvPr>
            <p:ph type="body" sz="quarter" idx="11"/>
          </p:nvPr>
        </p:nvSpPr>
        <p:spPr/>
        <p:txBody>
          <a:bodyPr/>
          <a:lstStyle/>
          <a:p>
            <a:r>
              <a:rPr lang="en-US" altLang="zh-CN"/>
              <a:t>Xia WB, He SL, Xu L, et al. Rapidly increasing rates of hip fracture in Beijing, China [J]. J Bone Miner Res, 2012, 27: 125-129.</a:t>
            </a:r>
          </a:p>
        </p:txBody>
      </p:sp>
      <p:grpSp>
        <p:nvGrpSpPr>
          <p:cNvPr id="13" name="组合 12">
            <a:extLst>
              <a:ext uri="{FF2B5EF4-FFF2-40B4-BE49-F238E27FC236}">
                <a16:creationId xmlns:a16="http://schemas.microsoft.com/office/drawing/2014/main" id="{F5D94E42-E479-7095-B0E7-957578B53B5C}"/>
              </a:ext>
            </a:extLst>
          </p:cNvPr>
          <p:cNvGrpSpPr/>
          <p:nvPr/>
        </p:nvGrpSpPr>
        <p:grpSpPr>
          <a:xfrm>
            <a:off x="482599" y="800100"/>
            <a:ext cx="11229976" cy="504664"/>
            <a:chOff x="482599" y="800100"/>
            <a:chExt cx="11229976" cy="504664"/>
          </a:xfrm>
        </p:grpSpPr>
        <p:sp>
          <p:nvSpPr>
            <p:cNvPr id="16" name="MH_Text_1">
              <a:extLst>
                <a:ext uri="{FF2B5EF4-FFF2-40B4-BE49-F238E27FC236}">
                  <a16:creationId xmlns:a16="http://schemas.microsoft.com/office/drawing/2014/main" id="{29F91184-29B5-DCF3-20DF-8C9150CFB817}"/>
                </a:ext>
              </a:extLst>
            </p:cNvPr>
            <p:cNvSpPr/>
            <p:nvPr/>
          </p:nvSpPr>
          <p:spPr>
            <a:xfrm>
              <a:off x="482599" y="800100"/>
              <a:ext cx="11229976" cy="504664"/>
            </a:xfrm>
            <a:prstGeom prst="roundRect">
              <a:avLst>
                <a:gd name="adj" fmla="val 870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a:extLst>
                <a:ext uri="{FF2B5EF4-FFF2-40B4-BE49-F238E27FC236}">
                  <a16:creationId xmlns:a16="http://schemas.microsoft.com/office/drawing/2014/main" id="{8C4CE124-DAE7-EC29-5442-83E953E76855}"/>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髋部骨折是</a:t>
              </a:r>
              <a:r>
                <a:rPr lang="zh-CN" altLang="en-US" sz="1600" b="1" dirty="0">
                  <a:solidFill>
                    <a:schemeClr val="accent1"/>
                  </a:solidFill>
                  <a:latin typeface="+mn-ea"/>
                  <a:cs typeface="+mn-ea"/>
                  <a:sym typeface="+mn-lt"/>
                </a:rPr>
                <a:t>最严重</a:t>
              </a:r>
              <a:r>
                <a:rPr lang="zh-CN" altLang="en-US" sz="1600" dirty="0">
                  <a:latin typeface="+mn-ea"/>
                  <a:cs typeface="+mn-ea"/>
                  <a:sym typeface="+mn-lt"/>
                </a:rPr>
                <a:t>的骨质疏松性骨折</a:t>
              </a:r>
            </a:p>
          </p:txBody>
        </p:sp>
        <p:grpSp>
          <p:nvGrpSpPr>
            <p:cNvPr id="27" name="组合 26">
              <a:extLst>
                <a:ext uri="{FF2B5EF4-FFF2-40B4-BE49-F238E27FC236}">
                  <a16:creationId xmlns:a16="http://schemas.microsoft.com/office/drawing/2014/main" id="{32184C34-6807-3C33-5B7A-6C34987783BD}"/>
                </a:ext>
              </a:extLst>
            </p:cNvPr>
            <p:cNvGrpSpPr/>
            <p:nvPr/>
          </p:nvGrpSpPr>
          <p:grpSpPr>
            <a:xfrm>
              <a:off x="590630" y="946041"/>
              <a:ext cx="212783" cy="212783"/>
              <a:chOff x="3964074" y="3135486"/>
              <a:chExt cx="212783" cy="212783"/>
            </a:xfrm>
          </p:grpSpPr>
          <p:sp>
            <p:nvSpPr>
              <p:cNvPr id="28" name="椭圆 27">
                <a:extLst>
                  <a:ext uri="{FF2B5EF4-FFF2-40B4-BE49-F238E27FC236}">
                    <a16:creationId xmlns:a16="http://schemas.microsoft.com/office/drawing/2014/main" id="{6B71970E-D533-27B5-4A96-7FDE9363105E}"/>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任意多边形: 形状 75">
                <a:extLst>
                  <a:ext uri="{FF2B5EF4-FFF2-40B4-BE49-F238E27FC236}">
                    <a16:creationId xmlns:a16="http://schemas.microsoft.com/office/drawing/2014/main" id="{B01DC3EC-5F12-F1CE-79CC-370541BDA16E}"/>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69" name="组合 68">
            <a:extLst>
              <a:ext uri="{FF2B5EF4-FFF2-40B4-BE49-F238E27FC236}">
                <a16:creationId xmlns:a16="http://schemas.microsoft.com/office/drawing/2014/main" id="{73F93A8E-7A78-9727-C5B1-7C3D06ED3291}"/>
              </a:ext>
            </a:extLst>
          </p:cNvPr>
          <p:cNvGrpSpPr/>
          <p:nvPr/>
        </p:nvGrpSpPr>
        <p:grpSpPr>
          <a:xfrm>
            <a:off x="7612304" y="1721275"/>
            <a:ext cx="3117012" cy="378140"/>
            <a:chOff x="1502824" y="1607818"/>
            <a:chExt cx="3117012" cy="378140"/>
          </a:xfrm>
        </p:grpSpPr>
        <p:sp>
          <p:nvSpPr>
            <p:cNvPr id="68" name="矩形 67">
              <a:extLst>
                <a:ext uri="{FF2B5EF4-FFF2-40B4-BE49-F238E27FC236}">
                  <a16:creationId xmlns:a16="http://schemas.microsoft.com/office/drawing/2014/main" id="{1EF48549-B4CD-110C-5FA3-1FF20333B625}"/>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a:extLst>
                <a:ext uri="{FF2B5EF4-FFF2-40B4-BE49-F238E27FC236}">
                  <a16:creationId xmlns:a16="http://schemas.microsoft.com/office/drawing/2014/main" id="{D10E691A-BDD2-1490-AD2A-C7044AC7BC11}"/>
                </a:ext>
              </a:extLst>
            </p:cNvPr>
            <p:cNvSpPr txBox="1"/>
            <p:nvPr/>
          </p:nvSpPr>
          <p:spPr>
            <a:xfrm>
              <a:off x="1671423" y="1612222"/>
              <a:ext cx="2779814" cy="369332"/>
            </a:xfrm>
            <a:prstGeom prst="rect">
              <a:avLst/>
            </a:prstGeom>
            <a:noFill/>
          </p:spPr>
          <p:txBody>
            <a:bodyPr wrap="square">
              <a:spAutoFit/>
            </a:bodyPr>
            <a:lstStyle/>
            <a:p>
              <a:r>
                <a:rPr lang="en-US" altLang="zh-CN" sz="1800" b="1" dirty="0">
                  <a:solidFill>
                    <a:schemeClr val="accent1"/>
                  </a:solidFill>
                  <a:latin typeface="+mn-ea"/>
                </a:rPr>
                <a:t>50</a:t>
              </a:r>
              <a:r>
                <a:rPr lang="zh-CN" altLang="en-US" sz="1800" b="1" dirty="0">
                  <a:solidFill>
                    <a:schemeClr val="accent1"/>
                  </a:solidFill>
                  <a:latin typeface="+mn-ea"/>
                </a:rPr>
                <a:t>岁以上髋部骨折发生率</a:t>
              </a:r>
              <a:endParaRPr lang="zh-CN" altLang="en-US" b="1" dirty="0">
                <a:solidFill>
                  <a:schemeClr val="accent1"/>
                </a:solidFill>
                <a:latin typeface="+mn-ea"/>
              </a:endParaRPr>
            </a:p>
          </p:txBody>
        </p:sp>
      </p:grpSp>
      <p:grpSp>
        <p:nvGrpSpPr>
          <p:cNvPr id="67" name="组合 66">
            <a:extLst>
              <a:ext uri="{FF2B5EF4-FFF2-40B4-BE49-F238E27FC236}">
                <a16:creationId xmlns:a16="http://schemas.microsoft.com/office/drawing/2014/main" id="{B3BF5297-54DB-9D11-FDE5-06E5B0AAAF50}"/>
              </a:ext>
            </a:extLst>
          </p:cNvPr>
          <p:cNvGrpSpPr/>
          <p:nvPr/>
        </p:nvGrpSpPr>
        <p:grpSpPr>
          <a:xfrm>
            <a:off x="7137696" y="2435805"/>
            <a:ext cx="4066228" cy="2605448"/>
            <a:chOff x="871775" y="2194671"/>
            <a:chExt cx="4066228" cy="2605448"/>
          </a:xfrm>
        </p:grpSpPr>
        <p:cxnSp>
          <p:nvCxnSpPr>
            <p:cNvPr id="56" name="直接连接符 55">
              <a:extLst>
                <a:ext uri="{FF2B5EF4-FFF2-40B4-BE49-F238E27FC236}">
                  <a16:creationId xmlns:a16="http://schemas.microsoft.com/office/drawing/2014/main" id="{AA7EDEA4-7206-02E2-6D18-A1B818E562DA}"/>
                </a:ext>
              </a:extLst>
            </p:cNvPr>
            <p:cNvCxnSpPr>
              <a:cxnSpLocks/>
            </p:cNvCxnSpPr>
            <p:nvPr/>
          </p:nvCxnSpPr>
          <p:spPr>
            <a:xfrm>
              <a:off x="2523875" y="2240868"/>
              <a:ext cx="0" cy="2520280"/>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65" name="组合 64">
              <a:extLst>
                <a:ext uri="{FF2B5EF4-FFF2-40B4-BE49-F238E27FC236}">
                  <a16:creationId xmlns:a16="http://schemas.microsoft.com/office/drawing/2014/main" id="{C86B1B56-A302-5444-F9B6-C91D37316C56}"/>
                </a:ext>
              </a:extLst>
            </p:cNvPr>
            <p:cNvGrpSpPr/>
            <p:nvPr/>
          </p:nvGrpSpPr>
          <p:grpSpPr>
            <a:xfrm>
              <a:off x="871775" y="2194671"/>
              <a:ext cx="4066228" cy="786239"/>
              <a:chOff x="871775" y="2194671"/>
              <a:chExt cx="4066228" cy="786239"/>
            </a:xfrm>
          </p:grpSpPr>
          <p:grpSp>
            <p:nvGrpSpPr>
              <p:cNvPr id="39" name="组合 38">
                <a:extLst>
                  <a:ext uri="{FF2B5EF4-FFF2-40B4-BE49-F238E27FC236}">
                    <a16:creationId xmlns:a16="http://schemas.microsoft.com/office/drawing/2014/main" id="{F7AA74D2-9BBE-66B0-0299-B86B69E85D0E}"/>
                  </a:ext>
                </a:extLst>
              </p:cNvPr>
              <p:cNvGrpSpPr/>
              <p:nvPr/>
            </p:nvGrpSpPr>
            <p:grpSpPr>
              <a:xfrm>
                <a:off x="871775" y="2352551"/>
                <a:ext cx="1463705" cy="470479"/>
                <a:chOff x="671855" y="1839829"/>
                <a:chExt cx="1463705" cy="470479"/>
              </a:xfrm>
            </p:grpSpPr>
            <p:sp>
              <p:nvSpPr>
                <p:cNvPr id="33" name="矩形: 圆角 32">
                  <a:extLst>
                    <a:ext uri="{FF2B5EF4-FFF2-40B4-BE49-F238E27FC236}">
                      <a16:creationId xmlns:a16="http://schemas.microsoft.com/office/drawing/2014/main" id="{5D11CD00-ACCF-CB6D-B321-F9E425A1968E}"/>
                    </a:ext>
                  </a:extLst>
                </p:cNvPr>
                <p:cNvSpPr/>
                <p:nvPr/>
              </p:nvSpPr>
              <p:spPr bwMode="auto">
                <a:xfrm>
                  <a:off x="671855" y="1839829"/>
                  <a:ext cx="1463705" cy="470479"/>
                </a:xfrm>
                <a:prstGeom prst="roundRect">
                  <a:avLst>
                    <a:gd name="adj" fmla="val 1514"/>
                  </a:avLst>
                </a:prstGeom>
                <a:solidFill>
                  <a:schemeClr val="bg1"/>
                </a:solidFill>
                <a:ln w="6350" cap="flat" cmpd="sng" algn="ctr">
                  <a:solidFill>
                    <a:schemeClr val="accent1"/>
                  </a:solidFill>
                  <a:prstDash val="solid"/>
                  <a:round/>
                  <a:headEnd type="none" w="med" len="med"/>
                  <a:tailEnd type="none" w="med" len="med"/>
                </a:ln>
                <a:effectLst>
                  <a:outerShdw dist="50800" dir="2700000" algn="tl" rotWithShape="0">
                    <a:schemeClr val="accent1"/>
                  </a:outerShdw>
                </a:effectLst>
              </p:spPr>
              <p:txBody>
                <a:bodyPr vert="horz" wrap="square" lIns="91440" tIns="45720" rIns="91440" bIns="45720" numCol="1" rtlCol="0" anchor="ctr" anchorCtr="0" compatLnSpc="1"/>
                <a:lstStyle/>
                <a:p>
                  <a:pPr marR="0" lvl="0" algn="ctr" defTabSz="914400" rtl="0" eaLnBrk="1" fontAlgn="base" latinLnBrk="0" hangingPunct="1">
                    <a:lnSpc>
                      <a:spcPct val="100000"/>
                    </a:lnSpc>
                    <a:spcBef>
                      <a:spcPct val="0"/>
                    </a:spcBef>
                    <a:spcAft>
                      <a:spcPct val="0"/>
                    </a:spcAft>
                    <a:buClrTx/>
                    <a:buSzTx/>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34" name="TextBox 15">
                  <a:extLst>
                    <a:ext uri="{FF2B5EF4-FFF2-40B4-BE49-F238E27FC236}">
                      <a16:creationId xmlns:a16="http://schemas.microsoft.com/office/drawing/2014/main" id="{FC5127BD-FCD7-D769-9B69-C038D9C5DF24}"/>
                    </a:ext>
                  </a:extLst>
                </p:cNvPr>
                <p:cNvSpPr txBox="1"/>
                <p:nvPr/>
              </p:nvSpPr>
              <p:spPr>
                <a:xfrm>
                  <a:off x="691720" y="1890402"/>
                  <a:ext cx="1423974" cy="369332"/>
                </a:xfrm>
                <a:prstGeom prst="rect">
                  <a:avLst/>
                </a:prstGeom>
                <a:noFill/>
              </p:spPr>
              <p:txBody>
                <a:bodyPr wrap="square" rtlCol="0">
                  <a:spAutoFit/>
                </a:bodyPr>
                <a:lstStyle/>
                <a:p>
                  <a:pPr algn="ctr">
                    <a:buClr>
                      <a:srgbClr val="0070C0"/>
                    </a:buClr>
                    <a:defRPr/>
                  </a:pPr>
                  <a:r>
                    <a:rPr lang="en-US" altLang="zh-CN" b="1" dirty="0">
                      <a:solidFill>
                        <a:srgbClr val="0460A9"/>
                      </a:solidFill>
                      <a:cs typeface="+mn-ea"/>
                      <a:sym typeface="+mn-lt"/>
                    </a:rPr>
                    <a:t>1990-1992</a:t>
                  </a:r>
                </a:p>
              </p:txBody>
            </p:sp>
          </p:grpSp>
          <p:grpSp>
            <p:nvGrpSpPr>
              <p:cNvPr id="48" name="组合 47">
                <a:extLst>
                  <a:ext uri="{FF2B5EF4-FFF2-40B4-BE49-F238E27FC236}">
                    <a16:creationId xmlns:a16="http://schemas.microsoft.com/office/drawing/2014/main" id="{4DF4EE8F-0A1A-F3D5-9893-AFDC6BEF953D}"/>
                  </a:ext>
                </a:extLst>
              </p:cNvPr>
              <p:cNvGrpSpPr/>
              <p:nvPr/>
            </p:nvGrpSpPr>
            <p:grpSpPr>
              <a:xfrm>
                <a:off x="2724656" y="2194671"/>
                <a:ext cx="2213347" cy="786239"/>
                <a:chOff x="2363233" y="2194671"/>
                <a:chExt cx="2213347" cy="786239"/>
              </a:xfrm>
            </p:grpSpPr>
            <p:sp>
              <p:nvSpPr>
                <p:cNvPr id="31" name="矩形: 圆角 30">
                  <a:extLst>
                    <a:ext uri="{FF2B5EF4-FFF2-40B4-BE49-F238E27FC236}">
                      <a16:creationId xmlns:a16="http://schemas.microsoft.com/office/drawing/2014/main" id="{06414BBF-2959-FEB0-AB87-791BCA63A2B0}"/>
                    </a:ext>
                  </a:extLst>
                </p:cNvPr>
                <p:cNvSpPr/>
                <p:nvPr/>
              </p:nvSpPr>
              <p:spPr>
                <a:xfrm>
                  <a:off x="2363233" y="2194671"/>
                  <a:ext cx="2213347" cy="786239"/>
                </a:xfrm>
                <a:prstGeom prst="roundRect">
                  <a:avLst>
                    <a:gd name="adj" fmla="val 1239"/>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0228FC83-E268-F8DA-07C3-E694BAB041E4}"/>
                    </a:ext>
                  </a:extLst>
                </p:cNvPr>
                <p:cNvSpPr txBox="1"/>
                <p:nvPr/>
              </p:nvSpPr>
              <p:spPr>
                <a:xfrm>
                  <a:off x="2558925" y="2275205"/>
                  <a:ext cx="1821963" cy="625171"/>
                </a:xfrm>
                <a:prstGeom prst="rect">
                  <a:avLst/>
                </a:prstGeom>
                <a:noFill/>
              </p:spPr>
              <p:txBody>
                <a:bodyPr wrap="square">
                  <a:spAutoFit/>
                </a:bodyPr>
                <a:lstStyle/>
                <a:p>
                  <a:pPr marL="216000" indent="-216000">
                    <a:lnSpc>
                      <a:spcPct val="130000"/>
                    </a:lnSpc>
                    <a:buFont typeface="Arial" panose="020B0604020202020204" pitchFamily="34" charset="0"/>
                    <a:buChar char="•"/>
                  </a:pPr>
                  <a:r>
                    <a:rPr lang="zh-CN" altLang="en-US" sz="1400" dirty="0">
                      <a:solidFill>
                        <a:srgbClr val="000000"/>
                      </a:solidFill>
                      <a:latin typeface="+mn-ea"/>
                    </a:rPr>
                    <a:t>男性为</a:t>
                  </a:r>
                  <a:r>
                    <a:rPr lang="en-US" altLang="zh-CN" sz="1400" dirty="0">
                      <a:solidFill>
                        <a:srgbClr val="000000"/>
                      </a:solidFill>
                      <a:latin typeface="+mn-ea"/>
                    </a:rPr>
                    <a:t>83/10</a:t>
                  </a:r>
                  <a:r>
                    <a:rPr lang="zh-CN" altLang="en-US" sz="1400" dirty="0">
                      <a:solidFill>
                        <a:srgbClr val="000000"/>
                      </a:solidFill>
                      <a:latin typeface="+mn-ea"/>
                    </a:rPr>
                    <a:t>万</a:t>
                  </a:r>
                  <a:endParaRPr lang="en-US" altLang="zh-CN" sz="1400" dirty="0">
                    <a:solidFill>
                      <a:srgbClr val="000000"/>
                    </a:solidFill>
                    <a:latin typeface="+mn-ea"/>
                  </a:endParaRPr>
                </a:p>
                <a:p>
                  <a:pPr marL="216000" indent="-216000">
                    <a:lnSpc>
                      <a:spcPct val="130000"/>
                    </a:lnSpc>
                    <a:buFont typeface="Arial" panose="020B0604020202020204" pitchFamily="34" charset="0"/>
                    <a:buChar char="•"/>
                  </a:pPr>
                  <a:r>
                    <a:rPr lang="zh-CN" altLang="en-US" sz="1400" dirty="0">
                      <a:solidFill>
                        <a:srgbClr val="000000"/>
                      </a:solidFill>
                      <a:latin typeface="+mn-ea"/>
                    </a:rPr>
                    <a:t>女性为</a:t>
                  </a:r>
                  <a:r>
                    <a:rPr lang="en-US" altLang="zh-CN" sz="1400" dirty="0">
                      <a:solidFill>
                        <a:srgbClr val="000000"/>
                      </a:solidFill>
                      <a:latin typeface="+mn-ea"/>
                    </a:rPr>
                    <a:t>80/10</a:t>
                  </a:r>
                  <a:r>
                    <a:rPr lang="zh-CN" altLang="en-US" sz="1400" dirty="0">
                      <a:solidFill>
                        <a:srgbClr val="000000"/>
                      </a:solidFill>
                      <a:latin typeface="+mn-ea"/>
                    </a:rPr>
                    <a:t>万</a:t>
                  </a:r>
                  <a:endParaRPr lang="en-US" altLang="zh-CN" sz="1400" dirty="0">
                    <a:solidFill>
                      <a:srgbClr val="000000"/>
                    </a:solidFill>
                    <a:latin typeface="+mn-ea"/>
                  </a:endParaRPr>
                </a:p>
              </p:txBody>
            </p:sp>
          </p:grpSp>
          <p:grpSp>
            <p:nvGrpSpPr>
              <p:cNvPr id="49" name="Group 88">
                <a:extLst>
                  <a:ext uri="{FF2B5EF4-FFF2-40B4-BE49-F238E27FC236}">
                    <a16:creationId xmlns:a16="http://schemas.microsoft.com/office/drawing/2014/main" id="{24FCD017-9BF1-CB75-5744-6BD0F6A63065}"/>
                  </a:ext>
                </a:extLst>
              </p:cNvPr>
              <p:cNvGrpSpPr/>
              <p:nvPr/>
            </p:nvGrpSpPr>
            <p:grpSpPr>
              <a:xfrm rot="5400000">
                <a:off x="2423483" y="2487399"/>
                <a:ext cx="200782" cy="200782"/>
                <a:chOff x="7760311" y="4178300"/>
                <a:chExt cx="307777" cy="307777"/>
              </a:xfrm>
            </p:grpSpPr>
            <p:sp>
              <p:nvSpPr>
                <p:cNvPr id="50" name="Oval 89">
                  <a:extLst>
                    <a:ext uri="{FF2B5EF4-FFF2-40B4-BE49-F238E27FC236}">
                      <a16:creationId xmlns:a16="http://schemas.microsoft.com/office/drawing/2014/main" id="{86057197-3BB3-FC48-5DC2-20A9443214A0}"/>
                    </a:ext>
                  </a:extLst>
                </p:cNvPr>
                <p:cNvSpPr/>
                <p:nvPr/>
              </p:nvSpPr>
              <p:spPr>
                <a:xfrm>
                  <a:off x="7760311" y="4178300"/>
                  <a:ext cx="307777" cy="307777"/>
                </a:xfrm>
                <a:prstGeom prst="ellipse">
                  <a:avLst/>
                </a:prstGeom>
                <a:solidFill>
                  <a:schemeClr val="accent1"/>
                </a:solidFill>
                <a:ln w="7914" cap="flat">
                  <a:noFill/>
                  <a:prstDash val="solid"/>
                  <a:miter/>
                </a:ln>
              </p:spPr>
              <p:txBody>
                <a:bodyPr rtlCol="0" anchor="ctr"/>
                <a:lstStyle/>
                <a:p>
                  <a:pPr algn="l"/>
                  <a:endParaRPr lang="en-US" dirty="0"/>
                </a:p>
              </p:txBody>
            </p:sp>
            <p:cxnSp>
              <p:nvCxnSpPr>
                <p:cNvPr id="51" name="Straight Connector 95">
                  <a:extLst>
                    <a:ext uri="{FF2B5EF4-FFF2-40B4-BE49-F238E27FC236}">
                      <a16:creationId xmlns:a16="http://schemas.microsoft.com/office/drawing/2014/main" id="{E4F8B94C-2BB9-6049-FED2-1180E5F618E4}"/>
                    </a:ext>
                  </a:extLst>
                </p:cNvPr>
                <p:cNvCxnSpPr>
                  <a:cxnSpLocks/>
                </p:cNvCxnSpPr>
                <p:nvPr/>
              </p:nvCxnSpPr>
              <p:spPr>
                <a:xfrm>
                  <a:off x="7837255" y="4332188"/>
                  <a:ext cx="153888" cy="0"/>
                </a:xfrm>
                <a:prstGeom prst="line">
                  <a:avLst/>
                </a:prstGeom>
                <a:ln w="1905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grpSp>
        </p:grpSp>
        <p:grpSp>
          <p:nvGrpSpPr>
            <p:cNvPr id="66" name="组合 65">
              <a:extLst>
                <a:ext uri="{FF2B5EF4-FFF2-40B4-BE49-F238E27FC236}">
                  <a16:creationId xmlns:a16="http://schemas.microsoft.com/office/drawing/2014/main" id="{8CC2DCE2-32D3-8F49-0D12-216FE0079B4F}"/>
                </a:ext>
              </a:extLst>
            </p:cNvPr>
            <p:cNvGrpSpPr/>
            <p:nvPr/>
          </p:nvGrpSpPr>
          <p:grpSpPr>
            <a:xfrm>
              <a:off x="871775" y="4013880"/>
              <a:ext cx="4066228" cy="786239"/>
              <a:chOff x="871775" y="4013880"/>
              <a:chExt cx="4066228" cy="786239"/>
            </a:xfrm>
          </p:grpSpPr>
          <p:grpSp>
            <p:nvGrpSpPr>
              <p:cNvPr id="40" name="组合 39">
                <a:extLst>
                  <a:ext uri="{FF2B5EF4-FFF2-40B4-BE49-F238E27FC236}">
                    <a16:creationId xmlns:a16="http://schemas.microsoft.com/office/drawing/2014/main" id="{0B65CE4F-96C8-B644-52C3-19EF9719E660}"/>
                  </a:ext>
                </a:extLst>
              </p:cNvPr>
              <p:cNvGrpSpPr/>
              <p:nvPr/>
            </p:nvGrpSpPr>
            <p:grpSpPr>
              <a:xfrm>
                <a:off x="871775" y="4171760"/>
                <a:ext cx="1463705" cy="470479"/>
                <a:chOff x="671855" y="3816918"/>
                <a:chExt cx="1463705" cy="470479"/>
              </a:xfrm>
            </p:grpSpPr>
            <p:sp>
              <p:nvSpPr>
                <p:cNvPr id="37" name="矩形: 圆角 36">
                  <a:extLst>
                    <a:ext uri="{FF2B5EF4-FFF2-40B4-BE49-F238E27FC236}">
                      <a16:creationId xmlns:a16="http://schemas.microsoft.com/office/drawing/2014/main" id="{09D5ECF1-A562-DED1-A76C-EE083D93268C}"/>
                    </a:ext>
                  </a:extLst>
                </p:cNvPr>
                <p:cNvSpPr/>
                <p:nvPr/>
              </p:nvSpPr>
              <p:spPr bwMode="auto">
                <a:xfrm>
                  <a:off x="671855" y="3816918"/>
                  <a:ext cx="1463705" cy="470479"/>
                </a:xfrm>
                <a:prstGeom prst="roundRect">
                  <a:avLst>
                    <a:gd name="adj" fmla="val 1514"/>
                  </a:avLst>
                </a:prstGeom>
                <a:solidFill>
                  <a:schemeClr val="bg1"/>
                </a:solidFill>
                <a:ln w="6350" cap="flat" cmpd="sng" algn="ctr">
                  <a:solidFill>
                    <a:schemeClr val="accent2"/>
                  </a:solidFill>
                  <a:prstDash val="solid"/>
                  <a:round/>
                  <a:headEnd type="none" w="med" len="med"/>
                  <a:tailEnd type="none" w="med" len="med"/>
                </a:ln>
                <a:effectLst>
                  <a:outerShdw dist="50800" dir="2700000" algn="tl" rotWithShape="0">
                    <a:schemeClr val="accent2"/>
                  </a:outerShdw>
                </a:effectLst>
              </p:spPr>
              <p:txBody>
                <a:bodyPr vert="horz" wrap="square" lIns="91440" tIns="45720" rIns="91440" bIns="45720" numCol="1" rtlCol="0" anchor="ctr" anchorCtr="0" compatLnSpc="1"/>
                <a:lstStyle/>
                <a:p>
                  <a:pPr marR="0" lvl="0" algn="ctr" defTabSz="914400" rtl="0" eaLnBrk="1" fontAlgn="base" latinLnBrk="0" hangingPunct="1">
                    <a:lnSpc>
                      <a:spcPct val="100000"/>
                    </a:lnSpc>
                    <a:spcBef>
                      <a:spcPct val="0"/>
                    </a:spcBef>
                    <a:spcAft>
                      <a:spcPct val="0"/>
                    </a:spcAft>
                    <a:buClrTx/>
                    <a:buSzTx/>
                    <a:tabLst/>
                    <a:defRPr/>
                  </a:pPr>
                  <a:endParaRPr kumimoji="0" lang="zh-CN" altLang="en-US" sz="3200" b="0" i="0" u="none" strike="noStrike" kern="1200" cap="none" spc="0" normalizeH="0" baseline="0" noProof="0" dirty="0" err="1">
                    <a:ln>
                      <a:noFill/>
                    </a:ln>
                    <a:solidFill>
                      <a:schemeClr val="accent2">
                        <a:lumMod val="75000"/>
                      </a:schemeClr>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38" name="TextBox 15">
                  <a:extLst>
                    <a:ext uri="{FF2B5EF4-FFF2-40B4-BE49-F238E27FC236}">
                      <a16:creationId xmlns:a16="http://schemas.microsoft.com/office/drawing/2014/main" id="{1B6AEB49-0E6A-BBFB-350F-EDBFEA0690E3}"/>
                    </a:ext>
                  </a:extLst>
                </p:cNvPr>
                <p:cNvSpPr txBox="1"/>
                <p:nvPr/>
              </p:nvSpPr>
              <p:spPr>
                <a:xfrm>
                  <a:off x="691720" y="3867491"/>
                  <a:ext cx="1423974" cy="369332"/>
                </a:xfrm>
                <a:prstGeom prst="rect">
                  <a:avLst/>
                </a:prstGeom>
                <a:noFill/>
              </p:spPr>
              <p:txBody>
                <a:bodyPr wrap="square" rtlCol="0">
                  <a:spAutoFit/>
                </a:bodyPr>
                <a:lstStyle/>
                <a:p>
                  <a:pPr algn="ctr">
                    <a:buClr>
                      <a:srgbClr val="0070C0"/>
                    </a:buClr>
                    <a:defRPr/>
                  </a:pPr>
                  <a:r>
                    <a:rPr lang="en-US" altLang="zh-CN" b="1" dirty="0">
                      <a:solidFill>
                        <a:schemeClr val="accent2">
                          <a:lumMod val="75000"/>
                        </a:schemeClr>
                      </a:solidFill>
                      <a:cs typeface="+mn-ea"/>
                      <a:sym typeface="+mn-lt"/>
                    </a:rPr>
                    <a:t>2002-2006</a:t>
                  </a:r>
                </a:p>
              </p:txBody>
            </p:sp>
          </p:grpSp>
          <p:grpSp>
            <p:nvGrpSpPr>
              <p:cNvPr id="47" name="组合 46">
                <a:extLst>
                  <a:ext uri="{FF2B5EF4-FFF2-40B4-BE49-F238E27FC236}">
                    <a16:creationId xmlns:a16="http://schemas.microsoft.com/office/drawing/2014/main" id="{510AD611-DEAD-7935-17F2-6FA3F18EA345}"/>
                  </a:ext>
                </a:extLst>
              </p:cNvPr>
              <p:cNvGrpSpPr/>
              <p:nvPr/>
            </p:nvGrpSpPr>
            <p:grpSpPr>
              <a:xfrm>
                <a:off x="2724656" y="4013880"/>
                <a:ext cx="2213347" cy="786239"/>
                <a:chOff x="2363233" y="4200627"/>
                <a:chExt cx="2213347" cy="786239"/>
              </a:xfrm>
            </p:grpSpPr>
            <p:sp>
              <p:nvSpPr>
                <p:cNvPr id="45" name="矩形: 圆角 44">
                  <a:extLst>
                    <a:ext uri="{FF2B5EF4-FFF2-40B4-BE49-F238E27FC236}">
                      <a16:creationId xmlns:a16="http://schemas.microsoft.com/office/drawing/2014/main" id="{B4320B82-4622-8A56-E2B5-C1FBC3B9EA53}"/>
                    </a:ext>
                  </a:extLst>
                </p:cNvPr>
                <p:cNvSpPr/>
                <p:nvPr/>
              </p:nvSpPr>
              <p:spPr>
                <a:xfrm>
                  <a:off x="2363233" y="4200627"/>
                  <a:ext cx="2213347" cy="786239"/>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50E3ACEE-4BCE-2FDD-5BDB-D5CF1A6E2580}"/>
                    </a:ext>
                  </a:extLst>
                </p:cNvPr>
                <p:cNvSpPr txBox="1"/>
                <p:nvPr/>
              </p:nvSpPr>
              <p:spPr>
                <a:xfrm>
                  <a:off x="2558925" y="4281161"/>
                  <a:ext cx="1821963" cy="625171"/>
                </a:xfrm>
                <a:prstGeom prst="rect">
                  <a:avLst/>
                </a:prstGeom>
                <a:noFill/>
              </p:spPr>
              <p:txBody>
                <a:bodyPr wrap="square">
                  <a:spAutoFit/>
                </a:bodyPr>
                <a:lstStyle/>
                <a:p>
                  <a:pPr marL="216000" indent="-216000">
                    <a:lnSpc>
                      <a:spcPct val="130000"/>
                    </a:lnSpc>
                    <a:buFont typeface="Arial" panose="020B0604020202020204" pitchFamily="34" charset="0"/>
                    <a:buChar char="•"/>
                  </a:pPr>
                  <a:r>
                    <a:rPr lang="zh-CN" altLang="en-US" sz="1400" dirty="0">
                      <a:solidFill>
                        <a:srgbClr val="000000"/>
                      </a:solidFill>
                      <a:latin typeface="+mn-ea"/>
                    </a:rPr>
                    <a:t>男性为</a:t>
                  </a:r>
                  <a:r>
                    <a:rPr lang="en-US" altLang="zh-CN" sz="1400" dirty="0">
                      <a:solidFill>
                        <a:srgbClr val="000000"/>
                      </a:solidFill>
                      <a:latin typeface="+mn-ea"/>
                    </a:rPr>
                    <a:t>129/10</a:t>
                  </a:r>
                  <a:r>
                    <a:rPr lang="zh-CN" altLang="en-US" sz="1400" dirty="0">
                      <a:solidFill>
                        <a:srgbClr val="000000"/>
                      </a:solidFill>
                      <a:latin typeface="+mn-ea"/>
                    </a:rPr>
                    <a:t>万</a:t>
                  </a:r>
                  <a:endParaRPr lang="en-US" altLang="zh-CN" sz="1400" dirty="0">
                    <a:solidFill>
                      <a:srgbClr val="000000"/>
                    </a:solidFill>
                    <a:latin typeface="+mn-ea"/>
                  </a:endParaRPr>
                </a:p>
                <a:p>
                  <a:pPr marL="216000" indent="-216000">
                    <a:lnSpc>
                      <a:spcPct val="130000"/>
                    </a:lnSpc>
                    <a:buFont typeface="Arial" panose="020B0604020202020204" pitchFamily="34" charset="0"/>
                    <a:buChar char="•"/>
                  </a:pPr>
                  <a:r>
                    <a:rPr lang="zh-CN" altLang="en-US" sz="1400" dirty="0">
                      <a:solidFill>
                        <a:srgbClr val="000000"/>
                      </a:solidFill>
                      <a:latin typeface="+mn-ea"/>
                    </a:rPr>
                    <a:t>女性为</a:t>
                  </a:r>
                  <a:r>
                    <a:rPr lang="en-US" altLang="zh-CN" sz="1400" dirty="0">
                      <a:solidFill>
                        <a:srgbClr val="000000"/>
                      </a:solidFill>
                      <a:latin typeface="+mn-ea"/>
                    </a:rPr>
                    <a:t>229/10</a:t>
                  </a:r>
                  <a:r>
                    <a:rPr lang="zh-CN" altLang="en-US" sz="1400" dirty="0">
                      <a:solidFill>
                        <a:srgbClr val="000000"/>
                      </a:solidFill>
                      <a:latin typeface="+mn-ea"/>
                    </a:rPr>
                    <a:t>万</a:t>
                  </a:r>
                  <a:endParaRPr lang="en-US" altLang="zh-CN" sz="1400" dirty="0">
                    <a:solidFill>
                      <a:srgbClr val="000000"/>
                    </a:solidFill>
                    <a:latin typeface="+mn-ea"/>
                  </a:endParaRPr>
                </a:p>
              </p:txBody>
            </p:sp>
          </p:grpSp>
          <p:grpSp>
            <p:nvGrpSpPr>
              <p:cNvPr id="52" name="Group 88">
                <a:extLst>
                  <a:ext uri="{FF2B5EF4-FFF2-40B4-BE49-F238E27FC236}">
                    <a16:creationId xmlns:a16="http://schemas.microsoft.com/office/drawing/2014/main" id="{B47E60D6-FA0F-12F5-28F3-2F209CC45CA6}"/>
                  </a:ext>
                </a:extLst>
              </p:cNvPr>
              <p:cNvGrpSpPr/>
              <p:nvPr/>
            </p:nvGrpSpPr>
            <p:grpSpPr>
              <a:xfrm rot="5400000">
                <a:off x="2423483" y="4306608"/>
                <a:ext cx="200782" cy="200782"/>
                <a:chOff x="7760311" y="4178300"/>
                <a:chExt cx="307777" cy="307777"/>
              </a:xfrm>
            </p:grpSpPr>
            <p:sp>
              <p:nvSpPr>
                <p:cNvPr id="53" name="Oval 89">
                  <a:extLst>
                    <a:ext uri="{FF2B5EF4-FFF2-40B4-BE49-F238E27FC236}">
                      <a16:creationId xmlns:a16="http://schemas.microsoft.com/office/drawing/2014/main" id="{262EE86F-BB0E-3087-D705-93F317B08D07}"/>
                    </a:ext>
                  </a:extLst>
                </p:cNvPr>
                <p:cNvSpPr/>
                <p:nvPr/>
              </p:nvSpPr>
              <p:spPr>
                <a:xfrm>
                  <a:off x="7760311" y="4178300"/>
                  <a:ext cx="307777" cy="307777"/>
                </a:xfrm>
                <a:prstGeom prst="ellipse">
                  <a:avLst/>
                </a:prstGeom>
                <a:solidFill>
                  <a:schemeClr val="accent2"/>
                </a:solidFill>
                <a:ln w="7914" cap="flat">
                  <a:noFill/>
                  <a:prstDash val="solid"/>
                  <a:miter/>
                </a:ln>
              </p:spPr>
              <p:txBody>
                <a:bodyPr rtlCol="0" anchor="ctr"/>
                <a:lstStyle/>
                <a:p>
                  <a:pPr algn="l"/>
                  <a:endParaRPr lang="en-US" dirty="0"/>
                </a:p>
              </p:txBody>
            </p:sp>
            <p:cxnSp>
              <p:nvCxnSpPr>
                <p:cNvPr id="54" name="Straight Connector 95">
                  <a:extLst>
                    <a:ext uri="{FF2B5EF4-FFF2-40B4-BE49-F238E27FC236}">
                      <a16:creationId xmlns:a16="http://schemas.microsoft.com/office/drawing/2014/main" id="{DEA81AE4-E01A-6079-56D9-5C96E197FF8D}"/>
                    </a:ext>
                  </a:extLst>
                </p:cNvPr>
                <p:cNvCxnSpPr>
                  <a:cxnSpLocks/>
                </p:cNvCxnSpPr>
                <p:nvPr/>
              </p:nvCxnSpPr>
              <p:spPr>
                <a:xfrm>
                  <a:off x="7837255" y="4332188"/>
                  <a:ext cx="153888" cy="0"/>
                </a:xfrm>
                <a:prstGeom prst="line">
                  <a:avLst/>
                </a:prstGeom>
                <a:ln w="19050">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grpSp>
        </p:grpSp>
      </p:grpSp>
      <p:grpSp>
        <p:nvGrpSpPr>
          <p:cNvPr id="73" name="组合 72">
            <a:extLst>
              <a:ext uri="{FF2B5EF4-FFF2-40B4-BE49-F238E27FC236}">
                <a16:creationId xmlns:a16="http://schemas.microsoft.com/office/drawing/2014/main" id="{297BB605-FE04-3F20-E6A8-766555C5A6C0}"/>
              </a:ext>
            </a:extLst>
          </p:cNvPr>
          <p:cNvGrpSpPr/>
          <p:nvPr/>
        </p:nvGrpSpPr>
        <p:grpSpPr>
          <a:xfrm>
            <a:off x="7137698" y="5377644"/>
            <a:ext cx="4066225" cy="516540"/>
            <a:chOff x="940872" y="5295911"/>
            <a:chExt cx="4066225" cy="516540"/>
          </a:xfrm>
        </p:grpSpPr>
        <p:sp>
          <p:nvSpPr>
            <p:cNvPr id="72" name="矩形: 圆角 71">
              <a:extLst>
                <a:ext uri="{FF2B5EF4-FFF2-40B4-BE49-F238E27FC236}">
                  <a16:creationId xmlns:a16="http://schemas.microsoft.com/office/drawing/2014/main" id="{E3ACBD0F-AE85-B92D-E323-29D488E134C5}"/>
                </a:ext>
              </a:extLst>
            </p:cNvPr>
            <p:cNvSpPr/>
            <p:nvPr/>
          </p:nvSpPr>
          <p:spPr>
            <a:xfrm>
              <a:off x="940872" y="5295911"/>
              <a:ext cx="4066225" cy="516540"/>
            </a:xfrm>
            <a:prstGeom prst="roundRect">
              <a:avLst>
                <a:gd name="adj" fmla="val 1239"/>
              </a:avLst>
            </a:prstGeom>
            <a:solidFill>
              <a:schemeClr val="bg1">
                <a:alpha val="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CD922377-E7DF-929D-5794-490028AE21D5}"/>
                </a:ext>
              </a:extLst>
            </p:cNvPr>
            <p:cNvSpPr txBox="1"/>
            <p:nvPr/>
          </p:nvSpPr>
          <p:spPr>
            <a:xfrm>
              <a:off x="1415479" y="5369515"/>
              <a:ext cx="3117011" cy="369332"/>
            </a:xfrm>
            <a:prstGeom prst="rect">
              <a:avLst/>
            </a:prstGeom>
            <a:noFill/>
          </p:spPr>
          <p:txBody>
            <a:bodyPr wrap="square">
              <a:spAutoFit/>
            </a:bodyPr>
            <a:lstStyle/>
            <a:p>
              <a:pPr algn="ctr"/>
              <a:r>
                <a:rPr lang="zh-CN" altLang="en-US" b="1" dirty="0">
                  <a:solidFill>
                    <a:srgbClr val="000000"/>
                  </a:solidFill>
                  <a:latin typeface="+mn-ea"/>
                </a:rPr>
                <a:t>分别增加了</a:t>
              </a:r>
              <a:r>
                <a:rPr lang="en-US" altLang="zh-CN" b="1" dirty="0">
                  <a:solidFill>
                    <a:srgbClr val="0460A9"/>
                  </a:solidFill>
                  <a:latin typeface="+mn-ea"/>
                </a:rPr>
                <a:t>1.61</a:t>
              </a:r>
              <a:r>
                <a:rPr lang="zh-CN" altLang="en-US" b="1" dirty="0">
                  <a:solidFill>
                    <a:srgbClr val="0460A9"/>
                  </a:solidFill>
                  <a:latin typeface="+mn-ea"/>
                </a:rPr>
                <a:t>倍</a:t>
              </a:r>
              <a:r>
                <a:rPr lang="zh-CN" altLang="en-US" b="1" dirty="0">
                  <a:solidFill>
                    <a:srgbClr val="000000"/>
                  </a:solidFill>
                  <a:latin typeface="+mn-ea"/>
                </a:rPr>
                <a:t>和</a:t>
              </a:r>
              <a:r>
                <a:rPr lang="en-US" altLang="zh-CN" b="1" dirty="0">
                  <a:solidFill>
                    <a:srgbClr val="0460A9"/>
                  </a:solidFill>
                  <a:latin typeface="+mn-ea"/>
                </a:rPr>
                <a:t>2.76</a:t>
              </a:r>
              <a:r>
                <a:rPr lang="zh-CN" altLang="en-US" b="1" dirty="0">
                  <a:solidFill>
                    <a:srgbClr val="0460A9"/>
                  </a:solidFill>
                  <a:latin typeface="+mn-ea"/>
                </a:rPr>
                <a:t>倍</a:t>
              </a:r>
              <a:endParaRPr lang="zh-CN" altLang="en-US" b="1" dirty="0">
                <a:latin typeface="+mn-ea"/>
              </a:endParaRPr>
            </a:p>
          </p:txBody>
        </p:sp>
      </p:grpSp>
      <p:grpSp>
        <p:nvGrpSpPr>
          <p:cNvPr id="92" name="组合 91">
            <a:extLst>
              <a:ext uri="{FF2B5EF4-FFF2-40B4-BE49-F238E27FC236}">
                <a16:creationId xmlns:a16="http://schemas.microsoft.com/office/drawing/2014/main" id="{9CD6B15C-BCD6-09B3-803E-B6A6F938BA7F}"/>
              </a:ext>
            </a:extLst>
          </p:cNvPr>
          <p:cNvGrpSpPr/>
          <p:nvPr/>
        </p:nvGrpSpPr>
        <p:grpSpPr>
          <a:xfrm>
            <a:off x="823635" y="1624732"/>
            <a:ext cx="6031223" cy="4365995"/>
            <a:chOff x="5534113" y="1624732"/>
            <a:chExt cx="6031223" cy="4365995"/>
          </a:xfrm>
        </p:grpSpPr>
        <p:graphicFrame>
          <p:nvGraphicFramePr>
            <p:cNvPr id="7" name="图表 6"/>
            <p:cNvGraphicFramePr/>
            <p:nvPr>
              <p:extLst>
                <p:ext uri="{D42A27DB-BD31-4B8C-83A1-F6EECF244321}">
                  <p14:modId xmlns:p14="http://schemas.microsoft.com/office/powerpoint/2010/main" val="4080215608"/>
                </p:ext>
              </p:extLst>
            </p:nvPr>
          </p:nvGraphicFramePr>
          <p:xfrm>
            <a:off x="5534113" y="1624732"/>
            <a:ext cx="6031223" cy="4365995"/>
          </p:xfrm>
          <a:graphic>
            <a:graphicData uri="http://schemas.openxmlformats.org/drawingml/2006/chart">
              <c:chart xmlns:c="http://schemas.openxmlformats.org/drawingml/2006/chart" xmlns:r="http://schemas.openxmlformats.org/officeDocument/2006/relationships" r:id="rId9"/>
            </a:graphicData>
          </a:graphic>
        </p:graphicFrame>
        <p:grpSp>
          <p:nvGrpSpPr>
            <p:cNvPr id="91" name="组合 90">
              <a:extLst>
                <a:ext uri="{FF2B5EF4-FFF2-40B4-BE49-F238E27FC236}">
                  <a16:creationId xmlns:a16="http://schemas.microsoft.com/office/drawing/2014/main" id="{915918DA-57C8-B659-1BF6-1352E0550F21}"/>
                </a:ext>
              </a:extLst>
            </p:cNvPr>
            <p:cNvGrpSpPr/>
            <p:nvPr/>
          </p:nvGrpSpPr>
          <p:grpSpPr>
            <a:xfrm>
              <a:off x="6492416" y="2347440"/>
              <a:ext cx="4193700" cy="2111549"/>
              <a:chOff x="6492416" y="2347440"/>
              <a:chExt cx="4193700" cy="2111549"/>
            </a:xfrm>
          </p:grpSpPr>
          <p:cxnSp>
            <p:nvCxnSpPr>
              <p:cNvPr id="9" name="直接连接符 8"/>
              <p:cNvCxnSpPr>
                <a:cxnSpLocks/>
              </p:cNvCxnSpPr>
              <p:nvPr/>
            </p:nvCxnSpPr>
            <p:spPr>
              <a:xfrm flipH="1">
                <a:off x="6636060" y="3753036"/>
                <a:ext cx="136287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92416" y="3929077"/>
                <a:ext cx="612066" cy="215444"/>
              </a:xfrm>
              <a:prstGeom prst="rect">
                <a:avLst/>
              </a:prstGeom>
              <a:noFill/>
            </p:spPr>
            <p:txBody>
              <a:bodyPr wrap="square" lIns="0" tIns="0" rIns="0" bIns="0" rtlCol="0">
                <a:spAutoFit/>
              </a:bodyPr>
              <a:lstStyle/>
              <a:p>
                <a:pPr algn="r"/>
                <a:r>
                  <a:rPr lang="en-US" altLang="zh-CN" sz="1400" b="1" dirty="0">
                    <a:solidFill>
                      <a:srgbClr val="0070C0"/>
                    </a:solidFill>
                    <a:latin typeface="+mn-ea"/>
                  </a:rPr>
                  <a:t>1.61</a:t>
                </a:r>
                <a:r>
                  <a:rPr lang="zh-CN" altLang="en-US" sz="1400" b="1" dirty="0">
                    <a:solidFill>
                      <a:srgbClr val="0070C0"/>
                    </a:solidFill>
                    <a:latin typeface="+mn-ea"/>
                  </a:rPr>
                  <a:t>倍</a:t>
                </a:r>
              </a:p>
            </p:txBody>
          </p:sp>
          <p:cxnSp>
            <p:nvCxnSpPr>
              <p:cNvPr id="12" name="直接连接符 11"/>
              <p:cNvCxnSpPr>
                <a:cxnSpLocks/>
              </p:cNvCxnSpPr>
              <p:nvPr/>
            </p:nvCxnSpPr>
            <p:spPr>
              <a:xfrm flipH="1">
                <a:off x="9372364" y="2347440"/>
                <a:ext cx="13137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92716" y="3295492"/>
                <a:ext cx="576061" cy="215444"/>
              </a:xfrm>
              <a:prstGeom prst="rect">
                <a:avLst/>
              </a:prstGeom>
              <a:noFill/>
            </p:spPr>
            <p:txBody>
              <a:bodyPr wrap="square" lIns="0" tIns="0" rIns="0" bIns="0" rtlCol="0">
                <a:spAutoFit/>
              </a:bodyPr>
              <a:lstStyle/>
              <a:p>
                <a:pPr algn="r"/>
                <a:r>
                  <a:rPr lang="en-US" altLang="zh-CN" sz="1400" b="1" dirty="0">
                    <a:solidFill>
                      <a:srgbClr val="0070C0"/>
                    </a:solidFill>
                    <a:latin typeface="+mn-ea"/>
                  </a:rPr>
                  <a:t>2.76</a:t>
                </a:r>
                <a:r>
                  <a:rPr lang="zh-CN" altLang="en-US" sz="1400" b="1" dirty="0">
                    <a:solidFill>
                      <a:srgbClr val="0070C0"/>
                    </a:solidFill>
                    <a:latin typeface="+mn-ea"/>
                  </a:rPr>
                  <a:t>倍</a:t>
                </a:r>
              </a:p>
            </p:txBody>
          </p:sp>
          <p:cxnSp>
            <p:nvCxnSpPr>
              <p:cNvPr id="77" name="直接连接符 76">
                <a:extLst>
                  <a:ext uri="{FF2B5EF4-FFF2-40B4-BE49-F238E27FC236}">
                    <a16:creationId xmlns:a16="http://schemas.microsoft.com/office/drawing/2014/main" id="{87D1BCEE-643A-2A7C-6CC4-6D2A27FCC65C}"/>
                  </a:ext>
                </a:extLst>
              </p:cNvPr>
              <p:cNvCxnSpPr>
                <a:cxnSpLocks/>
              </p:cNvCxnSpPr>
              <p:nvPr/>
            </p:nvCxnSpPr>
            <p:spPr>
              <a:xfrm>
                <a:off x="7176120" y="3753036"/>
                <a:ext cx="0" cy="659858"/>
              </a:xfrm>
              <a:prstGeom prst="line">
                <a:avLst/>
              </a:prstGeom>
              <a:ln w="28575">
                <a:gradFill>
                  <a:gsLst>
                    <a:gs pos="90000">
                      <a:schemeClr val="accent2"/>
                    </a:gs>
                    <a:gs pos="10000">
                      <a:schemeClr val="accent1"/>
                    </a:gs>
                  </a:gsLst>
                  <a:lin ang="5400000" scaled="1"/>
                </a:gra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566A6E73-1268-9BE1-6BFB-B6F24C3E499E}"/>
                  </a:ext>
                </a:extLst>
              </p:cNvPr>
              <p:cNvCxnSpPr>
                <a:cxnSpLocks/>
              </p:cNvCxnSpPr>
              <p:nvPr/>
            </p:nvCxnSpPr>
            <p:spPr>
              <a:xfrm>
                <a:off x="9840416" y="2347440"/>
                <a:ext cx="0" cy="2111549"/>
              </a:xfrm>
              <a:prstGeom prst="line">
                <a:avLst/>
              </a:prstGeom>
              <a:ln w="28575">
                <a:gradFill>
                  <a:gsLst>
                    <a:gs pos="90000">
                      <a:schemeClr val="accent2"/>
                    </a:gs>
                    <a:gs pos="10000">
                      <a:schemeClr val="accent1"/>
                    </a:gs>
                  </a:gsLst>
                  <a:lin ang="5400000" scaled="1"/>
                </a:gradFill>
                <a:headEnd type="triangle" w="lg" len="lg"/>
                <a:tailEnd type="none"/>
              </a:ln>
            </p:spPr>
            <p:style>
              <a:lnRef idx="1">
                <a:schemeClr val="accent1"/>
              </a:lnRef>
              <a:fillRef idx="0">
                <a:schemeClr val="accent1"/>
              </a:fillRef>
              <a:effectRef idx="0">
                <a:schemeClr val="accent1"/>
              </a:effectRef>
              <a:fontRef idx="minor">
                <a:schemeClr val="tx1"/>
              </a:fontRef>
            </p:style>
          </p:cxnSp>
        </p:grpSp>
      </p:grpSp>
      <p:sp>
        <p:nvSpPr>
          <p:cNvPr id="2" name="文本框 1">
            <a:extLst>
              <a:ext uri="{FF2B5EF4-FFF2-40B4-BE49-F238E27FC236}">
                <a16:creationId xmlns:a16="http://schemas.microsoft.com/office/drawing/2014/main" id="{64877070-E1DC-5149-F7B4-A806167A2B6B}"/>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18B21AB-2E79-E5CE-BA80-709165EFDB90}"/>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5B0163E8-3957-751F-B61D-90E3067C8B3B}"/>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1A9F817B-EABC-A3BD-558C-2C62C976A251}"/>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BF362688-1DCD-C34B-7BBE-EB8E6B11DDE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C97349B7-EA94-BADB-A5C2-568253CFA54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8DB9F0D-3EE9-3BB2-B7C3-465231417DD6}"/>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35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Text_1">
            <a:extLst>
              <a:ext uri="{FF2B5EF4-FFF2-40B4-BE49-F238E27FC236}">
                <a16:creationId xmlns:a16="http://schemas.microsoft.com/office/drawing/2014/main" id="{367D8B64-7993-3BA2-E847-C36058141610}"/>
              </a:ext>
            </a:extLst>
          </p:cNvPr>
          <p:cNvSpPr/>
          <p:nvPr/>
        </p:nvSpPr>
        <p:spPr>
          <a:xfrm>
            <a:off x="482599" y="800100"/>
            <a:ext cx="5577397" cy="3813726"/>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a:extLst>
              <a:ext uri="{FF2B5EF4-FFF2-40B4-BE49-F238E27FC236}">
                <a16:creationId xmlns:a16="http://schemas.microsoft.com/office/drawing/2014/main" id="{E30056E4-DB33-8930-FBDC-98925AD6E002}"/>
              </a:ext>
            </a:extLst>
          </p:cNvPr>
          <p:cNvGrpSpPr/>
          <p:nvPr/>
        </p:nvGrpSpPr>
        <p:grpSpPr>
          <a:xfrm>
            <a:off x="1032427" y="894112"/>
            <a:ext cx="4477740" cy="378140"/>
            <a:chOff x="1502824" y="1607818"/>
            <a:chExt cx="3117012" cy="378140"/>
          </a:xfrm>
        </p:grpSpPr>
        <p:sp>
          <p:nvSpPr>
            <p:cNvPr id="11" name="矩形 10">
              <a:extLst>
                <a:ext uri="{FF2B5EF4-FFF2-40B4-BE49-F238E27FC236}">
                  <a16:creationId xmlns:a16="http://schemas.microsoft.com/office/drawing/2014/main" id="{CE9D144B-2199-0236-5996-3537432F831F}"/>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CDE9CB60-5951-10C9-E51F-555698B43E0E}"/>
                </a:ext>
              </a:extLst>
            </p:cNvPr>
            <p:cNvSpPr txBox="1"/>
            <p:nvPr/>
          </p:nvSpPr>
          <p:spPr>
            <a:xfrm>
              <a:off x="1671423" y="1612222"/>
              <a:ext cx="2779814" cy="369332"/>
            </a:xfrm>
            <a:prstGeom prst="rect">
              <a:avLst/>
            </a:prstGeom>
            <a:noFill/>
          </p:spPr>
          <p:txBody>
            <a:bodyPr wrap="square">
              <a:spAutoFit/>
            </a:bodyPr>
            <a:lstStyle/>
            <a:p>
              <a:pPr algn="ctr"/>
              <a:r>
                <a:rPr lang="en-US" altLang="zh-CN" sz="1800" b="1" dirty="0">
                  <a:solidFill>
                    <a:schemeClr val="accent1"/>
                  </a:solidFill>
                  <a:latin typeface="+mn-ea"/>
                </a:rPr>
                <a:t>2016</a:t>
              </a:r>
              <a:r>
                <a:rPr lang="zh-CN" altLang="en-US" sz="1800" b="1" dirty="0">
                  <a:solidFill>
                    <a:schemeClr val="accent1"/>
                  </a:solidFill>
                  <a:latin typeface="+mn-ea"/>
                </a:rPr>
                <a:t>年髋部骨折发生率</a:t>
              </a:r>
            </a:p>
          </p:txBody>
        </p:sp>
      </p:grpSp>
      <p:sp>
        <p:nvSpPr>
          <p:cNvPr id="14" name="MH_Text_1">
            <a:extLst>
              <a:ext uri="{FF2B5EF4-FFF2-40B4-BE49-F238E27FC236}">
                <a16:creationId xmlns:a16="http://schemas.microsoft.com/office/drawing/2014/main" id="{DBD2376B-494C-C7C8-2105-40A33E77461E}"/>
              </a:ext>
            </a:extLst>
          </p:cNvPr>
          <p:cNvSpPr/>
          <p:nvPr/>
        </p:nvSpPr>
        <p:spPr>
          <a:xfrm>
            <a:off x="6132003" y="800100"/>
            <a:ext cx="5577397" cy="3813726"/>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a:extLst>
              <a:ext uri="{FF2B5EF4-FFF2-40B4-BE49-F238E27FC236}">
                <a16:creationId xmlns:a16="http://schemas.microsoft.com/office/drawing/2014/main" id="{8722F008-7254-E2C7-A8F3-E67285AD7F5E}"/>
              </a:ext>
            </a:extLst>
          </p:cNvPr>
          <p:cNvGrpSpPr/>
          <p:nvPr/>
        </p:nvGrpSpPr>
        <p:grpSpPr>
          <a:xfrm>
            <a:off x="6681831" y="894112"/>
            <a:ext cx="4477740" cy="378140"/>
            <a:chOff x="1502824" y="1607818"/>
            <a:chExt cx="3117012" cy="378140"/>
          </a:xfrm>
        </p:grpSpPr>
        <p:sp>
          <p:nvSpPr>
            <p:cNvPr id="16" name="矩形 15">
              <a:extLst>
                <a:ext uri="{FF2B5EF4-FFF2-40B4-BE49-F238E27FC236}">
                  <a16:creationId xmlns:a16="http://schemas.microsoft.com/office/drawing/2014/main" id="{D06E6825-413D-669B-D717-4C64E873CB21}"/>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FF1D48AF-47B1-D98C-E489-B7A2B3226956}"/>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髋部骨折总数</a:t>
              </a:r>
            </a:p>
          </p:txBody>
        </p:sp>
      </p:grpSp>
      <p:sp>
        <p:nvSpPr>
          <p:cNvPr id="7" name="文本占位符 6">
            <a:extLst>
              <a:ext uri="{FF2B5EF4-FFF2-40B4-BE49-F238E27FC236}">
                <a16:creationId xmlns:a16="http://schemas.microsoft.com/office/drawing/2014/main" id="{8CFB78B2-9CCA-C243-6135-AC9350469E66}"/>
              </a:ext>
            </a:extLst>
          </p:cNvPr>
          <p:cNvSpPr>
            <a:spLocks noGrp="1"/>
          </p:cNvSpPr>
          <p:nvPr>
            <p:ph type="body" sz="quarter" idx="10"/>
          </p:nvPr>
        </p:nvSpPr>
        <p:spPr/>
        <p:txBody>
          <a:bodyPr/>
          <a:lstStyle/>
          <a:p>
            <a:r>
              <a:rPr lang="zh-CN" altLang="en-US" dirty="0"/>
              <a:t>未来几年中国人群髋部骨折发生风险仍需要高度关注</a:t>
            </a:r>
          </a:p>
        </p:txBody>
      </p:sp>
      <p:sp>
        <p:nvSpPr>
          <p:cNvPr id="8" name="文本占位符 7">
            <a:extLst>
              <a:ext uri="{FF2B5EF4-FFF2-40B4-BE49-F238E27FC236}">
                <a16:creationId xmlns:a16="http://schemas.microsoft.com/office/drawing/2014/main" id="{5AFC6F1F-3BE3-9F50-1CD3-15BAA59D7E0E}"/>
              </a:ext>
            </a:extLst>
          </p:cNvPr>
          <p:cNvSpPr>
            <a:spLocks noGrp="1"/>
          </p:cNvSpPr>
          <p:nvPr>
            <p:ph type="body" sz="quarter" idx="11"/>
          </p:nvPr>
        </p:nvSpPr>
        <p:spPr/>
        <p:txBody>
          <a:bodyPr/>
          <a:lstStyle/>
          <a:p>
            <a:r>
              <a:rPr lang="en-US" altLang="zh-CN" dirty="0"/>
              <a:t>Zhang C, Feng J, Wang S, et al. Incidence of and trends in hip fracture among adults in urban China: A nationwide retrospective cohort study. </a:t>
            </a:r>
            <a:r>
              <a:rPr lang="en-US" altLang="zh-CN" dirty="0" err="1"/>
              <a:t>PLoS</a:t>
            </a:r>
            <a:r>
              <a:rPr lang="en-US" altLang="zh-CN" dirty="0"/>
              <a:t> Med. 2020;17(8):e1003180. Published 2020 Aug 6. </a:t>
            </a:r>
          </a:p>
        </p:txBody>
      </p:sp>
      <p:graphicFrame>
        <p:nvGraphicFramePr>
          <p:cNvPr id="28" name="图表 27"/>
          <p:cNvGraphicFramePr/>
          <p:nvPr>
            <p:extLst>
              <p:ext uri="{D42A27DB-BD31-4B8C-83A1-F6EECF244321}">
                <p14:modId xmlns:p14="http://schemas.microsoft.com/office/powerpoint/2010/main" val="478658800"/>
              </p:ext>
            </p:extLst>
          </p:nvPr>
        </p:nvGraphicFramePr>
        <p:xfrm>
          <a:off x="6537660" y="1460348"/>
          <a:ext cx="4766082" cy="31155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8" name="图表 37"/>
          <p:cNvGraphicFramePr/>
          <p:nvPr>
            <p:extLst>
              <p:ext uri="{D42A27DB-BD31-4B8C-83A1-F6EECF244321}">
                <p14:modId xmlns:p14="http://schemas.microsoft.com/office/powerpoint/2010/main" val="2670377655"/>
              </p:ext>
            </p:extLst>
          </p:nvPr>
        </p:nvGraphicFramePr>
        <p:xfrm>
          <a:off x="762551" y="1460348"/>
          <a:ext cx="5017493" cy="3115584"/>
        </p:xfrm>
        <a:graphic>
          <a:graphicData uri="http://schemas.openxmlformats.org/drawingml/2006/chart">
            <c:chart xmlns:c="http://schemas.openxmlformats.org/drawingml/2006/chart" xmlns:r="http://schemas.openxmlformats.org/officeDocument/2006/relationships" r:id="rId10"/>
          </a:graphicData>
        </a:graphic>
      </p:graphicFrame>
      <p:sp>
        <p:nvSpPr>
          <p:cNvPr id="18" name="MH_Text_1">
            <a:extLst>
              <a:ext uri="{FF2B5EF4-FFF2-40B4-BE49-F238E27FC236}">
                <a16:creationId xmlns:a16="http://schemas.microsoft.com/office/drawing/2014/main" id="{6A0194BC-F0DB-776D-5363-06EAFEC4F71C}"/>
              </a:ext>
            </a:extLst>
          </p:cNvPr>
          <p:cNvSpPr/>
          <p:nvPr/>
        </p:nvSpPr>
        <p:spPr>
          <a:xfrm>
            <a:off x="482599" y="4698902"/>
            <a:ext cx="11229976" cy="126058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21">
            <a:extLst>
              <a:ext uri="{FF2B5EF4-FFF2-40B4-BE49-F238E27FC236}">
                <a16:creationId xmlns:a16="http://schemas.microsoft.com/office/drawing/2014/main" id="{DA64E4F1-72B8-47C3-42C7-F9A2A2AA05FF}"/>
              </a:ext>
            </a:extLst>
          </p:cNvPr>
          <p:cNvGrpSpPr/>
          <p:nvPr/>
        </p:nvGrpSpPr>
        <p:grpSpPr>
          <a:xfrm>
            <a:off x="590630" y="5187907"/>
            <a:ext cx="10952980" cy="362792"/>
            <a:chOff x="590630" y="829222"/>
            <a:chExt cx="10952980" cy="362792"/>
          </a:xfrm>
        </p:grpSpPr>
        <p:sp>
          <p:nvSpPr>
            <p:cNvPr id="24" name="矩形 23">
              <a:extLst>
                <a:ext uri="{FF2B5EF4-FFF2-40B4-BE49-F238E27FC236}">
                  <a16:creationId xmlns:a16="http://schemas.microsoft.com/office/drawing/2014/main" id="{8D47A6DE-40D1-3AE6-E04C-4492B41E971D}"/>
                </a:ext>
              </a:extLst>
            </p:cNvPr>
            <p:cNvSpPr/>
            <p:nvPr/>
          </p:nvSpPr>
          <p:spPr>
            <a:xfrm>
              <a:off x="803411" y="829222"/>
              <a:ext cx="10740199" cy="362792"/>
            </a:xfrm>
            <a:prstGeom prst="rect">
              <a:avLst/>
            </a:prstGeom>
          </p:spPr>
          <p:txBody>
            <a:bodyPr wrap="square">
              <a:spAutoFit/>
            </a:bodyPr>
            <a:lstStyle/>
            <a:p>
              <a:pPr>
                <a:lnSpc>
                  <a:spcPct val="120000"/>
                </a:lnSpc>
                <a:buClr>
                  <a:srgbClr val="0070C0"/>
                </a:buClr>
                <a:defRPr/>
              </a:pPr>
              <a:r>
                <a:rPr lang="en-US" altLang="zh-CN" sz="1600" dirty="0">
                  <a:latin typeface="+mn-ea"/>
                  <a:cs typeface="+mn-ea"/>
                  <a:sym typeface="+mn-lt"/>
                </a:rPr>
                <a:t>2016</a:t>
              </a:r>
              <a:r>
                <a:rPr lang="zh-CN" altLang="en-US" sz="1600" dirty="0">
                  <a:latin typeface="+mn-ea"/>
                  <a:cs typeface="+mn-ea"/>
                  <a:sym typeface="+mn-lt"/>
                </a:rPr>
                <a:t>年我国</a:t>
              </a:r>
              <a:r>
                <a:rPr lang="en-US" altLang="zh-CN" sz="1600" dirty="0">
                  <a:latin typeface="+mn-ea"/>
                  <a:cs typeface="+mn-ea"/>
                  <a:sym typeface="+mn-lt"/>
                </a:rPr>
                <a:t>55</a:t>
              </a:r>
              <a:r>
                <a:rPr lang="zh-CN" altLang="en-US" sz="1600" dirty="0">
                  <a:latin typeface="+mn-ea"/>
                  <a:cs typeface="+mn-ea"/>
                  <a:sym typeface="+mn-lt"/>
                </a:rPr>
                <a:t>岁以上髋部骨折的发生率男性为</a:t>
              </a:r>
              <a:r>
                <a:rPr lang="en-US" altLang="zh-CN" sz="1600" b="1" dirty="0">
                  <a:solidFill>
                    <a:schemeClr val="accent1"/>
                  </a:solidFill>
                  <a:latin typeface="+mn-ea"/>
                  <a:cs typeface="+mn-ea"/>
                  <a:sym typeface="+mn-lt"/>
                </a:rPr>
                <a:t>99/10</a:t>
              </a:r>
              <a:r>
                <a:rPr lang="zh-CN" altLang="en-US" sz="1600" b="1" dirty="0">
                  <a:solidFill>
                    <a:schemeClr val="accent1"/>
                  </a:solidFill>
                  <a:latin typeface="+mn-ea"/>
                  <a:cs typeface="+mn-ea"/>
                  <a:sym typeface="+mn-lt"/>
                </a:rPr>
                <a:t>万</a:t>
              </a:r>
              <a:r>
                <a:rPr lang="zh-CN" altLang="en-US" sz="1600" dirty="0">
                  <a:latin typeface="+mn-ea"/>
                  <a:cs typeface="+mn-ea"/>
                  <a:sym typeface="+mn-lt"/>
                </a:rPr>
                <a:t>，女性为</a:t>
              </a:r>
              <a:r>
                <a:rPr lang="en-US" altLang="zh-CN" sz="1600" b="1" dirty="0">
                  <a:solidFill>
                    <a:schemeClr val="accent1"/>
                  </a:solidFill>
                  <a:latin typeface="+mn-ea"/>
                  <a:cs typeface="+mn-ea"/>
                  <a:sym typeface="+mn-lt"/>
                </a:rPr>
                <a:t>177/10</a:t>
              </a:r>
              <a:r>
                <a:rPr lang="zh-CN" altLang="en-US" sz="1600" b="1" dirty="0">
                  <a:solidFill>
                    <a:schemeClr val="accent1"/>
                  </a:solidFill>
                  <a:latin typeface="+mn-ea"/>
                  <a:cs typeface="+mn-ea"/>
                  <a:sym typeface="+mn-lt"/>
                </a:rPr>
                <a:t>万</a:t>
              </a:r>
            </a:p>
          </p:txBody>
        </p:sp>
        <p:grpSp>
          <p:nvGrpSpPr>
            <p:cNvPr id="25" name="组合 24">
              <a:extLst>
                <a:ext uri="{FF2B5EF4-FFF2-40B4-BE49-F238E27FC236}">
                  <a16:creationId xmlns:a16="http://schemas.microsoft.com/office/drawing/2014/main" id="{97044172-1117-C20C-3D97-38B55348B8DA}"/>
                </a:ext>
              </a:extLst>
            </p:cNvPr>
            <p:cNvGrpSpPr/>
            <p:nvPr/>
          </p:nvGrpSpPr>
          <p:grpSpPr>
            <a:xfrm>
              <a:off x="590630" y="892108"/>
              <a:ext cx="212783" cy="212783"/>
              <a:chOff x="3964074" y="3135486"/>
              <a:chExt cx="212783" cy="212783"/>
            </a:xfrm>
          </p:grpSpPr>
          <p:sp>
            <p:nvSpPr>
              <p:cNvPr id="26" name="椭圆 25">
                <a:extLst>
                  <a:ext uri="{FF2B5EF4-FFF2-40B4-BE49-F238E27FC236}">
                    <a16:creationId xmlns:a16="http://schemas.microsoft.com/office/drawing/2014/main" id="{51218866-C75D-CAE2-58AA-059CF7840957}"/>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任意多边形: 形状 75">
                <a:extLst>
                  <a:ext uri="{FF2B5EF4-FFF2-40B4-BE49-F238E27FC236}">
                    <a16:creationId xmlns:a16="http://schemas.microsoft.com/office/drawing/2014/main" id="{9FFEF2B3-42E9-0560-8F2A-FBBA18ADA6AC}"/>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0" name="组合 29">
            <a:extLst>
              <a:ext uri="{FF2B5EF4-FFF2-40B4-BE49-F238E27FC236}">
                <a16:creationId xmlns:a16="http://schemas.microsoft.com/office/drawing/2014/main" id="{1A78C940-91C6-9946-57A7-E459AA2D1683}"/>
              </a:ext>
            </a:extLst>
          </p:cNvPr>
          <p:cNvGrpSpPr/>
          <p:nvPr/>
        </p:nvGrpSpPr>
        <p:grpSpPr>
          <a:xfrm>
            <a:off x="590630" y="5571876"/>
            <a:ext cx="11010738" cy="362792"/>
            <a:chOff x="590630" y="1419702"/>
            <a:chExt cx="11010738" cy="362792"/>
          </a:xfrm>
        </p:grpSpPr>
        <p:sp>
          <p:nvSpPr>
            <p:cNvPr id="31" name="矩形 30">
              <a:extLst>
                <a:ext uri="{FF2B5EF4-FFF2-40B4-BE49-F238E27FC236}">
                  <a16:creationId xmlns:a16="http://schemas.microsoft.com/office/drawing/2014/main" id="{DBF6B5AA-C36B-772B-3683-E40EEC61DF7E}"/>
                </a:ext>
              </a:extLst>
            </p:cNvPr>
            <p:cNvSpPr/>
            <p:nvPr/>
          </p:nvSpPr>
          <p:spPr>
            <a:xfrm>
              <a:off x="803412" y="1419702"/>
              <a:ext cx="10797956"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髋部骨折总数由</a:t>
              </a:r>
              <a:r>
                <a:rPr lang="en-US" altLang="zh-CN" sz="1600" dirty="0">
                  <a:latin typeface="+mn-ea"/>
                  <a:cs typeface="+mn-ea"/>
                  <a:sym typeface="+mn-lt"/>
                </a:rPr>
                <a:t>2012</a:t>
              </a:r>
              <a:r>
                <a:rPr lang="zh-CN" altLang="en-US" sz="1600" dirty="0">
                  <a:latin typeface="+mn-ea"/>
                  <a:cs typeface="+mn-ea"/>
                  <a:sym typeface="+mn-lt"/>
                </a:rPr>
                <a:t>年的</a:t>
              </a:r>
              <a:r>
                <a:rPr lang="en-US" altLang="zh-CN" sz="1600" b="1" dirty="0">
                  <a:solidFill>
                    <a:schemeClr val="accent1"/>
                  </a:solidFill>
                  <a:latin typeface="+mn-ea"/>
                  <a:cs typeface="+mn-ea"/>
                  <a:sym typeface="+mn-lt"/>
                </a:rPr>
                <a:t>16,587</a:t>
              </a:r>
              <a:r>
                <a:rPr lang="zh-CN" altLang="en-US" sz="1600" b="1" dirty="0">
                  <a:solidFill>
                    <a:schemeClr val="accent1"/>
                  </a:solidFill>
                  <a:latin typeface="+mn-ea"/>
                  <a:cs typeface="+mn-ea"/>
                  <a:sym typeface="+mn-lt"/>
                </a:rPr>
                <a:t>例</a:t>
              </a:r>
              <a:r>
                <a:rPr lang="zh-CN" altLang="en-US" sz="1600" dirty="0">
                  <a:latin typeface="+mn-ea"/>
                  <a:cs typeface="+mn-ea"/>
                  <a:sym typeface="+mn-lt"/>
                </a:rPr>
                <a:t>增加到</a:t>
              </a:r>
              <a:r>
                <a:rPr lang="en-US" altLang="zh-CN" sz="1600" dirty="0">
                  <a:latin typeface="+mn-ea"/>
                  <a:cs typeface="+mn-ea"/>
                  <a:sym typeface="+mn-lt"/>
                </a:rPr>
                <a:t>2016</a:t>
              </a:r>
              <a:r>
                <a:rPr lang="zh-CN" altLang="en-US" sz="1600" dirty="0">
                  <a:latin typeface="+mn-ea"/>
                  <a:cs typeface="+mn-ea"/>
                  <a:sym typeface="+mn-lt"/>
                </a:rPr>
                <a:t>年的</a:t>
              </a:r>
              <a:r>
                <a:rPr lang="en-US" altLang="zh-CN" sz="1600" b="1" dirty="0">
                  <a:solidFill>
                    <a:schemeClr val="accent1"/>
                  </a:solidFill>
                  <a:latin typeface="+mn-ea"/>
                  <a:cs typeface="+mn-ea"/>
                  <a:sym typeface="+mn-lt"/>
                </a:rPr>
                <a:t>66,575</a:t>
              </a:r>
              <a:r>
                <a:rPr lang="zh-CN" altLang="en-US" sz="1600" b="1" dirty="0">
                  <a:solidFill>
                    <a:schemeClr val="accent1"/>
                  </a:solidFill>
                  <a:latin typeface="+mn-ea"/>
                  <a:cs typeface="+mn-ea"/>
                  <a:sym typeface="+mn-lt"/>
                </a:rPr>
                <a:t>例</a:t>
              </a:r>
            </a:p>
          </p:txBody>
        </p:sp>
        <p:grpSp>
          <p:nvGrpSpPr>
            <p:cNvPr id="32" name="组合 31">
              <a:extLst>
                <a:ext uri="{FF2B5EF4-FFF2-40B4-BE49-F238E27FC236}">
                  <a16:creationId xmlns:a16="http://schemas.microsoft.com/office/drawing/2014/main" id="{54D9D793-4A4D-82CB-176E-D06505BB79FD}"/>
                </a:ext>
              </a:extLst>
            </p:cNvPr>
            <p:cNvGrpSpPr/>
            <p:nvPr/>
          </p:nvGrpSpPr>
          <p:grpSpPr>
            <a:xfrm>
              <a:off x="590630" y="1503902"/>
              <a:ext cx="212783" cy="212783"/>
              <a:chOff x="3964074" y="3135486"/>
              <a:chExt cx="212783" cy="212783"/>
            </a:xfrm>
          </p:grpSpPr>
          <p:sp>
            <p:nvSpPr>
              <p:cNvPr id="33" name="椭圆 32">
                <a:extLst>
                  <a:ext uri="{FF2B5EF4-FFF2-40B4-BE49-F238E27FC236}">
                    <a16:creationId xmlns:a16="http://schemas.microsoft.com/office/drawing/2014/main" id="{9DEDB218-B665-3937-D344-01B4A2D076D2}"/>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任意多边形: 形状 75">
                <a:extLst>
                  <a:ext uri="{FF2B5EF4-FFF2-40B4-BE49-F238E27FC236}">
                    <a16:creationId xmlns:a16="http://schemas.microsoft.com/office/drawing/2014/main" id="{AC904276-4DF8-82DB-39B8-40B0557045F9}"/>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5" name="矩形 34">
            <a:extLst>
              <a:ext uri="{FF2B5EF4-FFF2-40B4-BE49-F238E27FC236}">
                <a16:creationId xmlns:a16="http://schemas.microsoft.com/office/drawing/2014/main" id="{69967E7A-94AA-0377-6E00-C4ACE013B333}"/>
              </a:ext>
            </a:extLst>
          </p:cNvPr>
          <p:cNvSpPr/>
          <p:nvPr/>
        </p:nvSpPr>
        <p:spPr>
          <a:xfrm>
            <a:off x="590631" y="4768433"/>
            <a:ext cx="5243110" cy="396583"/>
          </a:xfrm>
          <a:prstGeom prst="rect">
            <a:avLst/>
          </a:prstGeom>
        </p:spPr>
        <p:txBody>
          <a:bodyPr wrap="square">
            <a:spAutoFit/>
          </a:bodyPr>
          <a:lstStyle/>
          <a:p>
            <a:pPr>
              <a:lnSpc>
                <a:spcPct val="120000"/>
              </a:lnSpc>
              <a:buClr>
                <a:srgbClr val="0070C0"/>
              </a:buClr>
              <a:defRPr/>
            </a:pPr>
            <a:r>
              <a:rPr lang="zh-CN" altLang="en-US" b="1" dirty="0">
                <a:solidFill>
                  <a:schemeClr val="accent1"/>
                </a:solidFill>
                <a:latin typeface="+mn-ea"/>
                <a:cs typeface="+mn-ea"/>
                <a:sym typeface="+mn-lt"/>
              </a:rPr>
              <a:t>近期源自城镇职工和居民医保大数据分析表明：</a:t>
            </a:r>
          </a:p>
        </p:txBody>
      </p:sp>
      <p:sp>
        <p:nvSpPr>
          <p:cNvPr id="2" name="文本框 1">
            <a:extLst>
              <a:ext uri="{FF2B5EF4-FFF2-40B4-BE49-F238E27FC236}">
                <a16:creationId xmlns:a16="http://schemas.microsoft.com/office/drawing/2014/main" id="{3F232552-0741-D8FF-D7FD-30877D3198CF}"/>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F1A90964-7A36-5F1F-18B6-5096011F084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3E1B2EA-60D2-4A64-018D-F71D8290E2AA}"/>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C91B29F-1A92-217B-ADE5-553277B8D03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7D605BF0-EAA6-747F-2E93-B536DC9BB987}"/>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4B8DAC71-5BCD-9122-3D42-1388533AAB40}"/>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08C0CE43-D234-AAB1-F118-D69ADD24EDC4}"/>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85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4FE9711-E070-D6BF-AD2D-936E970FD43E}"/>
              </a:ext>
            </a:extLst>
          </p:cNvPr>
          <p:cNvSpPr>
            <a:spLocks noGrp="1"/>
          </p:cNvSpPr>
          <p:nvPr>
            <p:ph type="body" sz="quarter" idx="10"/>
          </p:nvPr>
        </p:nvSpPr>
        <p:spPr/>
        <p:txBody>
          <a:bodyPr/>
          <a:lstStyle/>
          <a:p>
            <a:r>
              <a:rPr lang="zh-CN" altLang="en-US" dirty="0"/>
              <a:t>骨质疏松性骨折危害巨大</a:t>
            </a:r>
          </a:p>
        </p:txBody>
      </p:sp>
      <p:sp>
        <p:nvSpPr>
          <p:cNvPr id="8" name="文本占位符 7">
            <a:extLst>
              <a:ext uri="{FF2B5EF4-FFF2-40B4-BE49-F238E27FC236}">
                <a16:creationId xmlns:a16="http://schemas.microsoft.com/office/drawing/2014/main" id="{49E50233-5F1C-D4F6-60CD-DA322392A929}"/>
              </a:ext>
            </a:extLst>
          </p:cNvPr>
          <p:cNvSpPr>
            <a:spLocks noGrp="1"/>
          </p:cNvSpPr>
          <p:nvPr>
            <p:ph type="body" sz="quarter" idx="11"/>
          </p:nvPr>
        </p:nvSpPr>
        <p:spPr>
          <a:xfrm>
            <a:off x="482600" y="6197600"/>
            <a:ext cx="11272838" cy="369332"/>
          </a:xfrm>
        </p:spPr>
        <p:txBody>
          <a:bodyPr/>
          <a:lstStyle/>
          <a:p>
            <a:r>
              <a:rPr lang="en-US" altLang="zh-CN" dirty="0"/>
              <a:t>Keene GS, Parker MJ, Pryor GA. Mortality and morbidity after hip fractures [J]. BMJ, 1993, 307: 1248-1250.</a:t>
            </a:r>
          </a:p>
          <a:p>
            <a:r>
              <a:rPr lang="en-US" altLang="zh-CN" dirty="0"/>
              <a:t>Wang O, Hu Y, Gong S, et al. A survey of outcomes and management of patients post fragility fractures in China [J]. </a:t>
            </a:r>
            <a:r>
              <a:rPr lang="en-US" altLang="zh-CN" dirty="0" err="1"/>
              <a:t>Osteoporos</a:t>
            </a:r>
            <a:r>
              <a:rPr lang="en-US" altLang="zh-CN" dirty="0"/>
              <a:t> Int, 2015, 26: 2631-2640.</a:t>
            </a:r>
          </a:p>
          <a:p>
            <a:r>
              <a:rPr lang="en-US" altLang="zh-CN" dirty="0"/>
              <a:t>Si L, </a:t>
            </a:r>
            <a:r>
              <a:rPr lang="en-US" altLang="zh-CN" dirty="0" err="1"/>
              <a:t>Winzenberg</a:t>
            </a:r>
            <a:r>
              <a:rPr lang="en-US" altLang="zh-CN" dirty="0"/>
              <a:t> TM, Jiang Q, Chen M, Palmer AJ. Projection of osteoporosis-related fractures and costs in China: 2010-2050. </a:t>
            </a:r>
            <a:r>
              <a:rPr lang="en-US" altLang="zh-CN" dirty="0" err="1"/>
              <a:t>Osteoporos</a:t>
            </a:r>
            <a:r>
              <a:rPr lang="en-US" altLang="zh-CN" dirty="0"/>
              <a:t> Int. 2015;26(7):1929-1937. </a:t>
            </a:r>
          </a:p>
        </p:txBody>
      </p:sp>
      <p:sp>
        <p:nvSpPr>
          <p:cNvPr id="2" name="标题 1"/>
          <p:cNvSpPr>
            <a:spLocks noGrp="1"/>
          </p:cNvSpPr>
          <p:nvPr>
            <p:ph type="title" idx="4294967295"/>
          </p:nvPr>
        </p:nvSpPr>
        <p:spPr>
          <a:xfrm>
            <a:off x="0" y="-1403350"/>
            <a:ext cx="8496300" cy="614362"/>
          </a:xfrm>
        </p:spPr>
        <p:txBody>
          <a:bodyPr>
            <a:noAutofit/>
          </a:bodyPr>
          <a:lstStyle/>
          <a:p>
            <a:r>
              <a:rPr lang="zh-CN" altLang="en-US" sz="2800" b="1" dirty="0">
                <a:latin typeface="微软雅黑" panose="020B0503020204020204" pitchFamily="34" charset="-122"/>
                <a:ea typeface="微软雅黑" panose="020B0503020204020204" pitchFamily="34" charset="-122"/>
              </a:rPr>
              <a:t>骨质疏松性骨折危害巨大</a:t>
            </a:r>
          </a:p>
        </p:txBody>
      </p:sp>
      <p:sp>
        <p:nvSpPr>
          <p:cNvPr id="32" name="Round Same Side Corner Rectangle 28"/>
          <p:cNvSpPr/>
          <p:nvPr/>
        </p:nvSpPr>
        <p:spPr>
          <a:xfrm>
            <a:off x="-4192695" y="1766858"/>
            <a:ext cx="3951485" cy="3960440"/>
          </a:xfrm>
          <a:prstGeom prst="round2SameRect">
            <a:avLst>
              <a:gd name="adj1" fmla="val 3704"/>
              <a:gd name="adj2" fmla="val 0"/>
            </a:avLst>
          </a:prstGeom>
          <a:solidFill>
            <a:srgbClr val="FFFFFF">
              <a:lumMod val="95000"/>
            </a:srgbClr>
          </a:solidFill>
          <a:ln w="9525" cap="sq" cmpd="sng" algn="ctr">
            <a:solidFill>
              <a:srgbClr val="FFFFFF">
                <a:lumMod val="85000"/>
              </a:srgbClr>
            </a:solidFill>
            <a:prstDash val="solid"/>
          </a:ln>
          <a:effectLst/>
        </p:spPr>
        <p:txBody>
          <a:bodyPr rtlCol="0" anchor="ctr"/>
          <a:lstStyle/>
          <a:p>
            <a:pPr algn="ctr">
              <a:defRPr/>
            </a:pPr>
            <a:endParaRPr lang="en-US" kern="0">
              <a:solidFill>
                <a:srgbClr val="FFFFFF"/>
              </a:solidFill>
              <a:latin typeface="Arial"/>
            </a:endParaRPr>
          </a:p>
        </p:txBody>
      </p:sp>
      <p:sp>
        <p:nvSpPr>
          <p:cNvPr id="106" name="Rectangle 14"/>
          <p:cNvSpPr/>
          <p:nvPr/>
        </p:nvSpPr>
        <p:spPr>
          <a:xfrm>
            <a:off x="-2791902" y="2349019"/>
            <a:ext cx="2440032" cy="707886"/>
          </a:xfrm>
          <a:prstGeom prst="rect">
            <a:avLst/>
          </a:prstGeom>
        </p:spPr>
        <p:txBody>
          <a:bodyPr wrap="square">
            <a:spAutoFit/>
          </a:bodyPr>
          <a:lstStyle/>
          <a:p>
            <a:r>
              <a:rPr lang="zh-CN" altLang="en-US" sz="2000" b="1" kern="0" dirty="0">
                <a:solidFill>
                  <a:srgbClr val="000000"/>
                </a:solidFill>
                <a:latin typeface="Arial"/>
              </a:rPr>
              <a:t>是老年患者致残和致死主要原因之一</a:t>
            </a:r>
          </a:p>
        </p:txBody>
      </p:sp>
      <p:grpSp>
        <p:nvGrpSpPr>
          <p:cNvPr id="117" name="Group 120"/>
          <p:cNvGrpSpPr/>
          <p:nvPr/>
        </p:nvGrpSpPr>
        <p:grpSpPr>
          <a:xfrm rot="16200000">
            <a:off x="-2334366" y="1494621"/>
            <a:ext cx="64008" cy="3344787"/>
            <a:chOff x="2086070" y="3083645"/>
            <a:chExt cx="64008" cy="3344787"/>
          </a:xfrm>
        </p:grpSpPr>
        <p:cxnSp>
          <p:nvCxnSpPr>
            <p:cNvPr id="118" name="Straight Connector 121"/>
            <p:cNvCxnSpPr/>
            <p:nvPr/>
          </p:nvCxnSpPr>
          <p:spPr>
            <a:xfrm>
              <a:off x="2118074" y="3096345"/>
              <a:ext cx="0" cy="3291840"/>
            </a:xfrm>
            <a:prstGeom prst="line">
              <a:avLst/>
            </a:prstGeom>
            <a:noFill/>
            <a:ln w="12700" cap="sq" cmpd="sng" algn="ctr">
              <a:solidFill>
                <a:srgbClr val="FFFFFF">
                  <a:lumMod val="75000"/>
                </a:srgbClr>
              </a:solidFill>
              <a:prstDash val="solid"/>
            </a:ln>
            <a:effectLst/>
          </p:spPr>
        </p:cxnSp>
        <p:sp>
          <p:nvSpPr>
            <p:cNvPr id="119" name="Oval 122"/>
            <p:cNvSpPr/>
            <p:nvPr/>
          </p:nvSpPr>
          <p:spPr>
            <a:xfrm>
              <a:off x="2086070" y="3083645"/>
              <a:ext cx="64008" cy="64008"/>
            </a:xfrm>
            <a:prstGeom prst="ellipse">
              <a:avLst/>
            </a:prstGeom>
            <a:solidFill>
              <a:srgbClr val="FFFFFF"/>
            </a:solidFill>
            <a:ln w="12700" cap="sq" cmpd="sng" algn="ctr">
              <a:solidFill>
                <a:srgbClr val="FFFFFF">
                  <a:lumMod val="75000"/>
                </a:srgbClr>
              </a:solidFill>
              <a:prstDash val="solid"/>
            </a:ln>
            <a:effectLst/>
          </p:spPr>
          <p:txBody>
            <a:bodyPr rtlCol="0" anchor="ctr"/>
            <a:lstStyle/>
            <a:p>
              <a:pPr algn="ctr">
                <a:defRPr/>
              </a:pPr>
              <a:endParaRPr lang="en-US" kern="0">
                <a:solidFill>
                  <a:srgbClr val="FFFFFF"/>
                </a:solidFill>
                <a:latin typeface="Arial"/>
              </a:endParaRPr>
            </a:p>
          </p:txBody>
        </p:sp>
        <p:sp>
          <p:nvSpPr>
            <p:cNvPr id="120" name="Oval 123"/>
            <p:cNvSpPr/>
            <p:nvPr/>
          </p:nvSpPr>
          <p:spPr>
            <a:xfrm>
              <a:off x="2086070" y="6364424"/>
              <a:ext cx="64008" cy="64008"/>
            </a:xfrm>
            <a:prstGeom prst="ellipse">
              <a:avLst/>
            </a:prstGeom>
            <a:solidFill>
              <a:srgbClr val="FFFFFF"/>
            </a:solidFill>
            <a:ln w="12700" cap="sq" cmpd="sng" algn="ctr">
              <a:solidFill>
                <a:srgbClr val="FFFFFF">
                  <a:lumMod val="75000"/>
                </a:srgbClr>
              </a:solidFill>
              <a:prstDash val="solid"/>
            </a:ln>
            <a:effectLst/>
          </p:spPr>
          <p:txBody>
            <a:bodyPr rtlCol="0" anchor="ctr"/>
            <a:lstStyle/>
            <a:p>
              <a:pPr algn="ctr">
                <a:defRPr/>
              </a:pPr>
              <a:endParaRPr lang="en-US" kern="0">
                <a:solidFill>
                  <a:srgbClr val="FFFFFF"/>
                </a:solidFill>
                <a:latin typeface="Arial"/>
              </a:endParaRPr>
            </a:p>
          </p:txBody>
        </p:sp>
      </p:grpSp>
      <p:sp>
        <p:nvSpPr>
          <p:cNvPr id="170" name="TextBox 22"/>
          <p:cNvSpPr txBox="1"/>
          <p:nvPr/>
        </p:nvSpPr>
        <p:spPr>
          <a:xfrm>
            <a:off x="-3817847" y="3429794"/>
            <a:ext cx="3161466" cy="369332"/>
          </a:xfrm>
          <a:prstGeom prst="rect">
            <a:avLst/>
          </a:prstGeom>
          <a:noFill/>
        </p:spPr>
        <p:txBody>
          <a:bodyPr wrap="square" rtlCol="0">
            <a:spAutoFit/>
          </a:bodyPr>
          <a:lstStyle/>
          <a:p>
            <a:pPr algn="ctr"/>
            <a:r>
              <a:rPr lang="zh-CN" altLang="en-US" b="1" dirty="0">
                <a:solidFill>
                  <a:srgbClr val="0460A9"/>
                </a:solidFill>
                <a:latin typeface="微软雅黑" panose="020B0503020204020204" pitchFamily="34" charset="-122"/>
                <a:ea typeface="微软雅黑" panose="020B0503020204020204" pitchFamily="34" charset="-122"/>
              </a:rPr>
              <a:t>发生髋部骨折</a:t>
            </a:r>
            <a:r>
              <a:rPr lang="en-US" altLang="zh-CN" b="1" dirty="0">
                <a:solidFill>
                  <a:srgbClr val="0460A9"/>
                </a:solidFill>
                <a:latin typeface="微软雅黑" panose="020B0503020204020204" pitchFamily="34" charset="-122"/>
                <a:ea typeface="微软雅黑" panose="020B0503020204020204" pitchFamily="34" charset="-122"/>
              </a:rPr>
              <a:t>1</a:t>
            </a:r>
            <a:r>
              <a:rPr lang="zh-CN" altLang="en-US" b="1" dirty="0">
                <a:solidFill>
                  <a:srgbClr val="0460A9"/>
                </a:solidFill>
                <a:latin typeface="微软雅黑" panose="020B0503020204020204" pitchFamily="34" charset="-122"/>
                <a:ea typeface="微软雅黑" panose="020B0503020204020204" pitchFamily="34" charset="-122"/>
              </a:rPr>
              <a:t>年内</a:t>
            </a:r>
          </a:p>
        </p:txBody>
      </p:sp>
      <p:sp>
        <p:nvSpPr>
          <p:cNvPr id="171" name="椭圆 170"/>
          <p:cNvSpPr/>
          <p:nvPr/>
        </p:nvSpPr>
        <p:spPr>
          <a:xfrm>
            <a:off x="-3867059" y="3925792"/>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72" name="椭圆 171"/>
          <p:cNvSpPr/>
          <p:nvPr/>
        </p:nvSpPr>
        <p:spPr>
          <a:xfrm>
            <a:off x="-3867059" y="4757695"/>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73" name="TextBox 10"/>
          <p:cNvSpPr txBox="1"/>
          <p:nvPr/>
        </p:nvSpPr>
        <p:spPr>
          <a:xfrm>
            <a:off x="-3874587" y="4103588"/>
            <a:ext cx="770759" cy="400110"/>
          </a:xfrm>
          <a:prstGeom prst="rect">
            <a:avLst/>
          </a:prstGeom>
          <a:noFill/>
        </p:spPr>
        <p:txBody>
          <a:bodyPr wrap="square" rtlCol="0">
            <a:spAutoFit/>
          </a:bodyPr>
          <a:lstStyle/>
          <a:p>
            <a:r>
              <a:rPr lang="en-US" altLang="zh-CN" sz="2000" b="1" dirty="0">
                <a:solidFill>
                  <a:srgbClr val="FFFFFF"/>
                </a:solidFill>
                <a:latin typeface="微软雅黑" panose="020B0503020204020204" pitchFamily="34" charset="-122"/>
                <a:ea typeface="微软雅黑" panose="020B0503020204020204" pitchFamily="34" charset="-122"/>
              </a:rPr>
              <a:t>20%</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75" name="TextBox 27"/>
          <p:cNvSpPr txBox="1"/>
          <p:nvPr/>
        </p:nvSpPr>
        <p:spPr>
          <a:xfrm>
            <a:off x="-3874587" y="4928020"/>
            <a:ext cx="770759" cy="400110"/>
          </a:xfrm>
          <a:prstGeom prst="rect">
            <a:avLst/>
          </a:prstGeom>
          <a:noFill/>
        </p:spPr>
        <p:txBody>
          <a:bodyPr wrap="square" rtlCol="0">
            <a:spAutoFit/>
          </a:bodyPr>
          <a:lstStyle/>
          <a:p>
            <a:r>
              <a:rPr lang="en-US" altLang="zh-CN" sz="2000" b="1" dirty="0">
                <a:solidFill>
                  <a:srgbClr val="FFFFFF"/>
                </a:solidFill>
                <a:latin typeface="微软雅黑" panose="020B0503020204020204" pitchFamily="34" charset="-122"/>
                <a:ea typeface="微软雅黑" panose="020B0503020204020204" pitchFamily="34" charset="-122"/>
              </a:rPr>
              <a:t>50%</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4196929" y="1561151"/>
            <a:ext cx="2452506" cy="361822"/>
            <a:chOff x="535318" y="1639117"/>
            <a:chExt cx="2452506" cy="361822"/>
          </a:xfrm>
        </p:grpSpPr>
        <p:sp>
          <p:nvSpPr>
            <p:cNvPr id="105" name="Pentagon 105"/>
            <p:cNvSpPr/>
            <p:nvPr/>
          </p:nvSpPr>
          <p:spPr>
            <a:xfrm>
              <a:off x="535318" y="1675412"/>
              <a:ext cx="2102357" cy="325527"/>
            </a:xfrm>
            <a:prstGeom prst="homePlate">
              <a:avLst>
                <a:gd name="adj" fmla="val 38208"/>
              </a:avLst>
            </a:prstGeom>
            <a:solidFill>
              <a:srgbClr val="00B0F0"/>
            </a:solidFill>
            <a:ln w="12700" cap="sq" cmpd="sng" algn="ctr">
              <a:noFill/>
              <a:prstDash val="solid"/>
            </a:ln>
            <a:effectLst/>
          </p:spPr>
          <p:txBody>
            <a:bodyPr lIns="137160" tIns="0" rIns="0" bIns="18288" rtlCol="0" anchor="ctr"/>
            <a:lstStyle/>
            <a:p>
              <a:pPr>
                <a:defRPr/>
              </a:pPr>
              <a:endParaRPr lang="en-US" sz="1600" b="1" kern="0" dirty="0">
                <a:solidFill>
                  <a:srgbClr val="FFFFFF"/>
                </a:solidFill>
                <a:latin typeface="Arial"/>
              </a:endParaRPr>
            </a:p>
          </p:txBody>
        </p:sp>
        <p:sp>
          <p:nvSpPr>
            <p:cNvPr id="215" name="燕尾形 214"/>
            <p:cNvSpPr/>
            <p:nvPr/>
          </p:nvSpPr>
          <p:spPr>
            <a:xfrm>
              <a:off x="2552236" y="1639117"/>
              <a:ext cx="253834" cy="331503"/>
            </a:xfrm>
            <a:prstGeom prst="chevron">
              <a:avLst/>
            </a:prstGeom>
            <a:solidFill>
              <a:srgbClr val="B7E020"/>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1pPr>
              <a:lvl2pPr marL="4572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2pPr>
              <a:lvl3pPr marL="9144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3pPr>
              <a:lvl4pPr marL="13716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4pPr>
              <a:lvl5pPr marL="18288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charset="-122"/>
                  <a:cs typeface="+mn-cs"/>
                </a:defRPr>
              </a:lvl9pPr>
            </a:lstStyle>
            <a:p>
              <a:pPr algn="ctr" fontAlgn="auto">
                <a:spcBef>
                  <a:spcPts val="0"/>
                </a:spcBef>
                <a:spcAft>
                  <a:spcPts val="0"/>
                </a:spcAft>
                <a:defRPr/>
              </a:pPr>
              <a:endParaRPr lang="zh-CN" altLang="en-US" kern="0">
                <a:solidFill>
                  <a:sysClr val="window" lastClr="FFFFFF"/>
                </a:solidFill>
                <a:latin typeface="Calibri" panose="020F0702030404030204"/>
              </a:endParaRPr>
            </a:p>
          </p:txBody>
        </p:sp>
        <p:sp>
          <p:nvSpPr>
            <p:cNvPr id="216" name="燕尾形 215"/>
            <p:cNvSpPr/>
            <p:nvPr/>
          </p:nvSpPr>
          <p:spPr>
            <a:xfrm>
              <a:off x="2733990" y="1639117"/>
              <a:ext cx="253834" cy="331503"/>
            </a:xfrm>
            <a:prstGeom prst="chevron">
              <a:avLst/>
            </a:prstGeom>
            <a:solidFill>
              <a:srgbClr val="F79646">
                <a:lumMod val="75000"/>
              </a:srgbClr>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1pPr>
              <a:lvl2pPr marL="4572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2pPr>
              <a:lvl3pPr marL="9144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3pPr>
              <a:lvl4pPr marL="13716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4pPr>
              <a:lvl5pPr marL="18288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charset="-122"/>
                  <a:cs typeface="+mn-cs"/>
                </a:defRPr>
              </a:lvl9pPr>
            </a:lstStyle>
            <a:p>
              <a:pPr algn="ctr" fontAlgn="auto">
                <a:spcBef>
                  <a:spcPts val="0"/>
                </a:spcBef>
                <a:spcAft>
                  <a:spcPts val="0"/>
                </a:spcAft>
                <a:defRPr/>
              </a:pPr>
              <a:endParaRPr lang="zh-CN" altLang="en-US" kern="0">
                <a:solidFill>
                  <a:sysClr val="window" lastClr="FFFFFF"/>
                </a:solidFill>
                <a:latin typeface="Calibri" panose="020F0702030404030204"/>
              </a:endParaRPr>
            </a:p>
          </p:txBody>
        </p:sp>
      </p:grpSp>
      <p:sp>
        <p:nvSpPr>
          <p:cNvPr id="219" name="wheelchair-accessibility-sing_3763">
            <a:extLst>
              <a:ext uri="{FF2B5EF4-FFF2-40B4-BE49-F238E27FC236}">
                <a16:creationId xmlns:a16="http://schemas.microsoft.com/office/drawing/2014/main" id="{54405246-CCE2-4201-BBB1-D3F3EB6E740D}"/>
              </a:ext>
            </a:extLst>
          </p:cNvPr>
          <p:cNvSpPr/>
          <p:nvPr/>
        </p:nvSpPr>
        <p:spPr>
          <a:xfrm>
            <a:off x="-3866194" y="2522947"/>
            <a:ext cx="407544" cy="451814"/>
          </a:xfrm>
          <a:custGeom>
            <a:avLst/>
            <a:gdLst>
              <a:gd name="T0" fmla="*/ 176 w 186"/>
              <a:gd name="T1" fmla="*/ 0 h 186"/>
              <a:gd name="T2" fmla="*/ 10 w 186"/>
              <a:gd name="T3" fmla="*/ 0 h 186"/>
              <a:gd name="T4" fmla="*/ 0 w 186"/>
              <a:gd name="T5" fmla="*/ 10 h 186"/>
              <a:gd name="T6" fmla="*/ 0 w 186"/>
              <a:gd name="T7" fmla="*/ 176 h 186"/>
              <a:gd name="T8" fmla="*/ 10 w 186"/>
              <a:gd name="T9" fmla="*/ 186 h 186"/>
              <a:gd name="T10" fmla="*/ 176 w 186"/>
              <a:gd name="T11" fmla="*/ 186 h 186"/>
              <a:gd name="T12" fmla="*/ 186 w 186"/>
              <a:gd name="T13" fmla="*/ 176 h 186"/>
              <a:gd name="T14" fmla="*/ 186 w 186"/>
              <a:gd name="T15" fmla="*/ 10 h 186"/>
              <a:gd name="T16" fmla="*/ 176 w 186"/>
              <a:gd name="T17" fmla="*/ 0 h 186"/>
              <a:gd name="T18" fmla="*/ 123 w 186"/>
              <a:gd name="T19" fmla="*/ 147 h 186"/>
              <a:gd name="T20" fmla="*/ 86 w 186"/>
              <a:gd name="T21" fmla="*/ 161 h 186"/>
              <a:gd name="T22" fmla="*/ 33 w 186"/>
              <a:gd name="T23" fmla="*/ 108 h 186"/>
              <a:gd name="T24" fmla="*/ 53 w 186"/>
              <a:gd name="T25" fmla="*/ 67 h 186"/>
              <a:gd name="T26" fmla="*/ 55 w 186"/>
              <a:gd name="T27" fmla="*/ 65 h 186"/>
              <a:gd name="T28" fmla="*/ 66 w 186"/>
              <a:gd name="T29" fmla="*/ 79 h 186"/>
              <a:gd name="T30" fmla="*/ 64 w 186"/>
              <a:gd name="T31" fmla="*/ 80 h 186"/>
              <a:gd name="T32" fmla="*/ 50 w 186"/>
              <a:gd name="T33" fmla="*/ 108 h 186"/>
              <a:gd name="T34" fmla="*/ 86 w 186"/>
              <a:gd name="T35" fmla="*/ 144 h 186"/>
              <a:gd name="T36" fmla="*/ 108 w 186"/>
              <a:gd name="T37" fmla="*/ 137 h 186"/>
              <a:gd name="T38" fmla="*/ 109 w 186"/>
              <a:gd name="T39" fmla="*/ 136 h 186"/>
              <a:gd name="T40" fmla="*/ 126 w 186"/>
              <a:gd name="T41" fmla="*/ 144 h 186"/>
              <a:gd name="T42" fmla="*/ 123 w 186"/>
              <a:gd name="T43" fmla="*/ 147 h 186"/>
              <a:gd name="T44" fmla="*/ 164 w 186"/>
              <a:gd name="T45" fmla="*/ 142 h 186"/>
              <a:gd name="T46" fmla="*/ 164 w 186"/>
              <a:gd name="T47" fmla="*/ 145 h 186"/>
              <a:gd name="T48" fmla="*/ 138 w 186"/>
              <a:gd name="T49" fmla="*/ 145 h 186"/>
              <a:gd name="T50" fmla="*/ 122 w 186"/>
              <a:gd name="T51" fmla="*/ 105 h 186"/>
              <a:gd name="T52" fmla="*/ 79 w 186"/>
              <a:gd name="T53" fmla="*/ 105 h 186"/>
              <a:gd name="T54" fmla="*/ 73 w 186"/>
              <a:gd name="T55" fmla="*/ 49 h 186"/>
              <a:gd name="T56" fmla="*/ 67 w 186"/>
              <a:gd name="T57" fmla="*/ 37 h 186"/>
              <a:gd name="T58" fmla="*/ 82 w 186"/>
              <a:gd name="T59" fmla="*/ 23 h 186"/>
              <a:gd name="T60" fmla="*/ 96 w 186"/>
              <a:gd name="T61" fmla="*/ 37 h 186"/>
              <a:gd name="T62" fmla="*/ 91 w 186"/>
              <a:gd name="T63" fmla="*/ 48 h 186"/>
              <a:gd name="T64" fmla="*/ 92 w 186"/>
              <a:gd name="T65" fmla="*/ 63 h 186"/>
              <a:gd name="T66" fmla="*/ 121 w 186"/>
              <a:gd name="T67" fmla="*/ 63 h 186"/>
              <a:gd name="T68" fmla="*/ 121 w 186"/>
              <a:gd name="T69" fmla="*/ 79 h 186"/>
              <a:gd name="T70" fmla="*/ 93 w 186"/>
              <a:gd name="T71" fmla="*/ 79 h 186"/>
              <a:gd name="T72" fmla="*/ 94 w 186"/>
              <a:gd name="T73" fmla="*/ 89 h 186"/>
              <a:gd name="T74" fmla="*/ 134 w 186"/>
              <a:gd name="T75" fmla="*/ 88 h 186"/>
              <a:gd name="T76" fmla="*/ 149 w 186"/>
              <a:gd name="T77" fmla="*/ 129 h 186"/>
              <a:gd name="T78" fmla="*/ 158 w 186"/>
              <a:gd name="T79" fmla="*/ 129 h 186"/>
              <a:gd name="T80" fmla="*/ 163 w 186"/>
              <a:gd name="T81" fmla="*/ 131 h 186"/>
              <a:gd name="T82" fmla="*/ 164 w 186"/>
              <a:gd name="T83" fmla="*/ 1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86">
                <a:moveTo>
                  <a:pt x="176" y="0"/>
                </a:moveTo>
                <a:lnTo>
                  <a:pt x="10" y="0"/>
                </a:lnTo>
                <a:cubicBezTo>
                  <a:pt x="4" y="0"/>
                  <a:pt x="0" y="4"/>
                  <a:pt x="0" y="10"/>
                </a:cubicBezTo>
                <a:lnTo>
                  <a:pt x="0" y="176"/>
                </a:lnTo>
                <a:cubicBezTo>
                  <a:pt x="0" y="182"/>
                  <a:pt x="4" y="186"/>
                  <a:pt x="10" y="186"/>
                </a:cubicBezTo>
                <a:lnTo>
                  <a:pt x="176" y="186"/>
                </a:lnTo>
                <a:cubicBezTo>
                  <a:pt x="182" y="186"/>
                  <a:pt x="186" y="182"/>
                  <a:pt x="186" y="176"/>
                </a:cubicBezTo>
                <a:lnTo>
                  <a:pt x="186" y="10"/>
                </a:lnTo>
                <a:cubicBezTo>
                  <a:pt x="186" y="4"/>
                  <a:pt x="182" y="0"/>
                  <a:pt x="176" y="0"/>
                </a:cubicBezTo>
                <a:close/>
                <a:moveTo>
                  <a:pt x="123" y="147"/>
                </a:moveTo>
                <a:cubicBezTo>
                  <a:pt x="113" y="156"/>
                  <a:pt x="100" y="161"/>
                  <a:pt x="86" y="161"/>
                </a:cubicBezTo>
                <a:cubicBezTo>
                  <a:pt x="57" y="161"/>
                  <a:pt x="33" y="138"/>
                  <a:pt x="33" y="108"/>
                </a:cubicBezTo>
                <a:cubicBezTo>
                  <a:pt x="33" y="92"/>
                  <a:pt x="40" y="77"/>
                  <a:pt x="53" y="67"/>
                </a:cubicBezTo>
                <a:lnTo>
                  <a:pt x="55" y="65"/>
                </a:lnTo>
                <a:lnTo>
                  <a:pt x="66" y="79"/>
                </a:lnTo>
                <a:lnTo>
                  <a:pt x="64" y="80"/>
                </a:lnTo>
                <a:cubicBezTo>
                  <a:pt x="55" y="87"/>
                  <a:pt x="50" y="97"/>
                  <a:pt x="50" y="108"/>
                </a:cubicBezTo>
                <a:cubicBezTo>
                  <a:pt x="50" y="128"/>
                  <a:pt x="67" y="144"/>
                  <a:pt x="86" y="144"/>
                </a:cubicBezTo>
                <a:cubicBezTo>
                  <a:pt x="94" y="144"/>
                  <a:pt x="102" y="142"/>
                  <a:pt x="108" y="137"/>
                </a:cubicBezTo>
                <a:lnTo>
                  <a:pt x="109" y="136"/>
                </a:lnTo>
                <a:lnTo>
                  <a:pt x="126" y="144"/>
                </a:lnTo>
                <a:lnTo>
                  <a:pt x="123" y="147"/>
                </a:lnTo>
                <a:close/>
                <a:moveTo>
                  <a:pt x="164" y="142"/>
                </a:moveTo>
                <a:lnTo>
                  <a:pt x="164" y="145"/>
                </a:lnTo>
                <a:lnTo>
                  <a:pt x="138" y="145"/>
                </a:lnTo>
                <a:lnTo>
                  <a:pt x="122" y="105"/>
                </a:lnTo>
                <a:lnTo>
                  <a:pt x="79" y="105"/>
                </a:lnTo>
                <a:lnTo>
                  <a:pt x="73" y="49"/>
                </a:lnTo>
                <a:cubicBezTo>
                  <a:pt x="73" y="49"/>
                  <a:pt x="67" y="45"/>
                  <a:pt x="67" y="37"/>
                </a:cubicBezTo>
                <a:cubicBezTo>
                  <a:pt x="67" y="30"/>
                  <a:pt x="74" y="23"/>
                  <a:pt x="82" y="23"/>
                </a:cubicBezTo>
                <a:cubicBezTo>
                  <a:pt x="90" y="23"/>
                  <a:pt x="96" y="30"/>
                  <a:pt x="96" y="37"/>
                </a:cubicBezTo>
                <a:cubicBezTo>
                  <a:pt x="96" y="42"/>
                  <a:pt x="94" y="46"/>
                  <a:pt x="91" y="48"/>
                </a:cubicBezTo>
                <a:lnTo>
                  <a:pt x="92" y="63"/>
                </a:lnTo>
                <a:lnTo>
                  <a:pt x="121" y="63"/>
                </a:lnTo>
                <a:lnTo>
                  <a:pt x="121" y="79"/>
                </a:lnTo>
                <a:lnTo>
                  <a:pt x="93" y="79"/>
                </a:lnTo>
                <a:lnTo>
                  <a:pt x="94" y="89"/>
                </a:lnTo>
                <a:lnTo>
                  <a:pt x="134" y="88"/>
                </a:lnTo>
                <a:lnTo>
                  <a:pt x="149" y="129"/>
                </a:lnTo>
                <a:lnTo>
                  <a:pt x="158" y="129"/>
                </a:lnTo>
                <a:cubicBezTo>
                  <a:pt x="160" y="129"/>
                  <a:pt x="162" y="130"/>
                  <a:pt x="163" y="131"/>
                </a:cubicBezTo>
                <a:cubicBezTo>
                  <a:pt x="166" y="135"/>
                  <a:pt x="165" y="141"/>
                  <a:pt x="164" y="14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20" name="big-skull_83096">
            <a:extLst>
              <a:ext uri="{FF2B5EF4-FFF2-40B4-BE49-F238E27FC236}">
                <a16:creationId xmlns:a16="http://schemas.microsoft.com/office/drawing/2014/main" id="{54405246-CCE2-4201-BBB1-D3F3EB6E740D}"/>
              </a:ext>
            </a:extLst>
          </p:cNvPr>
          <p:cNvSpPr/>
          <p:nvPr/>
        </p:nvSpPr>
        <p:spPr>
          <a:xfrm>
            <a:off x="-3358504" y="2504131"/>
            <a:ext cx="368892" cy="465989"/>
          </a:xfrm>
          <a:custGeom>
            <a:avLst/>
            <a:gdLst>
              <a:gd name="T0" fmla="*/ 2189 w 2239"/>
              <a:gd name="T1" fmla="*/ 1031 h 2799"/>
              <a:gd name="T2" fmla="*/ 1125 w 2239"/>
              <a:gd name="T3" fmla="*/ 0 h 2799"/>
              <a:gd name="T4" fmla="*/ 1114 w 2239"/>
              <a:gd name="T5" fmla="*/ 0 h 2799"/>
              <a:gd name="T6" fmla="*/ 50 w 2239"/>
              <a:gd name="T7" fmla="*/ 1031 h 2799"/>
              <a:gd name="T8" fmla="*/ 29 w 2239"/>
              <a:gd name="T9" fmla="*/ 1479 h 2799"/>
              <a:gd name="T10" fmla="*/ 195 w 2239"/>
              <a:gd name="T11" fmla="*/ 2179 h 2799"/>
              <a:gd name="T12" fmla="*/ 778 w 2239"/>
              <a:gd name="T13" fmla="*/ 2710 h 2799"/>
              <a:gd name="T14" fmla="*/ 1224 w 2239"/>
              <a:gd name="T15" fmla="*/ 2799 h 2799"/>
              <a:gd name="T16" fmla="*/ 2026 w 2239"/>
              <a:gd name="T17" fmla="*/ 2219 h 2799"/>
              <a:gd name="T18" fmla="*/ 2044 w 2239"/>
              <a:gd name="T19" fmla="*/ 1719 h 2799"/>
              <a:gd name="T20" fmla="*/ 2089 w 2239"/>
              <a:gd name="T21" fmla="*/ 1261 h 2799"/>
              <a:gd name="T22" fmla="*/ 1367 w 2239"/>
              <a:gd name="T23" fmla="*/ 1110 h 2799"/>
              <a:gd name="T24" fmla="*/ 1695 w 2239"/>
              <a:gd name="T25" fmla="*/ 1126 h 2799"/>
              <a:gd name="T26" fmla="*/ 1744 w 2239"/>
              <a:gd name="T27" fmla="*/ 1562 h 2799"/>
              <a:gd name="T28" fmla="*/ 1306 w 2239"/>
              <a:gd name="T29" fmla="*/ 1496 h 2799"/>
              <a:gd name="T30" fmla="*/ 1082 w 2239"/>
              <a:gd name="T31" fmla="*/ 1616 h 2799"/>
              <a:gd name="T32" fmla="*/ 1312 w 2239"/>
              <a:gd name="T33" fmla="*/ 1893 h 2799"/>
              <a:gd name="T34" fmla="*/ 1119 w 2239"/>
              <a:gd name="T35" fmla="*/ 2063 h 2799"/>
              <a:gd name="T36" fmla="*/ 926 w 2239"/>
              <a:gd name="T37" fmla="*/ 1893 h 2799"/>
              <a:gd name="T38" fmla="*/ 401 w 2239"/>
              <a:gd name="T39" fmla="*/ 1359 h 2799"/>
              <a:gd name="T40" fmla="*/ 705 w 2239"/>
              <a:gd name="T41" fmla="*/ 1096 h 2799"/>
              <a:gd name="T42" fmla="*/ 983 w 2239"/>
              <a:gd name="T43" fmla="*/ 1233 h 2799"/>
              <a:gd name="T44" fmla="*/ 664 w 2239"/>
              <a:gd name="T45" fmla="*/ 1610 h 2799"/>
              <a:gd name="T46" fmla="*/ 490 w 2239"/>
              <a:gd name="T47" fmla="*/ 1562 h 2799"/>
              <a:gd name="T48" fmla="*/ 1937 w 2239"/>
              <a:gd name="T49" fmla="*/ 2155 h 2799"/>
              <a:gd name="T50" fmla="*/ 1224 w 2239"/>
              <a:gd name="T51" fmla="*/ 2692 h 2799"/>
              <a:gd name="T52" fmla="*/ 848 w 2239"/>
              <a:gd name="T53" fmla="*/ 2630 h 2799"/>
              <a:gd name="T54" fmla="*/ 302 w 2239"/>
              <a:gd name="T55" fmla="*/ 1787 h 2799"/>
              <a:gd name="T56" fmla="*/ 332 w 2239"/>
              <a:gd name="T57" fmla="*/ 1797 h 2799"/>
              <a:gd name="T58" fmla="*/ 472 w 2239"/>
              <a:gd name="T59" fmla="*/ 2085 h 2799"/>
              <a:gd name="T60" fmla="*/ 1084 w 2239"/>
              <a:gd name="T61" fmla="*/ 2393 h 2799"/>
              <a:gd name="T62" fmla="*/ 1154 w 2239"/>
              <a:gd name="T63" fmla="*/ 2393 h 2799"/>
              <a:gd name="T64" fmla="*/ 1766 w 2239"/>
              <a:gd name="T65" fmla="*/ 2085 h 2799"/>
              <a:gd name="T66" fmla="*/ 1907 w 2239"/>
              <a:gd name="T67" fmla="*/ 1797 h 2799"/>
              <a:gd name="T68" fmla="*/ 1937 w 2239"/>
              <a:gd name="T69" fmla="*/ 1787 h 2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39" h="2799">
                <a:moveTo>
                  <a:pt x="2089" y="1261"/>
                </a:moveTo>
                <a:cubicBezTo>
                  <a:pt x="2120" y="1216"/>
                  <a:pt x="2162" y="1140"/>
                  <a:pt x="2189" y="1031"/>
                </a:cubicBezTo>
                <a:cubicBezTo>
                  <a:pt x="2230" y="866"/>
                  <a:pt x="2239" y="634"/>
                  <a:pt x="1937" y="305"/>
                </a:cubicBezTo>
                <a:cubicBezTo>
                  <a:pt x="1664" y="9"/>
                  <a:pt x="1179" y="0"/>
                  <a:pt x="1125" y="0"/>
                </a:cubicBezTo>
                <a:lnTo>
                  <a:pt x="1119" y="0"/>
                </a:lnTo>
                <a:lnTo>
                  <a:pt x="1114" y="0"/>
                </a:lnTo>
                <a:cubicBezTo>
                  <a:pt x="1060" y="0"/>
                  <a:pt x="575" y="9"/>
                  <a:pt x="302" y="305"/>
                </a:cubicBezTo>
                <a:cubicBezTo>
                  <a:pt x="0" y="634"/>
                  <a:pt x="8" y="866"/>
                  <a:pt x="50" y="1031"/>
                </a:cubicBezTo>
                <a:cubicBezTo>
                  <a:pt x="77" y="1140"/>
                  <a:pt x="119" y="1216"/>
                  <a:pt x="149" y="1261"/>
                </a:cubicBezTo>
                <a:cubicBezTo>
                  <a:pt x="98" y="1301"/>
                  <a:pt x="29" y="1376"/>
                  <a:pt x="29" y="1479"/>
                </a:cubicBezTo>
                <a:cubicBezTo>
                  <a:pt x="29" y="1574"/>
                  <a:pt x="117" y="1661"/>
                  <a:pt x="195" y="1719"/>
                </a:cubicBezTo>
                <a:lnTo>
                  <a:pt x="195" y="2179"/>
                </a:lnTo>
                <a:cubicBezTo>
                  <a:pt x="195" y="2194"/>
                  <a:pt x="202" y="2209"/>
                  <a:pt x="213" y="2219"/>
                </a:cubicBezTo>
                <a:lnTo>
                  <a:pt x="778" y="2710"/>
                </a:lnTo>
                <a:cubicBezTo>
                  <a:pt x="844" y="2767"/>
                  <a:pt x="928" y="2799"/>
                  <a:pt x="1015" y="2799"/>
                </a:cubicBezTo>
                <a:lnTo>
                  <a:pt x="1224" y="2799"/>
                </a:lnTo>
                <a:cubicBezTo>
                  <a:pt x="1311" y="2799"/>
                  <a:pt x="1395" y="2767"/>
                  <a:pt x="1461" y="2710"/>
                </a:cubicBezTo>
                <a:lnTo>
                  <a:pt x="2026" y="2219"/>
                </a:lnTo>
                <a:cubicBezTo>
                  <a:pt x="2037" y="2209"/>
                  <a:pt x="2044" y="2194"/>
                  <a:pt x="2044" y="2179"/>
                </a:cubicBezTo>
                <a:lnTo>
                  <a:pt x="2044" y="1719"/>
                </a:lnTo>
                <a:cubicBezTo>
                  <a:pt x="2122" y="1661"/>
                  <a:pt x="2210" y="1574"/>
                  <a:pt x="2210" y="1479"/>
                </a:cubicBezTo>
                <a:cubicBezTo>
                  <a:pt x="2210" y="1376"/>
                  <a:pt x="2140" y="1301"/>
                  <a:pt x="2089" y="1261"/>
                </a:cubicBezTo>
                <a:close/>
                <a:moveTo>
                  <a:pt x="1252" y="1233"/>
                </a:moveTo>
                <a:cubicBezTo>
                  <a:pt x="1257" y="1170"/>
                  <a:pt x="1305" y="1120"/>
                  <a:pt x="1367" y="1110"/>
                </a:cubicBezTo>
                <a:cubicBezTo>
                  <a:pt x="1407" y="1104"/>
                  <a:pt x="1468" y="1096"/>
                  <a:pt x="1529" y="1096"/>
                </a:cubicBezTo>
                <a:cubicBezTo>
                  <a:pt x="1600" y="1096"/>
                  <a:pt x="1654" y="1106"/>
                  <a:pt x="1695" y="1126"/>
                </a:cubicBezTo>
                <a:cubicBezTo>
                  <a:pt x="1771" y="1164"/>
                  <a:pt x="1826" y="1257"/>
                  <a:pt x="1833" y="1359"/>
                </a:cubicBezTo>
                <a:cubicBezTo>
                  <a:pt x="1838" y="1448"/>
                  <a:pt x="1806" y="1522"/>
                  <a:pt x="1744" y="1562"/>
                </a:cubicBezTo>
                <a:cubicBezTo>
                  <a:pt x="1696" y="1594"/>
                  <a:pt x="1636" y="1610"/>
                  <a:pt x="1570" y="1610"/>
                </a:cubicBezTo>
                <a:cubicBezTo>
                  <a:pt x="1464" y="1610"/>
                  <a:pt x="1363" y="1566"/>
                  <a:pt x="1306" y="1496"/>
                </a:cubicBezTo>
                <a:cubicBezTo>
                  <a:pt x="1247" y="1422"/>
                  <a:pt x="1244" y="1312"/>
                  <a:pt x="1252" y="1233"/>
                </a:cubicBezTo>
                <a:close/>
                <a:moveTo>
                  <a:pt x="1082" y="1616"/>
                </a:moveTo>
                <a:cubicBezTo>
                  <a:pt x="1103" y="1595"/>
                  <a:pt x="1136" y="1595"/>
                  <a:pt x="1157" y="1616"/>
                </a:cubicBezTo>
                <a:cubicBezTo>
                  <a:pt x="1173" y="1632"/>
                  <a:pt x="1312" y="1773"/>
                  <a:pt x="1312" y="1893"/>
                </a:cubicBezTo>
                <a:cubicBezTo>
                  <a:pt x="1312" y="2012"/>
                  <a:pt x="1190" y="2056"/>
                  <a:pt x="1125" y="2062"/>
                </a:cubicBezTo>
                <a:cubicBezTo>
                  <a:pt x="1123" y="2062"/>
                  <a:pt x="1121" y="2063"/>
                  <a:pt x="1119" y="2063"/>
                </a:cubicBezTo>
                <a:cubicBezTo>
                  <a:pt x="1118" y="2063"/>
                  <a:pt x="1116" y="2062"/>
                  <a:pt x="1114" y="2062"/>
                </a:cubicBezTo>
                <a:cubicBezTo>
                  <a:pt x="1049" y="2056"/>
                  <a:pt x="926" y="2012"/>
                  <a:pt x="926" y="1893"/>
                </a:cubicBezTo>
                <a:cubicBezTo>
                  <a:pt x="926" y="1773"/>
                  <a:pt x="1066" y="1632"/>
                  <a:pt x="1082" y="1616"/>
                </a:cubicBezTo>
                <a:close/>
                <a:moveTo>
                  <a:pt x="401" y="1359"/>
                </a:moveTo>
                <a:cubicBezTo>
                  <a:pt x="408" y="1257"/>
                  <a:pt x="463" y="1164"/>
                  <a:pt x="539" y="1126"/>
                </a:cubicBezTo>
                <a:cubicBezTo>
                  <a:pt x="580" y="1106"/>
                  <a:pt x="635" y="1096"/>
                  <a:pt x="705" y="1096"/>
                </a:cubicBezTo>
                <a:cubicBezTo>
                  <a:pt x="766" y="1096"/>
                  <a:pt x="827" y="1104"/>
                  <a:pt x="867" y="1110"/>
                </a:cubicBezTo>
                <a:cubicBezTo>
                  <a:pt x="929" y="1120"/>
                  <a:pt x="977" y="1170"/>
                  <a:pt x="983" y="1233"/>
                </a:cubicBezTo>
                <a:cubicBezTo>
                  <a:pt x="990" y="1312"/>
                  <a:pt x="987" y="1422"/>
                  <a:pt x="928" y="1496"/>
                </a:cubicBezTo>
                <a:cubicBezTo>
                  <a:pt x="872" y="1566"/>
                  <a:pt x="770" y="1610"/>
                  <a:pt x="664" y="1610"/>
                </a:cubicBezTo>
                <a:lnTo>
                  <a:pt x="664" y="1610"/>
                </a:lnTo>
                <a:cubicBezTo>
                  <a:pt x="598" y="1610"/>
                  <a:pt x="538" y="1594"/>
                  <a:pt x="490" y="1562"/>
                </a:cubicBezTo>
                <a:cubicBezTo>
                  <a:pt x="428" y="1522"/>
                  <a:pt x="396" y="1448"/>
                  <a:pt x="401" y="1359"/>
                </a:cubicBezTo>
                <a:close/>
                <a:moveTo>
                  <a:pt x="1937" y="2155"/>
                </a:moveTo>
                <a:lnTo>
                  <a:pt x="1391" y="2630"/>
                </a:lnTo>
                <a:cubicBezTo>
                  <a:pt x="1344" y="2670"/>
                  <a:pt x="1285" y="2692"/>
                  <a:pt x="1224" y="2692"/>
                </a:cubicBezTo>
                <a:lnTo>
                  <a:pt x="1015" y="2692"/>
                </a:lnTo>
                <a:cubicBezTo>
                  <a:pt x="954" y="2692"/>
                  <a:pt x="895" y="2670"/>
                  <a:pt x="848" y="2630"/>
                </a:cubicBezTo>
                <a:lnTo>
                  <a:pt x="302" y="2155"/>
                </a:lnTo>
                <a:lnTo>
                  <a:pt x="302" y="1787"/>
                </a:lnTo>
                <a:lnTo>
                  <a:pt x="304" y="1789"/>
                </a:lnTo>
                <a:cubicBezTo>
                  <a:pt x="312" y="1794"/>
                  <a:pt x="322" y="1797"/>
                  <a:pt x="332" y="1797"/>
                </a:cubicBezTo>
                <a:lnTo>
                  <a:pt x="479" y="1797"/>
                </a:lnTo>
                <a:lnTo>
                  <a:pt x="472" y="2085"/>
                </a:lnTo>
                <a:cubicBezTo>
                  <a:pt x="468" y="2120"/>
                  <a:pt x="491" y="2170"/>
                  <a:pt x="718" y="2290"/>
                </a:cubicBezTo>
                <a:cubicBezTo>
                  <a:pt x="888" y="2380"/>
                  <a:pt x="1021" y="2393"/>
                  <a:pt x="1084" y="2393"/>
                </a:cubicBezTo>
                <a:cubicBezTo>
                  <a:pt x="1100" y="2393"/>
                  <a:pt x="1112" y="2392"/>
                  <a:pt x="1119" y="2392"/>
                </a:cubicBezTo>
                <a:cubicBezTo>
                  <a:pt x="1127" y="2392"/>
                  <a:pt x="1138" y="2393"/>
                  <a:pt x="1154" y="2393"/>
                </a:cubicBezTo>
                <a:cubicBezTo>
                  <a:pt x="1218" y="2393"/>
                  <a:pt x="1351" y="2380"/>
                  <a:pt x="1520" y="2290"/>
                </a:cubicBezTo>
                <a:cubicBezTo>
                  <a:pt x="1748" y="2170"/>
                  <a:pt x="1770" y="2120"/>
                  <a:pt x="1766" y="2085"/>
                </a:cubicBezTo>
                <a:lnTo>
                  <a:pt x="1760" y="1797"/>
                </a:lnTo>
                <a:lnTo>
                  <a:pt x="1907" y="1797"/>
                </a:lnTo>
                <a:cubicBezTo>
                  <a:pt x="1917" y="1797"/>
                  <a:pt x="1927" y="1794"/>
                  <a:pt x="1935" y="1789"/>
                </a:cubicBezTo>
                <a:lnTo>
                  <a:pt x="1937" y="1787"/>
                </a:lnTo>
                <a:lnTo>
                  <a:pt x="1937" y="215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76" name="Round Same Side Corner Rectangle 28"/>
          <p:cNvSpPr/>
          <p:nvPr/>
        </p:nvSpPr>
        <p:spPr>
          <a:xfrm>
            <a:off x="13157019" y="1844825"/>
            <a:ext cx="3951485" cy="3960440"/>
          </a:xfrm>
          <a:prstGeom prst="round2SameRect">
            <a:avLst>
              <a:gd name="adj1" fmla="val 3704"/>
              <a:gd name="adj2" fmla="val 0"/>
            </a:avLst>
          </a:prstGeom>
          <a:solidFill>
            <a:srgbClr val="FFFFFF">
              <a:lumMod val="95000"/>
            </a:srgbClr>
          </a:solidFill>
          <a:ln w="9525" cap="sq" cmpd="sng" algn="ctr">
            <a:solidFill>
              <a:srgbClr val="FFFFFF">
                <a:lumMod val="85000"/>
              </a:srgbClr>
            </a:solidFill>
            <a:prstDash val="solid"/>
          </a:ln>
          <a:effectLst/>
        </p:spPr>
        <p:txBody>
          <a:bodyPr rtlCol="0" anchor="ctr"/>
          <a:lstStyle/>
          <a:p>
            <a:pPr algn="ctr">
              <a:defRPr/>
            </a:pPr>
            <a:endParaRPr lang="en-US" kern="0">
              <a:solidFill>
                <a:srgbClr val="FFFFFF"/>
              </a:solidFill>
              <a:latin typeface="Arial"/>
            </a:endParaRPr>
          </a:p>
        </p:txBody>
      </p:sp>
      <p:sp>
        <p:nvSpPr>
          <p:cNvPr id="197" name="Rectangle 14"/>
          <p:cNvSpPr/>
          <p:nvPr/>
        </p:nvSpPr>
        <p:spPr>
          <a:xfrm>
            <a:off x="14557812" y="2426986"/>
            <a:ext cx="2440032" cy="707886"/>
          </a:xfrm>
          <a:prstGeom prst="rect">
            <a:avLst/>
          </a:prstGeom>
        </p:spPr>
        <p:txBody>
          <a:bodyPr wrap="square">
            <a:spAutoFit/>
          </a:bodyPr>
          <a:lstStyle/>
          <a:p>
            <a:r>
              <a:rPr lang="zh-CN" altLang="en-US" sz="2000" b="1" kern="0" dirty="0">
                <a:solidFill>
                  <a:srgbClr val="000000"/>
                </a:solidFill>
                <a:latin typeface="Arial"/>
              </a:rPr>
              <a:t>造成沉重的</a:t>
            </a:r>
          </a:p>
          <a:p>
            <a:r>
              <a:rPr lang="zh-CN" altLang="en-US" sz="2000" b="1" kern="0" dirty="0">
                <a:solidFill>
                  <a:srgbClr val="000000"/>
                </a:solidFill>
                <a:latin typeface="Arial"/>
              </a:rPr>
              <a:t>家庭和社会负担</a:t>
            </a:r>
          </a:p>
        </p:txBody>
      </p:sp>
      <p:grpSp>
        <p:nvGrpSpPr>
          <p:cNvPr id="198" name="Group 120"/>
          <p:cNvGrpSpPr/>
          <p:nvPr/>
        </p:nvGrpSpPr>
        <p:grpSpPr>
          <a:xfrm rot="16200000">
            <a:off x="15015348" y="1572588"/>
            <a:ext cx="64008" cy="3344787"/>
            <a:chOff x="2086070" y="3083645"/>
            <a:chExt cx="64008" cy="3344787"/>
          </a:xfrm>
        </p:grpSpPr>
        <p:cxnSp>
          <p:nvCxnSpPr>
            <p:cNvPr id="199" name="Straight Connector 121"/>
            <p:cNvCxnSpPr/>
            <p:nvPr/>
          </p:nvCxnSpPr>
          <p:spPr>
            <a:xfrm>
              <a:off x="2118074" y="3096345"/>
              <a:ext cx="0" cy="3291840"/>
            </a:xfrm>
            <a:prstGeom prst="line">
              <a:avLst/>
            </a:prstGeom>
            <a:noFill/>
            <a:ln w="12700" cap="sq" cmpd="sng" algn="ctr">
              <a:solidFill>
                <a:srgbClr val="FFFFFF">
                  <a:lumMod val="75000"/>
                </a:srgbClr>
              </a:solidFill>
              <a:prstDash val="solid"/>
            </a:ln>
            <a:effectLst/>
          </p:spPr>
        </p:cxnSp>
        <p:sp>
          <p:nvSpPr>
            <p:cNvPr id="200" name="Oval 122"/>
            <p:cNvSpPr/>
            <p:nvPr/>
          </p:nvSpPr>
          <p:spPr>
            <a:xfrm>
              <a:off x="2086070" y="3083645"/>
              <a:ext cx="64008" cy="64008"/>
            </a:xfrm>
            <a:prstGeom prst="ellipse">
              <a:avLst/>
            </a:prstGeom>
            <a:solidFill>
              <a:srgbClr val="FFFFFF"/>
            </a:solidFill>
            <a:ln w="12700" cap="sq" cmpd="sng" algn="ctr">
              <a:solidFill>
                <a:srgbClr val="FFFFFF">
                  <a:lumMod val="75000"/>
                </a:srgbClr>
              </a:solidFill>
              <a:prstDash val="solid"/>
            </a:ln>
            <a:effectLst/>
          </p:spPr>
          <p:txBody>
            <a:bodyPr rtlCol="0" anchor="ctr"/>
            <a:lstStyle/>
            <a:p>
              <a:pPr algn="ctr">
                <a:defRPr/>
              </a:pPr>
              <a:endParaRPr lang="en-US" kern="0">
                <a:solidFill>
                  <a:srgbClr val="FFFFFF"/>
                </a:solidFill>
                <a:latin typeface="Arial"/>
              </a:endParaRPr>
            </a:p>
          </p:txBody>
        </p:sp>
        <p:sp>
          <p:nvSpPr>
            <p:cNvPr id="201" name="Oval 123"/>
            <p:cNvSpPr/>
            <p:nvPr/>
          </p:nvSpPr>
          <p:spPr>
            <a:xfrm>
              <a:off x="2086070" y="6364424"/>
              <a:ext cx="64008" cy="64008"/>
            </a:xfrm>
            <a:prstGeom prst="ellipse">
              <a:avLst/>
            </a:prstGeom>
            <a:solidFill>
              <a:srgbClr val="FFFFFF"/>
            </a:solidFill>
            <a:ln w="12700" cap="sq" cmpd="sng" algn="ctr">
              <a:solidFill>
                <a:srgbClr val="FFFFFF">
                  <a:lumMod val="75000"/>
                </a:srgbClr>
              </a:solidFill>
              <a:prstDash val="solid"/>
            </a:ln>
            <a:effectLst/>
          </p:spPr>
          <p:txBody>
            <a:bodyPr rtlCol="0" anchor="ctr"/>
            <a:lstStyle/>
            <a:p>
              <a:pPr algn="ctr">
                <a:defRPr/>
              </a:pPr>
              <a:endParaRPr lang="en-US" kern="0">
                <a:solidFill>
                  <a:srgbClr val="FFFFFF"/>
                </a:solidFill>
                <a:latin typeface="Arial"/>
              </a:endParaRPr>
            </a:p>
          </p:txBody>
        </p:sp>
      </p:grpSp>
      <p:sp>
        <p:nvSpPr>
          <p:cNvPr id="214" name="TextBox 1027"/>
          <p:cNvSpPr txBox="1"/>
          <p:nvPr/>
        </p:nvSpPr>
        <p:spPr>
          <a:xfrm>
            <a:off x="14008935" y="3462027"/>
            <a:ext cx="2819239" cy="369332"/>
          </a:xfrm>
          <a:prstGeom prst="rect">
            <a:avLst/>
          </a:prstGeom>
          <a:noFill/>
        </p:spPr>
        <p:txBody>
          <a:bodyPr wrap="square" rtlCol="0">
            <a:spAutoFit/>
          </a:bodyPr>
          <a:lstStyle/>
          <a:p>
            <a:pPr algn="ctr"/>
            <a:r>
              <a:rPr lang="zh-CN" altLang="en-US" b="1" dirty="0">
                <a:solidFill>
                  <a:srgbClr val="0460A9"/>
                </a:solidFill>
                <a:latin typeface="微软雅黑" panose="020B0503020204020204" pitchFamily="34" charset="-122"/>
                <a:ea typeface="微软雅黑" panose="020B0503020204020204" pitchFamily="34" charset="-122"/>
              </a:rPr>
              <a:t>骨质疏松性骨折医疗费用</a:t>
            </a:r>
          </a:p>
        </p:txBody>
      </p:sp>
      <p:grpSp>
        <p:nvGrpSpPr>
          <p:cNvPr id="6" name="组合 5"/>
          <p:cNvGrpSpPr/>
          <p:nvPr/>
        </p:nvGrpSpPr>
        <p:grpSpPr>
          <a:xfrm>
            <a:off x="13152784" y="1671794"/>
            <a:ext cx="2393658" cy="329146"/>
            <a:chOff x="4662504" y="1671793"/>
            <a:chExt cx="2393658" cy="329146"/>
          </a:xfrm>
        </p:grpSpPr>
        <p:sp>
          <p:nvSpPr>
            <p:cNvPr id="210" name="Pentagon 104"/>
            <p:cNvSpPr/>
            <p:nvPr/>
          </p:nvSpPr>
          <p:spPr>
            <a:xfrm>
              <a:off x="4662504" y="1675412"/>
              <a:ext cx="2102357" cy="325527"/>
            </a:xfrm>
            <a:prstGeom prst="homePlate">
              <a:avLst>
                <a:gd name="adj" fmla="val 38208"/>
              </a:avLst>
            </a:prstGeom>
            <a:solidFill>
              <a:srgbClr val="0460A9"/>
            </a:solidFill>
            <a:ln w="12700" cap="sq" cmpd="sng" algn="ctr">
              <a:noFill/>
              <a:prstDash val="solid"/>
            </a:ln>
            <a:effectLst/>
          </p:spPr>
          <p:txBody>
            <a:bodyPr lIns="137160" tIns="0" rIns="0" bIns="18288" rtlCol="0" anchor="ctr"/>
            <a:lstStyle/>
            <a:p>
              <a:pPr>
                <a:defRPr/>
              </a:pPr>
              <a:endParaRPr lang="en-US" sz="1600" b="1" kern="0" dirty="0">
                <a:solidFill>
                  <a:srgbClr val="FFFFFF"/>
                </a:solidFill>
                <a:latin typeface="Arial"/>
              </a:endParaRPr>
            </a:p>
          </p:txBody>
        </p:sp>
        <p:sp>
          <p:nvSpPr>
            <p:cNvPr id="217" name="燕尾形 216"/>
            <p:cNvSpPr/>
            <p:nvPr/>
          </p:nvSpPr>
          <p:spPr>
            <a:xfrm>
              <a:off x="6583107" y="1671793"/>
              <a:ext cx="291301" cy="308837"/>
            </a:xfrm>
            <a:prstGeom prst="chevron">
              <a:avLst/>
            </a:prstGeom>
            <a:solidFill>
              <a:srgbClr val="B7E020"/>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1pPr>
              <a:lvl2pPr marL="4572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2pPr>
              <a:lvl3pPr marL="9144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3pPr>
              <a:lvl4pPr marL="13716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4pPr>
              <a:lvl5pPr marL="18288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charset="-122"/>
                  <a:cs typeface="+mn-cs"/>
                </a:defRPr>
              </a:lvl9pPr>
            </a:lstStyle>
            <a:p>
              <a:pPr algn="ctr" fontAlgn="auto">
                <a:spcBef>
                  <a:spcPts val="0"/>
                </a:spcBef>
                <a:spcAft>
                  <a:spcPts val="0"/>
                </a:spcAft>
                <a:defRPr/>
              </a:pPr>
              <a:endParaRPr lang="zh-CN" altLang="en-US" kern="0">
                <a:solidFill>
                  <a:sysClr val="window" lastClr="FFFFFF"/>
                </a:solidFill>
                <a:latin typeface="Calibri" panose="020F0702030404030204"/>
              </a:endParaRPr>
            </a:p>
          </p:txBody>
        </p:sp>
        <p:sp>
          <p:nvSpPr>
            <p:cNvPr id="218" name="燕尾形 217"/>
            <p:cNvSpPr/>
            <p:nvPr/>
          </p:nvSpPr>
          <p:spPr>
            <a:xfrm>
              <a:off x="6764861" y="1671793"/>
              <a:ext cx="291301" cy="308837"/>
            </a:xfrm>
            <a:prstGeom prst="chevron">
              <a:avLst/>
            </a:prstGeom>
            <a:solidFill>
              <a:srgbClr val="F79646">
                <a:lumMod val="75000"/>
              </a:srgbClr>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1pPr>
              <a:lvl2pPr marL="4572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2pPr>
              <a:lvl3pPr marL="9144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3pPr>
              <a:lvl4pPr marL="13716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4pPr>
              <a:lvl5pPr marL="1828800" algn="l" rtl="0" fontAlgn="base">
                <a:spcBef>
                  <a:spcPct val="0"/>
                </a:spcBef>
                <a:spcAft>
                  <a:spcPct val="0"/>
                </a:spcAft>
                <a:defRPr kern="1200">
                  <a:solidFill>
                    <a:schemeClr val="tx1"/>
                  </a:solidFill>
                  <a:latin typeface="Arial" panose="020B0604020202090204" pitchFamily="34" charset="0"/>
                  <a:ea typeface="宋体" panose="02010600030101010101" charset="-122"/>
                  <a:cs typeface="+mn-cs"/>
                </a:defRPr>
              </a:lvl5pPr>
              <a:lvl6pPr marL="2286000" algn="l" defTabSz="914400" rtl="0" eaLnBrk="1" latinLnBrk="0" hangingPunct="1">
                <a:defRPr kern="1200">
                  <a:solidFill>
                    <a:schemeClr val="tx1"/>
                  </a:solidFill>
                  <a:latin typeface="Arial" panose="020B0604020202090204" pitchFamily="34" charset="0"/>
                  <a:ea typeface="宋体" panose="02010600030101010101" charset="-122"/>
                  <a:cs typeface="+mn-cs"/>
                </a:defRPr>
              </a:lvl6pPr>
              <a:lvl7pPr marL="2743200" algn="l" defTabSz="914400" rtl="0" eaLnBrk="1" latinLnBrk="0" hangingPunct="1">
                <a:defRPr kern="1200">
                  <a:solidFill>
                    <a:schemeClr val="tx1"/>
                  </a:solidFill>
                  <a:latin typeface="Arial" panose="020B0604020202090204" pitchFamily="34" charset="0"/>
                  <a:ea typeface="宋体" panose="02010600030101010101" charset="-122"/>
                  <a:cs typeface="+mn-cs"/>
                </a:defRPr>
              </a:lvl7pPr>
              <a:lvl8pPr marL="3200400" algn="l" defTabSz="914400" rtl="0" eaLnBrk="1" latinLnBrk="0" hangingPunct="1">
                <a:defRPr kern="1200">
                  <a:solidFill>
                    <a:schemeClr val="tx1"/>
                  </a:solidFill>
                  <a:latin typeface="Arial" panose="020B0604020202090204" pitchFamily="34" charset="0"/>
                  <a:ea typeface="宋体" panose="02010600030101010101" charset="-122"/>
                  <a:cs typeface="+mn-cs"/>
                </a:defRPr>
              </a:lvl8pPr>
              <a:lvl9pPr marL="3657600" algn="l" defTabSz="914400" rtl="0" eaLnBrk="1" latinLnBrk="0" hangingPunct="1">
                <a:defRPr kern="1200">
                  <a:solidFill>
                    <a:schemeClr val="tx1"/>
                  </a:solidFill>
                  <a:latin typeface="Arial" panose="020B0604020202090204" pitchFamily="34" charset="0"/>
                  <a:ea typeface="宋体" panose="02010600030101010101" charset="-122"/>
                  <a:cs typeface="+mn-cs"/>
                </a:defRPr>
              </a:lvl9pPr>
            </a:lstStyle>
            <a:p>
              <a:pPr algn="ctr" fontAlgn="auto">
                <a:spcBef>
                  <a:spcPts val="0"/>
                </a:spcBef>
                <a:spcAft>
                  <a:spcPts val="0"/>
                </a:spcAft>
                <a:defRPr/>
              </a:pPr>
              <a:endParaRPr lang="zh-CN" altLang="en-US" kern="0">
                <a:solidFill>
                  <a:sysClr val="window" lastClr="FFFFFF"/>
                </a:solidFill>
                <a:latin typeface="Calibri" panose="020F0702030404030204"/>
              </a:endParaRPr>
            </a:p>
          </p:txBody>
        </p:sp>
      </p:grpSp>
      <p:sp>
        <p:nvSpPr>
          <p:cNvPr id="11" name="矩形: 圆角 10">
            <a:extLst>
              <a:ext uri="{FF2B5EF4-FFF2-40B4-BE49-F238E27FC236}">
                <a16:creationId xmlns:a16="http://schemas.microsoft.com/office/drawing/2014/main" id="{25897D70-F073-AD6B-3B64-971527F57010}"/>
              </a:ext>
            </a:extLst>
          </p:cNvPr>
          <p:cNvSpPr/>
          <p:nvPr/>
        </p:nvSpPr>
        <p:spPr bwMode="auto">
          <a:xfrm>
            <a:off x="1624547" y="1397911"/>
            <a:ext cx="4371560" cy="1106220"/>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12" name="矩形 11">
            <a:extLst>
              <a:ext uri="{FF2B5EF4-FFF2-40B4-BE49-F238E27FC236}">
                <a16:creationId xmlns:a16="http://schemas.microsoft.com/office/drawing/2014/main" id="{2E3EC9EB-445D-78D0-90A2-9EA7D7E98B02}"/>
              </a:ext>
            </a:extLst>
          </p:cNvPr>
          <p:cNvSpPr/>
          <p:nvPr/>
        </p:nvSpPr>
        <p:spPr>
          <a:xfrm>
            <a:off x="1676534" y="2021677"/>
            <a:ext cx="4267585" cy="381258"/>
          </a:xfrm>
          <a:prstGeom prst="rect">
            <a:avLst/>
          </a:prstGeom>
        </p:spPr>
        <p:txBody>
          <a:bodyPr wrap="square">
            <a:spAutoFit/>
          </a:bodyPr>
          <a:lstStyle/>
          <a:p>
            <a:pPr algn="ctr">
              <a:lnSpc>
                <a:spcPct val="130000"/>
              </a:lnSpc>
              <a:buClr>
                <a:srgbClr val="0070C0"/>
              </a:buClr>
              <a:defRPr/>
            </a:pPr>
            <a:r>
              <a:rPr lang="zh-CN" altLang="en-US" sz="1600" b="1" dirty="0">
                <a:solidFill>
                  <a:srgbClr val="0460A9"/>
                </a:solidFill>
                <a:latin typeface="+mn-ea"/>
                <a:cs typeface="+mn-ea"/>
                <a:sym typeface="+mn-lt"/>
              </a:rPr>
              <a:t>是老年患者致残和致死主要原因之一</a:t>
            </a:r>
          </a:p>
        </p:txBody>
      </p:sp>
      <p:sp>
        <p:nvSpPr>
          <p:cNvPr id="13" name="MH_Text_1">
            <a:extLst>
              <a:ext uri="{FF2B5EF4-FFF2-40B4-BE49-F238E27FC236}">
                <a16:creationId xmlns:a16="http://schemas.microsoft.com/office/drawing/2014/main" id="{FCA87236-A941-E50C-D0CD-5D7922C962C4}"/>
              </a:ext>
            </a:extLst>
          </p:cNvPr>
          <p:cNvSpPr/>
          <p:nvPr/>
        </p:nvSpPr>
        <p:spPr>
          <a:xfrm>
            <a:off x="1625970" y="2643832"/>
            <a:ext cx="4370300" cy="288199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圆角 15">
            <a:extLst>
              <a:ext uri="{FF2B5EF4-FFF2-40B4-BE49-F238E27FC236}">
                <a16:creationId xmlns:a16="http://schemas.microsoft.com/office/drawing/2014/main" id="{84F8C996-338B-0958-F2DD-CA37A6E7596E}"/>
              </a:ext>
            </a:extLst>
          </p:cNvPr>
          <p:cNvSpPr/>
          <p:nvPr/>
        </p:nvSpPr>
        <p:spPr bwMode="auto">
          <a:xfrm>
            <a:off x="6221284" y="1397911"/>
            <a:ext cx="4371560" cy="1106220"/>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17" name="矩形 16">
            <a:extLst>
              <a:ext uri="{FF2B5EF4-FFF2-40B4-BE49-F238E27FC236}">
                <a16:creationId xmlns:a16="http://schemas.microsoft.com/office/drawing/2014/main" id="{2DF15636-70DB-9394-A9E0-E77A5D93A4DC}"/>
              </a:ext>
            </a:extLst>
          </p:cNvPr>
          <p:cNvSpPr/>
          <p:nvPr/>
        </p:nvSpPr>
        <p:spPr>
          <a:xfrm>
            <a:off x="6273272" y="2021677"/>
            <a:ext cx="4267585" cy="381258"/>
          </a:xfrm>
          <a:prstGeom prst="rect">
            <a:avLst/>
          </a:prstGeom>
        </p:spPr>
        <p:txBody>
          <a:bodyPr wrap="square">
            <a:spAutoFit/>
          </a:bodyPr>
          <a:lstStyle/>
          <a:p>
            <a:pPr algn="ctr">
              <a:lnSpc>
                <a:spcPct val="130000"/>
              </a:lnSpc>
              <a:buClr>
                <a:srgbClr val="0070C0"/>
              </a:buClr>
              <a:defRPr/>
            </a:pPr>
            <a:r>
              <a:rPr lang="zh-CN" altLang="en-US" sz="1600" b="1" dirty="0">
                <a:solidFill>
                  <a:srgbClr val="0460A9"/>
                </a:solidFill>
                <a:latin typeface="+mn-ea"/>
                <a:cs typeface="+mn-ea"/>
                <a:sym typeface="+mn-lt"/>
              </a:rPr>
              <a:t>造成沉重的家庭和社会负担</a:t>
            </a:r>
          </a:p>
        </p:txBody>
      </p:sp>
      <p:sp>
        <p:nvSpPr>
          <p:cNvPr id="18" name="MH_Text_1">
            <a:extLst>
              <a:ext uri="{FF2B5EF4-FFF2-40B4-BE49-F238E27FC236}">
                <a16:creationId xmlns:a16="http://schemas.microsoft.com/office/drawing/2014/main" id="{097464C1-A7CE-DA65-44EE-065B72D2B531}"/>
              </a:ext>
            </a:extLst>
          </p:cNvPr>
          <p:cNvSpPr/>
          <p:nvPr/>
        </p:nvSpPr>
        <p:spPr>
          <a:xfrm>
            <a:off x="6203950" y="2643832"/>
            <a:ext cx="4370300" cy="288199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a:extLst>
              <a:ext uri="{FF2B5EF4-FFF2-40B4-BE49-F238E27FC236}">
                <a16:creationId xmlns:a16="http://schemas.microsoft.com/office/drawing/2014/main" id="{BA36EFCE-C7C2-12E5-9430-9991EDB61A82}"/>
              </a:ext>
            </a:extLst>
          </p:cNvPr>
          <p:cNvGrpSpPr/>
          <p:nvPr/>
        </p:nvGrpSpPr>
        <p:grpSpPr>
          <a:xfrm>
            <a:off x="3372036" y="1514642"/>
            <a:ext cx="876582" cy="465989"/>
            <a:chOff x="3364183" y="1475777"/>
            <a:chExt cx="876582" cy="465989"/>
          </a:xfrm>
        </p:grpSpPr>
        <p:sp>
          <p:nvSpPr>
            <p:cNvPr id="19" name="wheelchair-accessibility-sing_3763">
              <a:extLst>
                <a:ext uri="{FF2B5EF4-FFF2-40B4-BE49-F238E27FC236}">
                  <a16:creationId xmlns:a16="http://schemas.microsoft.com/office/drawing/2014/main" id="{FDD79443-3C06-BAF0-9927-C94685D574E7}"/>
                </a:ext>
              </a:extLst>
            </p:cNvPr>
            <p:cNvSpPr/>
            <p:nvPr/>
          </p:nvSpPr>
          <p:spPr>
            <a:xfrm>
              <a:off x="3364183" y="1482864"/>
              <a:ext cx="407544" cy="451814"/>
            </a:xfrm>
            <a:custGeom>
              <a:avLst/>
              <a:gdLst>
                <a:gd name="T0" fmla="*/ 176 w 186"/>
                <a:gd name="T1" fmla="*/ 0 h 186"/>
                <a:gd name="T2" fmla="*/ 10 w 186"/>
                <a:gd name="T3" fmla="*/ 0 h 186"/>
                <a:gd name="T4" fmla="*/ 0 w 186"/>
                <a:gd name="T5" fmla="*/ 10 h 186"/>
                <a:gd name="T6" fmla="*/ 0 w 186"/>
                <a:gd name="T7" fmla="*/ 176 h 186"/>
                <a:gd name="T8" fmla="*/ 10 w 186"/>
                <a:gd name="T9" fmla="*/ 186 h 186"/>
                <a:gd name="T10" fmla="*/ 176 w 186"/>
                <a:gd name="T11" fmla="*/ 186 h 186"/>
                <a:gd name="T12" fmla="*/ 186 w 186"/>
                <a:gd name="T13" fmla="*/ 176 h 186"/>
                <a:gd name="T14" fmla="*/ 186 w 186"/>
                <a:gd name="T15" fmla="*/ 10 h 186"/>
                <a:gd name="T16" fmla="*/ 176 w 186"/>
                <a:gd name="T17" fmla="*/ 0 h 186"/>
                <a:gd name="T18" fmla="*/ 123 w 186"/>
                <a:gd name="T19" fmla="*/ 147 h 186"/>
                <a:gd name="T20" fmla="*/ 86 w 186"/>
                <a:gd name="T21" fmla="*/ 161 h 186"/>
                <a:gd name="T22" fmla="*/ 33 w 186"/>
                <a:gd name="T23" fmla="*/ 108 h 186"/>
                <a:gd name="T24" fmla="*/ 53 w 186"/>
                <a:gd name="T25" fmla="*/ 67 h 186"/>
                <a:gd name="T26" fmla="*/ 55 w 186"/>
                <a:gd name="T27" fmla="*/ 65 h 186"/>
                <a:gd name="T28" fmla="*/ 66 w 186"/>
                <a:gd name="T29" fmla="*/ 79 h 186"/>
                <a:gd name="T30" fmla="*/ 64 w 186"/>
                <a:gd name="T31" fmla="*/ 80 h 186"/>
                <a:gd name="T32" fmla="*/ 50 w 186"/>
                <a:gd name="T33" fmla="*/ 108 h 186"/>
                <a:gd name="T34" fmla="*/ 86 w 186"/>
                <a:gd name="T35" fmla="*/ 144 h 186"/>
                <a:gd name="T36" fmla="*/ 108 w 186"/>
                <a:gd name="T37" fmla="*/ 137 h 186"/>
                <a:gd name="T38" fmla="*/ 109 w 186"/>
                <a:gd name="T39" fmla="*/ 136 h 186"/>
                <a:gd name="T40" fmla="*/ 126 w 186"/>
                <a:gd name="T41" fmla="*/ 144 h 186"/>
                <a:gd name="T42" fmla="*/ 123 w 186"/>
                <a:gd name="T43" fmla="*/ 147 h 186"/>
                <a:gd name="T44" fmla="*/ 164 w 186"/>
                <a:gd name="T45" fmla="*/ 142 h 186"/>
                <a:gd name="T46" fmla="*/ 164 w 186"/>
                <a:gd name="T47" fmla="*/ 145 h 186"/>
                <a:gd name="T48" fmla="*/ 138 w 186"/>
                <a:gd name="T49" fmla="*/ 145 h 186"/>
                <a:gd name="T50" fmla="*/ 122 w 186"/>
                <a:gd name="T51" fmla="*/ 105 h 186"/>
                <a:gd name="T52" fmla="*/ 79 w 186"/>
                <a:gd name="T53" fmla="*/ 105 h 186"/>
                <a:gd name="T54" fmla="*/ 73 w 186"/>
                <a:gd name="T55" fmla="*/ 49 h 186"/>
                <a:gd name="T56" fmla="*/ 67 w 186"/>
                <a:gd name="T57" fmla="*/ 37 h 186"/>
                <a:gd name="T58" fmla="*/ 82 w 186"/>
                <a:gd name="T59" fmla="*/ 23 h 186"/>
                <a:gd name="T60" fmla="*/ 96 w 186"/>
                <a:gd name="T61" fmla="*/ 37 h 186"/>
                <a:gd name="T62" fmla="*/ 91 w 186"/>
                <a:gd name="T63" fmla="*/ 48 h 186"/>
                <a:gd name="T64" fmla="*/ 92 w 186"/>
                <a:gd name="T65" fmla="*/ 63 h 186"/>
                <a:gd name="T66" fmla="*/ 121 w 186"/>
                <a:gd name="T67" fmla="*/ 63 h 186"/>
                <a:gd name="T68" fmla="*/ 121 w 186"/>
                <a:gd name="T69" fmla="*/ 79 h 186"/>
                <a:gd name="T70" fmla="*/ 93 w 186"/>
                <a:gd name="T71" fmla="*/ 79 h 186"/>
                <a:gd name="T72" fmla="*/ 94 w 186"/>
                <a:gd name="T73" fmla="*/ 89 h 186"/>
                <a:gd name="T74" fmla="*/ 134 w 186"/>
                <a:gd name="T75" fmla="*/ 88 h 186"/>
                <a:gd name="T76" fmla="*/ 149 w 186"/>
                <a:gd name="T77" fmla="*/ 129 h 186"/>
                <a:gd name="T78" fmla="*/ 158 w 186"/>
                <a:gd name="T79" fmla="*/ 129 h 186"/>
                <a:gd name="T80" fmla="*/ 163 w 186"/>
                <a:gd name="T81" fmla="*/ 131 h 186"/>
                <a:gd name="T82" fmla="*/ 164 w 186"/>
                <a:gd name="T83" fmla="*/ 14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86">
                  <a:moveTo>
                    <a:pt x="176" y="0"/>
                  </a:moveTo>
                  <a:lnTo>
                    <a:pt x="10" y="0"/>
                  </a:lnTo>
                  <a:cubicBezTo>
                    <a:pt x="4" y="0"/>
                    <a:pt x="0" y="4"/>
                    <a:pt x="0" y="10"/>
                  </a:cubicBezTo>
                  <a:lnTo>
                    <a:pt x="0" y="176"/>
                  </a:lnTo>
                  <a:cubicBezTo>
                    <a:pt x="0" y="182"/>
                    <a:pt x="4" y="186"/>
                    <a:pt x="10" y="186"/>
                  </a:cubicBezTo>
                  <a:lnTo>
                    <a:pt x="176" y="186"/>
                  </a:lnTo>
                  <a:cubicBezTo>
                    <a:pt x="182" y="186"/>
                    <a:pt x="186" y="182"/>
                    <a:pt x="186" y="176"/>
                  </a:cubicBezTo>
                  <a:lnTo>
                    <a:pt x="186" y="10"/>
                  </a:lnTo>
                  <a:cubicBezTo>
                    <a:pt x="186" y="4"/>
                    <a:pt x="182" y="0"/>
                    <a:pt x="176" y="0"/>
                  </a:cubicBezTo>
                  <a:close/>
                  <a:moveTo>
                    <a:pt x="123" y="147"/>
                  </a:moveTo>
                  <a:cubicBezTo>
                    <a:pt x="113" y="156"/>
                    <a:pt x="100" y="161"/>
                    <a:pt x="86" y="161"/>
                  </a:cubicBezTo>
                  <a:cubicBezTo>
                    <a:pt x="57" y="161"/>
                    <a:pt x="33" y="138"/>
                    <a:pt x="33" y="108"/>
                  </a:cubicBezTo>
                  <a:cubicBezTo>
                    <a:pt x="33" y="92"/>
                    <a:pt x="40" y="77"/>
                    <a:pt x="53" y="67"/>
                  </a:cubicBezTo>
                  <a:lnTo>
                    <a:pt x="55" y="65"/>
                  </a:lnTo>
                  <a:lnTo>
                    <a:pt x="66" y="79"/>
                  </a:lnTo>
                  <a:lnTo>
                    <a:pt x="64" y="80"/>
                  </a:lnTo>
                  <a:cubicBezTo>
                    <a:pt x="55" y="87"/>
                    <a:pt x="50" y="97"/>
                    <a:pt x="50" y="108"/>
                  </a:cubicBezTo>
                  <a:cubicBezTo>
                    <a:pt x="50" y="128"/>
                    <a:pt x="67" y="144"/>
                    <a:pt x="86" y="144"/>
                  </a:cubicBezTo>
                  <a:cubicBezTo>
                    <a:pt x="94" y="144"/>
                    <a:pt x="102" y="142"/>
                    <a:pt x="108" y="137"/>
                  </a:cubicBezTo>
                  <a:lnTo>
                    <a:pt x="109" y="136"/>
                  </a:lnTo>
                  <a:lnTo>
                    <a:pt x="126" y="144"/>
                  </a:lnTo>
                  <a:lnTo>
                    <a:pt x="123" y="147"/>
                  </a:lnTo>
                  <a:close/>
                  <a:moveTo>
                    <a:pt x="164" y="142"/>
                  </a:moveTo>
                  <a:lnTo>
                    <a:pt x="164" y="145"/>
                  </a:lnTo>
                  <a:lnTo>
                    <a:pt x="138" y="145"/>
                  </a:lnTo>
                  <a:lnTo>
                    <a:pt x="122" y="105"/>
                  </a:lnTo>
                  <a:lnTo>
                    <a:pt x="79" y="105"/>
                  </a:lnTo>
                  <a:lnTo>
                    <a:pt x="73" y="49"/>
                  </a:lnTo>
                  <a:cubicBezTo>
                    <a:pt x="73" y="49"/>
                    <a:pt x="67" y="45"/>
                    <a:pt x="67" y="37"/>
                  </a:cubicBezTo>
                  <a:cubicBezTo>
                    <a:pt x="67" y="30"/>
                    <a:pt x="74" y="23"/>
                    <a:pt x="82" y="23"/>
                  </a:cubicBezTo>
                  <a:cubicBezTo>
                    <a:pt x="90" y="23"/>
                    <a:pt x="96" y="30"/>
                    <a:pt x="96" y="37"/>
                  </a:cubicBezTo>
                  <a:cubicBezTo>
                    <a:pt x="96" y="42"/>
                    <a:pt x="94" y="46"/>
                    <a:pt x="91" y="48"/>
                  </a:cubicBezTo>
                  <a:lnTo>
                    <a:pt x="92" y="63"/>
                  </a:lnTo>
                  <a:lnTo>
                    <a:pt x="121" y="63"/>
                  </a:lnTo>
                  <a:lnTo>
                    <a:pt x="121" y="79"/>
                  </a:lnTo>
                  <a:lnTo>
                    <a:pt x="93" y="79"/>
                  </a:lnTo>
                  <a:lnTo>
                    <a:pt x="94" y="89"/>
                  </a:lnTo>
                  <a:lnTo>
                    <a:pt x="134" y="88"/>
                  </a:lnTo>
                  <a:lnTo>
                    <a:pt x="149" y="129"/>
                  </a:lnTo>
                  <a:lnTo>
                    <a:pt x="158" y="129"/>
                  </a:lnTo>
                  <a:cubicBezTo>
                    <a:pt x="160" y="129"/>
                    <a:pt x="162" y="130"/>
                    <a:pt x="163" y="131"/>
                  </a:cubicBezTo>
                  <a:cubicBezTo>
                    <a:pt x="166" y="135"/>
                    <a:pt x="165" y="141"/>
                    <a:pt x="164" y="14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0" name="big-skull_83096">
              <a:extLst>
                <a:ext uri="{FF2B5EF4-FFF2-40B4-BE49-F238E27FC236}">
                  <a16:creationId xmlns:a16="http://schemas.microsoft.com/office/drawing/2014/main" id="{C672BC8F-5EA1-8822-E086-A60A7F18D64D}"/>
                </a:ext>
              </a:extLst>
            </p:cNvPr>
            <p:cNvSpPr/>
            <p:nvPr/>
          </p:nvSpPr>
          <p:spPr>
            <a:xfrm>
              <a:off x="3871873" y="1475777"/>
              <a:ext cx="368892" cy="465989"/>
            </a:xfrm>
            <a:custGeom>
              <a:avLst/>
              <a:gdLst>
                <a:gd name="T0" fmla="*/ 2189 w 2239"/>
                <a:gd name="T1" fmla="*/ 1031 h 2799"/>
                <a:gd name="T2" fmla="*/ 1125 w 2239"/>
                <a:gd name="T3" fmla="*/ 0 h 2799"/>
                <a:gd name="T4" fmla="*/ 1114 w 2239"/>
                <a:gd name="T5" fmla="*/ 0 h 2799"/>
                <a:gd name="T6" fmla="*/ 50 w 2239"/>
                <a:gd name="T7" fmla="*/ 1031 h 2799"/>
                <a:gd name="T8" fmla="*/ 29 w 2239"/>
                <a:gd name="T9" fmla="*/ 1479 h 2799"/>
                <a:gd name="T10" fmla="*/ 195 w 2239"/>
                <a:gd name="T11" fmla="*/ 2179 h 2799"/>
                <a:gd name="T12" fmla="*/ 778 w 2239"/>
                <a:gd name="T13" fmla="*/ 2710 h 2799"/>
                <a:gd name="T14" fmla="*/ 1224 w 2239"/>
                <a:gd name="T15" fmla="*/ 2799 h 2799"/>
                <a:gd name="T16" fmla="*/ 2026 w 2239"/>
                <a:gd name="T17" fmla="*/ 2219 h 2799"/>
                <a:gd name="T18" fmla="*/ 2044 w 2239"/>
                <a:gd name="T19" fmla="*/ 1719 h 2799"/>
                <a:gd name="T20" fmla="*/ 2089 w 2239"/>
                <a:gd name="T21" fmla="*/ 1261 h 2799"/>
                <a:gd name="T22" fmla="*/ 1367 w 2239"/>
                <a:gd name="T23" fmla="*/ 1110 h 2799"/>
                <a:gd name="T24" fmla="*/ 1695 w 2239"/>
                <a:gd name="T25" fmla="*/ 1126 h 2799"/>
                <a:gd name="T26" fmla="*/ 1744 w 2239"/>
                <a:gd name="T27" fmla="*/ 1562 h 2799"/>
                <a:gd name="T28" fmla="*/ 1306 w 2239"/>
                <a:gd name="T29" fmla="*/ 1496 h 2799"/>
                <a:gd name="T30" fmla="*/ 1082 w 2239"/>
                <a:gd name="T31" fmla="*/ 1616 h 2799"/>
                <a:gd name="T32" fmla="*/ 1312 w 2239"/>
                <a:gd name="T33" fmla="*/ 1893 h 2799"/>
                <a:gd name="T34" fmla="*/ 1119 w 2239"/>
                <a:gd name="T35" fmla="*/ 2063 h 2799"/>
                <a:gd name="T36" fmla="*/ 926 w 2239"/>
                <a:gd name="T37" fmla="*/ 1893 h 2799"/>
                <a:gd name="T38" fmla="*/ 401 w 2239"/>
                <a:gd name="T39" fmla="*/ 1359 h 2799"/>
                <a:gd name="T40" fmla="*/ 705 w 2239"/>
                <a:gd name="T41" fmla="*/ 1096 h 2799"/>
                <a:gd name="T42" fmla="*/ 983 w 2239"/>
                <a:gd name="T43" fmla="*/ 1233 h 2799"/>
                <a:gd name="T44" fmla="*/ 664 w 2239"/>
                <a:gd name="T45" fmla="*/ 1610 h 2799"/>
                <a:gd name="T46" fmla="*/ 490 w 2239"/>
                <a:gd name="T47" fmla="*/ 1562 h 2799"/>
                <a:gd name="T48" fmla="*/ 1937 w 2239"/>
                <a:gd name="T49" fmla="*/ 2155 h 2799"/>
                <a:gd name="T50" fmla="*/ 1224 w 2239"/>
                <a:gd name="T51" fmla="*/ 2692 h 2799"/>
                <a:gd name="T52" fmla="*/ 848 w 2239"/>
                <a:gd name="T53" fmla="*/ 2630 h 2799"/>
                <a:gd name="T54" fmla="*/ 302 w 2239"/>
                <a:gd name="T55" fmla="*/ 1787 h 2799"/>
                <a:gd name="T56" fmla="*/ 332 w 2239"/>
                <a:gd name="T57" fmla="*/ 1797 h 2799"/>
                <a:gd name="T58" fmla="*/ 472 w 2239"/>
                <a:gd name="T59" fmla="*/ 2085 h 2799"/>
                <a:gd name="T60" fmla="*/ 1084 w 2239"/>
                <a:gd name="T61" fmla="*/ 2393 h 2799"/>
                <a:gd name="T62" fmla="*/ 1154 w 2239"/>
                <a:gd name="T63" fmla="*/ 2393 h 2799"/>
                <a:gd name="T64" fmla="*/ 1766 w 2239"/>
                <a:gd name="T65" fmla="*/ 2085 h 2799"/>
                <a:gd name="T66" fmla="*/ 1907 w 2239"/>
                <a:gd name="T67" fmla="*/ 1797 h 2799"/>
                <a:gd name="T68" fmla="*/ 1937 w 2239"/>
                <a:gd name="T69" fmla="*/ 1787 h 2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39" h="2799">
                  <a:moveTo>
                    <a:pt x="2089" y="1261"/>
                  </a:moveTo>
                  <a:cubicBezTo>
                    <a:pt x="2120" y="1216"/>
                    <a:pt x="2162" y="1140"/>
                    <a:pt x="2189" y="1031"/>
                  </a:cubicBezTo>
                  <a:cubicBezTo>
                    <a:pt x="2230" y="866"/>
                    <a:pt x="2239" y="634"/>
                    <a:pt x="1937" y="305"/>
                  </a:cubicBezTo>
                  <a:cubicBezTo>
                    <a:pt x="1664" y="9"/>
                    <a:pt x="1179" y="0"/>
                    <a:pt x="1125" y="0"/>
                  </a:cubicBezTo>
                  <a:lnTo>
                    <a:pt x="1119" y="0"/>
                  </a:lnTo>
                  <a:lnTo>
                    <a:pt x="1114" y="0"/>
                  </a:lnTo>
                  <a:cubicBezTo>
                    <a:pt x="1060" y="0"/>
                    <a:pt x="575" y="9"/>
                    <a:pt x="302" y="305"/>
                  </a:cubicBezTo>
                  <a:cubicBezTo>
                    <a:pt x="0" y="634"/>
                    <a:pt x="8" y="866"/>
                    <a:pt x="50" y="1031"/>
                  </a:cubicBezTo>
                  <a:cubicBezTo>
                    <a:pt x="77" y="1140"/>
                    <a:pt x="119" y="1216"/>
                    <a:pt x="149" y="1261"/>
                  </a:cubicBezTo>
                  <a:cubicBezTo>
                    <a:pt x="98" y="1301"/>
                    <a:pt x="29" y="1376"/>
                    <a:pt x="29" y="1479"/>
                  </a:cubicBezTo>
                  <a:cubicBezTo>
                    <a:pt x="29" y="1574"/>
                    <a:pt x="117" y="1661"/>
                    <a:pt x="195" y="1719"/>
                  </a:cubicBezTo>
                  <a:lnTo>
                    <a:pt x="195" y="2179"/>
                  </a:lnTo>
                  <a:cubicBezTo>
                    <a:pt x="195" y="2194"/>
                    <a:pt x="202" y="2209"/>
                    <a:pt x="213" y="2219"/>
                  </a:cubicBezTo>
                  <a:lnTo>
                    <a:pt x="778" y="2710"/>
                  </a:lnTo>
                  <a:cubicBezTo>
                    <a:pt x="844" y="2767"/>
                    <a:pt x="928" y="2799"/>
                    <a:pt x="1015" y="2799"/>
                  </a:cubicBezTo>
                  <a:lnTo>
                    <a:pt x="1224" y="2799"/>
                  </a:lnTo>
                  <a:cubicBezTo>
                    <a:pt x="1311" y="2799"/>
                    <a:pt x="1395" y="2767"/>
                    <a:pt x="1461" y="2710"/>
                  </a:cubicBezTo>
                  <a:lnTo>
                    <a:pt x="2026" y="2219"/>
                  </a:lnTo>
                  <a:cubicBezTo>
                    <a:pt x="2037" y="2209"/>
                    <a:pt x="2044" y="2194"/>
                    <a:pt x="2044" y="2179"/>
                  </a:cubicBezTo>
                  <a:lnTo>
                    <a:pt x="2044" y="1719"/>
                  </a:lnTo>
                  <a:cubicBezTo>
                    <a:pt x="2122" y="1661"/>
                    <a:pt x="2210" y="1574"/>
                    <a:pt x="2210" y="1479"/>
                  </a:cubicBezTo>
                  <a:cubicBezTo>
                    <a:pt x="2210" y="1376"/>
                    <a:pt x="2140" y="1301"/>
                    <a:pt x="2089" y="1261"/>
                  </a:cubicBezTo>
                  <a:close/>
                  <a:moveTo>
                    <a:pt x="1252" y="1233"/>
                  </a:moveTo>
                  <a:cubicBezTo>
                    <a:pt x="1257" y="1170"/>
                    <a:pt x="1305" y="1120"/>
                    <a:pt x="1367" y="1110"/>
                  </a:cubicBezTo>
                  <a:cubicBezTo>
                    <a:pt x="1407" y="1104"/>
                    <a:pt x="1468" y="1096"/>
                    <a:pt x="1529" y="1096"/>
                  </a:cubicBezTo>
                  <a:cubicBezTo>
                    <a:pt x="1600" y="1096"/>
                    <a:pt x="1654" y="1106"/>
                    <a:pt x="1695" y="1126"/>
                  </a:cubicBezTo>
                  <a:cubicBezTo>
                    <a:pt x="1771" y="1164"/>
                    <a:pt x="1826" y="1257"/>
                    <a:pt x="1833" y="1359"/>
                  </a:cubicBezTo>
                  <a:cubicBezTo>
                    <a:pt x="1838" y="1448"/>
                    <a:pt x="1806" y="1522"/>
                    <a:pt x="1744" y="1562"/>
                  </a:cubicBezTo>
                  <a:cubicBezTo>
                    <a:pt x="1696" y="1594"/>
                    <a:pt x="1636" y="1610"/>
                    <a:pt x="1570" y="1610"/>
                  </a:cubicBezTo>
                  <a:cubicBezTo>
                    <a:pt x="1464" y="1610"/>
                    <a:pt x="1363" y="1566"/>
                    <a:pt x="1306" y="1496"/>
                  </a:cubicBezTo>
                  <a:cubicBezTo>
                    <a:pt x="1247" y="1422"/>
                    <a:pt x="1244" y="1312"/>
                    <a:pt x="1252" y="1233"/>
                  </a:cubicBezTo>
                  <a:close/>
                  <a:moveTo>
                    <a:pt x="1082" y="1616"/>
                  </a:moveTo>
                  <a:cubicBezTo>
                    <a:pt x="1103" y="1595"/>
                    <a:pt x="1136" y="1595"/>
                    <a:pt x="1157" y="1616"/>
                  </a:cubicBezTo>
                  <a:cubicBezTo>
                    <a:pt x="1173" y="1632"/>
                    <a:pt x="1312" y="1773"/>
                    <a:pt x="1312" y="1893"/>
                  </a:cubicBezTo>
                  <a:cubicBezTo>
                    <a:pt x="1312" y="2012"/>
                    <a:pt x="1190" y="2056"/>
                    <a:pt x="1125" y="2062"/>
                  </a:cubicBezTo>
                  <a:cubicBezTo>
                    <a:pt x="1123" y="2062"/>
                    <a:pt x="1121" y="2063"/>
                    <a:pt x="1119" y="2063"/>
                  </a:cubicBezTo>
                  <a:cubicBezTo>
                    <a:pt x="1118" y="2063"/>
                    <a:pt x="1116" y="2062"/>
                    <a:pt x="1114" y="2062"/>
                  </a:cubicBezTo>
                  <a:cubicBezTo>
                    <a:pt x="1049" y="2056"/>
                    <a:pt x="926" y="2012"/>
                    <a:pt x="926" y="1893"/>
                  </a:cubicBezTo>
                  <a:cubicBezTo>
                    <a:pt x="926" y="1773"/>
                    <a:pt x="1066" y="1632"/>
                    <a:pt x="1082" y="1616"/>
                  </a:cubicBezTo>
                  <a:close/>
                  <a:moveTo>
                    <a:pt x="401" y="1359"/>
                  </a:moveTo>
                  <a:cubicBezTo>
                    <a:pt x="408" y="1257"/>
                    <a:pt x="463" y="1164"/>
                    <a:pt x="539" y="1126"/>
                  </a:cubicBezTo>
                  <a:cubicBezTo>
                    <a:pt x="580" y="1106"/>
                    <a:pt x="635" y="1096"/>
                    <a:pt x="705" y="1096"/>
                  </a:cubicBezTo>
                  <a:cubicBezTo>
                    <a:pt x="766" y="1096"/>
                    <a:pt x="827" y="1104"/>
                    <a:pt x="867" y="1110"/>
                  </a:cubicBezTo>
                  <a:cubicBezTo>
                    <a:pt x="929" y="1120"/>
                    <a:pt x="977" y="1170"/>
                    <a:pt x="983" y="1233"/>
                  </a:cubicBezTo>
                  <a:cubicBezTo>
                    <a:pt x="990" y="1312"/>
                    <a:pt x="987" y="1422"/>
                    <a:pt x="928" y="1496"/>
                  </a:cubicBezTo>
                  <a:cubicBezTo>
                    <a:pt x="872" y="1566"/>
                    <a:pt x="770" y="1610"/>
                    <a:pt x="664" y="1610"/>
                  </a:cubicBezTo>
                  <a:lnTo>
                    <a:pt x="664" y="1610"/>
                  </a:lnTo>
                  <a:cubicBezTo>
                    <a:pt x="598" y="1610"/>
                    <a:pt x="538" y="1594"/>
                    <a:pt x="490" y="1562"/>
                  </a:cubicBezTo>
                  <a:cubicBezTo>
                    <a:pt x="428" y="1522"/>
                    <a:pt x="396" y="1448"/>
                    <a:pt x="401" y="1359"/>
                  </a:cubicBezTo>
                  <a:close/>
                  <a:moveTo>
                    <a:pt x="1937" y="2155"/>
                  </a:moveTo>
                  <a:lnTo>
                    <a:pt x="1391" y="2630"/>
                  </a:lnTo>
                  <a:cubicBezTo>
                    <a:pt x="1344" y="2670"/>
                    <a:pt x="1285" y="2692"/>
                    <a:pt x="1224" y="2692"/>
                  </a:cubicBezTo>
                  <a:lnTo>
                    <a:pt x="1015" y="2692"/>
                  </a:lnTo>
                  <a:cubicBezTo>
                    <a:pt x="954" y="2692"/>
                    <a:pt x="895" y="2670"/>
                    <a:pt x="848" y="2630"/>
                  </a:cubicBezTo>
                  <a:lnTo>
                    <a:pt x="302" y="2155"/>
                  </a:lnTo>
                  <a:lnTo>
                    <a:pt x="302" y="1787"/>
                  </a:lnTo>
                  <a:lnTo>
                    <a:pt x="304" y="1789"/>
                  </a:lnTo>
                  <a:cubicBezTo>
                    <a:pt x="312" y="1794"/>
                    <a:pt x="322" y="1797"/>
                    <a:pt x="332" y="1797"/>
                  </a:cubicBezTo>
                  <a:lnTo>
                    <a:pt x="479" y="1797"/>
                  </a:lnTo>
                  <a:lnTo>
                    <a:pt x="472" y="2085"/>
                  </a:lnTo>
                  <a:cubicBezTo>
                    <a:pt x="468" y="2120"/>
                    <a:pt x="491" y="2170"/>
                    <a:pt x="718" y="2290"/>
                  </a:cubicBezTo>
                  <a:cubicBezTo>
                    <a:pt x="888" y="2380"/>
                    <a:pt x="1021" y="2393"/>
                    <a:pt x="1084" y="2393"/>
                  </a:cubicBezTo>
                  <a:cubicBezTo>
                    <a:pt x="1100" y="2393"/>
                    <a:pt x="1112" y="2392"/>
                    <a:pt x="1119" y="2392"/>
                  </a:cubicBezTo>
                  <a:cubicBezTo>
                    <a:pt x="1127" y="2392"/>
                    <a:pt x="1138" y="2393"/>
                    <a:pt x="1154" y="2393"/>
                  </a:cubicBezTo>
                  <a:cubicBezTo>
                    <a:pt x="1218" y="2393"/>
                    <a:pt x="1351" y="2380"/>
                    <a:pt x="1520" y="2290"/>
                  </a:cubicBezTo>
                  <a:cubicBezTo>
                    <a:pt x="1748" y="2170"/>
                    <a:pt x="1770" y="2120"/>
                    <a:pt x="1766" y="2085"/>
                  </a:cubicBezTo>
                  <a:lnTo>
                    <a:pt x="1760" y="1797"/>
                  </a:lnTo>
                  <a:lnTo>
                    <a:pt x="1907" y="1797"/>
                  </a:lnTo>
                  <a:cubicBezTo>
                    <a:pt x="1917" y="1797"/>
                    <a:pt x="1927" y="1794"/>
                    <a:pt x="1935" y="1789"/>
                  </a:cubicBezTo>
                  <a:lnTo>
                    <a:pt x="1937" y="1787"/>
                  </a:lnTo>
                  <a:lnTo>
                    <a:pt x="1937" y="215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grpSp>
        <p:nvGrpSpPr>
          <p:cNvPr id="23" name="组合 22">
            <a:extLst>
              <a:ext uri="{FF2B5EF4-FFF2-40B4-BE49-F238E27FC236}">
                <a16:creationId xmlns:a16="http://schemas.microsoft.com/office/drawing/2014/main" id="{A758D14D-CC99-EB10-AB8E-3A6900873879}"/>
              </a:ext>
            </a:extLst>
          </p:cNvPr>
          <p:cNvGrpSpPr/>
          <p:nvPr/>
        </p:nvGrpSpPr>
        <p:grpSpPr>
          <a:xfrm>
            <a:off x="7852873" y="1524717"/>
            <a:ext cx="1108382" cy="445838"/>
            <a:chOff x="8040216" y="1514642"/>
            <a:chExt cx="1108382" cy="445838"/>
          </a:xfrm>
        </p:grpSpPr>
        <p:sp>
          <p:nvSpPr>
            <p:cNvPr id="222" name="dollar_155515">
              <a:extLst>
                <a:ext uri="{FF2B5EF4-FFF2-40B4-BE49-F238E27FC236}">
                  <a16:creationId xmlns:a16="http://schemas.microsoft.com/office/drawing/2014/main" id="{54405246-CCE2-4201-BBB1-D3F3EB6E740D}"/>
                </a:ext>
              </a:extLst>
            </p:cNvPr>
            <p:cNvSpPr/>
            <p:nvPr/>
          </p:nvSpPr>
          <p:spPr>
            <a:xfrm>
              <a:off x="8688288" y="1514642"/>
              <a:ext cx="460310" cy="445838"/>
            </a:xfrm>
            <a:custGeom>
              <a:avLst/>
              <a:gdLst>
                <a:gd name="T0" fmla="*/ 306 w 613"/>
                <a:gd name="T1" fmla="*/ 0 h 613"/>
                <a:gd name="T2" fmla="*/ 0 w 613"/>
                <a:gd name="T3" fmla="*/ 306 h 613"/>
                <a:gd name="T4" fmla="*/ 306 w 613"/>
                <a:gd name="T5" fmla="*/ 613 h 613"/>
                <a:gd name="T6" fmla="*/ 613 w 613"/>
                <a:gd name="T7" fmla="*/ 306 h 613"/>
                <a:gd name="T8" fmla="*/ 306 w 613"/>
                <a:gd name="T9" fmla="*/ 0 h 613"/>
                <a:gd name="T10" fmla="*/ 325 w 613"/>
                <a:gd name="T11" fmla="*/ 443 h 613"/>
                <a:gd name="T12" fmla="*/ 325 w 613"/>
                <a:gd name="T13" fmla="*/ 478 h 613"/>
                <a:gd name="T14" fmla="*/ 315 w 613"/>
                <a:gd name="T15" fmla="*/ 488 h 613"/>
                <a:gd name="T16" fmla="*/ 291 w 613"/>
                <a:gd name="T17" fmla="*/ 488 h 613"/>
                <a:gd name="T18" fmla="*/ 281 w 613"/>
                <a:gd name="T19" fmla="*/ 478 h 613"/>
                <a:gd name="T20" fmla="*/ 281 w 613"/>
                <a:gd name="T21" fmla="*/ 446 h 613"/>
                <a:gd name="T22" fmla="*/ 221 w 613"/>
                <a:gd name="T23" fmla="*/ 434 h 613"/>
                <a:gd name="T24" fmla="*/ 209 w 613"/>
                <a:gd name="T25" fmla="*/ 412 h 613"/>
                <a:gd name="T26" fmla="*/ 213 w 613"/>
                <a:gd name="T27" fmla="*/ 397 h 613"/>
                <a:gd name="T28" fmla="*/ 223 w 613"/>
                <a:gd name="T29" fmla="*/ 385 h 613"/>
                <a:gd name="T30" fmla="*/ 239 w 613"/>
                <a:gd name="T31" fmla="*/ 384 h 613"/>
                <a:gd name="T32" fmla="*/ 293 w 613"/>
                <a:gd name="T33" fmla="*/ 394 h 613"/>
                <a:gd name="T34" fmla="*/ 336 w 613"/>
                <a:gd name="T35" fmla="*/ 367 h 613"/>
                <a:gd name="T36" fmla="*/ 289 w 613"/>
                <a:gd name="T37" fmla="*/ 328 h 613"/>
                <a:gd name="T38" fmla="*/ 208 w 613"/>
                <a:gd name="T39" fmla="*/ 246 h 613"/>
                <a:gd name="T40" fmla="*/ 283 w 613"/>
                <a:gd name="T41" fmla="*/ 167 h 613"/>
                <a:gd name="T42" fmla="*/ 283 w 613"/>
                <a:gd name="T43" fmla="*/ 134 h 613"/>
                <a:gd name="T44" fmla="*/ 294 w 613"/>
                <a:gd name="T45" fmla="*/ 124 h 613"/>
                <a:gd name="T46" fmla="*/ 317 w 613"/>
                <a:gd name="T47" fmla="*/ 124 h 613"/>
                <a:gd name="T48" fmla="*/ 327 w 613"/>
                <a:gd name="T49" fmla="*/ 134 h 613"/>
                <a:gd name="T50" fmla="*/ 327 w 613"/>
                <a:gd name="T51" fmla="*/ 164 h 613"/>
                <a:gd name="T52" fmla="*/ 375 w 613"/>
                <a:gd name="T53" fmla="*/ 172 h 613"/>
                <a:gd name="T54" fmla="*/ 388 w 613"/>
                <a:gd name="T55" fmla="*/ 194 h 613"/>
                <a:gd name="T56" fmla="*/ 384 w 613"/>
                <a:gd name="T57" fmla="*/ 208 h 613"/>
                <a:gd name="T58" fmla="*/ 375 w 613"/>
                <a:gd name="T59" fmla="*/ 220 h 613"/>
                <a:gd name="T60" fmla="*/ 360 w 613"/>
                <a:gd name="T61" fmla="*/ 221 h 613"/>
                <a:gd name="T62" fmla="*/ 315 w 613"/>
                <a:gd name="T63" fmla="*/ 214 h 613"/>
                <a:gd name="T64" fmla="*/ 277 w 613"/>
                <a:gd name="T65" fmla="*/ 239 h 613"/>
                <a:gd name="T66" fmla="*/ 330 w 613"/>
                <a:gd name="T67" fmla="*/ 277 h 613"/>
                <a:gd name="T68" fmla="*/ 404 w 613"/>
                <a:gd name="T69" fmla="*/ 360 h 613"/>
                <a:gd name="T70" fmla="*/ 325 w 613"/>
                <a:gd name="T71" fmla="*/ 44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3" h="613">
                  <a:moveTo>
                    <a:pt x="306" y="0"/>
                  </a:moveTo>
                  <a:cubicBezTo>
                    <a:pt x="137" y="0"/>
                    <a:pt x="0" y="137"/>
                    <a:pt x="0" y="306"/>
                  </a:cubicBezTo>
                  <a:cubicBezTo>
                    <a:pt x="0" y="476"/>
                    <a:pt x="137" y="613"/>
                    <a:pt x="306" y="613"/>
                  </a:cubicBezTo>
                  <a:cubicBezTo>
                    <a:pt x="476" y="613"/>
                    <a:pt x="613" y="476"/>
                    <a:pt x="613" y="306"/>
                  </a:cubicBezTo>
                  <a:cubicBezTo>
                    <a:pt x="613" y="137"/>
                    <a:pt x="476" y="0"/>
                    <a:pt x="306" y="0"/>
                  </a:cubicBezTo>
                  <a:close/>
                  <a:moveTo>
                    <a:pt x="325" y="443"/>
                  </a:moveTo>
                  <a:lnTo>
                    <a:pt x="325" y="478"/>
                  </a:lnTo>
                  <a:cubicBezTo>
                    <a:pt x="325" y="484"/>
                    <a:pt x="321" y="488"/>
                    <a:pt x="315" y="488"/>
                  </a:cubicBezTo>
                  <a:lnTo>
                    <a:pt x="291" y="488"/>
                  </a:lnTo>
                  <a:cubicBezTo>
                    <a:pt x="286" y="488"/>
                    <a:pt x="281" y="484"/>
                    <a:pt x="281" y="478"/>
                  </a:cubicBezTo>
                  <a:lnTo>
                    <a:pt x="281" y="446"/>
                  </a:lnTo>
                  <a:cubicBezTo>
                    <a:pt x="260" y="445"/>
                    <a:pt x="238" y="440"/>
                    <a:pt x="221" y="434"/>
                  </a:cubicBezTo>
                  <a:cubicBezTo>
                    <a:pt x="212" y="431"/>
                    <a:pt x="207" y="421"/>
                    <a:pt x="209" y="412"/>
                  </a:cubicBezTo>
                  <a:lnTo>
                    <a:pt x="213" y="397"/>
                  </a:lnTo>
                  <a:cubicBezTo>
                    <a:pt x="215" y="391"/>
                    <a:pt x="218" y="387"/>
                    <a:pt x="223" y="385"/>
                  </a:cubicBezTo>
                  <a:cubicBezTo>
                    <a:pt x="228" y="382"/>
                    <a:pt x="233" y="382"/>
                    <a:pt x="239" y="384"/>
                  </a:cubicBezTo>
                  <a:cubicBezTo>
                    <a:pt x="254" y="390"/>
                    <a:pt x="273" y="394"/>
                    <a:pt x="293" y="394"/>
                  </a:cubicBezTo>
                  <a:cubicBezTo>
                    <a:pt x="318" y="394"/>
                    <a:pt x="336" y="384"/>
                    <a:pt x="336" y="367"/>
                  </a:cubicBezTo>
                  <a:cubicBezTo>
                    <a:pt x="336" y="350"/>
                    <a:pt x="322" y="339"/>
                    <a:pt x="289" y="328"/>
                  </a:cubicBezTo>
                  <a:cubicBezTo>
                    <a:pt x="241" y="312"/>
                    <a:pt x="208" y="289"/>
                    <a:pt x="208" y="246"/>
                  </a:cubicBezTo>
                  <a:cubicBezTo>
                    <a:pt x="208" y="207"/>
                    <a:pt x="236" y="176"/>
                    <a:pt x="283" y="167"/>
                  </a:cubicBezTo>
                  <a:lnTo>
                    <a:pt x="283" y="134"/>
                  </a:lnTo>
                  <a:cubicBezTo>
                    <a:pt x="283" y="129"/>
                    <a:pt x="288" y="124"/>
                    <a:pt x="294" y="124"/>
                  </a:cubicBezTo>
                  <a:lnTo>
                    <a:pt x="317" y="124"/>
                  </a:lnTo>
                  <a:cubicBezTo>
                    <a:pt x="323" y="124"/>
                    <a:pt x="327" y="129"/>
                    <a:pt x="327" y="134"/>
                  </a:cubicBezTo>
                  <a:lnTo>
                    <a:pt x="327" y="164"/>
                  </a:lnTo>
                  <a:cubicBezTo>
                    <a:pt x="348" y="165"/>
                    <a:pt x="363" y="168"/>
                    <a:pt x="375" y="172"/>
                  </a:cubicBezTo>
                  <a:cubicBezTo>
                    <a:pt x="385" y="175"/>
                    <a:pt x="390" y="185"/>
                    <a:pt x="388" y="194"/>
                  </a:cubicBezTo>
                  <a:lnTo>
                    <a:pt x="384" y="208"/>
                  </a:lnTo>
                  <a:cubicBezTo>
                    <a:pt x="383" y="213"/>
                    <a:pt x="380" y="217"/>
                    <a:pt x="375" y="220"/>
                  </a:cubicBezTo>
                  <a:cubicBezTo>
                    <a:pt x="370" y="222"/>
                    <a:pt x="365" y="223"/>
                    <a:pt x="360" y="221"/>
                  </a:cubicBezTo>
                  <a:cubicBezTo>
                    <a:pt x="349" y="217"/>
                    <a:pt x="334" y="214"/>
                    <a:pt x="315" y="214"/>
                  </a:cubicBezTo>
                  <a:cubicBezTo>
                    <a:pt x="286" y="214"/>
                    <a:pt x="277" y="226"/>
                    <a:pt x="277" y="239"/>
                  </a:cubicBezTo>
                  <a:cubicBezTo>
                    <a:pt x="277" y="253"/>
                    <a:pt x="292" y="263"/>
                    <a:pt x="330" y="277"/>
                  </a:cubicBezTo>
                  <a:cubicBezTo>
                    <a:pt x="383" y="296"/>
                    <a:pt x="404" y="320"/>
                    <a:pt x="404" y="360"/>
                  </a:cubicBezTo>
                  <a:cubicBezTo>
                    <a:pt x="404" y="400"/>
                    <a:pt x="376" y="434"/>
                    <a:pt x="325" y="4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Arial"/>
              </a:endParaRPr>
            </a:p>
          </p:txBody>
        </p:sp>
        <p:sp>
          <p:nvSpPr>
            <p:cNvPr id="22" name="house_86367">
              <a:extLst>
                <a:ext uri="{FF2B5EF4-FFF2-40B4-BE49-F238E27FC236}">
                  <a16:creationId xmlns:a16="http://schemas.microsoft.com/office/drawing/2014/main" id="{F9A4407D-583C-C7F7-0EBC-5680ABD16F21}"/>
                </a:ext>
              </a:extLst>
            </p:cNvPr>
            <p:cNvSpPr/>
            <p:nvPr/>
          </p:nvSpPr>
          <p:spPr>
            <a:xfrm>
              <a:off x="8040216" y="1518532"/>
              <a:ext cx="576356" cy="441948"/>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62" h="2045">
                  <a:moveTo>
                    <a:pt x="2626" y="826"/>
                  </a:moveTo>
                  <a:lnTo>
                    <a:pt x="1846" y="30"/>
                  </a:lnTo>
                  <a:cubicBezTo>
                    <a:pt x="1827" y="10"/>
                    <a:pt x="1802" y="0"/>
                    <a:pt x="1775" y="0"/>
                  </a:cubicBezTo>
                  <a:lnTo>
                    <a:pt x="888" y="0"/>
                  </a:lnTo>
                  <a:cubicBezTo>
                    <a:pt x="861" y="0"/>
                    <a:pt x="835" y="10"/>
                    <a:pt x="817" y="30"/>
                  </a:cubicBezTo>
                  <a:lnTo>
                    <a:pt x="37" y="826"/>
                  </a:lnTo>
                  <a:cubicBezTo>
                    <a:pt x="8" y="855"/>
                    <a:pt x="0" y="898"/>
                    <a:pt x="16" y="935"/>
                  </a:cubicBezTo>
                  <a:cubicBezTo>
                    <a:pt x="31" y="972"/>
                    <a:pt x="68" y="996"/>
                    <a:pt x="108" y="996"/>
                  </a:cubicBezTo>
                  <a:lnTo>
                    <a:pt x="207" y="996"/>
                  </a:lnTo>
                  <a:lnTo>
                    <a:pt x="207" y="1945"/>
                  </a:lnTo>
                  <a:cubicBezTo>
                    <a:pt x="207" y="2000"/>
                    <a:pt x="252" y="2045"/>
                    <a:pt x="307" y="2045"/>
                  </a:cubicBezTo>
                  <a:lnTo>
                    <a:pt x="2355" y="2045"/>
                  </a:lnTo>
                  <a:cubicBezTo>
                    <a:pt x="2411" y="2045"/>
                    <a:pt x="2455" y="2000"/>
                    <a:pt x="2455" y="1945"/>
                  </a:cubicBezTo>
                  <a:lnTo>
                    <a:pt x="2455" y="996"/>
                  </a:lnTo>
                  <a:lnTo>
                    <a:pt x="2555" y="996"/>
                  </a:lnTo>
                  <a:cubicBezTo>
                    <a:pt x="2595" y="996"/>
                    <a:pt x="2631" y="972"/>
                    <a:pt x="2647" y="935"/>
                  </a:cubicBezTo>
                  <a:cubicBezTo>
                    <a:pt x="2662" y="898"/>
                    <a:pt x="2654" y="855"/>
                    <a:pt x="2626" y="826"/>
                  </a:cubicBezTo>
                  <a:close/>
                  <a:moveTo>
                    <a:pt x="2021" y="1172"/>
                  </a:moveTo>
                  <a:lnTo>
                    <a:pt x="2021" y="1843"/>
                  </a:lnTo>
                  <a:lnTo>
                    <a:pt x="1632" y="1843"/>
                  </a:lnTo>
                  <a:lnTo>
                    <a:pt x="1632" y="1172"/>
                  </a:lnTo>
                  <a:lnTo>
                    <a:pt x="2021" y="1172"/>
                  </a:lnTo>
                  <a:close/>
                  <a:moveTo>
                    <a:pt x="677" y="1466"/>
                  </a:moveTo>
                  <a:lnTo>
                    <a:pt x="677" y="1152"/>
                  </a:lnTo>
                  <a:lnTo>
                    <a:pt x="1159" y="1152"/>
                  </a:lnTo>
                  <a:lnTo>
                    <a:pt x="1159" y="1466"/>
                  </a:lnTo>
                  <a:lnTo>
                    <a:pt x="677" y="14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组合 23">
            <a:extLst>
              <a:ext uri="{FF2B5EF4-FFF2-40B4-BE49-F238E27FC236}">
                <a16:creationId xmlns:a16="http://schemas.microsoft.com/office/drawing/2014/main" id="{28DEB005-0723-110A-6967-9115F70F99CC}"/>
              </a:ext>
            </a:extLst>
          </p:cNvPr>
          <p:cNvGrpSpPr/>
          <p:nvPr/>
        </p:nvGrpSpPr>
        <p:grpSpPr>
          <a:xfrm>
            <a:off x="1864444" y="2719854"/>
            <a:ext cx="3893353" cy="378140"/>
            <a:chOff x="1502824" y="1607818"/>
            <a:chExt cx="3117012" cy="378140"/>
          </a:xfrm>
        </p:grpSpPr>
        <p:sp>
          <p:nvSpPr>
            <p:cNvPr id="25" name="矩形 24">
              <a:extLst>
                <a:ext uri="{FF2B5EF4-FFF2-40B4-BE49-F238E27FC236}">
                  <a16:creationId xmlns:a16="http://schemas.microsoft.com/office/drawing/2014/main" id="{E9EC1353-D8E7-E054-FF66-1E3D59F4867A}"/>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78179C0A-7B4F-091D-8D06-4D74F82D9C0B}"/>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发生髋部骨折</a:t>
              </a:r>
              <a:r>
                <a:rPr lang="en-US" altLang="zh-CN" sz="1800" b="1" dirty="0">
                  <a:solidFill>
                    <a:schemeClr val="accent1"/>
                  </a:solidFill>
                  <a:latin typeface="+mn-ea"/>
                </a:rPr>
                <a:t>1</a:t>
              </a:r>
              <a:r>
                <a:rPr lang="zh-CN" altLang="en-US" sz="1800" b="1" dirty="0">
                  <a:solidFill>
                    <a:schemeClr val="accent1"/>
                  </a:solidFill>
                  <a:latin typeface="+mn-ea"/>
                </a:rPr>
                <a:t>年内</a:t>
              </a:r>
            </a:p>
          </p:txBody>
        </p:sp>
      </p:grpSp>
      <p:grpSp>
        <p:nvGrpSpPr>
          <p:cNvPr id="27" name="组合 26">
            <a:extLst>
              <a:ext uri="{FF2B5EF4-FFF2-40B4-BE49-F238E27FC236}">
                <a16:creationId xmlns:a16="http://schemas.microsoft.com/office/drawing/2014/main" id="{5B69BAFB-D9FF-6B1C-B718-C91449205936}"/>
              </a:ext>
            </a:extLst>
          </p:cNvPr>
          <p:cNvGrpSpPr/>
          <p:nvPr/>
        </p:nvGrpSpPr>
        <p:grpSpPr>
          <a:xfrm>
            <a:off x="6461181" y="2719854"/>
            <a:ext cx="3893353" cy="378140"/>
            <a:chOff x="1502824" y="1607818"/>
            <a:chExt cx="3117012" cy="378140"/>
          </a:xfrm>
        </p:grpSpPr>
        <p:sp>
          <p:nvSpPr>
            <p:cNvPr id="28" name="矩形 27">
              <a:extLst>
                <a:ext uri="{FF2B5EF4-FFF2-40B4-BE49-F238E27FC236}">
                  <a16:creationId xmlns:a16="http://schemas.microsoft.com/office/drawing/2014/main" id="{C37ADD84-A5E1-A1D3-68B3-1D7200EA58A5}"/>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B67F94F1-876C-BD4A-CDBD-F3A2951B5B9D}"/>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骨质疏松性骨折医疗费用</a:t>
              </a:r>
            </a:p>
          </p:txBody>
        </p:sp>
      </p:grpSp>
      <p:graphicFrame>
        <p:nvGraphicFramePr>
          <p:cNvPr id="33" name="图表 32">
            <a:extLst>
              <a:ext uri="{FF2B5EF4-FFF2-40B4-BE49-F238E27FC236}">
                <a16:creationId xmlns:a16="http://schemas.microsoft.com/office/drawing/2014/main" id="{95F42A69-EE0E-93A5-6708-47EE78B699DA}"/>
              </a:ext>
            </a:extLst>
          </p:cNvPr>
          <p:cNvGraphicFramePr/>
          <p:nvPr>
            <p:extLst>
              <p:ext uri="{D42A27DB-BD31-4B8C-83A1-F6EECF244321}">
                <p14:modId xmlns:p14="http://schemas.microsoft.com/office/powerpoint/2010/main" val="3475167721"/>
              </p:ext>
            </p:extLst>
          </p:nvPr>
        </p:nvGraphicFramePr>
        <p:xfrm>
          <a:off x="1697636" y="3174016"/>
          <a:ext cx="2154633" cy="218733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5" name="图表 34">
            <a:extLst>
              <a:ext uri="{FF2B5EF4-FFF2-40B4-BE49-F238E27FC236}">
                <a16:creationId xmlns:a16="http://schemas.microsoft.com/office/drawing/2014/main" id="{09A48D7D-217F-C779-E006-D73D24A11C44}"/>
              </a:ext>
            </a:extLst>
          </p:cNvPr>
          <p:cNvGraphicFramePr/>
          <p:nvPr>
            <p:extLst>
              <p:ext uri="{D42A27DB-BD31-4B8C-83A1-F6EECF244321}">
                <p14:modId xmlns:p14="http://schemas.microsoft.com/office/powerpoint/2010/main" val="1979069574"/>
              </p:ext>
            </p:extLst>
          </p:nvPr>
        </p:nvGraphicFramePr>
        <p:xfrm>
          <a:off x="3769972" y="3174016"/>
          <a:ext cx="2154633" cy="2187334"/>
        </p:xfrm>
        <a:graphic>
          <a:graphicData uri="http://schemas.openxmlformats.org/drawingml/2006/chart">
            <c:chart xmlns:c="http://schemas.openxmlformats.org/drawingml/2006/chart" xmlns:r="http://schemas.openxmlformats.org/officeDocument/2006/relationships" r:id="rId11"/>
          </a:graphicData>
        </a:graphic>
      </p:graphicFrame>
      <p:sp>
        <p:nvSpPr>
          <p:cNvPr id="169" name="矩形 168"/>
          <p:cNvSpPr/>
          <p:nvPr/>
        </p:nvSpPr>
        <p:spPr>
          <a:xfrm>
            <a:off x="2270443" y="4268647"/>
            <a:ext cx="1009018"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0460A9"/>
                </a:solidFill>
                <a:latin typeface="微软雅黑" panose="020B0503020204020204" pitchFamily="34" charset="-122"/>
                <a:ea typeface="微软雅黑" panose="020B0503020204020204" pitchFamily="34" charset="-122"/>
              </a:rPr>
              <a:t>死于各种并发症</a:t>
            </a:r>
          </a:p>
        </p:txBody>
      </p:sp>
      <p:sp>
        <p:nvSpPr>
          <p:cNvPr id="174" name="矩形 173"/>
          <p:cNvSpPr/>
          <p:nvPr/>
        </p:nvSpPr>
        <p:spPr>
          <a:xfrm>
            <a:off x="4326539" y="4268647"/>
            <a:ext cx="1041498"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0460A9"/>
                </a:solidFill>
                <a:latin typeface="微软雅黑" panose="020B0503020204020204" pitchFamily="34" charset="-122"/>
                <a:ea typeface="微软雅黑" panose="020B0503020204020204" pitchFamily="34" charset="-122"/>
              </a:rPr>
              <a:t>致残</a:t>
            </a:r>
          </a:p>
        </p:txBody>
      </p:sp>
      <p:sp>
        <p:nvSpPr>
          <p:cNvPr id="38" name="矩形 37">
            <a:extLst>
              <a:ext uri="{FF2B5EF4-FFF2-40B4-BE49-F238E27FC236}">
                <a16:creationId xmlns:a16="http://schemas.microsoft.com/office/drawing/2014/main" id="{16D3AA58-5680-30E9-627E-3E80A053FB58}"/>
              </a:ext>
            </a:extLst>
          </p:cNvPr>
          <p:cNvSpPr/>
          <p:nvPr/>
        </p:nvSpPr>
        <p:spPr>
          <a:xfrm>
            <a:off x="2270443" y="3747078"/>
            <a:ext cx="1009018"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460A9"/>
                </a:solidFill>
                <a:latin typeface="微软雅黑" panose="020B0503020204020204" pitchFamily="34" charset="-122"/>
                <a:ea typeface="微软雅黑" panose="020B0503020204020204" pitchFamily="34" charset="-122"/>
              </a:rPr>
              <a:t>20%</a:t>
            </a:r>
            <a:endParaRPr lang="zh-CN" altLang="en-US" sz="2800" b="1" dirty="0">
              <a:solidFill>
                <a:srgbClr val="0460A9"/>
              </a:solidFill>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596AD159-C1C1-C8E5-E04A-34FA70406E36}"/>
              </a:ext>
            </a:extLst>
          </p:cNvPr>
          <p:cNvSpPr/>
          <p:nvPr/>
        </p:nvSpPr>
        <p:spPr>
          <a:xfrm>
            <a:off x="4342779" y="3747078"/>
            <a:ext cx="1009018"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460A9"/>
                </a:solidFill>
                <a:latin typeface="微软雅黑" panose="020B0503020204020204" pitchFamily="34" charset="-122"/>
                <a:ea typeface="微软雅黑" panose="020B0503020204020204" pitchFamily="34" charset="-122"/>
              </a:rPr>
              <a:t>50%</a:t>
            </a:r>
            <a:endParaRPr lang="zh-CN" altLang="en-US" sz="2800" b="1" dirty="0">
              <a:solidFill>
                <a:srgbClr val="0460A9"/>
              </a:solidFill>
              <a:latin typeface="微软雅黑" panose="020B0503020204020204" pitchFamily="34" charset="-122"/>
              <a:ea typeface="微软雅黑" panose="020B0503020204020204" pitchFamily="34" charset="-122"/>
            </a:endParaRPr>
          </a:p>
        </p:txBody>
      </p:sp>
      <p:graphicFrame>
        <p:nvGraphicFramePr>
          <p:cNvPr id="212" name="图表 211"/>
          <p:cNvGraphicFramePr/>
          <p:nvPr>
            <p:extLst>
              <p:ext uri="{D42A27DB-BD31-4B8C-83A1-F6EECF244321}">
                <p14:modId xmlns:p14="http://schemas.microsoft.com/office/powerpoint/2010/main" val="440224618"/>
              </p:ext>
            </p:extLst>
          </p:nvPr>
        </p:nvGraphicFramePr>
        <p:xfrm>
          <a:off x="6504368" y="3196764"/>
          <a:ext cx="3955720" cy="2230296"/>
        </p:xfrm>
        <a:graphic>
          <a:graphicData uri="http://schemas.openxmlformats.org/drawingml/2006/chart">
            <c:chart xmlns:c="http://schemas.openxmlformats.org/drawingml/2006/chart" xmlns:r="http://schemas.openxmlformats.org/officeDocument/2006/relationships" r:id="rId12"/>
          </a:graphicData>
        </a:graphic>
      </p:graphicFrame>
      <p:sp>
        <p:nvSpPr>
          <p:cNvPr id="213" name="TextBox 8"/>
          <p:cNvSpPr txBox="1"/>
          <p:nvPr/>
        </p:nvSpPr>
        <p:spPr>
          <a:xfrm rot="16200000">
            <a:off x="5502888" y="4108309"/>
            <a:ext cx="1836674" cy="307777"/>
          </a:xfrm>
          <a:prstGeom prst="rect">
            <a:avLst/>
          </a:prstGeom>
          <a:noFill/>
        </p:spPr>
        <p:txBody>
          <a:bodyPr wrap="square" rtlCol="0">
            <a:spAutoFit/>
          </a:bodyPr>
          <a:lstStyle/>
          <a:p>
            <a:pPr algn="ctr"/>
            <a:r>
              <a:rPr lang="zh-CN" altLang="en-US" sz="1400" b="1" dirty="0">
                <a:solidFill>
                  <a:srgbClr val="000000"/>
                </a:solidFill>
                <a:latin typeface="微软雅黑" panose="020B0503020204020204" pitchFamily="34" charset="-122"/>
                <a:ea typeface="微软雅黑" panose="020B0503020204020204" pitchFamily="34" charset="-122"/>
              </a:rPr>
              <a:t>医疗费用</a:t>
            </a:r>
            <a:r>
              <a:rPr lang="en-US" altLang="zh-CN" sz="1400" b="1" dirty="0">
                <a:solidFill>
                  <a:srgbClr val="000000"/>
                </a:solidFill>
                <a:latin typeface="微软雅黑" panose="020B0503020204020204" pitchFamily="34" charset="-122"/>
                <a:ea typeface="微软雅黑" panose="020B0503020204020204" pitchFamily="34" charset="-122"/>
              </a:rPr>
              <a:t>(</a:t>
            </a:r>
            <a:r>
              <a:rPr lang="zh-CN" altLang="en-US" sz="1400" b="1" dirty="0">
                <a:solidFill>
                  <a:srgbClr val="000000"/>
                </a:solidFill>
                <a:latin typeface="微软雅黑" panose="020B0503020204020204" pitchFamily="34" charset="-122"/>
                <a:ea typeface="微软雅黑" panose="020B0503020204020204" pitchFamily="34" charset="-122"/>
              </a:rPr>
              <a:t>亿元</a:t>
            </a:r>
            <a:r>
              <a:rPr lang="en-US" altLang="zh-CN" sz="1400" b="1" dirty="0">
                <a:solidFill>
                  <a:srgbClr val="000000"/>
                </a:solidFill>
                <a:latin typeface="微软雅黑" panose="020B0503020204020204" pitchFamily="34" charset="-122"/>
                <a:ea typeface="微软雅黑" panose="020B0503020204020204" pitchFamily="34" charset="-122"/>
              </a:rPr>
              <a:t>)</a:t>
            </a:r>
            <a:endParaRPr lang="zh-CN" altLang="en-US" sz="1400" b="1" dirty="0">
              <a:solidFill>
                <a:srgbClr val="000000"/>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159BCFE3-8251-D001-F24C-6597945755E1}"/>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94A952EA-2856-9946-0DD8-7E16661C3B88}"/>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37FCB9A-5959-3954-ED8F-1798E3AE5E00}"/>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221D772-1E61-F08D-9C37-FF9F4891F0D9}"/>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836DB2AA-81DF-9AB4-099B-D4F2C73FDB60}"/>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A741F57B-2D8E-8FC3-127D-1529232F1DCF}"/>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68FFC5F9-0C5E-0915-88EE-52C5187BB4F4}"/>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3971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ï$ḷiḑe"/>
        <p:cNvGrpSpPr/>
        <p:nvPr/>
      </p:nvGrpSpPr>
      <p:grpSpPr>
        <a:xfrm>
          <a:off x="0" y="0"/>
          <a:ext cx="0" cy="0"/>
          <a:chOff x="0" y="0"/>
          <a:chExt cx="0" cy="0"/>
        </a:xfrm>
      </p:grpSpPr>
      <p:sp>
        <p:nvSpPr>
          <p:cNvPr id="6" name="文本占位符 5">
            <a:extLst>
              <a:ext uri="{FF2B5EF4-FFF2-40B4-BE49-F238E27FC236}">
                <a16:creationId xmlns:a16="http://schemas.microsoft.com/office/drawing/2014/main" id="{9CC72BD1-46F5-5986-431D-F06FA83218E1}"/>
              </a:ext>
            </a:extLst>
          </p:cNvPr>
          <p:cNvSpPr>
            <a:spLocks noGrp="1"/>
          </p:cNvSpPr>
          <p:nvPr>
            <p:ph type="body" sz="quarter" idx="10"/>
          </p:nvPr>
        </p:nvSpPr>
        <p:spPr/>
        <p:txBody>
          <a:bodyPr/>
          <a:lstStyle/>
          <a:p>
            <a:r>
              <a:rPr lang="zh-CN" altLang="en-US" dirty="0"/>
              <a:t>居民对骨质疏松症认知普遍不足</a:t>
            </a:r>
            <a:r>
              <a:rPr lang="en-US" altLang="zh-CN" dirty="0"/>
              <a:t>, </a:t>
            </a:r>
            <a:r>
              <a:rPr lang="zh-CN" altLang="en-US" dirty="0"/>
              <a:t>骨密度检测率亟待提高</a:t>
            </a:r>
          </a:p>
        </p:txBody>
      </p:sp>
      <p:sp>
        <p:nvSpPr>
          <p:cNvPr id="7" name="文本占位符 6">
            <a:extLst>
              <a:ext uri="{FF2B5EF4-FFF2-40B4-BE49-F238E27FC236}">
                <a16:creationId xmlns:a16="http://schemas.microsoft.com/office/drawing/2014/main" id="{63E5D1FC-EB32-D9D8-69D5-6476222FF63F}"/>
              </a:ext>
            </a:extLst>
          </p:cNvPr>
          <p:cNvSpPr>
            <a:spLocks noGrp="1"/>
          </p:cNvSpPr>
          <p:nvPr>
            <p:ph type="body" sz="quarter" idx="11"/>
          </p:nvPr>
        </p:nvSpPr>
        <p:spPr>
          <a:xfrm>
            <a:off x="482600" y="6197600"/>
            <a:ext cx="11272838" cy="246221"/>
          </a:xfrm>
        </p:spPr>
        <p:txBody>
          <a:bodyPr/>
          <a:lstStyle/>
          <a:p>
            <a:r>
              <a:rPr lang="zh-CN" altLang="en-US" dirty="0"/>
              <a:t>中国疾病控制中心</a:t>
            </a:r>
            <a:r>
              <a:rPr lang="en-US" altLang="zh-CN" dirty="0"/>
              <a:t>, </a:t>
            </a:r>
            <a:r>
              <a:rPr lang="zh-CN" altLang="en-US" dirty="0"/>
              <a:t>中华医学会骨质疏松和骨矿盐疾病分会</a:t>
            </a:r>
            <a:r>
              <a:rPr lang="en-US" altLang="zh-CN" dirty="0"/>
              <a:t>. </a:t>
            </a:r>
            <a:r>
              <a:rPr lang="zh-CN" altLang="en-US" dirty="0"/>
              <a:t>中国骨质疏松症流行病学调查报告（</a:t>
            </a:r>
            <a:r>
              <a:rPr lang="en-US" altLang="zh-CN" dirty="0"/>
              <a:t>2018</a:t>
            </a:r>
            <a:r>
              <a:rPr lang="zh-CN" altLang="en-US" dirty="0"/>
              <a:t>）</a:t>
            </a:r>
            <a:r>
              <a:rPr lang="en-US" altLang="zh-CN" dirty="0"/>
              <a:t>[M]. </a:t>
            </a:r>
            <a:r>
              <a:rPr lang="zh-CN" altLang="en-US" dirty="0"/>
              <a:t>北京</a:t>
            </a:r>
            <a:r>
              <a:rPr lang="en-US" altLang="zh-CN" dirty="0"/>
              <a:t>:</a:t>
            </a:r>
            <a:r>
              <a:rPr lang="zh-CN" altLang="en-US" dirty="0"/>
              <a:t>人民卫生出版社</a:t>
            </a:r>
            <a:r>
              <a:rPr lang="en-US" altLang="zh-CN" dirty="0"/>
              <a:t>, 2021.</a:t>
            </a:r>
          </a:p>
          <a:p>
            <a:r>
              <a:rPr lang="en-US" altLang="zh-CN" dirty="0"/>
              <a:t>Wang L, Yu W, Yin X, et al. Prevalence of Osteoporosis and Fracture in China: The China Osteoporosis Prevalence Study [J]. JAMA </a:t>
            </a:r>
            <a:r>
              <a:rPr lang="en-US" altLang="zh-CN" dirty="0" err="1"/>
              <a:t>Netw</a:t>
            </a:r>
            <a:r>
              <a:rPr lang="en-US" altLang="zh-CN" dirty="0"/>
              <a:t> Open, 2021, 4: e2121106.</a:t>
            </a:r>
          </a:p>
        </p:txBody>
      </p:sp>
      <p:sp>
        <p:nvSpPr>
          <p:cNvPr id="23" name="标题 1"/>
          <p:cNvSpPr>
            <a:spLocks noGrp="1"/>
          </p:cNvSpPr>
          <p:nvPr>
            <p:ph type="title" idx="4294967295"/>
          </p:nvPr>
        </p:nvSpPr>
        <p:spPr>
          <a:xfrm>
            <a:off x="0" y="-4013200"/>
            <a:ext cx="8986838" cy="555625"/>
          </a:xfrm>
        </p:spPr>
        <p:txBody>
          <a:bodyPr>
            <a:normAutofit/>
          </a:bodyPr>
          <a:lstStyle/>
          <a:p>
            <a:r>
              <a:rPr lang="zh-CN" altLang="en-US" sz="2800" b="1" dirty="0">
                <a:latin typeface="微软雅黑" panose="020B0503020204020204" pitchFamily="34" charset="-122"/>
                <a:ea typeface="微软雅黑" panose="020B0503020204020204" pitchFamily="34" charset="-122"/>
              </a:rPr>
              <a:t>居民对骨质疏松症认知普遍不足</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骨密度检测率亟待提高</a:t>
            </a:r>
          </a:p>
        </p:txBody>
      </p:sp>
      <p:sp>
        <p:nvSpPr>
          <p:cNvPr id="9" name="MH_Text_1">
            <a:extLst>
              <a:ext uri="{FF2B5EF4-FFF2-40B4-BE49-F238E27FC236}">
                <a16:creationId xmlns:a16="http://schemas.microsoft.com/office/drawing/2014/main" id="{BE4EE29F-4E90-D1EB-E220-FC944CAC2CFA}"/>
              </a:ext>
            </a:extLst>
          </p:cNvPr>
          <p:cNvSpPr/>
          <p:nvPr/>
        </p:nvSpPr>
        <p:spPr>
          <a:xfrm>
            <a:off x="482599" y="1165513"/>
            <a:ext cx="11216341" cy="3291736"/>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4" name="组合 33">
            <a:extLst>
              <a:ext uri="{FF2B5EF4-FFF2-40B4-BE49-F238E27FC236}">
                <a16:creationId xmlns:a16="http://schemas.microsoft.com/office/drawing/2014/main" id="{A6B4CFB7-F747-2BFA-195A-A10404385E15}"/>
              </a:ext>
            </a:extLst>
          </p:cNvPr>
          <p:cNvGrpSpPr/>
          <p:nvPr/>
        </p:nvGrpSpPr>
        <p:grpSpPr>
          <a:xfrm>
            <a:off x="1429720" y="1350374"/>
            <a:ext cx="2550631" cy="2922015"/>
            <a:chOff x="1434951" y="951170"/>
            <a:chExt cx="2550631" cy="2922015"/>
          </a:xfrm>
        </p:grpSpPr>
        <p:grpSp>
          <p:nvGrpSpPr>
            <p:cNvPr id="12" name="组合 11">
              <a:extLst>
                <a:ext uri="{FF2B5EF4-FFF2-40B4-BE49-F238E27FC236}">
                  <a16:creationId xmlns:a16="http://schemas.microsoft.com/office/drawing/2014/main" id="{05391E00-860B-826B-222A-CB56880A94F2}"/>
                </a:ext>
              </a:extLst>
            </p:cNvPr>
            <p:cNvGrpSpPr/>
            <p:nvPr/>
          </p:nvGrpSpPr>
          <p:grpSpPr>
            <a:xfrm>
              <a:off x="1486426" y="3037870"/>
              <a:ext cx="2499156" cy="835315"/>
              <a:chOff x="860541" y="3037870"/>
              <a:chExt cx="2499156" cy="835315"/>
            </a:xfrm>
          </p:grpSpPr>
          <p:sp>
            <p:nvSpPr>
              <p:cNvPr id="10" name="矩形: 圆角 9">
                <a:extLst>
                  <a:ext uri="{FF2B5EF4-FFF2-40B4-BE49-F238E27FC236}">
                    <a16:creationId xmlns:a16="http://schemas.microsoft.com/office/drawing/2014/main" id="{3BDAE885-EBCD-D7E0-F6B9-0F80FCFC0992}"/>
                  </a:ext>
                </a:extLst>
              </p:cNvPr>
              <p:cNvSpPr/>
              <p:nvPr/>
            </p:nvSpPr>
            <p:spPr bwMode="auto">
              <a:xfrm>
                <a:off x="860541" y="3037870"/>
                <a:ext cx="2499156" cy="835315"/>
              </a:xfrm>
              <a:prstGeom prst="roundRect">
                <a:avLst>
                  <a:gd name="adj" fmla="val 1514"/>
                </a:avLst>
              </a:prstGeom>
              <a:solidFill>
                <a:schemeClr val="bg1"/>
              </a:solidFill>
              <a:ln w="6350" cap="flat" cmpd="sng" algn="ctr">
                <a:solidFill>
                  <a:schemeClr val="accent1"/>
                </a:solidFill>
                <a:prstDash val="solid"/>
                <a:round/>
                <a:headEnd type="none" w="med" len="med"/>
                <a:tailEnd type="none" w="med" len="med"/>
              </a:ln>
              <a:effectLst>
                <a:outerShdw dist="50800" dir="2700000" algn="tl" rotWithShape="0">
                  <a:schemeClr val="accent1"/>
                </a:outerShdw>
              </a:effectLst>
            </p:spPr>
            <p:txBody>
              <a:bodyPr vert="horz" wrap="square" lIns="91440" tIns="45720" rIns="91440" bIns="45720" numCol="1" rtlCol="0" anchor="ctr" anchorCtr="0" compatLnSpc="1"/>
              <a:lstStyle/>
              <a:p>
                <a:pPr marR="0" lvl="0" algn="ctr" defTabSz="914400" rtl="0" eaLnBrk="1" fontAlgn="base" latinLnBrk="0" hangingPunct="1">
                  <a:lnSpc>
                    <a:spcPct val="100000"/>
                  </a:lnSpc>
                  <a:spcBef>
                    <a:spcPct val="0"/>
                  </a:spcBef>
                  <a:spcAft>
                    <a:spcPct val="0"/>
                  </a:spcAft>
                  <a:buClrTx/>
                  <a:buSzTx/>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11" name="TextBox 15">
                <a:extLst>
                  <a:ext uri="{FF2B5EF4-FFF2-40B4-BE49-F238E27FC236}">
                    <a16:creationId xmlns:a16="http://schemas.microsoft.com/office/drawing/2014/main" id="{30DA8D4A-54C1-1D7C-90AC-6DE8535C8059}"/>
                  </a:ext>
                </a:extLst>
              </p:cNvPr>
              <p:cNvSpPr txBox="1"/>
              <p:nvPr/>
            </p:nvSpPr>
            <p:spPr>
              <a:xfrm>
                <a:off x="975122" y="3132362"/>
                <a:ext cx="2269995" cy="646331"/>
              </a:xfrm>
              <a:prstGeom prst="rect">
                <a:avLst/>
              </a:prstGeom>
              <a:noFill/>
            </p:spPr>
            <p:txBody>
              <a:bodyPr wrap="square" rtlCol="0">
                <a:spAutoFit/>
              </a:bodyPr>
              <a:lstStyle/>
              <a:p>
                <a:pPr algn="ctr">
                  <a:buClr>
                    <a:srgbClr val="0070C0"/>
                  </a:buClr>
                  <a:defRPr/>
                </a:pPr>
                <a:r>
                  <a:rPr lang="zh-CN" altLang="en-US" b="1" dirty="0">
                    <a:solidFill>
                      <a:srgbClr val="0460A9"/>
                    </a:solidFill>
                    <a:latin typeface="+mn-ea"/>
                    <a:cs typeface="+mn-ea"/>
                    <a:sym typeface="+mn-lt"/>
                  </a:rPr>
                  <a:t>接受过骨密度检测的比例为</a:t>
                </a:r>
                <a:r>
                  <a:rPr lang="en-US" altLang="zh-CN" b="1" dirty="0">
                    <a:solidFill>
                      <a:srgbClr val="0460A9"/>
                    </a:solidFill>
                    <a:latin typeface="+mn-ea"/>
                    <a:cs typeface="+mn-ea"/>
                    <a:sym typeface="+mn-lt"/>
                  </a:rPr>
                  <a:t>3.7% </a:t>
                </a:r>
              </a:p>
            </p:txBody>
          </p:sp>
        </p:grpSp>
        <p:grpSp>
          <p:nvGrpSpPr>
            <p:cNvPr id="21" name="组合 20"/>
            <p:cNvGrpSpPr/>
            <p:nvPr/>
          </p:nvGrpSpPr>
          <p:grpSpPr>
            <a:xfrm>
              <a:off x="1434951" y="951170"/>
              <a:ext cx="2550631" cy="2086700"/>
              <a:chOff x="236624" y="1429441"/>
              <a:chExt cx="3875293" cy="2128811"/>
            </a:xfrm>
          </p:grpSpPr>
          <p:graphicFrame>
            <p:nvGraphicFramePr>
              <p:cNvPr id="15" name="图表 14"/>
              <p:cNvGraphicFramePr/>
              <p:nvPr>
                <p:extLst>
                  <p:ext uri="{D42A27DB-BD31-4B8C-83A1-F6EECF244321}">
                    <p14:modId xmlns:p14="http://schemas.microsoft.com/office/powerpoint/2010/main" val="3871590302"/>
                  </p:ext>
                </p:extLst>
              </p:nvPr>
            </p:nvGraphicFramePr>
            <p:xfrm>
              <a:off x="236624" y="1429441"/>
              <a:ext cx="3875293" cy="2128811"/>
            </p:xfrm>
            <a:graphic>
              <a:graphicData uri="http://schemas.openxmlformats.org/drawingml/2006/chart">
                <c:chart xmlns:c="http://schemas.openxmlformats.org/drawingml/2006/chart" xmlns:r="http://schemas.openxmlformats.org/officeDocument/2006/relationships" r:id="rId10"/>
              </a:graphicData>
            </a:graphic>
          </p:graphicFrame>
          <p:sp>
            <p:nvSpPr>
              <p:cNvPr id="16" name="矩形 15"/>
              <p:cNvSpPr/>
              <p:nvPr/>
            </p:nvSpPr>
            <p:spPr>
              <a:xfrm>
                <a:off x="1158521" y="2483016"/>
                <a:ext cx="2041849" cy="523220"/>
              </a:xfrm>
              <a:prstGeom prst="rect">
                <a:avLst/>
              </a:prstGeom>
            </p:spPr>
            <p:txBody>
              <a:bodyPr wrap="square">
                <a:spAutoFit/>
              </a:bodyPr>
              <a:lstStyle/>
              <a:p>
                <a:pPr algn="ctr">
                  <a:defRPr sz="2800" b="1" i="0" u="none" strike="noStrike" kern="1200" spc="0" baseline="0">
                    <a:solidFill>
                      <a:srgbClr val="0460A9"/>
                    </a:solidFill>
                    <a:latin typeface="+mn-lt"/>
                    <a:ea typeface="+mn-ea"/>
                    <a:cs typeface="+mn-cs"/>
                  </a:defRPr>
                </a:pPr>
                <a:r>
                  <a:rPr lang="en-US" altLang="zh-CN" b="1" dirty="0">
                    <a:solidFill>
                      <a:schemeClr val="bg1"/>
                    </a:solidFill>
                  </a:rPr>
                  <a:t>3.7%</a:t>
                </a:r>
                <a:endParaRPr lang="zh-CN" altLang="en-US" b="1" dirty="0">
                  <a:solidFill>
                    <a:schemeClr val="bg1"/>
                  </a:solidFill>
                </a:endParaRPr>
              </a:p>
            </p:txBody>
          </p:sp>
        </p:grpSp>
      </p:grpSp>
      <p:sp>
        <p:nvSpPr>
          <p:cNvPr id="13" name="矩形: 圆角 12">
            <a:extLst>
              <a:ext uri="{FF2B5EF4-FFF2-40B4-BE49-F238E27FC236}">
                <a16:creationId xmlns:a16="http://schemas.microsoft.com/office/drawing/2014/main" id="{A09498BD-9E35-3E2E-F64C-6887C9FF0DBD}"/>
              </a:ext>
            </a:extLst>
          </p:cNvPr>
          <p:cNvSpPr/>
          <p:nvPr/>
        </p:nvSpPr>
        <p:spPr>
          <a:xfrm>
            <a:off x="4512841" y="1603140"/>
            <a:ext cx="2735988" cy="938006"/>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DC4A1803-7CDC-15FB-B6AB-3EEFE2D95F89}"/>
              </a:ext>
            </a:extLst>
          </p:cNvPr>
          <p:cNvSpPr txBox="1"/>
          <p:nvPr/>
        </p:nvSpPr>
        <p:spPr>
          <a:xfrm>
            <a:off x="4512841" y="2168314"/>
            <a:ext cx="2735988" cy="345094"/>
          </a:xfrm>
          <a:prstGeom prst="rect">
            <a:avLst/>
          </a:prstGeom>
          <a:noFill/>
        </p:spPr>
        <p:txBody>
          <a:bodyPr wrap="square">
            <a:spAutoFit/>
          </a:bodyPr>
          <a:lstStyle/>
          <a:p>
            <a:pPr algn="ctr">
              <a:lnSpc>
                <a:spcPct val="130000"/>
              </a:lnSpc>
            </a:pPr>
            <a:r>
              <a:rPr lang="zh-CN" altLang="en-US" sz="1400" b="1" dirty="0">
                <a:solidFill>
                  <a:schemeClr val="accent2">
                    <a:lumMod val="75000"/>
                  </a:schemeClr>
                </a:solidFill>
                <a:latin typeface="+mn-ea"/>
              </a:rPr>
              <a:t>男性</a:t>
            </a:r>
            <a:r>
              <a:rPr lang="zh-CN" altLang="en-US" sz="1400" dirty="0">
                <a:solidFill>
                  <a:srgbClr val="000000"/>
                </a:solidFill>
                <a:latin typeface="+mn-ea"/>
              </a:rPr>
              <a:t>骨密度检测比例为</a:t>
            </a:r>
            <a:r>
              <a:rPr lang="en-US" altLang="zh-CN" sz="1400" dirty="0">
                <a:solidFill>
                  <a:srgbClr val="000000"/>
                </a:solidFill>
                <a:latin typeface="+mn-ea"/>
              </a:rPr>
              <a:t>3.2%</a:t>
            </a:r>
          </a:p>
        </p:txBody>
      </p:sp>
      <p:sp>
        <p:nvSpPr>
          <p:cNvPr id="40" name="businessman_45661">
            <a:extLst>
              <a:ext uri="{FF2B5EF4-FFF2-40B4-BE49-F238E27FC236}">
                <a16:creationId xmlns:a16="http://schemas.microsoft.com/office/drawing/2014/main" id="{54405246-CCE2-4201-BBB1-D3F3EB6E740D}"/>
              </a:ext>
            </a:extLst>
          </p:cNvPr>
          <p:cNvSpPr/>
          <p:nvPr/>
        </p:nvSpPr>
        <p:spPr>
          <a:xfrm>
            <a:off x="5701992" y="1669876"/>
            <a:ext cx="357686" cy="476214"/>
          </a:xfrm>
          <a:custGeom>
            <a:avLst/>
            <a:gdLst>
              <a:gd name="connsiteX0" fmla="*/ 113988 w 455711"/>
              <a:gd name="connsiteY0" fmla="*/ 341325 h 606722"/>
              <a:gd name="connsiteX1" fmla="*/ 201122 w 455711"/>
              <a:gd name="connsiteY1" fmla="*/ 341325 h 606722"/>
              <a:gd name="connsiteX2" fmla="*/ 192545 w 455711"/>
              <a:gd name="connsiteY2" fmla="*/ 349169 h 606722"/>
              <a:gd name="connsiteX3" fmla="*/ 192545 w 455711"/>
              <a:gd name="connsiteY3" fmla="*/ 364215 h 606722"/>
              <a:gd name="connsiteX4" fmla="*/ 210741 w 455711"/>
              <a:gd name="connsiteY4" fmla="*/ 381103 h 606722"/>
              <a:gd name="connsiteX5" fmla="*/ 214990 w 455711"/>
              <a:gd name="connsiteY5" fmla="*/ 397910 h 606722"/>
              <a:gd name="connsiteX6" fmla="*/ 179880 w 455711"/>
              <a:gd name="connsiteY6" fmla="*/ 482668 h 606722"/>
              <a:gd name="connsiteX7" fmla="*/ 181964 w 455711"/>
              <a:gd name="connsiteY7" fmla="*/ 500595 h 606722"/>
              <a:gd name="connsiteX8" fmla="*/ 221964 w 455711"/>
              <a:gd name="connsiteY8" fmla="*/ 559501 h 606722"/>
              <a:gd name="connsiteX9" fmla="*/ 233747 w 455711"/>
              <a:gd name="connsiteY9" fmla="*/ 559501 h 606722"/>
              <a:gd name="connsiteX10" fmla="*/ 273827 w 455711"/>
              <a:gd name="connsiteY10" fmla="*/ 500595 h 606722"/>
              <a:gd name="connsiteX11" fmla="*/ 275831 w 455711"/>
              <a:gd name="connsiteY11" fmla="*/ 482668 h 606722"/>
              <a:gd name="connsiteX12" fmla="*/ 240801 w 455711"/>
              <a:gd name="connsiteY12" fmla="*/ 397910 h 606722"/>
              <a:gd name="connsiteX13" fmla="*/ 245050 w 455711"/>
              <a:gd name="connsiteY13" fmla="*/ 381103 h 606722"/>
              <a:gd name="connsiteX14" fmla="*/ 263246 w 455711"/>
              <a:gd name="connsiteY14" fmla="*/ 364215 h 606722"/>
              <a:gd name="connsiteX15" fmla="*/ 263246 w 455711"/>
              <a:gd name="connsiteY15" fmla="*/ 349169 h 606722"/>
              <a:gd name="connsiteX16" fmla="*/ 254669 w 455711"/>
              <a:gd name="connsiteY16" fmla="*/ 341325 h 606722"/>
              <a:gd name="connsiteX17" fmla="*/ 341803 w 455711"/>
              <a:gd name="connsiteY17" fmla="*/ 341325 h 606722"/>
              <a:gd name="connsiteX18" fmla="*/ 455711 w 455711"/>
              <a:gd name="connsiteY18" fmla="*/ 455055 h 606722"/>
              <a:gd name="connsiteX19" fmla="*/ 455711 w 455711"/>
              <a:gd name="connsiteY19" fmla="*/ 568786 h 606722"/>
              <a:gd name="connsiteX20" fmla="*/ 417795 w 455711"/>
              <a:gd name="connsiteY20" fmla="*/ 606722 h 606722"/>
              <a:gd name="connsiteX21" fmla="*/ 37996 w 455711"/>
              <a:gd name="connsiteY21" fmla="*/ 606722 h 606722"/>
              <a:gd name="connsiteX22" fmla="*/ 0 w 455711"/>
              <a:gd name="connsiteY22" fmla="*/ 568786 h 606722"/>
              <a:gd name="connsiteX23" fmla="*/ 0 w 455711"/>
              <a:gd name="connsiteY23" fmla="*/ 455055 h 606722"/>
              <a:gd name="connsiteX24" fmla="*/ 113988 w 455711"/>
              <a:gd name="connsiteY24" fmla="*/ 341325 h 606722"/>
              <a:gd name="connsiteX25" fmla="*/ 155183 w 455711"/>
              <a:gd name="connsiteY25" fmla="*/ 110378 h 606722"/>
              <a:gd name="connsiteX26" fmla="*/ 132898 w 455711"/>
              <a:gd name="connsiteY26" fmla="*/ 170650 h 606722"/>
              <a:gd name="connsiteX27" fmla="*/ 227891 w 455711"/>
              <a:gd name="connsiteY27" fmla="*/ 265421 h 606722"/>
              <a:gd name="connsiteX28" fmla="*/ 322804 w 455711"/>
              <a:gd name="connsiteY28" fmla="*/ 170650 h 606722"/>
              <a:gd name="connsiteX29" fmla="*/ 227891 w 455711"/>
              <a:gd name="connsiteY29" fmla="*/ 151680 h 606722"/>
              <a:gd name="connsiteX30" fmla="*/ 155183 w 455711"/>
              <a:gd name="connsiteY30" fmla="*/ 110378 h 606722"/>
              <a:gd name="connsiteX31" fmla="*/ 227891 w 455711"/>
              <a:gd name="connsiteY31" fmla="*/ 0 h 606722"/>
              <a:gd name="connsiteX32" fmla="*/ 360801 w 455711"/>
              <a:gd name="connsiteY32" fmla="*/ 151680 h 606722"/>
              <a:gd name="connsiteX33" fmla="*/ 227891 w 455711"/>
              <a:gd name="connsiteY33" fmla="*/ 303361 h 606722"/>
              <a:gd name="connsiteX34" fmla="*/ 94981 w 455711"/>
              <a:gd name="connsiteY34" fmla="*/ 151680 h 606722"/>
              <a:gd name="connsiteX35" fmla="*/ 227891 w 455711"/>
              <a:gd name="connsiteY3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5711" h="606722">
                <a:moveTo>
                  <a:pt x="113988" y="341325"/>
                </a:moveTo>
                <a:lnTo>
                  <a:pt x="201122" y="341325"/>
                </a:lnTo>
                <a:lnTo>
                  <a:pt x="192545" y="349169"/>
                </a:lnTo>
                <a:cubicBezTo>
                  <a:pt x="188056" y="353331"/>
                  <a:pt x="188056" y="360054"/>
                  <a:pt x="192545" y="364215"/>
                </a:cubicBezTo>
                <a:lnTo>
                  <a:pt x="210741" y="381103"/>
                </a:lnTo>
                <a:cubicBezTo>
                  <a:pt x="215230" y="385265"/>
                  <a:pt x="217154" y="392788"/>
                  <a:pt x="214990" y="397910"/>
                </a:cubicBezTo>
                <a:lnTo>
                  <a:pt x="179880" y="482668"/>
                </a:lnTo>
                <a:cubicBezTo>
                  <a:pt x="177795" y="487790"/>
                  <a:pt x="178677" y="495793"/>
                  <a:pt x="181964" y="500595"/>
                </a:cubicBezTo>
                <a:lnTo>
                  <a:pt x="221964" y="559501"/>
                </a:lnTo>
                <a:cubicBezTo>
                  <a:pt x="225250" y="564304"/>
                  <a:pt x="230541" y="564304"/>
                  <a:pt x="233747" y="559501"/>
                </a:cubicBezTo>
                <a:lnTo>
                  <a:pt x="273827" y="500595"/>
                </a:lnTo>
                <a:cubicBezTo>
                  <a:pt x="277114" y="495793"/>
                  <a:pt x="277996" y="487790"/>
                  <a:pt x="275831" y="482668"/>
                </a:cubicBezTo>
                <a:lnTo>
                  <a:pt x="240801" y="397910"/>
                </a:lnTo>
                <a:cubicBezTo>
                  <a:pt x="238637" y="392788"/>
                  <a:pt x="240561" y="385265"/>
                  <a:pt x="245050" y="381103"/>
                </a:cubicBezTo>
                <a:lnTo>
                  <a:pt x="263246" y="364215"/>
                </a:lnTo>
                <a:cubicBezTo>
                  <a:pt x="267655" y="360054"/>
                  <a:pt x="267655" y="353331"/>
                  <a:pt x="263246" y="349169"/>
                </a:cubicBezTo>
                <a:lnTo>
                  <a:pt x="254669" y="341325"/>
                </a:lnTo>
                <a:lnTo>
                  <a:pt x="341803" y="341325"/>
                </a:lnTo>
                <a:cubicBezTo>
                  <a:pt x="404729" y="341325"/>
                  <a:pt x="455711" y="392228"/>
                  <a:pt x="455711" y="455055"/>
                </a:cubicBezTo>
                <a:lnTo>
                  <a:pt x="455711" y="568786"/>
                </a:lnTo>
                <a:cubicBezTo>
                  <a:pt x="455711" y="589755"/>
                  <a:pt x="438717" y="606722"/>
                  <a:pt x="417795" y="606722"/>
                </a:cubicBezTo>
                <a:lnTo>
                  <a:pt x="37996" y="606722"/>
                </a:lnTo>
                <a:cubicBezTo>
                  <a:pt x="16994" y="606722"/>
                  <a:pt x="0" y="589755"/>
                  <a:pt x="0" y="568786"/>
                </a:cubicBezTo>
                <a:lnTo>
                  <a:pt x="0" y="455055"/>
                </a:lnTo>
                <a:cubicBezTo>
                  <a:pt x="0" y="392228"/>
                  <a:pt x="51062" y="341325"/>
                  <a:pt x="113988" y="341325"/>
                </a:cubicBezTo>
                <a:close/>
                <a:moveTo>
                  <a:pt x="155183" y="110378"/>
                </a:moveTo>
                <a:cubicBezTo>
                  <a:pt x="141475" y="126787"/>
                  <a:pt x="132898" y="147598"/>
                  <a:pt x="132898" y="170650"/>
                </a:cubicBezTo>
                <a:cubicBezTo>
                  <a:pt x="132898" y="222998"/>
                  <a:pt x="175465" y="265421"/>
                  <a:pt x="227891" y="265421"/>
                </a:cubicBezTo>
                <a:cubicBezTo>
                  <a:pt x="280317" y="265421"/>
                  <a:pt x="322804" y="222998"/>
                  <a:pt x="322804" y="170650"/>
                </a:cubicBezTo>
                <a:cubicBezTo>
                  <a:pt x="322804" y="147598"/>
                  <a:pt x="262521" y="151680"/>
                  <a:pt x="227891" y="151680"/>
                </a:cubicBezTo>
                <a:cubicBezTo>
                  <a:pt x="193180" y="151680"/>
                  <a:pt x="164242" y="134151"/>
                  <a:pt x="155183" y="110378"/>
                </a:cubicBezTo>
                <a:close/>
                <a:moveTo>
                  <a:pt x="227891" y="0"/>
                </a:moveTo>
                <a:cubicBezTo>
                  <a:pt x="301240" y="0"/>
                  <a:pt x="360801" y="67956"/>
                  <a:pt x="360801" y="151680"/>
                </a:cubicBezTo>
                <a:cubicBezTo>
                  <a:pt x="360801" y="235405"/>
                  <a:pt x="301240" y="303361"/>
                  <a:pt x="227891" y="303361"/>
                </a:cubicBezTo>
                <a:cubicBezTo>
                  <a:pt x="154462" y="303361"/>
                  <a:pt x="94981" y="235405"/>
                  <a:pt x="94981" y="151680"/>
                </a:cubicBezTo>
                <a:cubicBezTo>
                  <a:pt x="94981" y="67876"/>
                  <a:pt x="154462" y="0"/>
                  <a:pt x="22789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圆角 17">
            <a:extLst>
              <a:ext uri="{FF2B5EF4-FFF2-40B4-BE49-F238E27FC236}">
                <a16:creationId xmlns:a16="http://schemas.microsoft.com/office/drawing/2014/main" id="{A5964DC2-9760-7AD6-BD68-FAC1B677E2E5}"/>
              </a:ext>
            </a:extLst>
          </p:cNvPr>
          <p:cNvSpPr/>
          <p:nvPr/>
        </p:nvSpPr>
        <p:spPr>
          <a:xfrm>
            <a:off x="4512841" y="3081617"/>
            <a:ext cx="2735988" cy="938006"/>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814E2D7E-6FCF-5751-BD3E-273901FAFF43}"/>
              </a:ext>
            </a:extLst>
          </p:cNvPr>
          <p:cNvSpPr txBox="1"/>
          <p:nvPr/>
        </p:nvSpPr>
        <p:spPr>
          <a:xfrm>
            <a:off x="4512841" y="3646792"/>
            <a:ext cx="2735988" cy="345094"/>
          </a:xfrm>
          <a:prstGeom prst="rect">
            <a:avLst/>
          </a:prstGeom>
          <a:noFill/>
        </p:spPr>
        <p:txBody>
          <a:bodyPr wrap="square">
            <a:spAutoFit/>
          </a:bodyPr>
          <a:lstStyle/>
          <a:p>
            <a:pPr algn="ctr">
              <a:lnSpc>
                <a:spcPct val="130000"/>
              </a:lnSpc>
            </a:pPr>
            <a:r>
              <a:rPr lang="zh-CN" altLang="en-US" sz="1400" b="1" dirty="0">
                <a:solidFill>
                  <a:schemeClr val="accent2">
                    <a:lumMod val="75000"/>
                  </a:schemeClr>
                </a:solidFill>
                <a:latin typeface="+mn-ea"/>
              </a:rPr>
              <a:t>女性</a:t>
            </a:r>
            <a:r>
              <a:rPr lang="zh-CN" altLang="en-US" sz="1400" dirty="0">
                <a:latin typeface="+mn-ea"/>
              </a:rPr>
              <a:t>骨密度检测比例为</a:t>
            </a:r>
            <a:r>
              <a:rPr lang="en-US" altLang="zh-CN" sz="1400" dirty="0">
                <a:latin typeface="+mn-ea"/>
              </a:rPr>
              <a:t>4.3%</a:t>
            </a:r>
          </a:p>
        </p:txBody>
      </p:sp>
      <p:sp>
        <p:nvSpPr>
          <p:cNvPr id="41" name="woman-silhouette_56863">
            <a:extLst>
              <a:ext uri="{FF2B5EF4-FFF2-40B4-BE49-F238E27FC236}">
                <a16:creationId xmlns:a16="http://schemas.microsoft.com/office/drawing/2014/main" id="{54405246-CCE2-4201-BBB1-D3F3EB6E740D}"/>
              </a:ext>
            </a:extLst>
          </p:cNvPr>
          <p:cNvSpPr/>
          <p:nvPr/>
        </p:nvSpPr>
        <p:spPr>
          <a:xfrm>
            <a:off x="5672925" y="3148353"/>
            <a:ext cx="415820" cy="476214"/>
          </a:xfrm>
          <a:custGeom>
            <a:avLst/>
            <a:gdLst>
              <a:gd name="T0" fmla="*/ 4560 w 5601"/>
              <a:gd name="T1" fmla="*/ 4304 h 6424"/>
              <a:gd name="T2" fmla="*/ 3497 w 5601"/>
              <a:gd name="T3" fmla="*/ 3635 h 6424"/>
              <a:gd name="T4" fmla="*/ 3501 w 5601"/>
              <a:gd name="T5" fmla="*/ 3515 h 6424"/>
              <a:gd name="T6" fmla="*/ 3541 w 5601"/>
              <a:gd name="T7" fmla="*/ 3515 h 6424"/>
              <a:gd name="T8" fmla="*/ 4740 w 5601"/>
              <a:gd name="T9" fmla="*/ 3511 h 6424"/>
              <a:gd name="T10" fmla="*/ 4276 w 5601"/>
              <a:gd name="T11" fmla="*/ 1472 h 6424"/>
              <a:gd name="T12" fmla="*/ 2847 w 5601"/>
              <a:gd name="T13" fmla="*/ 0 h 6424"/>
              <a:gd name="T14" fmla="*/ 2825 w 5601"/>
              <a:gd name="T15" fmla="*/ 1 h 6424"/>
              <a:gd name="T16" fmla="*/ 2819 w 5601"/>
              <a:gd name="T17" fmla="*/ 0 h 6424"/>
              <a:gd name="T18" fmla="*/ 2819 w 5601"/>
              <a:gd name="T19" fmla="*/ 0 h 6424"/>
              <a:gd name="T20" fmla="*/ 2810 w 5601"/>
              <a:gd name="T21" fmla="*/ 0 h 6424"/>
              <a:gd name="T22" fmla="*/ 2807 w 5601"/>
              <a:gd name="T23" fmla="*/ 0 h 6424"/>
              <a:gd name="T24" fmla="*/ 2804 w 5601"/>
              <a:gd name="T25" fmla="*/ 0 h 6424"/>
              <a:gd name="T26" fmla="*/ 2801 w 5601"/>
              <a:gd name="T27" fmla="*/ 0 h 6424"/>
              <a:gd name="T28" fmla="*/ 2798 w 5601"/>
              <a:gd name="T29" fmla="*/ 0 h 6424"/>
              <a:gd name="T30" fmla="*/ 2795 w 5601"/>
              <a:gd name="T31" fmla="*/ 0 h 6424"/>
              <a:gd name="T32" fmla="*/ 2792 w 5601"/>
              <a:gd name="T33" fmla="*/ 0 h 6424"/>
              <a:gd name="T34" fmla="*/ 2782 w 5601"/>
              <a:gd name="T35" fmla="*/ 0 h 6424"/>
              <a:gd name="T36" fmla="*/ 2782 w 5601"/>
              <a:gd name="T37" fmla="*/ 0 h 6424"/>
              <a:gd name="T38" fmla="*/ 2776 w 5601"/>
              <a:gd name="T39" fmla="*/ 1 h 6424"/>
              <a:gd name="T40" fmla="*/ 2754 w 5601"/>
              <a:gd name="T41" fmla="*/ 0 h 6424"/>
              <a:gd name="T42" fmla="*/ 1326 w 5601"/>
              <a:gd name="T43" fmla="*/ 1472 h 6424"/>
              <a:gd name="T44" fmla="*/ 862 w 5601"/>
              <a:gd name="T45" fmla="*/ 3511 h 6424"/>
              <a:gd name="T46" fmla="*/ 2061 w 5601"/>
              <a:gd name="T47" fmla="*/ 3515 h 6424"/>
              <a:gd name="T48" fmla="*/ 2100 w 5601"/>
              <a:gd name="T49" fmla="*/ 3515 h 6424"/>
              <a:gd name="T50" fmla="*/ 2105 w 5601"/>
              <a:gd name="T51" fmla="*/ 3635 h 6424"/>
              <a:gd name="T52" fmla="*/ 1042 w 5601"/>
              <a:gd name="T53" fmla="*/ 4304 h 6424"/>
              <a:gd name="T54" fmla="*/ 0 w 5601"/>
              <a:gd name="T55" fmla="*/ 5096 h 6424"/>
              <a:gd name="T56" fmla="*/ 0 w 5601"/>
              <a:gd name="T57" fmla="*/ 6424 h 6424"/>
              <a:gd name="T58" fmla="*/ 2793 w 5601"/>
              <a:gd name="T59" fmla="*/ 6424 h 6424"/>
              <a:gd name="T60" fmla="*/ 2797 w 5601"/>
              <a:gd name="T61" fmla="*/ 6424 h 6424"/>
              <a:gd name="T62" fmla="*/ 2801 w 5601"/>
              <a:gd name="T63" fmla="*/ 6424 h 6424"/>
              <a:gd name="T64" fmla="*/ 2805 w 5601"/>
              <a:gd name="T65" fmla="*/ 6424 h 6424"/>
              <a:gd name="T66" fmla="*/ 2809 w 5601"/>
              <a:gd name="T67" fmla="*/ 6424 h 6424"/>
              <a:gd name="T68" fmla="*/ 5601 w 5601"/>
              <a:gd name="T69" fmla="*/ 6424 h 6424"/>
              <a:gd name="T70" fmla="*/ 5601 w 5601"/>
              <a:gd name="T71" fmla="*/ 5096 h 6424"/>
              <a:gd name="T72" fmla="*/ 4560 w 5601"/>
              <a:gd name="T73" fmla="*/ 4304 h 6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01" h="6424">
                <a:moveTo>
                  <a:pt x="4560" y="4304"/>
                </a:moveTo>
                <a:cubicBezTo>
                  <a:pt x="3754" y="4014"/>
                  <a:pt x="3497" y="4160"/>
                  <a:pt x="3497" y="3635"/>
                </a:cubicBezTo>
                <a:cubicBezTo>
                  <a:pt x="3497" y="3610"/>
                  <a:pt x="3498" y="3563"/>
                  <a:pt x="3501" y="3515"/>
                </a:cubicBezTo>
                <a:lnTo>
                  <a:pt x="3541" y="3515"/>
                </a:lnTo>
                <a:cubicBezTo>
                  <a:pt x="4091" y="3555"/>
                  <a:pt x="4622" y="3594"/>
                  <a:pt x="4740" y="3511"/>
                </a:cubicBezTo>
                <a:cubicBezTo>
                  <a:pt x="4928" y="3379"/>
                  <a:pt x="4276" y="3176"/>
                  <a:pt x="4276" y="1472"/>
                </a:cubicBezTo>
                <a:cubicBezTo>
                  <a:pt x="4276" y="611"/>
                  <a:pt x="3708" y="0"/>
                  <a:pt x="2847" y="0"/>
                </a:cubicBezTo>
                <a:cubicBezTo>
                  <a:pt x="2840" y="0"/>
                  <a:pt x="2833" y="0"/>
                  <a:pt x="2825" y="1"/>
                </a:cubicBezTo>
                <a:cubicBezTo>
                  <a:pt x="2823" y="1"/>
                  <a:pt x="2821" y="1"/>
                  <a:pt x="2819" y="0"/>
                </a:cubicBezTo>
                <a:lnTo>
                  <a:pt x="2819" y="0"/>
                </a:lnTo>
                <a:cubicBezTo>
                  <a:pt x="2816" y="0"/>
                  <a:pt x="2813" y="0"/>
                  <a:pt x="2810" y="0"/>
                </a:cubicBezTo>
                <a:cubicBezTo>
                  <a:pt x="2809" y="0"/>
                  <a:pt x="2808" y="0"/>
                  <a:pt x="2807" y="0"/>
                </a:cubicBezTo>
                <a:cubicBezTo>
                  <a:pt x="2806" y="0"/>
                  <a:pt x="2805" y="0"/>
                  <a:pt x="2804" y="0"/>
                </a:cubicBezTo>
                <a:cubicBezTo>
                  <a:pt x="2803" y="0"/>
                  <a:pt x="2802" y="0"/>
                  <a:pt x="2801" y="0"/>
                </a:cubicBezTo>
                <a:cubicBezTo>
                  <a:pt x="2800" y="0"/>
                  <a:pt x="2799" y="0"/>
                  <a:pt x="2798" y="0"/>
                </a:cubicBezTo>
                <a:cubicBezTo>
                  <a:pt x="2797" y="0"/>
                  <a:pt x="2796" y="0"/>
                  <a:pt x="2795" y="0"/>
                </a:cubicBezTo>
                <a:cubicBezTo>
                  <a:pt x="2794" y="0"/>
                  <a:pt x="2793" y="0"/>
                  <a:pt x="2792" y="0"/>
                </a:cubicBezTo>
                <a:cubicBezTo>
                  <a:pt x="2789" y="0"/>
                  <a:pt x="2785" y="0"/>
                  <a:pt x="2782" y="0"/>
                </a:cubicBezTo>
                <a:lnTo>
                  <a:pt x="2782" y="0"/>
                </a:lnTo>
                <a:cubicBezTo>
                  <a:pt x="2780" y="1"/>
                  <a:pt x="2778" y="1"/>
                  <a:pt x="2776" y="1"/>
                </a:cubicBezTo>
                <a:cubicBezTo>
                  <a:pt x="2769" y="0"/>
                  <a:pt x="2762" y="0"/>
                  <a:pt x="2754" y="0"/>
                </a:cubicBezTo>
                <a:cubicBezTo>
                  <a:pt x="1893" y="0"/>
                  <a:pt x="1326" y="611"/>
                  <a:pt x="1326" y="1472"/>
                </a:cubicBezTo>
                <a:cubicBezTo>
                  <a:pt x="1326" y="3176"/>
                  <a:pt x="673" y="3379"/>
                  <a:pt x="862" y="3511"/>
                </a:cubicBezTo>
                <a:cubicBezTo>
                  <a:pt x="980" y="3594"/>
                  <a:pt x="1510" y="3555"/>
                  <a:pt x="2061" y="3515"/>
                </a:cubicBezTo>
                <a:lnTo>
                  <a:pt x="2100" y="3515"/>
                </a:lnTo>
                <a:cubicBezTo>
                  <a:pt x="2103" y="3563"/>
                  <a:pt x="2105" y="3610"/>
                  <a:pt x="2105" y="3635"/>
                </a:cubicBezTo>
                <a:cubicBezTo>
                  <a:pt x="2105" y="4160"/>
                  <a:pt x="1847" y="4014"/>
                  <a:pt x="1042" y="4304"/>
                </a:cubicBezTo>
                <a:cubicBezTo>
                  <a:pt x="233" y="4596"/>
                  <a:pt x="0" y="4893"/>
                  <a:pt x="0" y="5096"/>
                </a:cubicBezTo>
                <a:lnTo>
                  <a:pt x="0" y="6424"/>
                </a:lnTo>
                <a:lnTo>
                  <a:pt x="2793" y="6424"/>
                </a:lnTo>
                <a:lnTo>
                  <a:pt x="2797" y="6424"/>
                </a:lnTo>
                <a:lnTo>
                  <a:pt x="2801" y="6424"/>
                </a:lnTo>
                <a:lnTo>
                  <a:pt x="2805" y="6424"/>
                </a:lnTo>
                <a:lnTo>
                  <a:pt x="2809" y="6424"/>
                </a:lnTo>
                <a:lnTo>
                  <a:pt x="5601" y="6424"/>
                </a:lnTo>
                <a:lnTo>
                  <a:pt x="5601" y="5096"/>
                </a:lnTo>
                <a:cubicBezTo>
                  <a:pt x="5601" y="4893"/>
                  <a:pt x="5368" y="4596"/>
                  <a:pt x="4560" y="43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圆角 21">
            <a:extLst>
              <a:ext uri="{FF2B5EF4-FFF2-40B4-BE49-F238E27FC236}">
                <a16:creationId xmlns:a16="http://schemas.microsoft.com/office/drawing/2014/main" id="{D44F0C59-7C20-4939-787E-7CF1AC3D91D4}"/>
              </a:ext>
            </a:extLst>
          </p:cNvPr>
          <p:cNvSpPr/>
          <p:nvPr/>
        </p:nvSpPr>
        <p:spPr>
          <a:xfrm>
            <a:off x="8015830" y="1603140"/>
            <a:ext cx="2735988" cy="938006"/>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595758E7-98C7-3D77-6B0F-BE0060BC7843}"/>
              </a:ext>
            </a:extLst>
          </p:cNvPr>
          <p:cNvSpPr txBox="1"/>
          <p:nvPr/>
        </p:nvSpPr>
        <p:spPr>
          <a:xfrm>
            <a:off x="8015830" y="2168314"/>
            <a:ext cx="2735988" cy="345094"/>
          </a:xfrm>
          <a:prstGeom prst="rect">
            <a:avLst/>
          </a:prstGeom>
          <a:noFill/>
        </p:spPr>
        <p:txBody>
          <a:bodyPr wrap="square">
            <a:spAutoFit/>
          </a:bodyPr>
          <a:lstStyle/>
          <a:p>
            <a:pPr algn="ctr">
              <a:lnSpc>
                <a:spcPct val="130000"/>
              </a:lnSpc>
            </a:pPr>
            <a:r>
              <a:rPr lang="zh-CN" altLang="en-US" sz="1400" b="1" dirty="0">
                <a:solidFill>
                  <a:schemeClr val="accent2">
                    <a:lumMod val="75000"/>
                  </a:schemeClr>
                </a:solidFill>
                <a:latin typeface="+mn-ea"/>
              </a:rPr>
              <a:t>城市</a:t>
            </a:r>
            <a:r>
              <a:rPr lang="zh-CN" altLang="en-US" sz="1400" dirty="0">
                <a:latin typeface="+mn-ea"/>
              </a:rPr>
              <a:t>骨密度检测比例为</a:t>
            </a:r>
            <a:r>
              <a:rPr lang="en-US" altLang="zh-CN" sz="1400" dirty="0">
                <a:latin typeface="+mn-ea"/>
              </a:rPr>
              <a:t>7.4%</a:t>
            </a:r>
          </a:p>
        </p:txBody>
      </p:sp>
      <p:sp>
        <p:nvSpPr>
          <p:cNvPr id="43" name="skyline_269947">
            <a:extLst>
              <a:ext uri="{FF2B5EF4-FFF2-40B4-BE49-F238E27FC236}">
                <a16:creationId xmlns:a16="http://schemas.microsoft.com/office/drawing/2014/main" id="{54405246-CCE2-4201-BBB1-D3F3EB6E740D}"/>
              </a:ext>
            </a:extLst>
          </p:cNvPr>
          <p:cNvSpPr/>
          <p:nvPr/>
        </p:nvSpPr>
        <p:spPr>
          <a:xfrm>
            <a:off x="9166790" y="1669874"/>
            <a:ext cx="434068" cy="476218"/>
          </a:xfrm>
          <a:custGeom>
            <a:avLst/>
            <a:gdLst>
              <a:gd name="connsiteX0" fmla="*/ 116069 w 553021"/>
              <a:gd name="connsiteY0" fmla="*/ 552155 h 606722"/>
              <a:gd name="connsiteX1" fmla="*/ 116069 w 553021"/>
              <a:gd name="connsiteY1" fmla="*/ 586282 h 606722"/>
              <a:gd name="connsiteX2" fmla="*/ 122834 w 553021"/>
              <a:gd name="connsiteY2" fmla="*/ 586282 h 606722"/>
              <a:gd name="connsiteX3" fmla="*/ 122834 w 553021"/>
              <a:gd name="connsiteY3" fmla="*/ 569219 h 606722"/>
              <a:gd name="connsiteX4" fmla="*/ 133159 w 553021"/>
              <a:gd name="connsiteY4" fmla="*/ 558999 h 606722"/>
              <a:gd name="connsiteX5" fmla="*/ 143395 w 553021"/>
              <a:gd name="connsiteY5" fmla="*/ 569219 h 606722"/>
              <a:gd name="connsiteX6" fmla="*/ 143395 w 553021"/>
              <a:gd name="connsiteY6" fmla="*/ 586282 h 606722"/>
              <a:gd name="connsiteX7" fmla="*/ 150160 w 553021"/>
              <a:gd name="connsiteY7" fmla="*/ 586282 h 606722"/>
              <a:gd name="connsiteX8" fmla="*/ 150160 w 553021"/>
              <a:gd name="connsiteY8" fmla="*/ 552155 h 606722"/>
              <a:gd name="connsiteX9" fmla="*/ 460792 w 553021"/>
              <a:gd name="connsiteY9" fmla="*/ 504473 h 606722"/>
              <a:gd name="connsiteX10" fmla="*/ 471024 w 553021"/>
              <a:gd name="connsiteY10" fmla="*/ 514680 h 606722"/>
              <a:gd name="connsiteX11" fmla="*/ 471024 w 553021"/>
              <a:gd name="connsiteY11" fmla="*/ 528349 h 606722"/>
              <a:gd name="connsiteX12" fmla="*/ 460792 w 553021"/>
              <a:gd name="connsiteY12" fmla="*/ 538556 h 606722"/>
              <a:gd name="connsiteX13" fmla="*/ 450560 w 553021"/>
              <a:gd name="connsiteY13" fmla="*/ 528349 h 606722"/>
              <a:gd name="connsiteX14" fmla="*/ 450560 w 553021"/>
              <a:gd name="connsiteY14" fmla="*/ 514680 h 606722"/>
              <a:gd name="connsiteX15" fmla="*/ 460792 w 553021"/>
              <a:gd name="connsiteY15" fmla="*/ 504473 h 606722"/>
              <a:gd name="connsiteX16" fmla="*/ 174085 w 553021"/>
              <a:gd name="connsiteY16" fmla="*/ 463545 h 606722"/>
              <a:gd name="connsiteX17" fmla="*/ 184317 w 553021"/>
              <a:gd name="connsiteY17" fmla="*/ 473779 h 606722"/>
              <a:gd name="connsiteX18" fmla="*/ 184317 w 553021"/>
              <a:gd name="connsiteY18" fmla="*/ 487394 h 606722"/>
              <a:gd name="connsiteX19" fmla="*/ 174085 w 553021"/>
              <a:gd name="connsiteY19" fmla="*/ 497628 h 606722"/>
              <a:gd name="connsiteX20" fmla="*/ 163853 w 553021"/>
              <a:gd name="connsiteY20" fmla="*/ 487394 h 606722"/>
              <a:gd name="connsiteX21" fmla="*/ 163853 w 553021"/>
              <a:gd name="connsiteY21" fmla="*/ 473779 h 606722"/>
              <a:gd name="connsiteX22" fmla="*/ 174085 w 553021"/>
              <a:gd name="connsiteY22" fmla="*/ 463545 h 606722"/>
              <a:gd name="connsiteX23" fmla="*/ 133166 w 553021"/>
              <a:gd name="connsiteY23" fmla="*/ 463545 h 606722"/>
              <a:gd name="connsiteX24" fmla="*/ 143389 w 553021"/>
              <a:gd name="connsiteY24" fmla="*/ 473779 h 606722"/>
              <a:gd name="connsiteX25" fmla="*/ 143389 w 553021"/>
              <a:gd name="connsiteY25" fmla="*/ 487394 h 606722"/>
              <a:gd name="connsiteX26" fmla="*/ 133166 w 553021"/>
              <a:gd name="connsiteY26" fmla="*/ 497628 h 606722"/>
              <a:gd name="connsiteX27" fmla="*/ 122854 w 553021"/>
              <a:gd name="connsiteY27" fmla="*/ 487394 h 606722"/>
              <a:gd name="connsiteX28" fmla="*/ 122854 w 553021"/>
              <a:gd name="connsiteY28" fmla="*/ 473779 h 606722"/>
              <a:gd name="connsiteX29" fmla="*/ 133166 w 553021"/>
              <a:gd name="connsiteY29" fmla="*/ 463545 h 606722"/>
              <a:gd name="connsiteX30" fmla="*/ 92158 w 553021"/>
              <a:gd name="connsiteY30" fmla="*/ 463545 h 606722"/>
              <a:gd name="connsiteX31" fmla="*/ 102390 w 553021"/>
              <a:gd name="connsiteY31" fmla="*/ 473779 h 606722"/>
              <a:gd name="connsiteX32" fmla="*/ 102390 w 553021"/>
              <a:gd name="connsiteY32" fmla="*/ 487394 h 606722"/>
              <a:gd name="connsiteX33" fmla="*/ 92158 w 553021"/>
              <a:gd name="connsiteY33" fmla="*/ 497628 h 606722"/>
              <a:gd name="connsiteX34" fmla="*/ 81926 w 553021"/>
              <a:gd name="connsiteY34" fmla="*/ 487394 h 606722"/>
              <a:gd name="connsiteX35" fmla="*/ 81926 w 553021"/>
              <a:gd name="connsiteY35" fmla="*/ 473779 h 606722"/>
              <a:gd name="connsiteX36" fmla="*/ 92158 w 553021"/>
              <a:gd name="connsiteY36" fmla="*/ 463545 h 606722"/>
              <a:gd name="connsiteX37" fmla="*/ 460792 w 553021"/>
              <a:gd name="connsiteY37" fmla="*/ 436306 h 606722"/>
              <a:gd name="connsiteX38" fmla="*/ 471024 w 553021"/>
              <a:gd name="connsiteY38" fmla="*/ 446513 h 606722"/>
              <a:gd name="connsiteX39" fmla="*/ 471024 w 553021"/>
              <a:gd name="connsiteY39" fmla="*/ 460182 h 606722"/>
              <a:gd name="connsiteX40" fmla="*/ 460792 w 553021"/>
              <a:gd name="connsiteY40" fmla="*/ 470389 h 606722"/>
              <a:gd name="connsiteX41" fmla="*/ 450560 w 553021"/>
              <a:gd name="connsiteY41" fmla="*/ 460182 h 606722"/>
              <a:gd name="connsiteX42" fmla="*/ 450560 w 553021"/>
              <a:gd name="connsiteY42" fmla="*/ 446513 h 606722"/>
              <a:gd name="connsiteX43" fmla="*/ 460792 w 553021"/>
              <a:gd name="connsiteY43" fmla="*/ 436306 h 606722"/>
              <a:gd name="connsiteX44" fmla="*/ 174085 w 553021"/>
              <a:gd name="connsiteY44" fmla="*/ 395378 h 606722"/>
              <a:gd name="connsiteX45" fmla="*/ 184317 w 553021"/>
              <a:gd name="connsiteY45" fmla="*/ 405612 h 606722"/>
              <a:gd name="connsiteX46" fmla="*/ 184317 w 553021"/>
              <a:gd name="connsiteY46" fmla="*/ 419227 h 606722"/>
              <a:gd name="connsiteX47" fmla="*/ 174085 w 553021"/>
              <a:gd name="connsiteY47" fmla="*/ 429461 h 606722"/>
              <a:gd name="connsiteX48" fmla="*/ 163853 w 553021"/>
              <a:gd name="connsiteY48" fmla="*/ 419227 h 606722"/>
              <a:gd name="connsiteX49" fmla="*/ 163853 w 553021"/>
              <a:gd name="connsiteY49" fmla="*/ 405612 h 606722"/>
              <a:gd name="connsiteX50" fmla="*/ 174085 w 553021"/>
              <a:gd name="connsiteY50" fmla="*/ 395378 h 606722"/>
              <a:gd name="connsiteX51" fmla="*/ 133166 w 553021"/>
              <a:gd name="connsiteY51" fmla="*/ 395378 h 606722"/>
              <a:gd name="connsiteX52" fmla="*/ 143389 w 553021"/>
              <a:gd name="connsiteY52" fmla="*/ 405612 h 606722"/>
              <a:gd name="connsiteX53" fmla="*/ 143389 w 553021"/>
              <a:gd name="connsiteY53" fmla="*/ 419227 h 606722"/>
              <a:gd name="connsiteX54" fmla="*/ 133166 w 553021"/>
              <a:gd name="connsiteY54" fmla="*/ 429461 h 606722"/>
              <a:gd name="connsiteX55" fmla="*/ 122854 w 553021"/>
              <a:gd name="connsiteY55" fmla="*/ 419227 h 606722"/>
              <a:gd name="connsiteX56" fmla="*/ 122854 w 553021"/>
              <a:gd name="connsiteY56" fmla="*/ 405612 h 606722"/>
              <a:gd name="connsiteX57" fmla="*/ 133166 w 553021"/>
              <a:gd name="connsiteY57" fmla="*/ 395378 h 606722"/>
              <a:gd name="connsiteX58" fmla="*/ 92158 w 553021"/>
              <a:gd name="connsiteY58" fmla="*/ 395378 h 606722"/>
              <a:gd name="connsiteX59" fmla="*/ 102390 w 553021"/>
              <a:gd name="connsiteY59" fmla="*/ 405612 h 606722"/>
              <a:gd name="connsiteX60" fmla="*/ 102390 w 553021"/>
              <a:gd name="connsiteY60" fmla="*/ 419227 h 606722"/>
              <a:gd name="connsiteX61" fmla="*/ 92158 w 553021"/>
              <a:gd name="connsiteY61" fmla="*/ 429461 h 606722"/>
              <a:gd name="connsiteX62" fmla="*/ 81926 w 553021"/>
              <a:gd name="connsiteY62" fmla="*/ 419227 h 606722"/>
              <a:gd name="connsiteX63" fmla="*/ 81926 w 553021"/>
              <a:gd name="connsiteY63" fmla="*/ 405612 h 606722"/>
              <a:gd name="connsiteX64" fmla="*/ 92158 w 553021"/>
              <a:gd name="connsiteY64" fmla="*/ 395378 h 606722"/>
              <a:gd name="connsiteX65" fmla="*/ 460792 w 553021"/>
              <a:gd name="connsiteY65" fmla="*/ 368140 h 606722"/>
              <a:gd name="connsiteX66" fmla="*/ 471024 w 553021"/>
              <a:gd name="connsiteY66" fmla="*/ 378347 h 606722"/>
              <a:gd name="connsiteX67" fmla="*/ 471024 w 553021"/>
              <a:gd name="connsiteY67" fmla="*/ 391927 h 606722"/>
              <a:gd name="connsiteX68" fmla="*/ 460792 w 553021"/>
              <a:gd name="connsiteY68" fmla="*/ 402223 h 606722"/>
              <a:gd name="connsiteX69" fmla="*/ 450560 w 553021"/>
              <a:gd name="connsiteY69" fmla="*/ 391927 h 606722"/>
              <a:gd name="connsiteX70" fmla="*/ 450560 w 553021"/>
              <a:gd name="connsiteY70" fmla="*/ 378347 h 606722"/>
              <a:gd name="connsiteX71" fmla="*/ 460792 w 553021"/>
              <a:gd name="connsiteY71" fmla="*/ 368140 h 606722"/>
              <a:gd name="connsiteX72" fmla="*/ 365202 w 553021"/>
              <a:gd name="connsiteY72" fmla="*/ 354521 h 606722"/>
              <a:gd name="connsiteX73" fmla="*/ 375549 w 553021"/>
              <a:gd name="connsiteY73" fmla="*/ 364743 h 606722"/>
              <a:gd name="connsiteX74" fmla="*/ 375549 w 553021"/>
              <a:gd name="connsiteY74" fmla="*/ 555573 h 606722"/>
              <a:gd name="connsiteX75" fmla="*/ 365202 w 553021"/>
              <a:gd name="connsiteY75" fmla="*/ 565794 h 606722"/>
              <a:gd name="connsiteX76" fmla="*/ 354944 w 553021"/>
              <a:gd name="connsiteY76" fmla="*/ 555573 h 606722"/>
              <a:gd name="connsiteX77" fmla="*/ 354944 w 553021"/>
              <a:gd name="connsiteY77" fmla="*/ 364743 h 606722"/>
              <a:gd name="connsiteX78" fmla="*/ 365202 w 553021"/>
              <a:gd name="connsiteY78" fmla="*/ 354521 h 606722"/>
              <a:gd name="connsiteX79" fmla="*/ 324248 w 553021"/>
              <a:gd name="connsiteY79" fmla="*/ 354521 h 606722"/>
              <a:gd name="connsiteX80" fmla="*/ 334480 w 553021"/>
              <a:gd name="connsiteY80" fmla="*/ 364743 h 606722"/>
              <a:gd name="connsiteX81" fmla="*/ 334480 w 553021"/>
              <a:gd name="connsiteY81" fmla="*/ 555573 h 606722"/>
              <a:gd name="connsiteX82" fmla="*/ 324248 w 553021"/>
              <a:gd name="connsiteY82" fmla="*/ 565794 h 606722"/>
              <a:gd name="connsiteX83" fmla="*/ 314016 w 553021"/>
              <a:gd name="connsiteY83" fmla="*/ 555573 h 606722"/>
              <a:gd name="connsiteX84" fmla="*/ 314016 w 553021"/>
              <a:gd name="connsiteY84" fmla="*/ 364743 h 606722"/>
              <a:gd name="connsiteX85" fmla="*/ 324248 w 553021"/>
              <a:gd name="connsiteY85" fmla="*/ 354521 h 606722"/>
              <a:gd name="connsiteX86" fmla="*/ 283320 w 553021"/>
              <a:gd name="connsiteY86" fmla="*/ 354521 h 606722"/>
              <a:gd name="connsiteX87" fmla="*/ 293552 w 553021"/>
              <a:gd name="connsiteY87" fmla="*/ 364743 h 606722"/>
              <a:gd name="connsiteX88" fmla="*/ 293552 w 553021"/>
              <a:gd name="connsiteY88" fmla="*/ 555573 h 606722"/>
              <a:gd name="connsiteX89" fmla="*/ 283320 w 553021"/>
              <a:gd name="connsiteY89" fmla="*/ 565794 h 606722"/>
              <a:gd name="connsiteX90" fmla="*/ 273088 w 553021"/>
              <a:gd name="connsiteY90" fmla="*/ 555573 h 606722"/>
              <a:gd name="connsiteX91" fmla="*/ 273088 w 553021"/>
              <a:gd name="connsiteY91" fmla="*/ 364743 h 606722"/>
              <a:gd name="connsiteX92" fmla="*/ 283320 w 553021"/>
              <a:gd name="connsiteY92" fmla="*/ 354521 h 606722"/>
              <a:gd name="connsiteX93" fmla="*/ 238904 w 553021"/>
              <a:gd name="connsiteY93" fmla="*/ 334066 h 606722"/>
              <a:gd name="connsiteX94" fmla="*/ 238904 w 553021"/>
              <a:gd name="connsiteY94" fmla="*/ 341354 h 606722"/>
              <a:gd name="connsiteX95" fmla="*/ 238904 w 553021"/>
              <a:gd name="connsiteY95" fmla="*/ 586282 h 606722"/>
              <a:gd name="connsiteX96" fmla="*/ 409626 w 553021"/>
              <a:gd name="connsiteY96" fmla="*/ 586282 h 606722"/>
              <a:gd name="connsiteX97" fmla="*/ 409626 w 553021"/>
              <a:gd name="connsiteY97" fmla="*/ 334066 h 606722"/>
              <a:gd name="connsiteX98" fmla="*/ 174085 w 553021"/>
              <a:gd name="connsiteY98" fmla="*/ 327212 h 606722"/>
              <a:gd name="connsiteX99" fmla="*/ 184317 w 553021"/>
              <a:gd name="connsiteY99" fmla="*/ 337446 h 606722"/>
              <a:gd name="connsiteX100" fmla="*/ 184317 w 553021"/>
              <a:gd name="connsiteY100" fmla="*/ 351061 h 606722"/>
              <a:gd name="connsiteX101" fmla="*/ 174085 w 553021"/>
              <a:gd name="connsiteY101" fmla="*/ 361295 h 606722"/>
              <a:gd name="connsiteX102" fmla="*/ 163853 w 553021"/>
              <a:gd name="connsiteY102" fmla="*/ 351061 h 606722"/>
              <a:gd name="connsiteX103" fmla="*/ 163853 w 553021"/>
              <a:gd name="connsiteY103" fmla="*/ 337446 h 606722"/>
              <a:gd name="connsiteX104" fmla="*/ 174085 w 553021"/>
              <a:gd name="connsiteY104" fmla="*/ 327212 h 606722"/>
              <a:gd name="connsiteX105" fmla="*/ 133166 w 553021"/>
              <a:gd name="connsiteY105" fmla="*/ 327212 h 606722"/>
              <a:gd name="connsiteX106" fmla="*/ 143389 w 553021"/>
              <a:gd name="connsiteY106" fmla="*/ 337446 h 606722"/>
              <a:gd name="connsiteX107" fmla="*/ 143389 w 553021"/>
              <a:gd name="connsiteY107" fmla="*/ 351061 h 606722"/>
              <a:gd name="connsiteX108" fmla="*/ 133166 w 553021"/>
              <a:gd name="connsiteY108" fmla="*/ 361295 h 606722"/>
              <a:gd name="connsiteX109" fmla="*/ 122854 w 553021"/>
              <a:gd name="connsiteY109" fmla="*/ 351061 h 606722"/>
              <a:gd name="connsiteX110" fmla="*/ 122854 w 553021"/>
              <a:gd name="connsiteY110" fmla="*/ 337446 h 606722"/>
              <a:gd name="connsiteX111" fmla="*/ 133166 w 553021"/>
              <a:gd name="connsiteY111" fmla="*/ 327212 h 606722"/>
              <a:gd name="connsiteX112" fmla="*/ 92158 w 553021"/>
              <a:gd name="connsiteY112" fmla="*/ 327212 h 606722"/>
              <a:gd name="connsiteX113" fmla="*/ 102390 w 553021"/>
              <a:gd name="connsiteY113" fmla="*/ 337446 h 606722"/>
              <a:gd name="connsiteX114" fmla="*/ 102390 w 553021"/>
              <a:gd name="connsiteY114" fmla="*/ 351061 h 606722"/>
              <a:gd name="connsiteX115" fmla="*/ 92158 w 553021"/>
              <a:gd name="connsiteY115" fmla="*/ 361295 h 606722"/>
              <a:gd name="connsiteX116" fmla="*/ 81926 w 553021"/>
              <a:gd name="connsiteY116" fmla="*/ 351061 h 606722"/>
              <a:gd name="connsiteX117" fmla="*/ 81926 w 553021"/>
              <a:gd name="connsiteY117" fmla="*/ 337446 h 606722"/>
              <a:gd name="connsiteX118" fmla="*/ 92158 w 553021"/>
              <a:gd name="connsiteY118" fmla="*/ 327212 h 606722"/>
              <a:gd name="connsiteX119" fmla="*/ 460792 w 553021"/>
              <a:gd name="connsiteY119" fmla="*/ 299974 h 606722"/>
              <a:gd name="connsiteX120" fmla="*/ 471024 w 553021"/>
              <a:gd name="connsiteY120" fmla="*/ 310181 h 606722"/>
              <a:gd name="connsiteX121" fmla="*/ 471024 w 553021"/>
              <a:gd name="connsiteY121" fmla="*/ 323761 h 606722"/>
              <a:gd name="connsiteX122" fmla="*/ 460792 w 553021"/>
              <a:gd name="connsiteY122" fmla="*/ 334057 h 606722"/>
              <a:gd name="connsiteX123" fmla="*/ 450560 w 553021"/>
              <a:gd name="connsiteY123" fmla="*/ 323761 h 606722"/>
              <a:gd name="connsiteX124" fmla="*/ 450560 w 553021"/>
              <a:gd name="connsiteY124" fmla="*/ 310181 h 606722"/>
              <a:gd name="connsiteX125" fmla="*/ 460792 w 553021"/>
              <a:gd name="connsiteY125" fmla="*/ 299974 h 606722"/>
              <a:gd name="connsiteX126" fmla="*/ 174085 w 553021"/>
              <a:gd name="connsiteY126" fmla="*/ 259046 h 606722"/>
              <a:gd name="connsiteX127" fmla="*/ 184317 w 553021"/>
              <a:gd name="connsiteY127" fmla="*/ 269280 h 606722"/>
              <a:gd name="connsiteX128" fmla="*/ 184317 w 553021"/>
              <a:gd name="connsiteY128" fmla="*/ 282895 h 606722"/>
              <a:gd name="connsiteX129" fmla="*/ 174085 w 553021"/>
              <a:gd name="connsiteY129" fmla="*/ 293129 h 606722"/>
              <a:gd name="connsiteX130" fmla="*/ 163853 w 553021"/>
              <a:gd name="connsiteY130" fmla="*/ 282895 h 606722"/>
              <a:gd name="connsiteX131" fmla="*/ 163853 w 553021"/>
              <a:gd name="connsiteY131" fmla="*/ 269280 h 606722"/>
              <a:gd name="connsiteX132" fmla="*/ 174085 w 553021"/>
              <a:gd name="connsiteY132" fmla="*/ 259046 h 606722"/>
              <a:gd name="connsiteX133" fmla="*/ 133166 w 553021"/>
              <a:gd name="connsiteY133" fmla="*/ 259046 h 606722"/>
              <a:gd name="connsiteX134" fmla="*/ 143389 w 553021"/>
              <a:gd name="connsiteY134" fmla="*/ 269280 h 606722"/>
              <a:gd name="connsiteX135" fmla="*/ 143389 w 553021"/>
              <a:gd name="connsiteY135" fmla="*/ 282895 h 606722"/>
              <a:gd name="connsiteX136" fmla="*/ 133166 w 553021"/>
              <a:gd name="connsiteY136" fmla="*/ 293129 h 606722"/>
              <a:gd name="connsiteX137" fmla="*/ 122854 w 553021"/>
              <a:gd name="connsiteY137" fmla="*/ 282895 h 606722"/>
              <a:gd name="connsiteX138" fmla="*/ 122854 w 553021"/>
              <a:gd name="connsiteY138" fmla="*/ 269280 h 606722"/>
              <a:gd name="connsiteX139" fmla="*/ 133166 w 553021"/>
              <a:gd name="connsiteY139" fmla="*/ 259046 h 606722"/>
              <a:gd name="connsiteX140" fmla="*/ 92158 w 553021"/>
              <a:gd name="connsiteY140" fmla="*/ 259046 h 606722"/>
              <a:gd name="connsiteX141" fmla="*/ 102390 w 553021"/>
              <a:gd name="connsiteY141" fmla="*/ 269280 h 606722"/>
              <a:gd name="connsiteX142" fmla="*/ 102390 w 553021"/>
              <a:gd name="connsiteY142" fmla="*/ 282895 h 606722"/>
              <a:gd name="connsiteX143" fmla="*/ 92158 w 553021"/>
              <a:gd name="connsiteY143" fmla="*/ 293129 h 606722"/>
              <a:gd name="connsiteX144" fmla="*/ 81926 w 553021"/>
              <a:gd name="connsiteY144" fmla="*/ 282895 h 606722"/>
              <a:gd name="connsiteX145" fmla="*/ 81926 w 553021"/>
              <a:gd name="connsiteY145" fmla="*/ 269280 h 606722"/>
              <a:gd name="connsiteX146" fmla="*/ 92158 w 553021"/>
              <a:gd name="connsiteY146" fmla="*/ 259046 h 606722"/>
              <a:gd name="connsiteX147" fmla="*/ 460792 w 553021"/>
              <a:gd name="connsiteY147" fmla="*/ 231808 h 606722"/>
              <a:gd name="connsiteX148" fmla="*/ 471024 w 553021"/>
              <a:gd name="connsiteY148" fmla="*/ 242021 h 606722"/>
              <a:gd name="connsiteX149" fmla="*/ 471024 w 553021"/>
              <a:gd name="connsiteY149" fmla="*/ 255608 h 606722"/>
              <a:gd name="connsiteX150" fmla="*/ 460792 w 553021"/>
              <a:gd name="connsiteY150" fmla="*/ 265821 h 606722"/>
              <a:gd name="connsiteX151" fmla="*/ 450560 w 553021"/>
              <a:gd name="connsiteY151" fmla="*/ 255608 h 606722"/>
              <a:gd name="connsiteX152" fmla="*/ 450560 w 553021"/>
              <a:gd name="connsiteY152" fmla="*/ 242021 h 606722"/>
              <a:gd name="connsiteX153" fmla="*/ 460792 w 553021"/>
              <a:gd name="connsiteY153" fmla="*/ 231808 h 606722"/>
              <a:gd name="connsiteX154" fmla="*/ 419864 w 553021"/>
              <a:gd name="connsiteY154" fmla="*/ 231808 h 606722"/>
              <a:gd name="connsiteX155" fmla="*/ 430096 w 553021"/>
              <a:gd name="connsiteY155" fmla="*/ 242021 h 606722"/>
              <a:gd name="connsiteX156" fmla="*/ 430096 w 553021"/>
              <a:gd name="connsiteY156" fmla="*/ 255608 h 606722"/>
              <a:gd name="connsiteX157" fmla="*/ 419864 w 553021"/>
              <a:gd name="connsiteY157" fmla="*/ 265821 h 606722"/>
              <a:gd name="connsiteX158" fmla="*/ 409632 w 553021"/>
              <a:gd name="connsiteY158" fmla="*/ 255608 h 606722"/>
              <a:gd name="connsiteX159" fmla="*/ 409632 w 553021"/>
              <a:gd name="connsiteY159" fmla="*/ 242021 h 606722"/>
              <a:gd name="connsiteX160" fmla="*/ 419864 w 553021"/>
              <a:gd name="connsiteY160" fmla="*/ 231808 h 606722"/>
              <a:gd name="connsiteX161" fmla="*/ 378902 w 553021"/>
              <a:gd name="connsiteY161" fmla="*/ 231808 h 606722"/>
              <a:gd name="connsiteX162" fmla="*/ 389169 w 553021"/>
              <a:gd name="connsiteY162" fmla="*/ 242021 h 606722"/>
              <a:gd name="connsiteX163" fmla="*/ 389169 w 553021"/>
              <a:gd name="connsiteY163" fmla="*/ 255608 h 606722"/>
              <a:gd name="connsiteX164" fmla="*/ 378902 w 553021"/>
              <a:gd name="connsiteY164" fmla="*/ 265821 h 606722"/>
              <a:gd name="connsiteX165" fmla="*/ 368634 w 553021"/>
              <a:gd name="connsiteY165" fmla="*/ 255608 h 606722"/>
              <a:gd name="connsiteX166" fmla="*/ 368634 w 553021"/>
              <a:gd name="connsiteY166" fmla="*/ 242021 h 606722"/>
              <a:gd name="connsiteX167" fmla="*/ 378902 w 553021"/>
              <a:gd name="connsiteY167" fmla="*/ 231808 h 606722"/>
              <a:gd name="connsiteX168" fmla="*/ 47798 w 553021"/>
              <a:gd name="connsiteY168" fmla="*/ 211335 h 606722"/>
              <a:gd name="connsiteX169" fmla="*/ 47798 w 553021"/>
              <a:gd name="connsiteY169" fmla="*/ 586282 h 606722"/>
              <a:gd name="connsiteX170" fmla="*/ 95597 w 553021"/>
              <a:gd name="connsiteY170" fmla="*/ 586282 h 606722"/>
              <a:gd name="connsiteX171" fmla="*/ 95597 w 553021"/>
              <a:gd name="connsiteY171" fmla="*/ 541935 h 606722"/>
              <a:gd name="connsiteX172" fmla="*/ 105833 w 553021"/>
              <a:gd name="connsiteY172" fmla="*/ 531715 h 606722"/>
              <a:gd name="connsiteX173" fmla="*/ 160396 w 553021"/>
              <a:gd name="connsiteY173" fmla="*/ 531715 h 606722"/>
              <a:gd name="connsiteX174" fmla="*/ 170633 w 553021"/>
              <a:gd name="connsiteY174" fmla="*/ 541935 h 606722"/>
              <a:gd name="connsiteX175" fmla="*/ 170633 w 553021"/>
              <a:gd name="connsiteY175" fmla="*/ 586282 h 606722"/>
              <a:gd name="connsiteX176" fmla="*/ 218432 w 553021"/>
              <a:gd name="connsiteY176" fmla="*/ 586282 h 606722"/>
              <a:gd name="connsiteX177" fmla="*/ 218432 w 553021"/>
              <a:gd name="connsiteY177" fmla="*/ 341354 h 606722"/>
              <a:gd name="connsiteX178" fmla="*/ 218432 w 553021"/>
              <a:gd name="connsiteY178" fmla="*/ 323757 h 606722"/>
              <a:gd name="connsiteX179" fmla="*/ 218432 w 553021"/>
              <a:gd name="connsiteY179" fmla="*/ 211335 h 606722"/>
              <a:gd name="connsiteX180" fmla="*/ 460792 w 553021"/>
              <a:gd name="connsiteY180" fmla="*/ 163641 h 606722"/>
              <a:gd name="connsiteX181" fmla="*/ 471024 w 553021"/>
              <a:gd name="connsiteY181" fmla="*/ 173854 h 606722"/>
              <a:gd name="connsiteX182" fmla="*/ 471024 w 553021"/>
              <a:gd name="connsiteY182" fmla="*/ 187441 h 606722"/>
              <a:gd name="connsiteX183" fmla="*/ 460792 w 553021"/>
              <a:gd name="connsiteY183" fmla="*/ 197654 h 606722"/>
              <a:gd name="connsiteX184" fmla="*/ 450560 w 553021"/>
              <a:gd name="connsiteY184" fmla="*/ 187441 h 606722"/>
              <a:gd name="connsiteX185" fmla="*/ 450560 w 553021"/>
              <a:gd name="connsiteY185" fmla="*/ 173854 h 606722"/>
              <a:gd name="connsiteX186" fmla="*/ 460792 w 553021"/>
              <a:gd name="connsiteY186" fmla="*/ 163641 h 606722"/>
              <a:gd name="connsiteX187" fmla="*/ 419864 w 553021"/>
              <a:gd name="connsiteY187" fmla="*/ 163641 h 606722"/>
              <a:gd name="connsiteX188" fmla="*/ 430096 w 553021"/>
              <a:gd name="connsiteY188" fmla="*/ 173854 h 606722"/>
              <a:gd name="connsiteX189" fmla="*/ 430096 w 553021"/>
              <a:gd name="connsiteY189" fmla="*/ 187441 h 606722"/>
              <a:gd name="connsiteX190" fmla="*/ 419864 w 553021"/>
              <a:gd name="connsiteY190" fmla="*/ 197654 h 606722"/>
              <a:gd name="connsiteX191" fmla="*/ 409632 w 553021"/>
              <a:gd name="connsiteY191" fmla="*/ 187441 h 606722"/>
              <a:gd name="connsiteX192" fmla="*/ 409632 w 553021"/>
              <a:gd name="connsiteY192" fmla="*/ 173854 h 606722"/>
              <a:gd name="connsiteX193" fmla="*/ 419864 w 553021"/>
              <a:gd name="connsiteY193" fmla="*/ 163641 h 606722"/>
              <a:gd name="connsiteX194" fmla="*/ 378902 w 553021"/>
              <a:gd name="connsiteY194" fmla="*/ 163641 h 606722"/>
              <a:gd name="connsiteX195" fmla="*/ 389169 w 553021"/>
              <a:gd name="connsiteY195" fmla="*/ 173854 h 606722"/>
              <a:gd name="connsiteX196" fmla="*/ 389169 w 553021"/>
              <a:gd name="connsiteY196" fmla="*/ 187441 h 606722"/>
              <a:gd name="connsiteX197" fmla="*/ 378902 w 553021"/>
              <a:gd name="connsiteY197" fmla="*/ 197654 h 606722"/>
              <a:gd name="connsiteX198" fmla="*/ 368634 w 553021"/>
              <a:gd name="connsiteY198" fmla="*/ 187441 h 606722"/>
              <a:gd name="connsiteX199" fmla="*/ 368634 w 553021"/>
              <a:gd name="connsiteY199" fmla="*/ 173854 h 606722"/>
              <a:gd name="connsiteX200" fmla="*/ 378902 w 553021"/>
              <a:gd name="connsiteY200" fmla="*/ 163641 h 606722"/>
              <a:gd name="connsiteX201" fmla="*/ 187709 w 553021"/>
              <a:gd name="connsiteY201" fmla="*/ 149952 h 606722"/>
              <a:gd name="connsiteX202" fmla="*/ 269696 w 553021"/>
              <a:gd name="connsiteY202" fmla="*/ 149952 h 606722"/>
              <a:gd name="connsiteX203" fmla="*/ 279933 w 553021"/>
              <a:gd name="connsiteY203" fmla="*/ 160264 h 606722"/>
              <a:gd name="connsiteX204" fmla="*/ 269696 w 553021"/>
              <a:gd name="connsiteY204" fmla="*/ 170487 h 606722"/>
              <a:gd name="connsiteX205" fmla="*/ 187709 w 553021"/>
              <a:gd name="connsiteY205" fmla="*/ 170487 h 606722"/>
              <a:gd name="connsiteX206" fmla="*/ 177472 w 553021"/>
              <a:gd name="connsiteY206" fmla="*/ 160264 h 606722"/>
              <a:gd name="connsiteX207" fmla="*/ 187709 w 553021"/>
              <a:gd name="connsiteY207" fmla="*/ 149952 h 606722"/>
              <a:gd name="connsiteX208" fmla="*/ 143395 w 553021"/>
              <a:gd name="connsiteY208" fmla="*/ 115887 h 606722"/>
              <a:gd name="connsiteX209" fmla="*/ 143395 w 553021"/>
              <a:gd name="connsiteY209" fmla="*/ 190895 h 606722"/>
              <a:gd name="connsiteX210" fmla="*/ 228668 w 553021"/>
              <a:gd name="connsiteY210" fmla="*/ 190895 h 606722"/>
              <a:gd name="connsiteX211" fmla="*/ 238904 w 553021"/>
              <a:gd name="connsiteY211" fmla="*/ 201115 h 606722"/>
              <a:gd name="connsiteX212" fmla="*/ 238904 w 553021"/>
              <a:gd name="connsiteY212" fmla="*/ 204492 h 606722"/>
              <a:gd name="connsiteX213" fmla="*/ 269701 w 553021"/>
              <a:gd name="connsiteY213" fmla="*/ 204492 h 606722"/>
              <a:gd name="connsiteX214" fmla="*/ 279938 w 553021"/>
              <a:gd name="connsiteY214" fmla="*/ 214712 h 606722"/>
              <a:gd name="connsiteX215" fmla="*/ 269701 w 553021"/>
              <a:gd name="connsiteY215" fmla="*/ 224933 h 606722"/>
              <a:gd name="connsiteX216" fmla="*/ 238904 w 553021"/>
              <a:gd name="connsiteY216" fmla="*/ 224933 h 606722"/>
              <a:gd name="connsiteX217" fmla="*/ 238904 w 553021"/>
              <a:gd name="connsiteY217" fmla="*/ 259059 h 606722"/>
              <a:gd name="connsiteX218" fmla="*/ 269701 w 553021"/>
              <a:gd name="connsiteY218" fmla="*/ 259059 h 606722"/>
              <a:gd name="connsiteX219" fmla="*/ 279938 w 553021"/>
              <a:gd name="connsiteY219" fmla="*/ 269279 h 606722"/>
              <a:gd name="connsiteX220" fmla="*/ 269701 w 553021"/>
              <a:gd name="connsiteY220" fmla="*/ 279499 h 606722"/>
              <a:gd name="connsiteX221" fmla="*/ 238904 w 553021"/>
              <a:gd name="connsiteY221" fmla="*/ 279499 h 606722"/>
              <a:gd name="connsiteX222" fmla="*/ 238904 w 553021"/>
              <a:gd name="connsiteY222" fmla="*/ 313537 h 606722"/>
              <a:gd name="connsiteX223" fmla="*/ 314029 w 553021"/>
              <a:gd name="connsiteY223" fmla="*/ 313537 h 606722"/>
              <a:gd name="connsiteX224" fmla="*/ 314029 w 553021"/>
              <a:gd name="connsiteY224" fmla="*/ 115887 h 606722"/>
              <a:gd name="connsiteX225" fmla="*/ 460792 w 553021"/>
              <a:gd name="connsiteY225" fmla="*/ 95475 h 606722"/>
              <a:gd name="connsiteX226" fmla="*/ 471024 w 553021"/>
              <a:gd name="connsiteY226" fmla="*/ 105688 h 606722"/>
              <a:gd name="connsiteX227" fmla="*/ 471024 w 553021"/>
              <a:gd name="connsiteY227" fmla="*/ 119275 h 606722"/>
              <a:gd name="connsiteX228" fmla="*/ 460792 w 553021"/>
              <a:gd name="connsiteY228" fmla="*/ 129488 h 606722"/>
              <a:gd name="connsiteX229" fmla="*/ 450560 w 553021"/>
              <a:gd name="connsiteY229" fmla="*/ 119275 h 606722"/>
              <a:gd name="connsiteX230" fmla="*/ 450560 w 553021"/>
              <a:gd name="connsiteY230" fmla="*/ 105688 h 606722"/>
              <a:gd name="connsiteX231" fmla="*/ 460792 w 553021"/>
              <a:gd name="connsiteY231" fmla="*/ 95475 h 606722"/>
              <a:gd name="connsiteX232" fmla="*/ 419864 w 553021"/>
              <a:gd name="connsiteY232" fmla="*/ 95475 h 606722"/>
              <a:gd name="connsiteX233" fmla="*/ 430096 w 553021"/>
              <a:gd name="connsiteY233" fmla="*/ 105688 h 606722"/>
              <a:gd name="connsiteX234" fmla="*/ 430096 w 553021"/>
              <a:gd name="connsiteY234" fmla="*/ 119275 h 606722"/>
              <a:gd name="connsiteX235" fmla="*/ 419864 w 553021"/>
              <a:gd name="connsiteY235" fmla="*/ 129488 h 606722"/>
              <a:gd name="connsiteX236" fmla="*/ 409632 w 553021"/>
              <a:gd name="connsiteY236" fmla="*/ 119275 h 606722"/>
              <a:gd name="connsiteX237" fmla="*/ 409632 w 553021"/>
              <a:gd name="connsiteY237" fmla="*/ 105688 h 606722"/>
              <a:gd name="connsiteX238" fmla="*/ 419864 w 553021"/>
              <a:gd name="connsiteY238" fmla="*/ 95475 h 606722"/>
              <a:gd name="connsiteX239" fmla="*/ 378902 w 553021"/>
              <a:gd name="connsiteY239" fmla="*/ 95475 h 606722"/>
              <a:gd name="connsiteX240" fmla="*/ 389169 w 553021"/>
              <a:gd name="connsiteY240" fmla="*/ 105688 h 606722"/>
              <a:gd name="connsiteX241" fmla="*/ 389169 w 553021"/>
              <a:gd name="connsiteY241" fmla="*/ 119275 h 606722"/>
              <a:gd name="connsiteX242" fmla="*/ 378902 w 553021"/>
              <a:gd name="connsiteY242" fmla="*/ 129488 h 606722"/>
              <a:gd name="connsiteX243" fmla="*/ 368634 w 553021"/>
              <a:gd name="connsiteY243" fmla="*/ 119275 h 606722"/>
              <a:gd name="connsiteX244" fmla="*/ 368634 w 553021"/>
              <a:gd name="connsiteY244" fmla="*/ 105688 h 606722"/>
              <a:gd name="connsiteX245" fmla="*/ 378902 w 553021"/>
              <a:gd name="connsiteY245" fmla="*/ 95475 h 606722"/>
              <a:gd name="connsiteX246" fmla="*/ 334501 w 553021"/>
              <a:gd name="connsiteY246" fmla="*/ 61321 h 606722"/>
              <a:gd name="connsiteX247" fmla="*/ 334501 w 553021"/>
              <a:gd name="connsiteY247" fmla="*/ 105667 h 606722"/>
              <a:gd name="connsiteX248" fmla="*/ 334501 w 553021"/>
              <a:gd name="connsiteY248" fmla="*/ 313537 h 606722"/>
              <a:gd name="connsiteX249" fmla="*/ 368681 w 553021"/>
              <a:gd name="connsiteY249" fmla="*/ 313537 h 606722"/>
              <a:gd name="connsiteX250" fmla="*/ 368681 w 553021"/>
              <a:gd name="connsiteY250" fmla="*/ 310160 h 606722"/>
              <a:gd name="connsiteX251" fmla="*/ 378917 w 553021"/>
              <a:gd name="connsiteY251" fmla="*/ 299940 h 606722"/>
              <a:gd name="connsiteX252" fmla="*/ 389153 w 553021"/>
              <a:gd name="connsiteY252" fmla="*/ 310160 h 606722"/>
              <a:gd name="connsiteX253" fmla="*/ 389153 w 553021"/>
              <a:gd name="connsiteY253" fmla="*/ 313537 h 606722"/>
              <a:gd name="connsiteX254" fmla="*/ 409626 w 553021"/>
              <a:gd name="connsiteY254" fmla="*/ 313537 h 606722"/>
              <a:gd name="connsiteX255" fmla="*/ 409626 w 553021"/>
              <a:gd name="connsiteY255" fmla="*/ 310160 h 606722"/>
              <a:gd name="connsiteX256" fmla="*/ 419862 w 553021"/>
              <a:gd name="connsiteY256" fmla="*/ 299940 h 606722"/>
              <a:gd name="connsiteX257" fmla="*/ 430098 w 553021"/>
              <a:gd name="connsiteY257" fmla="*/ 310160 h 606722"/>
              <a:gd name="connsiteX258" fmla="*/ 430098 w 553021"/>
              <a:gd name="connsiteY258" fmla="*/ 323757 h 606722"/>
              <a:gd name="connsiteX259" fmla="*/ 430098 w 553021"/>
              <a:gd name="connsiteY259" fmla="*/ 586282 h 606722"/>
              <a:gd name="connsiteX260" fmla="*/ 505223 w 553021"/>
              <a:gd name="connsiteY260" fmla="*/ 586282 h 606722"/>
              <a:gd name="connsiteX261" fmla="*/ 505223 w 553021"/>
              <a:gd name="connsiteY261" fmla="*/ 61321 h 606722"/>
              <a:gd name="connsiteX262" fmla="*/ 184341 w 553021"/>
              <a:gd name="connsiteY262" fmla="*/ 61321 h 606722"/>
              <a:gd name="connsiteX263" fmla="*/ 184341 w 553021"/>
              <a:gd name="connsiteY263" fmla="*/ 95447 h 606722"/>
              <a:gd name="connsiteX264" fmla="*/ 273084 w 553021"/>
              <a:gd name="connsiteY264" fmla="*/ 95447 h 606722"/>
              <a:gd name="connsiteX265" fmla="*/ 273084 w 553021"/>
              <a:gd name="connsiteY265" fmla="*/ 61321 h 606722"/>
              <a:gd name="connsiteX266" fmla="*/ 228668 w 553021"/>
              <a:gd name="connsiteY266" fmla="*/ 0 h 606722"/>
              <a:gd name="connsiteX267" fmla="*/ 238904 w 553021"/>
              <a:gd name="connsiteY267" fmla="*/ 10220 h 606722"/>
              <a:gd name="connsiteX268" fmla="*/ 238904 w 553021"/>
              <a:gd name="connsiteY268" fmla="*/ 40880 h 606722"/>
              <a:gd name="connsiteX269" fmla="*/ 283320 w 553021"/>
              <a:gd name="connsiteY269" fmla="*/ 40880 h 606722"/>
              <a:gd name="connsiteX270" fmla="*/ 293556 w 553021"/>
              <a:gd name="connsiteY270" fmla="*/ 51101 h 606722"/>
              <a:gd name="connsiteX271" fmla="*/ 293556 w 553021"/>
              <a:gd name="connsiteY271" fmla="*/ 95447 h 606722"/>
              <a:gd name="connsiteX272" fmla="*/ 314029 w 553021"/>
              <a:gd name="connsiteY272" fmla="*/ 95447 h 606722"/>
              <a:gd name="connsiteX273" fmla="*/ 314029 w 553021"/>
              <a:gd name="connsiteY273" fmla="*/ 51101 h 606722"/>
              <a:gd name="connsiteX274" fmla="*/ 324265 w 553021"/>
              <a:gd name="connsiteY274" fmla="*/ 40880 h 606722"/>
              <a:gd name="connsiteX275" fmla="*/ 515459 w 553021"/>
              <a:gd name="connsiteY275" fmla="*/ 40880 h 606722"/>
              <a:gd name="connsiteX276" fmla="*/ 525695 w 553021"/>
              <a:gd name="connsiteY276" fmla="*/ 51101 h 606722"/>
              <a:gd name="connsiteX277" fmla="*/ 525695 w 553021"/>
              <a:gd name="connsiteY277" fmla="*/ 586282 h 606722"/>
              <a:gd name="connsiteX278" fmla="*/ 542785 w 553021"/>
              <a:gd name="connsiteY278" fmla="*/ 586282 h 606722"/>
              <a:gd name="connsiteX279" fmla="*/ 553021 w 553021"/>
              <a:gd name="connsiteY279" fmla="*/ 596502 h 606722"/>
              <a:gd name="connsiteX280" fmla="*/ 542785 w 553021"/>
              <a:gd name="connsiteY280" fmla="*/ 606722 h 606722"/>
              <a:gd name="connsiteX281" fmla="*/ 10236 w 553021"/>
              <a:gd name="connsiteY281" fmla="*/ 606722 h 606722"/>
              <a:gd name="connsiteX282" fmla="*/ 0 w 553021"/>
              <a:gd name="connsiteY282" fmla="*/ 596502 h 606722"/>
              <a:gd name="connsiteX283" fmla="*/ 10236 w 553021"/>
              <a:gd name="connsiteY283" fmla="*/ 586282 h 606722"/>
              <a:gd name="connsiteX284" fmla="*/ 27326 w 553021"/>
              <a:gd name="connsiteY284" fmla="*/ 586282 h 606722"/>
              <a:gd name="connsiteX285" fmla="*/ 27326 w 553021"/>
              <a:gd name="connsiteY285" fmla="*/ 201115 h 606722"/>
              <a:gd name="connsiteX286" fmla="*/ 37562 w 553021"/>
              <a:gd name="connsiteY286" fmla="*/ 190895 h 606722"/>
              <a:gd name="connsiteX287" fmla="*/ 122923 w 553021"/>
              <a:gd name="connsiteY287" fmla="*/ 190895 h 606722"/>
              <a:gd name="connsiteX288" fmla="*/ 122923 w 553021"/>
              <a:gd name="connsiteY288" fmla="*/ 105667 h 606722"/>
              <a:gd name="connsiteX289" fmla="*/ 133159 w 553021"/>
              <a:gd name="connsiteY289" fmla="*/ 95447 h 606722"/>
              <a:gd name="connsiteX290" fmla="*/ 163868 w 553021"/>
              <a:gd name="connsiteY290" fmla="*/ 95447 h 606722"/>
              <a:gd name="connsiteX291" fmla="*/ 163868 w 553021"/>
              <a:gd name="connsiteY291" fmla="*/ 51101 h 606722"/>
              <a:gd name="connsiteX292" fmla="*/ 174104 w 553021"/>
              <a:gd name="connsiteY292" fmla="*/ 40880 h 606722"/>
              <a:gd name="connsiteX293" fmla="*/ 218432 w 553021"/>
              <a:gd name="connsiteY293" fmla="*/ 40880 h 606722"/>
              <a:gd name="connsiteX294" fmla="*/ 218432 w 553021"/>
              <a:gd name="connsiteY294" fmla="*/ 10220 h 606722"/>
              <a:gd name="connsiteX295" fmla="*/ 228668 w 553021"/>
              <a:gd name="connsiteY29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3021" h="606722">
                <a:moveTo>
                  <a:pt x="116069" y="552155"/>
                </a:moveTo>
                <a:lnTo>
                  <a:pt x="116069" y="586282"/>
                </a:lnTo>
                <a:lnTo>
                  <a:pt x="122834" y="586282"/>
                </a:lnTo>
                <a:lnTo>
                  <a:pt x="122834" y="569219"/>
                </a:lnTo>
                <a:cubicBezTo>
                  <a:pt x="122834" y="563531"/>
                  <a:pt x="127463" y="558999"/>
                  <a:pt x="133159" y="558999"/>
                </a:cubicBezTo>
                <a:cubicBezTo>
                  <a:pt x="138767" y="558999"/>
                  <a:pt x="143395" y="563531"/>
                  <a:pt x="143395" y="569219"/>
                </a:cubicBezTo>
                <a:lnTo>
                  <a:pt x="143395" y="586282"/>
                </a:lnTo>
                <a:lnTo>
                  <a:pt x="150160" y="586282"/>
                </a:lnTo>
                <a:lnTo>
                  <a:pt x="150160" y="552155"/>
                </a:lnTo>
                <a:close/>
                <a:moveTo>
                  <a:pt x="460792" y="504473"/>
                </a:moveTo>
                <a:cubicBezTo>
                  <a:pt x="466487" y="504473"/>
                  <a:pt x="471024" y="509089"/>
                  <a:pt x="471024" y="514680"/>
                </a:cubicBezTo>
                <a:lnTo>
                  <a:pt x="471024" y="528349"/>
                </a:lnTo>
                <a:cubicBezTo>
                  <a:pt x="471024" y="533941"/>
                  <a:pt x="466487" y="538556"/>
                  <a:pt x="460792" y="538556"/>
                </a:cubicBezTo>
                <a:cubicBezTo>
                  <a:pt x="455187" y="538556"/>
                  <a:pt x="450560" y="533941"/>
                  <a:pt x="450560" y="528349"/>
                </a:cubicBezTo>
                <a:lnTo>
                  <a:pt x="450560" y="514680"/>
                </a:lnTo>
                <a:cubicBezTo>
                  <a:pt x="450560" y="509089"/>
                  <a:pt x="455187" y="504473"/>
                  <a:pt x="460792" y="504473"/>
                </a:cubicBezTo>
                <a:close/>
                <a:moveTo>
                  <a:pt x="174085" y="463545"/>
                </a:moveTo>
                <a:cubicBezTo>
                  <a:pt x="179691" y="463545"/>
                  <a:pt x="184317" y="468084"/>
                  <a:pt x="184317" y="473779"/>
                </a:cubicBezTo>
                <a:lnTo>
                  <a:pt x="184317" y="487394"/>
                </a:lnTo>
                <a:cubicBezTo>
                  <a:pt x="184317" y="493090"/>
                  <a:pt x="179691" y="497628"/>
                  <a:pt x="174085" y="497628"/>
                </a:cubicBezTo>
                <a:cubicBezTo>
                  <a:pt x="168390" y="497628"/>
                  <a:pt x="163853" y="493090"/>
                  <a:pt x="163853" y="487394"/>
                </a:cubicBezTo>
                <a:lnTo>
                  <a:pt x="163853" y="473779"/>
                </a:lnTo>
                <a:cubicBezTo>
                  <a:pt x="163853" y="468084"/>
                  <a:pt x="168390" y="463545"/>
                  <a:pt x="174085" y="463545"/>
                </a:cubicBezTo>
                <a:close/>
                <a:moveTo>
                  <a:pt x="133166" y="463545"/>
                </a:moveTo>
                <a:cubicBezTo>
                  <a:pt x="138766" y="463545"/>
                  <a:pt x="143389" y="468084"/>
                  <a:pt x="143389" y="473779"/>
                </a:cubicBezTo>
                <a:lnTo>
                  <a:pt x="143389" y="487394"/>
                </a:lnTo>
                <a:cubicBezTo>
                  <a:pt x="143389" y="493090"/>
                  <a:pt x="138766" y="497628"/>
                  <a:pt x="133166" y="497628"/>
                </a:cubicBezTo>
                <a:cubicBezTo>
                  <a:pt x="127476" y="497628"/>
                  <a:pt x="122854" y="493090"/>
                  <a:pt x="122854" y="487394"/>
                </a:cubicBezTo>
                <a:lnTo>
                  <a:pt x="122854" y="473779"/>
                </a:lnTo>
                <a:cubicBezTo>
                  <a:pt x="122854" y="468084"/>
                  <a:pt x="127476" y="463545"/>
                  <a:pt x="133166" y="463545"/>
                </a:cubicBezTo>
                <a:close/>
                <a:moveTo>
                  <a:pt x="92158" y="463545"/>
                </a:moveTo>
                <a:cubicBezTo>
                  <a:pt x="97852" y="463545"/>
                  <a:pt x="102390" y="468084"/>
                  <a:pt x="102390" y="473779"/>
                </a:cubicBezTo>
                <a:lnTo>
                  <a:pt x="102390" y="487394"/>
                </a:lnTo>
                <a:cubicBezTo>
                  <a:pt x="102390" y="493090"/>
                  <a:pt x="97852" y="497628"/>
                  <a:pt x="92158" y="497628"/>
                </a:cubicBezTo>
                <a:cubicBezTo>
                  <a:pt x="86552" y="497628"/>
                  <a:pt x="81926" y="493090"/>
                  <a:pt x="81926" y="487394"/>
                </a:cubicBezTo>
                <a:lnTo>
                  <a:pt x="81926" y="473779"/>
                </a:lnTo>
                <a:cubicBezTo>
                  <a:pt x="81926" y="468084"/>
                  <a:pt x="86552" y="463545"/>
                  <a:pt x="92158" y="463545"/>
                </a:cubicBezTo>
                <a:close/>
                <a:moveTo>
                  <a:pt x="460792" y="436306"/>
                </a:moveTo>
                <a:cubicBezTo>
                  <a:pt x="466487" y="436306"/>
                  <a:pt x="471024" y="440922"/>
                  <a:pt x="471024" y="446513"/>
                </a:cubicBezTo>
                <a:lnTo>
                  <a:pt x="471024" y="460182"/>
                </a:lnTo>
                <a:cubicBezTo>
                  <a:pt x="471024" y="465774"/>
                  <a:pt x="466487" y="470389"/>
                  <a:pt x="460792" y="470389"/>
                </a:cubicBezTo>
                <a:cubicBezTo>
                  <a:pt x="455187" y="470389"/>
                  <a:pt x="450560" y="465774"/>
                  <a:pt x="450560" y="460182"/>
                </a:cubicBezTo>
                <a:lnTo>
                  <a:pt x="450560" y="446513"/>
                </a:lnTo>
                <a:cubicBezTo>
                  <a:pt x="450560" y="440922"/>
                  <a:pt x="455187" y="436306"/>
                  <a:pt x="460792" y="436306"/>
                </a:cubicBezTo>
                <a:close/>
                <a:moveTo>
                  <a:pt x="174085" y="395378"/>
                </a:moveTo>
                <a:cubicBezTo>
                  <a:pt x="179691" y="395378"/>
                  <a:pt x="184317" y="399917"/>
                  <a:pt x="184317" y="405612"/>
                </a:cubicBezTo>
                <a:lnTo>
                  <a:pt x="184317" y="419227"/>
                </a:lnTo>
                <a:cubicBezTo>
                  <a:pt x="184317" y="424923"/>
                  <a:pt x="179691" y="429461"/>
                  <a:pt x="174085" y="429461"/>
                </a:cubicBezTo>
                <a:cubicBezTo>
                  <a:pt x="168390" y="429461"/>
                  <a:pt x="163853" y="424923"/>
                  <a:pt x="163853" y="419227"/>
                </a:cubicBezTo>
                <a:lnTo>
                  <a:pt x="163853" y="405612"/>
                </a:lnTo>
                <a:cubicBezTo>
                  <a:pt x="163853" y="399917"/>
                  <a:pt x="168390" y="395378"/>
                  <a:pt x="174085" y="395378"/>
                </a:cubicBezTo>
                <a:close/>
                <a:moveTo>
                  <a:pt x="133166" y="395378"/>
                </a:moveTo>
                <a:cubicBezTo>
                  <a:pt x="138766" y="395378"/>
                  <a:pt x="143389" y="399917"/>
                  <a:pt x="143389" y="405612"/>
                </a:cubicBezTo>
                <a:lnTo>
                  <a:pt x="143389" y="419227"/>
                </a:lnTo>
                <a:cubicBezTo>
                  <a:pt x="143389" y="424923"/>
                  <a:pt x="138766" y="429461"/>
                  <a:pt x="133166" y="429461"/>
                </a:cubicBezTo>
                <a:cubicBezTo>
                  <a:pt x="127476" y="429461"/>
                  <a:pt x="122854" y="424923"/>
                  <a:pt x="122854" y="419227"/>
                </a:cubicBezTo>
                <a:lnTo>
                  <a:pt x="122854" y="405612"/>
                </a:lnTo>
                <a:cubicBezTo>
                  <a:pt x="122854" y="399917"/>
                  <a:pt x="127476" y="395378"/>
                  <a:pt x="133166" y="395378"/>
                </a:cubicBezTo>
                <a:close/>
                <a:moveTo>
                  <a:pt x="92158" y="395378"/>
                </a:moveTo>
                <a:cubicBezTo>
                  <a:pt x="97852" y="395378"/>
                  <a:pt x="102390" y="399917"/>
                  <a:pt x="102390" y="405612"/>
                </a:cubicBezTo>
                <a:lnTo>
                  <a:pt x="102390" y="419227"/>
                </a:lnTo>
                <a:cubicBezTo>
                  <a:pt x="102390" y="424923"/>
                  <a:pt x="97852" y="429461"/>
                  <a:pt x="92158" y="429461"/>
                </a:cubicBezTo>
                <a:cubicBezTo>
                  <a:pt x="86552" y="429461"/>
                  <a:pt x="81926" y="424923"/>
                  <a:pt x="81926" y="419227"/>
                </a:cubicBezTo>
                <a:lnTo>
                  <a:pt x="81926" y="405612"/>
                </a:lnTo>
                <a:cubicBezTo>
                  <a:pt x="81926" y="399917"/>
                  <a:pt x="86552" y="395378"/>
                  <a:pt x="92158" y="395378"/>
                </a:cubicBezTo>
                <a:close/>
                <a:moveTo>
                  <a:pt x="460792" y="368140"/>
                </a:moveTo>
                <a:cubicBezTo>
                  <a:pt x="466487" y="368140"/>
                  <a:pt x="471024" y="372756"/>
                  <a:pt x="471024" y="378347"/>
                </a:cubicBezTo>
                <a:lnTo>
                  <a:pt x="471024" y="391927"/>
                </a:lnTo>
                <a:cubicBezTo>
                  <a:pt x="471024" y="397608"/>
                  <a:pt x="466487" y="402223"/>
                  <a:pt x="460792" y="402223"/>
                </a:cubicBezTo>
                <a:cubicBezTo>
                  <a:pt x="455187" y="402223"/>
                  <a:pt x="450560" y="397608"/>
                  <a:pt x="450560" y="391927"/>
                </a:cubicBezTo>
                <a:lnTo>
                  <a:pt x="450560" y="378347"/>
                </a:lnTo>
                <a:cubicBezTo>
                  <a:pt x="450560" y="372756"/>
                  <a:pt x="455187" y="368140"/>
                  <a:pt x="460792" y="368140"/>
                </a:cubicBezTo>
                <a:close/>
                <a:moveTo>
                  <a:pt x="365202" y="354521"/>
                </a:moveTo>
                <a:cubicBezTo>
                  <a:pt x="370911" y="354521"/>
                  <a:pt x="375549" y="359054"/>
                  <a:pt x="375549" y="364743"/>
                </a:cubicBezTo>
                <a:lnTo>
                  <a:pt x="375549" y="555573"/>
                </a:lnTo>
                <a:cubicBezTo>
                  <a:pt x="375549" y="561261"/>
                  <a:pt x="370911" y="565794"/>
                  <a:pt x="365202" y="565794"/>
                </a:cubicBezTo>
                <a:cubicBezTo>
                  <a:pt x="359583" y="565794"/>
                  <a:pt x="354944" y="561261"/>
                  <a:pt x="354944" y="555573"/>
                </a:cubicBezTo>
                <a:lnTo>
                  <a:pt x="354944" y="364743"/>
                </a:lnTo>
                <a:cubicBezTo>
                  <a:pt x="354944" y="359054"/>
                  <a:pt x="359583" y="354521"/>
                  <a:pt x="365202" y="354521"/>
                </a:cubicBezTo>
                <a:close/>
                <a:moveTo>
                  <a:pt x="324248" y="354521"/>
                </a:moveTo>
                <a:cubicBezTo>
                  <a:pt x="329943" y="354521"/>
                  <a:pt x="334480" y="359054"/>
                  <a:pt x="334480" y="364743"/>
                </a:cubicBezTo>
                <a:lnTo>
                  <a:pt x="334480" y="555573"/>
                </a:lnTo>
                <a:cubicBezTo>
                  <a:pt x="334480" y="561261"/>
                  <a:pt x="329943" y="565794"/>
                  <a:pt x="324248" y="565794"/>
                </a:cubicBezTo>
                <a:cubicBezTo>
                  <a:pt x="318643" y="565794"/>
                  <a:pt x="314016" y="561261"/>
                  <a:pt x="314016" y="555573"/>
                </a:cubicBezTo>
                <a:lnTo>
                  <a:pt x="314016" y="364743"/>
                </a:lnTo>
                <a:cubicBezTo>
                  <a:pt x="314016" y="359054"/>
                  <a:pt x="318643" y="354521"/>
                  <a:pt x="324248" y="354521"/>
                </a:cubicBezTo>
                <a:close/>
                <a:moveTo>
                  <a:pt x="283320" y="354521"/>
                </a:moveTo>
                <a:cubicBezTo>
                  <a:pt x="289015" y="354521"/>
                  <a:pt x="293552" y="359054"/>
                  <a:pt x="293552" y="364743"/>
                </a:cubicBezTo>
                <a:lnTo>
                  <a:pt x="293552" y="555573"/>
                </a:lnTo>
                <a:cubicBezTo>
                  <a:pt x="293552" y="561261"/>
                  <a:pt x="289015" y="565794"/>
                  <a:pt x="283320" y="565794"/>
                </a:cubicBezTo>
                <a:cubicBezTo>
                  <a:pt x="277626" y="565794"/>
                  <a:pt x="273088" y="561261"/>
                  <a:pt x="273088" y="555573"/>
                </a:cubicBezTo>
                <a:lnTo>
                  <a:pt x="273088" y="364743"/>
                </a:lnTo>
                <a:cubicBezTo>
                  <a:pt x="273088" y="359054"/>
                  <a:pt x="277715" y="354521"/>
                  <a:pt x="283320" y="354521"/>
                </a:cubicBezTo>
                <a:close/>
                <a:moveTo>
                  <a:pt x="238904" y="334066"/>
                </a:moveTo>
                <a:lnTo>
                  <a:pt x="238904" y="341354"/>
                </a:lnTo>
                <a:lnTo>
                  <a:pt x="238904" y="586282"/>
                </a:lnTo>
                <a:lnTo>
                  <a:pt x="409626" y="586282"/>
                </a:lnTo>
                <a:lnTo>
                  <a:pt x="409626" y="334066"/>
                </a:lnTo>
                <a:close/>
                <a:moveTo>
                  <a:pt x="174085" y="327212"/>
                </a:moveTo>
                <a:cubicBezTo>
                  <a:pt x="179691" y="327212"/>
                  <a:pt x="184317" y="331751"/>
                  <a:pt x="184317" y="337446"/>
                </a:cubicBezTo>
                <a:lnTo>
                  <a:pt x="184317" y="351061"/>
                </a:lnTo>
                <a:cubicBezTo>
                  <a:pt x="184317" y="356757"/>
                  <a:pt x="179691" y="361295"/>
                  <a:pt x="174085" y="361295"/>
                </a:cubicBezTo>
                <a:cubicBezTo>
                  <a:pt x="168390" y="361295"/>
                  <a:pt x="163853" y="356757"/>
                  <a:pt x="163853" y="351061"/>
                </a:cubicBezTo>
                <a:lnTo>
                  <a:pt x="163853" y="337446"/>
                </a:lnTo>
                <a:cubicBezTo>
                  <a:pt x="163853" y="331751"/>
                  <a:pt x="168390" y="327212"/>
                  <a:pt x="174085" y="327212"/>
                </a:cubicBezTo>
                <a:close/>
                <a:moveTo>
                  <a:pt x="133166" y="327212"/>
                </a:moveTo>
                <a:cubicBezTo>
                  <a:pt x="138766" y="327212"/>
                  <a:pt x="143389" y="331751"/>
                  <a:pt x="143389" y="337446"/>
                </a:cubicBezTo>
                <a:lnTo>
                  <a:pt x="143389" y="351061"/>
                </a:lnTo>
                <a:cubicBezTo>
                  <a:pt x="143389" y="356757"/>
                  <a:pt x="138766" y="361295"/>
                  <a:pt x="133166" y="361295"/>
                </a:cubicBezTo>
                <a:cubicBezTo>
                  <a:pt x="127476" y="361295"/>
                  <a:pt x="122854" y="356757"/>
                  <a:pt x="122854" y="351061"/>
                </a:cubicBezTo>
                <a:lnTo>
                  <a:pt x="122854" y="337446"/>
                </a:lnTo>
                <a:cubicBezTo>
                  <a:pt x="122854" y="331751"/>
                  <a:pt x="127476" y="327212"/>
                  <a:pt x="133166" y="327212"/>
                </a:cubicBezTo>
                <a:close/>
                <a:moveTo>
                  <a:pt x="92158" y="327212"/>
                </a:moveTo>
                <a:cubicBezTo>
                  <a:pt x="97852" y="327212"/>
                  <a:pt x="102390" y="331751"/>
                  <a:pt x="102390" y="337446"/>
                </a:cubicBezTo>
                <a:lnTo>
                  <a:pt x="102390" y="351061"/>
                </a:lnTo>
                <a:cubicBezTo>
                  <a:pt x="102390" y="356757"/>
                  <a:pt x="97852" y="361295"/>
                  <a:pt x="92158" y="361295"/>
                </a:cubicBezTo>
                <a:cubicBezTo>
                  <a:pt x="86552" y="361295"/>
                  <a:pt x="81926" y="356757"/>
                  <a:pt x="81926" y="351061"/>
                </a:cubicBezTo>
                <a:lnTo>
                  <a:pt x="81926" y="337446"/>
                </a:lnTo>
                <a:cubicBezTo>
                  <a:pt x="81926" y="331751"/>
                  <a:pt x="86552" y="327212"/>
                  <a:pt x="92158" y="327212"/>
                </a:cubicBezTo>
                <a:close/>
                <a:moveTo>
                  <a:pt x="460792" y="299974"/>
                </a:moveTo>
                <a:cubicBezTo>
                  <a:pt x="466487" y="299974"/>
                  <a:pt x="471024" y="304501"/>
                  <a:pt x="471024" y="310181"/>
                </a:cubicBezTo>
                <a:lnTo>
                  <a:pt x="471024" y="323761"/>
                </a:lnTo>
                <a:cubicBezTo>
                  <a:pt x="471024" y="329442"/>
                  <a:pt x="466487" y="334057"/>
                  <a:pt x="460792" y="334057"/>
                </a:cubicBezTo>
                <a:cubicBezTo>
                  <a:pt x="455187" y="334057"/>
                  <a:pt x="450560" y="329442"/>
                  <a:pt x="450560" y="323761"/>
                </a:cubicBezTo>
                <a:lnTo>
                  <a:pt x="450560" y="310181"/>
                </a:lnTo>
                <a:cubicBezTo>
                  <a:pt x="450560" y="304501"/>
                  <a:pt x="455187" y="299974"/>
                  <a:pt x="460792" y="299974"/>
                </a:cubicBezTo>
                <a:close/>
                <a:moveTo>
                  <a:pt x="174085" y="259046"/>
                </a:moveTo>
                <a:cubicBezTo>
                  <a:pt x="179691" y="259046"/>
                  <a:pt x="184317" y="263585"/>
                  <a:pt x="184317" y="269280"/>
                </a:cubicBezTo>
                <a:lnTo>
                  <a:pt x="184317" y="282895"/>
                </a:lnTo>
                <a:cubicBezTo>
                  <a:pt x="184317" y="288591"/>
                  <a:pt x="179691" y="293129"/>
                  <a:pt x="174085" y="293129"/>
                </a:cubicBezTo>
                <a:cubicBezTo>
                  <a:pt x="168390" y="293129"/>
                  <a:pt x="163853" y="288591"/>
                  <a:pt x="163853" y="282895"/>
                </a:cubicBezTo>
                <a:lnTo>
                  <a:pt x="163853" y="269280"/>
                </a:lnTo>
                <a:cubicBezTo>
                  <a:pt x="163853" y="263585"/>
                  <a:pt x="168390" y="259046"/>
                  <a:pt x="174085" y="259046"/>
                </a:cubicBezTo>
                <a:close/>
                <a:moveTo>
                  <a:pt x="133166" y="259046"/>
                </a:moveTo>
                <a:cubicBezTo>
                  <a:pt x="138766" y="259046"/>
                  <a:pt x="143389" y="263585"/>
                  <a:pt x="143389" y="269280"/>
                </a:cubicBezTo>
                <a:lnTo>
                  <a:pt x="143389" y="282895"/>
                </a:lnTo>
                <a:cubicBezTo>
                  <a:pt x="143389" y="288591"/>
                  <a:pt x="138766" y="293129"/>
                  <a:pt x="133166" y="293129"/>
                </a:cubicBezTo>
                <a:cubicBezTo>
                  <a:pt x="127476" y="293129"/>
                  <a:pt x="122854" y="288591"/>
                  <a:pt x="122854" y="282895"/>
                </a:cubicBezTo>
                <a:lnTo>
                  <a:pt x="122854" y="269280"/>
                </a:lnTo>
                <a:cubicBezTo>
                  <a:pt x="122854" y="263585"/>
                  <a:pt x="127476" y="259046"/>
                  <a:pt x="133166" y="259046"/>
                </a:cubicBezTo>
                <a:close/>
                <a:moveTo>
                  <a:pt x="92158" y="259046"/>
                </a:moveTo>
                <a:cubicBezTo>
                  <a:pt x="97852" y="259046"/>
                  <a:pt x="102390" y="263585"/>
                  <a:pt x="102390" y="269280"/>
                </a:cubicBezTo>
                <a:lnTo>
                  <a:pt x="102390" y="282895"/>
                </a:lnTo>
                <a:cubicBezTo>
                  <a:pt x="102390" y="288591"/>
                  <a:pt x="97852" y="293129"/>
                  <a:pt x="92158" y="293129"/>
                </a:cubicBezTo>
                <a:cubicBezTo>
                  <a:pt x="86552" y="293129"/>
                  <a:pt x="81926" y="288591"/>
                  <a:pt x="81926" y="282895"/>
                </a:cubicBezTo>
                <a:lnTo>
                  <a:pt x="81926" y="269280"/>
                </a:lnTo>
                <a:cubicBezTo>
                  <a:pt x="81926" y="263585"/>
                  <a:pt x="86552" y="259046"/>
                  <a:pt x="92158" y="259046"/>
                </a:cubicBezTo>
                <a:close/>
                <a:moveTo>
                  <a:pt x="460792" y="231808"/>
                </a:moveTo>
                <a:cubicBezTo>
                  <a:pt x="466487" y="231808"/>
                  <a:pt x="471024" y="236337"/>
                  <a:pt x="471024" y="242021"/>
                </a:cubicBezTo>
                <a:lnTo>
                  <a:pt x="471024" y="255608"/>
                </a:lnTo>
                <a:cubicBezTo>
                  <a:pt x="471024" y="261292"/>
                  <a:pt x="466487" y="265821"/>
                  <a:pt x="460792" y="265821"/>
                </a:cubicBezTo>
                <a:cubicBezTo>
                  <a:pt x="455187" y="265821"/>
                  <a:pt x="450560" y="261292"/>
                  <a:pt x="450560" y="255608"/>
                </a:cubicBezTo>
                <a:lnTo>
                  <a:pt x="450560" y="242021"/>
                </a:lnTo>
                <a:cubicBezTo>
                  <a:pt x="450560" y="236337"/>
                  <a:pt x="455187" y="231808"/>
                  <a:pt x="460792" y="231808"/>
                </a:cubicBezTo>
                <a:close/>
                <a:moveTo>
                  <a:pt x="419864" y="231808"/>
                </a:moveTo>
                <a:cubicBezTo>
                  <a:pt x="425559" y="231808"/>
                  <a:pt x="430096" y="236337"/>
                  <a:pt x="430096" y="242021"/>
                </a:cubicBezTo>
                <a:lnTo>
                  <a:pt x="430096" y="255608"/>
                </a:lnTo>
                <a:cubicBezTo>
                  <a:pt x="430096" y="261292"/>
                  <a:pt x="425559" y="265821"/>
                  <a:pt x="419864" y="265821"/>
                </a:cubicBezTo>
                <a:cubicBezTo>
                  <a:pt x="414259" y="265821"/>
                  <a:pt x="409632" y="261292"/>
                  <a:pt x="409632" y="255608"/>
                </a:cubicBezTo>
                <a:lnTo>
                  <a:pt x="409632" y="242021"/>
                </a:lnTo>
                <a:cubicBezTo>
                  <a:pt x="409632" y="236337"/>
                  <a:pt x="414259" y="231808"/>
                  <a:pt x="419864" y="231808"/>
                </a:cubicBezTo>
                <a:close/>
                <a:moveTo>
                  <a:pt x="378902" y="231808"/>
                </a:moveTo>
                <a:cubicBezTo>
                  <a:pt x="384527" y="231808"/>
                  <a:pt x="389169" y="236337"/>
                  <a:pt x="389169" y="242021"/>
                </a:cubicBezTo>
                <a:lnTo>
                  <a:pt x="389169" y="255608"/>
                </a:lnTo>
                <a:cubicBezTo>
                  <a:pt x="389169" y="261292"/>
                  <a:pt x="384527" y="265821"/>
                  <a:pt x="378902" y="265821"/>
                </a:cubicBezTo>
                <a:cubicBezTo>
                  <a:pt x="373188" y="265821"/>
                  <a:pt x="368634" y="261292"/>
                  <a:pt x="368634" y="255608"/>
                </a:cubicBezTo>
                <a:lnTo>
                  <a:pt x="368634" y="242021"/>
                </a:lnTo>
                <a:cubicBezTo>
                  <a:pt x="368634" y="236337"/>
                  <a:pt x="373188" y="231808"/>
                  <a:pt x="378902" y="231808"/>
                </a:cubicBezTo>
                <a:close/>
                <a:moveTo>
                  <a:pt x="47798" y="211335"/>
                </a:moveTo>
                <a:lnTo>
                  <a:pt x="47798" y="586282"/>
                </a:lnTo>
                <a:lnTo>
                  <a:pt x="95597" y="586282"/>
                </a:lnTo>
                <a:lnTo>
                  <a:pt x="95597" y="541935"/>
                </a:lnTo>
                <a:cubicBezTo>
                  <a:pt x="95597" y="536248"/>
                  <a:pt x="100136" y="531715"/>
                  <a:pt x="105833" y="531715"/>
                </a:cubicBezTo>
                <a:lnTo>
                  <a:pt x="160396" y="531715"/>
                </a:lnTo>
                <a:cubicBezTo>
                  <a:pt x="166093" y="531715"/>
                  <a:pt x="170633" y="536248"/>
                  <a:pt x="170633" y="541935"/>
                </a:cubicBezTo>
                <a:lnTo>
                  <a:pt x="170633" y="586282"/>
                </a:lnTo>
                <a:lnTo>
                  <a:pt x="218432" y="586282"/>
                </a:lnTo>
                <a:lnTo>
                  <a:pt x="218432" y="341354"/>
                </a:lnTo>
                <a:lnTo>
                  <a:pt x="218432" y="323757"/>
                </a:lnTo>
                <a:lnTo>
                  <a:pt x="218432" y="211335"/>
                </a:lnTo>
                <a:close/>
                <a:moveTo>
                  <a:pt x="460792" y="163641"/>
                </a:moveTo>
                <a:cubicBezTo>
                  <a:pt x="466487" y="163641"/>
                  <a:pt x="471024" y="168170"/>
                  <a:pt x="471024" y="173854"/>
                </a:cubicBezTo>
                <a:lnTo>
                  <a:pt x="471024" y="187441"/>
                </a:lnTo>
                <a:cubicBezTo>
                  <a:pt x="471024" y="193125"/>
                  <a:pt x="466487" y="197654"/>
                  <a:pt x="460792" y="197654"/>
                </a:cubicBezTo>
                <a:cubicBezTo>
                  <a:pt x="455187" y="197654"/>
                  <a:pt x="450560" y="193125"/>
                  <a:pt x="450560" y="187441"/>
                </a:cubicBezTo>
                <a:lnTo>
                  <a:pt x="450560" y="173854"/>
                </a:lnTo>
                <a:cubicBezTo>
                  <a:pt x="450560" y="168170"/>
                  <a:pt x="455187" y="163641"/>
                  <a:pt x="460792" y="163641"/>
                </a:cubicBezTo>
                <a:close/>
                <a:moveTo>
                  <a:pt x="419864" y="163641"/>
                </a:moveTo>
                <a:cubicBezTo>
                  <a:pt x="425559" y="163641"/>
                  <a:pt x="430096" y="168170"/>
                  <a:pt x="430096" y="173854"/>
                </a:cubicBezTo>
                <a:lnTo>
                  <a:pt x="430096" y="187441"/>
                </a:lnTo>
                <a:cubicBezTo>
                  <a:pt x="430096" y="193125"/>
                  <a:pt x="425559" y="197654"/>
                  <a:pt x="419864" y="197654"/>
                </a:cubicBezTo>
                <a:cubicBezTo>
                  <a:pt x="414259" y="197654"/>
                  <a:pt x="409632" y="193125"/>
                  <a:pt x="409632" y="187441"/>
                </a:cubicBezTo>
                <a:lnTo>
                  <a:pt x="409632" y="173854"/>
                </a:lnTo>
                <a:cubicBezTo>
                  <a:pt x="409632" y="168170"/>
                  <a:pt x="414259" y="163641"/>
                  <a:pt x="419864" y="163641"/>
                </a:cubicBezTo>
                <a:close/>
                <a:moveTo>
                  <a:pt x="378902" y="163641"/>
                </a:moveTo>
                <a:cubicBezTo>
                  <a:pt x="384527" y="163641"/>
                  <a:pt x="389169" y="168170"/>
                  <a:pt x="389169" y="173854"/>
                </a:cubicBezTo>
                <a:lnTo>
                  <a:pt x="389169" y="187441"/>
                </a:lnTo>
                <a:cubicBezTo>
                  <a:pt x="389169" y="193125"/>
                  <a:pt x="384527" y="197654"/>
                  <a:pt x="378902" y="197654"/>
                </a:cubicBezTo>
                <a:cubicBezTo>
                  <a:pt x="373188" y="197654"/>
                  <a:pt x="368634" y="193125"/>
                  <a:pt x="368634" y="187441"/>
                </a:cubicBezTo>
                <a:lnTo>
                  <a:pt x="368634" y="173854"/>
                </a:lnTo>
                <a:cubicBezTo>
                  <a:pt x="368634" y="168170"/>
                  <a:pt x="373188" y="163641"/>
                  <a:pt x="378902" y="163641"/>
                </a:cubicBezTo>
                <a:close/>
                <a:moveTo>
                  <a:pt x="187709" y="149952"/>
                </a:moveTo>
                <a:lnTo>
                  <a:pt x="269696" y="149952"/>
                </a:lnTo>
                <a:cubicBezTo>
                  <a:pt x="275304" y="149952"/>
                  <a:pt x="279933" y="154575"/>
                  <a:pt x="279933" y="160264"/>
                </a:cubicBezTo>
                <a:cubicBezTo>
                  <a:pt x="279933" y="165865"/>
                  <a:pt x="275304" y="170487"/>
                  <a:pt x="269696" y="170487"/>
                </a:cubicBezTo>
                <a:lnTo>
                  <a:pt x="187709" y="170487"/>
                </a:lnTo>
                <a:cubicBezTo>
                  <a:pt x="182101" y="170487"/>
                  <a:pt x="177472" y="165865"/>
                  <a:pt x="177472" y="160264"/>
                </a:cubicBezTo>
                <a:cubicBezTo>
                  <a:pt x="177472" y="154575"/>
                  <a:pt x="182101" y="149952"/>
                  <a:pt x="187709" y="149952"/>
                </a:cubicBezTo>
                <a:close/>
                <a:moveTo>
                  <a:pt x="143395" y="115887"/>
                </a:moveTo>
                <a:lnTo>
                  <a:pt x="143395" y="190895"/>
                </a:lnTo>
                <a:lnTo>
                  <a:pt x="228668" y="190895"/>
                </a:lnTo>
                <a:cubicBezTo>
                  <a:pt x="234364" y="190895"/>
                  <a:pt x="238904" y="195427"/>
                  <a:pt x="238904" y="201115"/>
                </a:cubicBezTo>
                <a:lnTo>
                  <a:pt x="238904" y="204492"/>
                </a:lnTo>
                <a:lnTo>
                  <a:pt x="269701" y="204492"/>
                </a:lnTo>
                <a:cubicBezTo>
                  <a:pt x="275309" y="204492"/>
                  <a:pt x="279938" y="209114"/>
                  <a:pt x="279938" y="214712"/>
                </a:cubicBezTo>
                <a:cubicBezTo>
                  <a:pt x="279938" y="220400"/>
                  <a:pt x="275309" y="224933"/>
                  <a:pt x="269701" y="224933"/>
                </a:cubicBezTo>
                <a:lnTo>
                  <a:pt x="238904" y="224933"/>
                </a:lnTo>
                <a:lnTo>
                  <a:pt x="238904" y="259059"/>
                </a:lnTo>
                <a:lnTo>
                  <a:pt x="269701" y="259059"/>
                </a:lnTo>
                <a:cubicBezTo>
                  <a:pt x="275309" y="259059"/>
                  <a:pt x="279938" y="263591"/>
                  <a:pt x="279938" y="269279"/>
                </a:cubicBezTo>
                <a:cubicBezTo>
                  <a:pt x="279938" y="274878"/>
                  <a:pt x="275309" y="279499"/>
                  <a:pt x="269701" y="279499"/>
                </a:cubicBezTo>
                <a:lnTo>
                  <a:pt x="238904" y="279499"/>
                </a:lnTo>
                <a:lnTo>
                  <a:pt x="238904" y="313537"/>
                </a:lnTo>
                <a:lnTo>
                  <a:pt x="314029" y="313537"/>
                </a:lnTo>
                <a:lnTo>
                  <a:pt x="314029" y="115887"/>
                </a:lnTo>
                <a:close/>
                <a:moveTo>
                  <a:pt x="460792" y="95475"/>
                </a:moveTo>
                <a:cubicBezTo>
                  <a:pt x="466487" y="95475"/>
                  <a:pt x="471024" y="100004"/>
                  <a:pt x="471024" y="105688"/>
                </a:cubicBezTo>
                <a:lnTo>
                  <a:pt x="471024" y="119275"/>
                </a:lnTo>
                <a:cubicBezTo>
                  <a:pt x="471024" y="124959"/>
                  <a:pt x="466487" y="129488"/>
                  <a:pt x="460792" y="129488"/>
                </a:cubicBezTo>
                <a:cubicBezTo>
                  <a:pt x="455187" y="129488"/>
                  <a:pt x="450560" y="124959"/>
                  <a:pt x="450560" y="119275"/>
                </a:cubicBezTo>
                <a:lnTo>
                  <a:pt x="450560" y="105688"/>
                </a:lnTo>
                <a:cubicBezTo>
                  <a:pt x="450560" y="100004"/>
                  <a:pt x="455187" y="95475"/>
                  <a:pt x="460792" y="95475"/>
                </a:cubicBezTo>
                <a:close/>
                <a:moveTo>
                  <a:pt x="419864" y="95475"/>
                </a:moveTo>
                <a:cubicBezTo>
                  <a:pt x="425559" y="95475"/>
                  <a:pt x="430096" y="100004"/>
                  <a:pt x="430096" y="105688"/>
                </a:cubicBezTo>
                <a:lnTo>
                  <a:pt x="430096" y="119275"/>
                </a:lnTo>
                <a:cubicBezTo>
                  <a:pt x="430096" y="124959"/>
                  <a:pt x="425559" y="129488"/>
                  <a:pt x="419864" y="129488"/>
                </a:cubicBezTo>
                <a:cubicBezTo>
                  <a:pt x="414259" y="129488"/>
                  <a:pt x="409632" y="124959"/>
                  <a:pt x="409632" y="119275"/>
                </a:cubicBezTo>
                <a:lnTo>
                  <a:pt x="409632" y="105688"/>
                </a:lnTo>
                <a:cubicBezTo>
                  <a:pt x="409632" y="100004"/>
                  <a:pt x="414259" y="95475"/>
                  <a:pt x="419864" y="95475"/>
                </a:cubicBezTo>
                <a:close/>
                <a:moveTo>
                  <a:pt x="378902" y="95475"/>
                </a:moveTo>
                <a:cubicBezTo>
                  <a:pt x="384527" y="95475"/>
                  <a:pt x="389169" y="100004"/>
                  <a:pt x="389169" y="105688"/>
                </a:cubicBezTo>
                <a:lnTo>
                  <a:pt x="389169" y="119275"/>
                </a:lnTo>
                <a:cubicBezTo>
                  <a:pt x="389169" y="124959"/>
                  <a:pt x="384527" y="129488"/>
                  <a:pt x="378902" y="129488"/>
                </a:cubicBezTo>
                <a:cubicBezTo>
                  <a:pt x="373188" y="129488"/>
                  <a:pt x="368634" y="124959"/>
                  <a:pt x="368634" y="119275"/>
                </a:cubicBezTo>
                <a:lnTo>
                  <a:pt x="368634" y="105688"/>
                </a:lnTo>
                <a:cubicBezTo>
                  <a:pt x="368634" y="100004"/>
                  <a:pt x="373188" y="95475"/>
                  <a:pt x="378902" y="95475"/>
                </a:cubicBezTo>
                <a:close/>
                <a:moveTo>
                  <a:pt x="334501" y="61321"/>
                </a:moveTo>
                <a:lnTo>
                  <a:pt x="334501" y="105667"/>
                </a:lnTo>
                <a:lnTo>
                  <a:pt x="334501" y="313537"/>
                </a:lnTo>
                <a:lnTo>
                  <a:pt x="368681" y="313537"/>
                </a:lnTo>
                <a:lnTo>
                  <a:pt x="368681" y="310160"/>
                </a:lnTo>
                <a:cubicBezTo>
                  <a:pt x="368681" y="304472"/>
                  <a:pt x="373220" y="299940"/>
                  <a:pt x="378917" y="299940"/>
                </a:cubicBezTo>
                <a:cubicBezTo>
                  <a:pt x="384525" y="299940"/>
                  <a:pt x="389153" y="304472"/>
                  <a:pt x="389153" y="310160"/>
                </a:cubicBezTo>
                <a:lnTo>
                  <a:pt x="389153" y="313537"/>
                </a:lnTo>
                <a:lnTo>
                  <a:pt x="409626" y="313537"/>
                </a:lnTo>
                <a:lnTo>
                  <a:pt x="409626" y="310160"/>
                </a:lnTo>
                <a:cubicBezTo>
                  <a:pt x="409626" y="304472"/>
                  <a:pt x="414254" y="299940"/>
                  <a:pt x="419862" y="299940"/>
                </a:cubicBezTo>
                <a:cubicBezTo>
                  <a:pt x="425558" y="299940"/>
                  <a:pt x="430098" y="304472"/>
                  <a:pt x="430098" y="310160"/>
                </a:cubicBezTo>
                <a:lnTo>
                  <a:pt x="430098" y="323757"/>
                </a:lnTo>
                <a:lnTo>
                  <a:pt x="430098" y="586282"/>
                </a:lnTo>
                <a:lnTo>
                  <a:pt x="505223" y="586282"/>
                </a:lnTo>
                <a:lnTo>
                  <a:pt x="505223" y="61321"/>
                </a:lnTo>
                <a:close/>
                <a:moveTo>
                  <a:pt x="184341" y="61321"/>
                </a:moveTo>
                <a:lnTo>
                  <a:pt x="184341" y="95447"/>
                </a:lnTo>
                <a:lnTo>
                  <a:pt x="273084" y="95447"/>
                </a:lnTo>
                <a:lnTo>
                  <a:pt x="273084" y="61321"/>
                </a:lnTo>
                <a:close/>
                <a:moveTo>
                  <a:pt x="228668" y="0"/>
                </a:moveTo>
                <a:cubicBezTo>
                  <a:pt x="234364" y="0"/>
                  <a:pt x="238904" y="4532"/>
                  <a:pt x="238904" y="10220"/>
                </a:cubicBezTo>
                <a:lnTo>
                  <a:pt x="238904" y="40880"/>
                </a:lnTo>
                <a:lnTo>
                  <a:pt x="283320" y="40880"/>
                </a:lnTo>
                <a:cubicBezTo>
                  <a:pt x="289017" y="40880"/>
                  <a:pt x="293556" y="45502"/>
                  <a:pt x="293556" y="51101"/>
                </a:cubicBezTo>
                <a:lnTo>
                  <a:pt x="293556" y="95447"/>
                </a:lnTo>
                <a:lnTo>
                  <a:pt x="314029" y="95447"/>
                </a:lnTo>
                <a:lnTo>
                  <a:pt x="314029" y="51101"/>
                </a:lnTo>
                <a:cubicBezTo>
                  <a:pt x="314029" y="45502"/>
                  <a:pt x="318657" y="40880"/>
                  <a:pt x="324265" y="40880"/>
                </a:cubicBezTo>
                <a:lnTo>
                  <a:pt x="515459" y="40880"/>
                </a:lnTo>
                <a:cubicBezTo>
                  <a:pt x="521156" y="40880"/>
                  <a:pt x="525695" y="45502"/>
                  <a:pt x="525695" y="51101"/>
                </a:cubicBezTo>
                <a:lnTo>
                  <a:pt x="525695" y="586282"/>
                </a:lnTo>
                <a:lnTo>
                  <a:pt x="542785" y="586282"/>
                </a:lnTo>
                <a:cubicBezTo>
                  <a:pt x="548393" y="586282"/>
                  <a:pt x="553021" y="590814"/>
                  <a:pt x="553021" y="596502"/>
                </a:cubicBezTo>
                <a:cubicBezTo>
                  <a:pt x="553021" y="602101"/>
                  <a:pt x="548393" y="606722"/>
                  <a:pt x="542785" y="606722"/>
                </a:cubicBezTo>
                <a:lnTo>
                  <a:pt x="10236" y="606722"/>
                </a:lnTo>
                <a:cubicBezTo>
                  <a:pt x="4539" y="606722"/>
                  <a:pt x="0" y="602101"/>
                  <a:pt x="0" y="596502"/>
                </a:cubicBezTo>
                <a:cubicBezTo>
                  <a:pt x="0" y="590814"/>
                  <a:pt x="4539" y="586282"/>
                  <a:pt x="10236" y="586282"/>
                </a:cubicBezTo>
                <a:lnTo>
                  <a:pt x="27326" y="586282"/>
                </a:lnTo>
                <a:lnTo>
                  <a:pt x="27326" y="201115"/>
                </a:lnTo>
                <a:cubicBezTo>
                  <a:pt x="27326" y="195427"/>
                  <a:pt x="31865" y="190895"/>
                  <a:pt x="37562" y="190895"/>
                </a:cubicBezTo>
                <a:lnTo>
                  <a:pt x="122923" y="190895"/>
                </a:lnTo>
                <a:lnTo>
                  <a:pt x="122923" y="105667"/>
                </a:lnTo>
                <a:cubicBezTo>
                  <a:pt x="122923" y="99980"/>
                  <a:pt x="127463" y="95447"/>
                  <a:pt x="133159" y="95447"/>
                </a:cubicBezTo>
                <a:lnTo>
                  <a:pt x="163868" y="95447"/>
                </a:lnTo>
                <a:lnTo>
                  <a:pt x="163868" y="51101"/>
                </a:lnTo>
                <a:cubicBezTo>
                  <a:pt x="163868" y="45502"/>
                  <a:pt x="168407" y="40880"/>
                  <a:pt x="174104" y="40880"/>
                </a:cubicBezTo>
                <a:lnTo>
                  <a:pt x="218432" y="40880"/>
                </a:lnTo>
                <a:lnTo>
                  <a:pt x="218432" y="10220"/>
                </a:lnTo>
                <a:cubicBezTo>
                  <a:pt x="218432" y="4532"/>
                  <a:pt x="223060" y="0"/>
                  <a:pt x="2286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矩形: 圆角 25">
            <a:extLst>
              <a:ext uri="{FF2B5EF4-FFF2-40B4-BE49-F238E27FC236}">
                <a16:creationId xmlns:a16="http://schemas.microsoft.com/office/drawing/2014/main" id="{41E43803-CA10-DC84-29CA-8E8AFE0204E2}"/>
              </a:ext>
            </a:extLst>
          </p:cNvPr>
          <p:cNvSpPr/>
          <p:nvPr/>
        </p:nvSpPr>
        <p:spPr>
          <a:xfrm>
            <a:off x="8015830" y="3081617"/>
            <a:ext cx="2735988" cy="938006"/>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CA673ADB-4B29-9A78-BC5E-6E81E601C1FF}"/>
              </a:ext>
            </a:extLst>
          </p:cNvPr>
          <p:cNvSpPr txBox="1"/>
          <p:nvPr/>
        </p:nvSpPr>
        <p:spPr>
          <a:xfrm>
            <a:off x="8015830" y="3646792"/>
            <a:ext cx="2735988" cy="345094"/>
          </a:xfrm>
          <a:prstGeom prst="rect">
            <a:avLst/>
          </a:prstGeom>
          <a:noFill/>
        </p:spPr>
        <p:txBody>
          <a:bodyPr wrap="square">
            <a:spAutoFit/>
          </a:bodyPr>
          <a:lstStyle/>
          <a:p>
            <a:pPr algn="ctr">
              <a:lnSpc>
                <a:spcPct val="130000"/>
              </a:lnSpc>
            </a:pPr>
            <a:r>
              <a:rPr lang="zh-CN" altLang="en-US" sz="1400" b="1" dirty="0">
                <a:solidFill>
                  <a:schemeClr val="accent2">
                    <a:lumMod val="75000"/>
                  </a:schemeClr>
                </a:solidFill>
                <a:latin typeface="+mn-ea"/>
              </a:rPr>
              <a:t>农村</a:t>
            </a:r>
            <a:r>
              <a:rPr lang="zh-CN" altLang="en-US" sz="1400" dirty="0">
                <a:latin typeface="+mn-ea"/>
              </a:rPr>
              <a:t>骨密度检测比例为</a:t>
            </a:r>
            <a:r>
              <a:rPr lang="en-US" altLang="zh-CN" sz="1400" dirty="0">
                <a:latin typeface="+mn-ea"/>
              </a:rPr>
              <a:t>1.9%</a:t>
            </a:r>
          </a:p>
        </p:txBody>
      </p:sp>
      <p:sp>
        <p:nvSpPr>
          <p:cNvPr id="44" name="village_309886">
            <a:extLst>
              <a:ext uri="{FF2B5EF4-FFF2-40B4-BE49-F238E27FC236}">
                <a16:creationId xmlns:a16="http://schemas.microsoft.com/office/drawing/2014/main" id="{54405246-CCE2-4201-BBB1-D3F3EB6E740D}"/>
              </a:ext>
            </a:extLst>
          </p:cNvPr>
          <p:cNvSpPr/>
          <p:nvPr/>
        </p:nvSpPr>
        <p:spPr>
          <a:xfrm>
            <a:off x="9145715" y="3145407"/>
            <a:ext cx="476218" cy="4552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07639" h="580824">
                <a:moveTo>
                  <a:pt x="49783" y="535733"/>
                </a:moveTo>
                <a:cubicBezTo>
                  <a:pt x="55124" y="535733"/>
                  <a:pt x="59486" y="540086"/>
                  <a:pt x="59486" y="545416"/>
                </a:cubicBezTo>
                <a:lnTo>
                  <a:pt x="59486" y="558298"/>
                </a:lnTo>
                <a:cubicBezTo>
                  <a:pt x="59486" y="563628"/>
                  <a:pt x="55124" y="567981"/>
                  <a:pt x="49783" y="567981"/>
                </a:cubicBezTo>
                <a:cubicBezTo>
                  <a:pt x="44442" y="567981"/>
                  <a:pt x="40081" y="563628"/>
                  <a:pt x="40081" y="558298"/>
                </a:cubicBezTo>
                <a:lnTo>
                  <a:pt x="40081" y="545416"/>
                </a:lnTo>
                <a:cubicBezTo>
                  <a:pt x="40081" y="540086"/>
                  <a:pt x="44442" y="535733"/>
                  <a:pt x="49783" y="535733"/>
                </a:cubicBezTo>
                <a:close/>
                <a:moveTo>
                  <a:pt x="385215" y="464702"/>
                </a:moveTo>
                <a:lnTo>
                  <a:pt x="385215" y="548605"/>
                </a:lnTo>
                <a:lnTo>
                  <a:pt x="520948" y="548605"/>
                </a:lnTo>
                <a:lnTo>
                  <a:pt x="520948" y="464702"/>
                </a:lnTo>
                <a:close/>
                <a:moveTo>
                  <a:pt x="168751" y="451602"/>
                </a:moveTo>
                <a:lnTo>
                  <a:pt x="118908" y="488929"/>
                </a:lnTo>
                <a:lnTo>
                  <a:pt x="118908" y="561538"/>
                </a:lnTo>
                <a:lnTo>
                  <a:pt x="159049" y="561538"/>
                </a:lnTo>
                <a:lnTo>
                  <a:pt x="159049" y="532477"/>
                </a:lnTo>
                <a:cubicBezTo>
                  <a:pt x="159049" y="527144"/>
                  <a:pt x="163322" y="522790"/>
                  <a:pt x="168751" y="522790"/>
                </a:cubicBezTo>
                <a:cubicBezTo>
                  <a:pt x="174091" y="522790"/>
                  <a:pt x="178453" y="527144"/>
                  <a:pt x="178453" y="532477"/>
                </a:cubicBezTo>
                <a:lnTo>
                  <a:pt x="178453" y="561538"/>
                </a:lnTo>
                <a:lnTo>
                  <a:pt x="218505" y="561538"/>
                </a:lnTo>
                <a:lnTo>
                  <a:pt x="218505" y="488929"/>
                </a:lnTo>
                <a:close/>
                <a:moveTo>
                  <a:pt x="385215" y="410485"/>
                </a:moveTo>
                <a:lnTo>
                  <a:pt x="385215" y="445326"/>
                </a:lnTo>
                <a:lnTo>
                  <a:pt x="528247" y="445326"/>
                </a:lnTo>
                <a:lnTo>
                  <a:pt x="511603" y="410485"/>
                </a:lnTo>
                <a:close/>
                <a:moveTo>
                  <a:pt x="243697" y="393684"/>
                </a:moveTo>
                <a:cubicBezTo>
                  <a:pt x="249038" y="393684"/>
                  <a:pt x="253400" y="398037"/>
                  <a:pt x="253400" y="403367"/>
                </a:cubicBezTo>
                <a:lnTo>
                  <a:pt x="253400" y="416338"/>
                </a:lnTo>
                <a:cubicBezTo>
                  <a:pt x="253400" y="421668"/>
                  <a:pt x="249038" y="425932"/>
                  <a:pt x="243697" y="425932"/>
                </a:cubicBezTo>
                <a:cubicBezTo>
                  <a:pt x="238356" y="425932"/>
                  <a:pt x="233995" y="421668"/>
                  <a:pt x="233995" y="416338"/>
                </a:cubicBezTo>
                <a:lnTo>
                  <a:pt x="233995" y="403367"/>
                </a:lnTo>
                <a:cubicBezTo>
                  <a:pt x="233995" y="398037"/>
                  <a:pt x="238356" y="393684"/>
                  <a:pt x="243697" y="393684"/>
                </a:cubicBezTo>
                <a:close/>
                <a:moveTo>
                  <a:pt x="307691" y="356268"/>
                </a:moveTo>
                <a:lnTo>
                  <a:pt x="307691" y="548605"/>
                </a:lnTo>
                <a:lnTo>
                  <a:pt x="327095" y="548605"/>
                </a:lnTo>
                <a:lnTo>
                  <a:pt x="327095" y="519541"/>
                </a:lnTo>
                <a:cubicBezTo>
                  <a:pt x="327095" y="514208"/>
                  <a:pt x="331367" y="509942"/>
                  <a:pt x="336796" y="509942"/>
                </a:cubicBezTo>
                <a:cubicBezTo>
                  <a:pt x="342137" y="509942"/>
                  <a:pt x="346498" y="514208"/>
                  <a:pt x="346498" y="519541"/>
                </a:cubicBezTo>
                <a:lnTo>
                  <a:pt x="346498" y="548605"/>
                </a:lnTo>
                <a:lnTo>
                  <a:pt x="365812" y="548605"/>
                </a:lnTo>
                <a:lnTo>
                  <a:pt x="365812" y="356268"/>
                </a:lnTo>
                <a:close/>
                <a:moveTo>
                  <a:pt x="103421" y="338821"/>
                </a:moveTo>
                <a:cubicBezTo>
                  <a:pt x="106892" y="336244"/>
                  <a:pt x="111610" y="336244"/>
                  <a:pt x="115081" y="338821"/>
                </a:cubicBezTo>
                <a:lnTo>
                  <a:pt x="187442" y="393034"/>
                </a:lnTo>
                <a:cubicBezTo>
                  <a:pt x="191714" y="396234"/>
                  <a:pt x="192604" y="402277"/>
                  <a:pt x="189400" y="406632"/>
                </a:cubicBezTo>
                <a:cubicBezTo>
                  <a:pt x="187531" y="409120"/>
                  <a:pt x="184594" y="410453"/>
                  <a:pt x="181657" y="410453"/>
                </a:cubicBezTo>
                <a:cubicBezTo>
                  <a:pt x="180589" y="410453"/>
                  <a:pt x="179432" y="410276"/>
                  <a:pt x="178453" y="409920"/>
                </a:cubicBezTo>
                <a:lnTo>
                  <a:pt x="178453" y="434627"/>
                </a:lnTo>
                <a:lnTo>
                  <a:pt x="246897" y="485996"/>
                </a:lnTo>
                <a:cubicBezTo>
                  <a:pt x="251259" y="489195"/>
                  <a:pt x="252060" y="495239"/>
                  <a:pt x="248856" y="499505"/>
                </a:cubicBezTo>
                <a:cubicBezTo>
                  <a:pt x="246986" y="502082"/>
                  <a:pt x="244049" y="503415"/>
                  <a:pt x="241112" y="503415"/>
                </a:cubicBezTo>
                <a:cubicBezTo>
                  <a:pt x="240044" y="503415"/>
                  <a:pt x="238887" y="503237"/>
                  <a:pt x="237908" y="502882"/>
                </a:cubicBezTo>
                <a:lnTo>
                  <a:pt x="237908" y="571137"/>
                </a:lnTo>
                <a:cubicBezTo>
                  <a:pt x="237908" y="576558"/>
                  <a:pt x="233547" y="580824"/>
                  <a:pt x="228206" y="580824"/>
                </a:cubicBezTo>
                <a:lnTo>
                  <a:pt x="109207" y="580824"/>
                </a:lnTo>
                <a:cubicBezTo>
                  <a:pt x="103866" y="580824"/>
                  <a:pt x="99594" y="576558"/>
                  <a:pt x="99594" y="571137"/>
                </a:cubicBezTo>
                <a:lnTo>
                  <a:pt x="99594" y="502882"/>
                </a:lnTo>
                <a:cubicBezTo>
                  <a:pt x="95678" y="504215"/>
                  <a:pt x="91139" y="502971"/>
                  <a:pt x="88557" y="499505"/>
                </a:cubicBezTo>
                <a:cubicBezTo>
                  <a:pt x="85353" y="495239"/>
                  <a:pt x="86243" y="489195"/>
                  <a:pt x="90515" y="485996"/>
                </a:cubicBezTo>
                <a:lnTo>
                  <a:pt x="99594" y="479153"/>
                </a:lnTo>
                <a:cubicBezTo>
                  <a:pt x="99594" y="478886"/>
                  <a:pt x="99594" y="478531"/>
                  <a:pt x="99594" y="478264"/>
                </a:cubicBezTo>
                <a:lnTo>
                  <a:pt x="99594" y="439515"/>
                </a:lnTo>
                <a:cubicBezTo>
                  <a:pt x="99594" y="434183"/>
                  <a:pt x="103866" y="429828"/>
                  <a:pt x="109207" y="429828"/>
                </a:cubicBezTo>
                <a:cubicBezTo>
                  <a:pt x="114636" y="429828"/>
                  <a:pt x="118908" y="434183"/>
                  <a:pt x="118908" y="439515"/>
                </a:cubicBezTo>
                <a:lnTo>
                  <a:pt x="118908" y="464666"/>
                </a:lnTo>
                <a:lnTo>
                  <a:pt x="159049" y="434627"/>
                </a:lnTo>
                <a:lnTo>
                  <a:pt x="159049" y="395967"/>
                </a:lnTo>
                <a:lnTo>
                  <a:pt x="109207" y="358640"/>
                </a:lnTo>
                <a:lnTo>
                  <a:pt x="59453" y="395967"/>
                </a:lnTo>
                <a:lnTo>
                  <a:pt x="59453" y="468577"/>
                </a:lnTo>
                <a:lnTo>
                  <a:pt x="62746" y="468577"/>
                </a:lnTo>
                <a:cubicBezTo>
                  <a:pt x="68086" y="468577"/>
                  <a:pt x="72447" y="472932"/>
                  <a:pt x="72447" y="478264"/>
                </a:cubicBezTo>
                <a:cubicBezTo>
                  <a:pt x="72447" y="483596"/>
                  <a:pt x="68086" y="487951"/>
                  <a:pt x="62746" y="487951"/>
                </a:cubicBezTo>
                <a:lnTo>
                  <a:pt x="49751" y="487951"/>
                </a:lnTo>
                <a:cubicBezTo>
                  <a:pt x="44411" y="487951"/>
                  <a:pt x="40050" y="483596"/>
                  <a:pt x="40050" y="478264"/>
                </a:cubicBezTo>
                <a:lnTo>
                  <a:pt x="40050" y="409920"/>
                </a:lnTo>
                <a:cubicBezTo>
                  <a:pt x="36222" y="411253"/>
                  <a:pt x="31683" y="410098"/>
                  <a:pt x="29102" y="406632"/>
                </a:cubicBezTo>
                <a:cubicBezTo>
                  <a:pt x="25898" y="402277"/>
                  <a:pt x="26788" y="396234"/>
                  <a:pt x="31060" y="393034"/>
                </a:cubicBezTo>
                <a:close/>
                <a:moveTo>
                  <a:pt x="560475" y="336879"/>
                </a:moveTo>
                <a:cubicBezTo>
                  <a:pt x="565821" y="336879"/>
                  <a:pt x="570098" y="341232"/>
                  <a:pt x="570098" y="346562"/>
                </a:cubicBezTo>
                <a:lnTo>
                  <a:pt x="570098" y="359444"/>
                </a:lnTo>
                <a:cubicBezTo>
                  <a:pt x="570098" y="364863"/>
                  <a:pt x="565821" y="369127"/>
                  <a:pt x="560475" y="369127"/>
                </a:cubicBezTo>
                <a:cubicBezTo>
                  <a:pt x="555040" y="369127"/>
                  <a:pt x="550763" y="364863"/>
                  <a:pt x="550763" y="359444"/>
                </a:cubicBezTo>
                <a:lnTo>
                  <a:pt x="550763" y="346562"/>
                </a:lnTo>
                <a:cubicBezTo>
                  <a:pt x="550763" y="341232"/>
                  <a:pt x="555040" y="336879"/>
                  <a:pt x="560475" y="336879"/>
                </a:cubicBezTo>
                <a:close/>
                <a:moveTo>
                  <a:pt x="336774" y="243310"/>
                </a:moveTo>
                <a:cubicBezTo>
                  <a:pt x="342133" y="243310"/>
                  <a:pt x="346477" y="247654"/>
                  <a:pt x="346477" y="253013"/>
                </a:cubicBezTo>
                <a:cubicBezTo>
                  <a:pt x="346477" y="258372"/>
                  <a:pt x="342133" y="262716"/>
                  <a:pt x="336774" y="262716"/>
                </a:cubicBezTo>
                <a:cubicBezTo>
                  <a:pt x="331415" y="262716"/>
                  <a:pt x="327071" y="258372"/>
                  <a:pt x="327071" y="253013"/>
                </a:cubicBezTo>
                <a:cubicBezTo>
                  <a:pt x="327071" y="247654"/>
                  <a:pt x="331415" y="243310"/>
                  <a:pt x="336774" y="243310"/>
                </a:cubicBezTo>
                <a:close/>
                <a:moveTo>
                  <a:pt x="336796" y="203749"/>
                </a:moveTo>
                <a:lnTo>
                  <a:pt x="307691" y="225525"/>
                </a:lnTo>
                <a:lnTo>
                  <a:pt x="307691" y="336892"/>
                </a:lnTo>
                <a:lnTo>
                  <a:pt x="365812" y="336892"/>
                </a:lnTo>
                <a:lnTo>
                  <a:pt x="365812" y="225525"/>
                </a:lnTo>
                <a:close/>
                <a:moveTo>
                  <a:pt x="499676" y="188284"/>
                </a:moveTo>
                <a:lnTo>
                  <a:pt x="449922" y="225525"/>
                </a:lnTo>
                <a:lnTo>
                  <a:pt x="449922" y="298140"/>
                </a:lnTo>
                <a:lnTo>
                  <a:pt x="489974" y="298140"/>
                </a:lnTo>
                <a:lnTo>
                  <a:pt x="489974" y="269165"/>
                </a:lnTo>
                <a:cubicBezTo>
                  <a:pt x="489974" y="263743"/>
                  <a:pt x="494336" y="259477"/>
                  <a:pt x="499676" y="259477"/>
                </a:cubicBezTo>
                <a:cubicBezTo>
                  <a:pt x="505016" y="259477"/>
                  <a:pt x="509377" y="263743"/>
                  <a:pt x="509377" y="269165"/>
                </a:cubicBezTo>
                <a:lnTo>
                  <a:pt x="509377" y="298140"/>
                </a:lnTo>
                <a:lnTo>
                  <a:pt x="549430" y="298140"/>
                </a:lnTo>
                <a:lnTo>
                  <a:pt x="549430" y="225525"/>
                </a:lnTo>
                <a:close/>
                <a:moveTo>
                  <a:pt x="336796" y="130334"/>
                </a:moveTo>
                <a:cubicBezTo>
                  <a:pt x="342137" y="130334"/>
                  <a:pt x="346498" y="134689"/>
                  <a:pt x="346498" y="140022"/>
                </a:cubicBezTo>
                <a:lnTo>
                  <a:pt x="346498" y="186862"/>
                </a:lnTo>
                <a:lnTo>
                  <a:pt x="394294" y="222681"/>
                </a:lnTo>
                <a:cubicBezTo>
                  <a:pt x="398566" y="225880"/>
                  <a:pt x="399456" y="231924"/>
                  <a:pt x="396252" y="236191"/>
                </a:cubicBezTo>
                <a:cubicBezTo>
                  <a:pt x="394294" y="238768"/>
                  <a:pt x="391445" y="240101"/>
                  <a:pt x="388419" y="240101"/>
                </a:cubicBezTo>
                <a:cubicBezTo>
                  <a:pt x="387351" y="240101"/>
                  <a:pt x="386283" y="239924"/>
                  <a:pt x="385215" y="239479"/>
                </a:cubicBezTo>
                <a:lnTo>
                  <a:pt x="385215" y="298140"/>
                </a:lnTo>
                <a:lnTo>
                  <a:pt x="430519" y="298140"/>
                </a:lnTo>
                <a:lnTo>
                  <a:pt x="430519" y="239568"/>
                </a:lnTo>
                <a:cubicBezTo>
                  <a:pt x="426603" y="240901"/>
                  <a:pt x="422063" y="239657"/>
                  <a:pt x="419482" y="236191"/>
                </a:cubicBezTo>
                <a:cubicBezTo>
                  <a:pt x="416278" y="231924"/>
                  <a:pt x="417168" y="225880"/>
                  <a:pt x="421440" y="222681"/>
                </a:cubicBezTo>
                <a:lnTo>
                  <a:pt x="493801" y="168464"/>
                </a:lnTo>
                <a:cubicBezTo>
                  <a:pt x="497273" y="165886"/>
                  <a:pt x="501990" y="165886"/>
                  <a:pt x="505461" y="168464"/>
                </a:cubicBezTo>
                <a:lnTo>
                  <a:pt x="577822" y="222681"/>
                </a:lnTo>
                <a:cubicBezTo>
                  <a:pt x="582184" y="225880"/>
                  <a:pt x="582985" y="231924"/>
                  <a:pt x="579781" y="236191"/>
                </a:cubicBezTo>
                <a:cubicBezTo>
                  <a:pt x="577911" y="238768"/>
                  <a:pt x="574974" y="240101"/>
                  <a:pt x="572037" y="240101"/>
                </a:cubicBezTo>
                <a:cubicBezTo>
                  <a:pt x="570969" y="240101"/>
                  <a:pt x="569901" y="239924"/>
                  <a:pt x="568833" y="239479"/>
                </a:cubicBezTo>
                <a:lnTo>
                  <a:pt x="568833" y="298140"/>
                </a:lnTo>
                <a:lnTo>
                  <a:pt x="597938" y="298140"/>
                </a:lnTo>
                <a:cubicBezTo>
                  <a:pt x="603278" y="298140"/>
                  <a:pt x="607639" y="302495"/>
                  <a:pt x="607639" y="307828"/>
                </a:cubicBezTo>
                <a:cubicBezTo>
                  <a:pt x="607639" y="313250"/>
                  <a:pt x="603278" y="317516"/>
                  <a:pt x="597938" y="317516"/>
                </a:cubicBezTo>
                <a:lnTo>
                  <a:pt x="385215" y="317516"/>
                </a:lnTo>
                <a:lnTo>
                  <a:pt x="385215" y="336892"/>
                </a:lnTo>
                <a:lnTo>
                  <a:pt x="388508" y="336892"/>
                </a:lnTo>
                <a:cubicBezTo>
                  <a:pt x="393849" y="336892"/>
                  <a:pt x="398121" y="341247"/>
                  <a:pt x="398121" y="346580"/>
                </a:cubicBezTo>
                <a:cubicBezTo>
                  <a:pt x="398121" y="351913"/>
                  <a:pt x="393849" y="356268"/>
                  <a:pt x="388508" y="356268"/>
                </a:cubicBezTo>
                <a:lnTo>
                  <a:pt x="385215" y="356268"/>
                </a:lnTo>
                <a:lnTo>
                  <a:pt x="385215" y="391109"/>
                </a:lnTo>
                <a:lnTo>
                  <a:pt x="517744" y="391109"/>
                </a:lnTo>
                <a:cubicBezTo>
                  <a:pt x="521482" y="391109"/>
                  <a:pt x="524864" y="393242"/>
                  <a:pt x="526466" y="396620"/>
                </a:cubicBezTo>
                <a:lnTo>
                  <a:pt x="552367" y="450837"/>
                </a:lnTo>
                <a:cubicBezTo>
                  <a:pt x="553791" y="453859"/>
                  <a:pt x="553613" y="457414"/>
                  <a:pt x="551833" y="460169"/>
                </a:cubicBezTo>
                <a:cubicBezTo>
                  <a:pt x="550053" y="463013"/>
                  <a:pt x="546938" y="464702"/>
                  <a:pt x="543644" y="464702"/>
                </a:cubicBezTo>
                <a:lnTo>
                  <a:pt x="540351" y="464702"/>
                </a:lnTo>
                <a:lnTo>
                  <a:pt x="540351" y="558293"/>
                </a:lnTo>
                <a:cubicBezTo>
                  <a:pt x="540351" y="563626"/>
                  <a:pt x="535990" y="567981"/>
                  <a:pt x="530650" y="567981"/>
                </a:cubicBezTo>
                <a:lnTo>
                  <a:pt x="297989" y="567981"/>
                </a:lnTo>
                <a:cubicBezTo>
                  <a:pt x="292649" y="567981"/>
                  <a:pt x="288288" y="563626"/>
                  <a:pt x="288288" y="558293"/>
                </a:cubicBezTo>
                <a:lnTo>
                  <a:pt x="288288" y="356268"/>
                </a:lnTo>
                <a:lnTo>
                  <a:pt x="285084" y="356268"/>
                </a:lnTo>
                <a:cubicBezTo>
                  <a:pt x="279654" y="356268"/>
                  <a:pt x="275382" y="351913"/>
                  <a:pt x="275382" y="346580"/>
                </a:cubicBezTo>
                <a:cubicBezTo>
                  <a:pt x="275382" y="341247"/>
                  <a:pt x="279654" y="336892"/>
                  <a:pt x="285084" y="336892"/>
                </a:cubicBezTo>
                <a:lnTo>
                  <a:pt x="288288" y="336892"/>
                </a:lnTo>
                <a:lnTo>
                  <a:pt x="288288" y="317516"/>
                </a:lnTo>
                <a:lnTo>
                  <a:pt x="213968" y="317516"/>
                </a:lnTo>
                <a:lnTo>
                  <a:pt x="9701" y="317516"/>
                </a:lnTo>
                <a:cubicBezTo>
                  <a:pt x="4361" y="317516"/>
                  <a:pt x="0" y="313250"/>
                  <a:pt x="0" y="307828"/>
                </a:cubicBezTo>
                <a:cubicBezTo>
                  <a:pt x="0" y="302495"/>
                  <a:pt x="4361" y="298140"/>
                  <a:pt x="9701" y="298140"/>
                </a:cubicBezTo>
                <a:lnTo>
                  <a:pt x="197235" y="298140"/>
                </a:lnTo>
                <a:lnTo>
                  <a:pt x="147214" y="210771"/>
                </a:lnTo>
                <a:cubicBezTo>
                  <a:pt x="138314" y="195128"/>
                  <a:pt x="115618" y="181973"/>
                  <a:pt x="97639" y="181973"/>
                </a:cubicBezTo>
                <a:lnTo>
                  <a:pt x="10324" y="181973"/>
                </a:lnTo>
                <a:cubicBezTo>
                  <a:pt x="4984" y="181973"/>
                  <a:pt x="623" y="177618"/>
                  <a:pt x="623" y="172286"/>
                </a:cubicBezTo>
                <a:cubicBezTo>
                  <a:pt x="623" y="166953"/>
                  <a:pt x="4984" y="162598"/>
                  <a:pt x="10324" y="162598"/>
                </a:cubicBezTo>
                <a:lnTo>
                  <a:pt x="97639" y="162598"/>
                </a:lnTo>
                <a:cubicBezTo>
                  <a:pt x="122471" y="162598"/>
                  <a:pt x="151665" y="179574"/>
                  <a:pt x="164036" y="201172"/>
                </a:cubicBezTo>
                <a:lnTo>
                  <a:pt x="219576" y="298140"/>
                </a:lnTo>
                <a:lnTo>
                  <a:pt x="288288" y="298140"/>
                </a:lnTo>
                <a:lnTo>
                  <a:pt x="288288" y="239568"/>
                </a:lnTo>
                <a:cubicBezTo>
                  <a:pt x="284372" y="240901"/>
                  <a:pt x="279921" y="239657"/>
                  <a:pt x="277251" y="236191"/>
                </a:cubicBezTo>
                <a:cubicBezTo>
                  <a:pt x="274047" y="231924"/>
                  <a:pt x="274937" y="225880"/>
                  <a:pt x="279209" y="222681"/>
                </a:cubicBezTo>
                <a:lnTo>
                  <a:pt x="327095" y="186862"/>
                </a:lnTo>
                <a:lnTo>
                  <a:pt x="327095" y="140022"/>
                </a:lnTo>
                <a:cubicBezTo>
                  <a:pt x="327095" y="134689"/>
                  <a:pt x="331367" y="130334"/>
                  <a:pt x="336796" y="130334"/>
                </a:cubicBezTo>
                <a:close/>
                <a:moveTo>
                  <a:pt x="252753" y="0"/>
                </a:moveTo>
                <a:lnTo>
                  <a:pt x="440195" y="0"/>
                </a:lnTo>
                <a:cubicBezTo>
                  <a:pt x="445535" y="0"/>
                  <a:pt x="449896" y="4355"/>
                  <a:pt x="449896" y="9687"/>
                </a:cubicBezTo>
                <a:cubicBezTo>
                  <a:pt x="449896" y="15019"/>
                  <a:pt x="445535" y="19373"/>
                  <a:pt x="440195" y="19373"/>
                </a:cubicBezTo>
                <a:lnTo>
                  <a:pt x="252753" y="19373"/>
                </a:lnTo>
                <a:cubicBezTo>
                  <a:pt x="240204" y="19373"/>
                  <a:pt x="230057" y="29504"/>
                  <a:pt x="230057" y="41946"/>
                </a:cubicBezTo>
                <a:cubicBezTo>
                  <a:pt x="230057" y="47278"/>
                  <a:pt x="225785" y="51633"/>
                  <a:pt x="220356" y="51633"/>
                </a:cubicBezTo>
                <a:lnTo>
                  <a:pt x="91123" y="51633"/>
                </a:lnTo>
                <a:cubicBezTo>
                  <a:pt x="78663" y="51633"/>
                  <a:pt x="68516" y="61764"/>
                  <a:pt x="68516" y="74205"/>
                </a:cubicBezTo>
                <a:cubicBezTo>
                  <a:pt x="68516" y="86736"/>
                  <a:pt x="78663" y="96867"/>
                  <a:pt x="91123" y="96867"/>
                </a:cubicBezTo>
                <a:lnTo>
                  <a:pt x="320574" y="96867"/>
                </a:lnTo>
                <a:cubicBezTo>
                  <a:pt x="333035" y="96867"/>
                  <a:pt x="343181" y="86736"/>
                  <a:pt x="343181" y="74205"/>
                </a:cubicBezTo>
                <a:cubicBezTo>
                  <a:pt x="343181" y="68873"/>
                  <a:pt x="347542" y="64518"/>
                  <a:pt x="352883" y="64518"/>
                </a:cubicBezTo>
                <a:lnTo>
                  <a:pt x="517717" y="64518"/>
                </a:lnTo>
                <a:cubicBezTo>
                  <a:pt x="530177" y="64518"/>
                  <a:pt x="540324" y="54387"/>
                  <a:pt x="540324" y="41946"/>
                </a:cubicBezTo>
                <a:cubicBezTo>
                  <a:pt x="540324" y="29504"/>
                  <a:pt x="530177" y="19373"/>
                  <a:pt x="517717" y="19373"/>
                </a:cubicBezTo>
                <a:lnTo>
                  <a:pt x="478911" y="19373"/>
                </a:lnTo>
                <a:cubicBezTo>
                  <a:pt x="473571" y="19373"/>
                  <a:pt x="469299" y="15019"/>
                  <a:pt x="469299" y="9687"/>
                </a:cubicBezTo>
                <a:cubicBezTo>
                  <a:pt x="469299" y="4355"/>
                  <a:pt x="473571" y="0"/>
                  <a:pt x="478911" y="0"/>
                </a:cubicBezTo>
                <a:lnTo>
                  <a:pt x="517717" y="0"/>
                </a:lnTo>
                <a:cubicBezTo>
                  <a:pt x="540858" y="0"/>
                  <a:pt x="559726" y="18840"/>
                  <a:pt x="559726" y="41946"/>
                </a:cubicBezTo>
                <a:cubicBezTo>
                  <a:pt x="559726" y="65141"/>
                  <a:pt x="540858" y="83892"/>
                  <a:pt x="517717" y="83892"/>
                </a:cubicBezTo>
                <a:lnTo>
                  <a:pt x="361516" y="83892"/>
                </a:lnTo>
                <a:cubicBezTo>
                  <a:pt x="357066" y="102376"/>
                  <a:pt x="340422" y="116151"/>
                  <a:pt x="320574" y="116151"/>
                </a:cubicBezTo>
                <a:lnTo>
                  <a:pt x="91123" y="116151"/>
                </a:lnTo>
                <a:cubicBezTo>
                  <a:pt x="67982" y="116151"/>
                  <a:pt x="49114" y="97400"/>
                  <a:pt x="49114" y="74205"/>
                </a:cubicBezTo>
                <a:cubicBezTo>
                  <a:pt x="49114" y="51099"/>
                  <a:pt x="67982" y="32259"/>
                  <a:pt x="91123" y="32259"/>
                </a:cubicBezTo>
                <a:lnTo>
                  <a:pt x="211812" y="32259"/>
                </a:lnTo>
                <a:cubicBezTo>
                  <a:pt x="216262" y="13775"/>
                  <a:pt x="232906" y="0"/>
                  <a:pt x="25275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矩形: 圆角 45">
            <a:extLst>
              <a:ext uri="{FF2B5EF4-FFF2-40B4-BE49-F238E27FC236}">
                <a16:creationId xmlns:a16="http://schemas.microsoft.com/office/drawing/2014/main" id="{1174D451-CF49-DE00-CAEC-4F25508174FD}"/>
              </a:ext>
            </a:extLst>
          </p:cNvPr>
          <p:cNvSpPr/>
          <p:nvPr/>
        </p:nvSpPr>
        <p:spPr bwMode="auto">
          <a:xfrm>
            <a:off x="481012" y="4618783"/>
            <a:ext cx="11229976" cy="757023"/>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48" name="矩形 47">
            <a:extLst>
              <a:ext uri="{FF2B5EF4-FFF2-40B4-BE49-F238E27FC236}">
                <a16:creationId xmlns:a16="http://schemas.microsoft.com/office/drawing/2014/main" id="{46398254-A8A6-CDFF-9D4D-D48642645E2D}"/>
              </a:ext>
            </a:extLst>
          </p:cNvPr>
          <p:cNvSpPr/>
          <p:nvPr/>
        </p:nvSpPr>
        <p:spPr>
          <a:xfrm>
            <a:off x="493060" y="4788615"/>
            <a:ext cx="11205880" cy="417358"/>
          </a:xfrm>
          <a:prstGeom prst="rect">
            <a:avLst/>
          </a:prstGeom>
        </p:spPr>
        <p:txBody>
          <a:bodyPr wrap="square">
            <a:spAutoFit/>
          </a:bodyPr>
          <a:lstStyle/>
          <a:p>
            <a:pPr algn="ctr">
              <a:lnSpc>
                <a:spcPct val="130000"/>
              </a:lnSpc>
              <a:buClr>
                <a:srgbClr val="0070C0"/>
              </a:buClr>
              <a:defRPr/>
            </a:pPr>
            <a:r>
              <a:rPr lang="en-US" altLang="zh-CN" dirty="0">
                <a:latin typeface="+mn-ea"/>
                <a:cs typeface="+mn-ea"/>
                <a:sym typeface="+mn-lt"/>
              </a:rPr>
              <a:t>50</a:t>
            </a:r>
            <a:r>
              <a:rPr lang="zh-CN" altLang="en-US" dirty="0">
                <a:latin typeface="+mn-ea"/>
                <a:cs typeface="+mn-ea"/>
                <a:sym typeface="+mn-lt"/>
              </a:rPr>
              <a:t>岁以上人群中</a:t>
            </a:r>
            <a:r>
              <a:rPr lang="en-US" altLang="zh-CN" dirty="0">
                <a:latin typeface="+mn-ea"/>
                <a:cs typeface="+mn-ea"/>
                <a:sym typeface="+mn-lt"/>
              </a:rPr>
              <a:t>, </a:t>
            </a:r>
            <a:r>
              <a:rPr lang="zh-CN" altLang="en-US" dirty="0">
                <a:latin typeface="+mn-ea"/>
                <a:cs typeface="+mn-ea"/>
                <a:sym typeface="+mn-lt"/>
              </a:rPr>
              <a:t>接受过骨密度检测的比例为</a:t>
            </a:r>
            <a:r>
              <a:rPr lang="en-US" altLang="zh-CN" b="1" dirty="0">
                <a:solidFill>
                  <a:srgbClr val="0460A9"/>
                </a:solidFill>
                <a:latin typeface="+mn-ea"/>
                <a:cs typeface="+mn-ea"/>
                <a:sym typeface="+mn-lt"/>
              </a:rPr>
              <a:t>3.7%</a:t>
            </a:r>
            <a:r>
              <a:rPr lang="en-US" altLang="zh-CN" dirty="0">
                <a:latin typeface="+mn-ea"/>
                <a:cs typeface="+mn-ea"/>
                <a:sym typeface="+mn-lt"/>
              </a:rPr>
              <a:t>, </a:t>
            </a:r>
            <a:r>
              <a:rPr lang="zh-CN" altLang="en-US" dirty="0">
                <a:latin typeface="+mn-ea"/>
                <a:cs typeface="+mn-ea"/>
                <a:sym typeface="+mn-lt"/>
              </a:rPr>
              <a:t>其中男性为</a:t>
            </a:r>
            <a:r>
              <a:rPr lang="en-US" altLang="zh-CN" b="1" dirty="0">
                <a:solidFill>
                  <a:srgbClr val="0460A9"/>
                </a:solidFill>
                <a:latin typeface="+mn-ea"/>
                <a:cs typeface="+mn-ea"/>
                <a:sym typeface="+mn-lt"/>
              </a:rPr>
              <a:t>3.2%</a:t>
            </a:r>
            <a:r>
              <a:rPr lang="en-US" altLang="zh-CN" dirty="0">
                <a:latin typeface="+mn-ea"/>
                <a:cs typeface="+mn-ea"/>
                <a:sym typeface="+mn-lt"/>
              </a:rPr>
              <a:t>, </a:t>
            </a:r>
            <a:r>
              <a:rPr lang="zh-CN" altLang="en-US" dirty="0">
                <a:latin typeface="+mn-ea"/>
                <a:cs typeface="+mn-ea"/>
                <a:sym typeface="+mn-lt"/>
              </a:rPr>
              <a:t>女性为</a:t>
            </a:r>
            <a:r>
              <a:rPr lang="en-US" altLang="zh-CN" b="1" dirty="0">
                <a:solidFill>
                  <a:srgbClr val="0460A9"/>
                </a:solidFill>
                <a:latin typeface="+mn-ea"/>
                <a:cs typeface="+mn-ea"/>
                <a:sym typeface="+mn-lt"/>
              </a:rPr>
              <a:t>4.3%,</a:t>
            </a:r>
            <a:r>
              <a:rPr lang="en-US" altLang="zh-CN" dirty="0">
                <a:latin typeface="+mn-ea"/>
                <a:cs typeface="+mn-ea"/>
                <a:sym typeface="+mn-lt"/>
              </a:rPr>
              <a:t> </a:t>
            </a:r>
            <a:r>
              <a:rPr lang="zh-CN" altLang="en-US" dirty="0">
                <a:latin typeface="+mn-ea"/>
                <a:cs typeface="+mn-ea"/>
                <a:sym typeface="+mn-lt"/>
              </a:rPr>
              <a:t>城市为</a:t>
            </a:r>
            <a:r>
              <a:rPr lang="en-US" altLang="zh-CN" b="1" dirty="0">
                <a:solidFill>
                  <a:srgbClr val="0460A9"/>
                </a:solidFill>
                <a:latin typeface="+mn-ea"/>
                <a:cs typeface="+mn-ea"/>
                <a:sym typeface="+mn-lt"/>
              </a:rPr>
              <a:t>7.4%</a:t>
            </a:r>
            <a:r>
              <a:rPr lang="en-US" altLang="zh-CN" dirty="0">
                <a:latin typeface="+mn-ea"/>
                <a:cs typeface="+mn-ea"/>
                <a:sym typeface="+mn-lt"/>
              </a:rPr>
              <a:t>, </a:t>
            </a:r>
            <a:r>
              <a:rPr lang="zh-CN" altLang="en-US" dirty="0">
                <a:latin typeface="+mn-ea"/>
                <a:cs typeface="+mn-ea"/>
                <a:sym typeface="+mn-lt"/>
              </a:rPr>
              <a:t>农村为</a:t>
            </a:r>
            <a:r>
              <a:rPr lang="en-US" altLang="zh-CN" b="1" dirty="0">
                <a:solidFill>
                  <a:srgbClr val="0460A9"/>
                </a:solidFill>
                <a:latin typeface="+mn-ea"/>
                <a:cs typeface="+mn-ea"/>
                <a:sym typeface="+mn-lt"/>
              </a:rPr>
              <a:t>1.9%</a:t>
            </a:r>
          </a:p>
        </p:txBody>
      </p:sp>
      <p:sp>
        <p:nvSpPr>
          <p:cNvPr id="2" name="文本框 1">
            <a:extLst>
              <a:ext uri="{FF2B5EF4-FFF2-40B4-BE49-F238E27FC236}">
                <a16:creationId xmlns:a16="http://schemas.microsoft.com/office/drawing/2014/main" id="{EE2475F3-0EA8-DC9E-D1A4-2828E2C1DE7F}"/>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949C330-FD64-678B-CBE0-F9AE18304A52}"/>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88E449F-AE65-796D-9AD8-C66F9386A483}"/>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9D92DDB-F7BB-27AE-8B66-489D9B6B962F}"/>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B0ECB0A-FEE2-AB0C-C511-BEE0DB85925E}"/>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47648FF1-9B30-760D-BC00-7C32A7B1A8E3}"/>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90FA3DE8-01F8-CCD0-6801-9C7BF796751C}"/>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12344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ï$ḷiḑe"/>
        <p:cNvGrpSpPr/>
        <p:nvPr/>
      </p:nvGrpSpPr>
      <p:grpSpPr>
        <a:xfrm>
          <a:off x="0" y="0"/>
          <a:ext cx="0" cy="0"/>
          <a:chOff x="0" y="0"/>
          <a:chExt cx="0" cy="0"/>
        </a:xfrm>
      </p:grpSpPr>
      <p:sp>
        <p:nvSpPr>
          <p:cNvPr id="37" name="MH_Text_1">
            <a:extLst>
              <a:ext uri="{FF2B5EF4-FFF2-40B4-BE49-F238E27FC236}">
                <a16:creationId xmlns:a16="http://schemas.microsoft.com/office/drawing/2014/main" id="{DE5AB0A7-C48E-756F-96EC-FF377A0321A9}"/>
              </a:ext>
            </a:extLst>
          </p:cNvPr>
          <p:cNvSpPr/>
          <p:nvPr/>
        </p:nvSpPr>
        <p:spPr>
          <a:xfrm>
            <a:off x="482599" y="797965"/>
            <a:ext cx="3591145" cy="365928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MH_Text_1">
            <a:extLst>
              <a:ext uri="{FF2B5EF4-FFF2-40B4-BE49-F238E27FC236}">
                <a16:creationId xmlns:a16="http://schemas.microsoft.com/office/drawing/2014/main" id="{6D3634B3-FE2E-9499-4A06-56C918CE5042}"/>
              </a:ext>
            </a:extLst>
          </p:cNvPr>
          <p:cNvSpPr/>
          <p:nvPr/>
        </p:nvSpPr>
        <p:spPr>
          <a:xfrm>
            <a:off x="4302014" y="797965"/>
            <a:ext cx="3591145" cy="365928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MH_Text_1">
            <a:extLst>
              <a:ext uri="{FF2B5EF4-FFF2-40B4-BE49-F238E27FC236}">
                <a16:creationId xmlns:a16="http://schemas.microsoft.com/office/drawing/2014/main" id="{51F93654-5D82-FB9C-E61B-E0F41A8FA43C}"/>
              </a:ext>
            </a:extLst>
          </p:cNvPr>
          <p:cNvSpPr/>
          <p:nvPr/>
        </p:nvSpPr>
        <p:spPr>
          <a:xfrm>
            <a:off x="8121430" y="797965"/>
            <a:ext cx="3591145" cy="365928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48" name="图表 47">
            <a:extLst>
              <a:ext uri="{FF2B5EF4-FFF2-40B4-BE49-F238E27FC236}">
                <a16:creationId xmlns:a16="http://schemas.microsoft.com/office/drawing/2014/main" id="{FC418C6D-A47B-10E7-506B-ED096BC4C334}"/>
              </a:ext>
            </a:extLst>
          </p:cNvPr>
          <p:cNvGraphicFramePr/>
          <p:nvPr>
            <p:extLst>
              <p:ext uri="{D42A27DB-BD31-4B8C-83A1-F6EECF244321}">
                <p14:modId xmlns:p14="http://schemas.microsoft.com/office/powerpoint/2010/main" val="3217210430"/>
              </p:ext>
            </p:extLst>
          </p:nvPr>
        </p:nvGraphicFramePr>
        <p:xfrm>
          <a:off x="1200855" y="2076340"/>
          <a:ext cx="2154633" cy="218733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图表 53">
            <a:extLst>
              <a:ext uri="{FF2B5EF4-FFF2-40B4-BE49-F238E27FC236}">
                <a16:creationId xmlns:a16="http://schemas.microsoft.com/office/drawing/2014/main" id="{C2D1C039-DDE1-FAF9-C1D2-3D59351E5872}"/>
              </a:ext>
            </a:extLst>
          </p:cNvPr>
          <p:cNvGraphicFramePr/>
          <p:nvPr>
            <p:extLst>
              <p:ext uri="{D42A27DB-BD31-4B8C-83A1-F6EECF244321}">
                <p14:modId xmlns:p14="http://schemas.microsoft.com/office/powerpoint/2010/main" val="3887788609"/>
              </p:ext>
            </p:extLst>
          </p:nvPr>
        </p:nvGraphicFramePr>
        <p:xfrm>
          <a:off x="5020270" y="2076340"/>
          <a:ext cx="2154633" cy="218733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5" name="图表 54">
            <a:extLst>
              <a:ext uri="{FF2B5EF4-FFF2-40B4-BE49-F238E27FC236}">
                <a16:creationId xmlns:a16="http://schemas.microsoft.com/office/drawing/2014/main" id="{699DB08E-4454-7C73-A26A-4602CE0B0377}"/>
              </a:ext>
            </a:extLst>
          </p:cNvPr>
          <p:cNvGraphicFramePr/>
          <p:nvPr>
            <p:extLst>
              <p:ext uri="{D42A27DB-BD31-4B8C-83A1-F6EECF244321}">
                <p14:modId xmlns:p14="http://schemas.microsoft.com/office/powerpoint/2010/main" val="2238297006"/>
              </p:ext>
            </p:extLst>
          </p:nvPr>
        </p:nvGraphicFramePr>
        <p:xfrm>
          <a:off x="8839686" y="2076340"/>
          <a:ext cx="2154633" cy="2187334"/>
        </p:xfrm>
        <a:graphic>
          <a:graphicData uri="http://schemas.openxmlformats.org/drawingml/2006/chart">
            <c:chart xmlns:c="http://schemas.openxmlformats.org/drawingml/2006/chart" xmlns:r="http://schemas.openxmlformats.org/officeDocument/2006/relationships" r:id="rId12"/>
          </a:graphicData>
        </a:graphic>
      </p:graphicFrame>
      <p:sp>
        <p:nvSpPr>
          <p:cNvPr id="2" name="文本占位符 1">
            <a:extLst>
              <a:ext uri="{FF2B5EF4-FFF2-40B4-BE49-F238E27FC236}">
                <a16:creationId xmlns:a16="http://schemas.microsoft.com/office/drawing/2014/main" id="{4ED8865D-6F22-C4CF-7F14-CC064224E1DD}"/>
              </a:ext>
            </a:extLst>
          </p:cNvPr>
          <p:cNvSpPr>
            <a:spLocks noGrp="1"/>
          </p:cNvSpPr>
          <p:nvPr>
            <p:ph type="body" sz="quarter" idx="10"/>
          </p:nvPr>
        </p:nvSpPr>
        <p:spPr/>
        <p:txBody>
          <a:bodyPr/>
          <a:lstStyle/>
          <a:p>
            <a:r>
              <a:rPr lang="zh-CN" altLang="en-US" dirty="0"/>
              <a:t>我国骨质疏松症整体知晓率、诊疗率低</a:t>
            </a:r>
          </a:p>
        </p:txBody>
      </p:sp>
      <p:sp>
        <p:nvSpPr>
          <p:cNvPr id="10" name="文本占位符 9">
            <a:extLst>
              <a:ext uri="{FF2B5EF4-FFF2-40B4-BE49-F238E27FC236}">
                <a16:creationId xmlns:a16="http://schemas.microsoft.com/office/drawing/2014/main" id="{165DACA2-09AF-773A-EEF5-4C7A081440C9}"/>
              </a:ext>
            </a:extLst>
          </p:cNvPr>
          <p:cNvSpPr>
            <a:spLocks noGrp="1"/>
          </p:cNvSpPr>
          <p:nvPr>
            <p:ph type="body" sz="quarter" idx="11"/>
          </p:nvPr>
        </p:nvSpPr>
        <p:spPr>
          <a:xfrm>
            <a:off x="482600" y="6197600"/>
            <a:ext cx="11272838" cy="246221"/>
          </a:xfrm>
        </p:spPr>
        <p:txBody>
          <a:bodyPr/>
          <a:lstStyle/>
          <a:p>
            <a:r>
              <a:rPr lang="zh-CN" altLang="en-US" dirty="0"/>
              <a:t>中国疾病控制中心</a:t>
            </a:r>
            <a:r>
              <a:rPr lang="en-US" altLang="zh-CN" dirty="0"/>
              <a:t>, </a:t>
            </a:r>
            <a:r>
              <a:rPr lang="zh-CN" altLang="en-US" dirty="0"/>
              <a:t>中华医学会骨质疏松和骨矿盐疾病分会</a:t>
            </a:r>
            <a:r>
              <a:rPr lang="en-US" altLang="zh-CN" dirty="0"/>
              <a:t>. </a:t>
            </a:r>
            <a:r>
              <a:rPr lang="zh-CN" altLang="en-US" dirty="0"/>
              <a:t>中国骨质疏松症流行病学调查报告（</a:t>
            </a:r>
            <a:r>
              <a:rPr lang="en-US" altLang="zh-CN" dirty="0"/>
              <a:t>2018</a:t>
            </a:r>
            <a:r>
              <a:rPr lang="zh-CN" altLang="en-US" dirty="0"/>
              <a:t>）</a:t>
            </a:r>
            <a:r>
              <a:rPr lang="en-US" altLang="zh-CN" dirty="0"/>
              <a:t>[M]. </a:t>
            </a:r>
            <a:r>
              <a:rPr lang="zh-CN" altLang="en-US" dirty="0"/>
              <a:t>北京</a:t>
            </a:r>
            <a:r>
              <a:rPr lang="en-US" altLang="zh-CN" dirty="0"/>
              <a:t>:</a:t>
            </a:r>
            <a:r>
              <a:rPr lang="zh-CN" altLang="en-US" dirty="0"/>
              <a:t>人民卫生出版社</a:t>
            </a:r>
            <a:r>
              <a:rPr lang="en-US" altLang="zh-CN" dirty="0"/>
              <a:t>, 2021.</a:t>
            </a:r>
          </a:p>
          <a:p>
            <a:r>
              <a:rPr lang="en-US" altLang="zh-CN" dirty="0"/>
              <a:t>Wang L, Yu W, Yin X, et al. Prevalence of Osteoporosis and Fracture in China: The China Osteoporosis Prevalence Study [J]. JAMA </a:t>
            </a:r>
            <a:r>
              <a:rPr lang="en-US" altLang="zh-CN" dirty="0" err="1"/>
              <a:t>Netw</a:t>
            </a:r>
            <a:r>
              <a:rPr lang="en-US" altLang="zh-CN" dirty="0"/>
              <a:t> Open, 2021, 4: e2121106.</a:t>
            </a:r>
          </a:p>
        </p:txBody>
      </p:sp>
      <p:sp>
        <p:nvSpPr>
          <p:cNvPr id="11" name="MH_Text_1">
            <a:extLst>
              <a:ext uri="{FF2B5EF4-FFF2-40B4-BE49-F238E27FC236}">
                <a16:creationId xmlns:a16="http://schemas.microsoft.com/office/drawing/2014/main" id="{2CED475C-7B43-39E9-5BFE-FC5B0A0F3FCD}"/>
              </a:ext>
            </a:extLst>
          </p:cNvPr>
          <p:cNvSpPr/>
          <p:nvPr/>
        </p:nvSpPr>
        <p:spPr>
          <a:xfrm>
            <a:off x="482599" y="4698902"/>
            <a:ext cx="11229976" cy="126058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6" name="组合 35">
            <a:extLst>
              <a:ext uri="{FF2B5EF4-FFF2-40B4-BE49-F238E27FC236}">
                <a16:creationId xmlns:a16="http://schemas.microsoft.com/office/drawing/2014/main" id="{863F4BAE-A927-D318-1694-C7F75793612E}"/>
              </a:ext>
            </a:extLst>
          </p:cNvPr>
          <p:cNvGrpSpPr/>
          <p:nvPr/>
        </p:nvGrpSpPr>
        <p:grpSpPr>
          <a:xfrm>
            <a:off x="2224476" y="4897619"/>
            <a:ext cx="9001001" cy="863149"/>
            <a:chOff x="2224476" y="4911893"/>
            <a:chExt cx="9001001" cy="863149"/>
          </a:xfrm>
        </p:grpSpPr>
        <p:grpSp>
          <p:nvGrpSpPr>
            <p:cNvPr id="31" name="组合 30">
              <a:extLst>
                <a:ext uri="{FF2B5EF4-FFF2-40B4-BE49-F238E27FC236}">
                  <a16:creationId xmlns:a16="http://schemas.microsoft.com/office/drawing/2014/main" id="{1032D3C0-6C6C-41BD-1AA1-F156FDFE0761}"/>
                </a:ext>
              </a:extLst>
            </p:cNvPr>
            <p:cNvGrpSpPr/>
            <p:nvPr/>
          </p:nvGrpSpPr>
          <p:grpSpPr>
            <a:xfrm>
              <a:off x="2224476" y="4911893"/>
              <a:ext cx="9001000" cy="362792"/>
              <a:chOff x="2567608" y="4911893"/>
              <a:chExt cx="9001000" cy="362792"/>
            </a:xfrm>
          </p:grpSpPr>
          <p:sp>
            <p:nvSpPr>
              <p:cNvPr id="13" name="矩形 12">
                <a:extLst>
                  <a:ext uri="{FF2B5EF4-FFF2-40B4-BE49-F238E27FC236}">
                    <a16:creationId xmlns:a16="http://schemas.microsoft.com/office/drawing/2014/main" id="{97C6B0B2-A1DF-483E-32D1-4340D16C51B5}"/>
                  </a:ext>
                </a:extLst>
              </p:cNvPr>
              <p:cNvSpPr/>
              <p:nvPr/>
            </p:nvSpPr>
            <p:spPr>
              <a:xfrm>
                <a:off x="2780389" y="4911893"/>
                <a:ext cx="878821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我国骨质疏松症的防治面临患病率高，但知晓率、诊断率、治疗率低</a:t>
                </a:r>
                <a:r>
                  <a:rPr lang="en-US" altLang="zh-CN" sz="1600" dirty="0">
                    <a:latin typeface="+mn-ea"/>
                    <a:cs typeface="+mn-ea"/>
                    <a:sym typeface="+mn-lt"/>
                  </a:rPr>
                  <a:t>(“</a:t>
                </a:r>
                <a:r>
                  <a:rPr lang="zh-CN" altLang="en-US" sz="1600" dirty="0">
                    <a:latin typeface="+mn-ea"/>
                    <a:cs typeface="+mn-ea"/>
                    <a:sym typeface="+mn-lt"/>
                  </a:rPr>
                  <a:t>一高三低”</a:t>
                </a:r>
                <a:r>
                  <a:rPr lang="en-US" altLang="zh-CN" sz="1600" dirty="0">
                    <a:latin typeface="+mn-ea"/>
                    <a:cs typeface="+mn-ea"/>
                    <a:sym typeface="+mn-lt"/>
                  </a:rPr>
                  <a:t>)</a:t>
                </a:r>
                <a:r>
                  <a:rPr lang="zh-CN" altLang="en-US" sz="1600" dirty="0">
                    <a:latin typeface="+mn-ea"/>
                    <a:cs typeface="+mn-ea"/>
                    <a:sym typeface="+mn-lt"/>
                  </a:rPr>
                  <a:t>的严峻挑战</a:t>
                </a:r>
              </a:p>
            </p:txBody>
          </p:sp>
          <p:grpSp>
            <p:nvGrpSpPr>
              <p:cNvPr id="14" name="组合 13">
                <a:extLst>
                  <a:ext uri="{FF2B5EF4-FFF2-40B4-BE49-F238E27FC236}">
                    <a16:creationId xmlns:a16="http://schemas.microsoft.com/office/drawing/2014/main" id="{C822C0D4-64EC-F6BA-1D1D-E2328B057C1B}"/>
                  </a:ext>
                </a:extLst>
              </p:cNvPr>
              <p:cNvGrpSpPr/>
              <p:nvPr/>
            </p:nvGrpSpPr>
            <p:grpSpPr>
              <a:xfrm>
                <a:off x="2567608" y="4986898"/>
                <a:ext cx="212783" cy="212783"/>
                <a:chOff x="3964074" y="3135486"/>
                <a:chExt cx="212783" cy="212783"/>
              </a:xfrm>
            </p:grpSpPr>
            <p:sp>
              <p:nvSpPr>
                <p:cNvPr id="15" name="椭圆 14">
                  <a:extLst>
                    <a:ext uri="{FF2B5EF4-FFF2-40B4-BE49-F238E27FC236}">
                      <a16:creationId xmlns:a16="http://schemas.microsoft.com/office/drawing/2014/main" id="{81E5B6CA-999A-C3DE-DB25-8D7549D1FAD3}"/>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形状 75">
                  <a:extLst>
                    <a:ext uri="{FF2B5EF4-FFF2-40B4-BE49-F238E27FC236}">
                      <a16:creationId xmlns:a16="http://schemas.microsoft.com/office/drawing/2014/main" id="{76D2867E-A9EA-39D6-2F0A-156CBC27B63E}"/>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5" name="组合 34">
              <a:extLst>
                <a:ext uri="{FF2B5EF4-FFF2-40B4-BE49-F238E27FC236}">
                  <a16:creationId xmlns:a16="http://schemas.microsoft.com/office/drawing/2014/main" id="{2B5224D7-2A08-CB53-B0C9-BE049B4DEED3}"/>
                </a:ext>
              </a:extLst>
            </p:cNvPr>
            <p:cNvGrpSpPr/>
            <p:nvPr/>
          </p:nvGrpSpPr>
          <p:grpSpPr>
            <a:xfrm>
              <a:off x="2224476" y="5412250"/>
              <a:ext cx="9001001" cy="362792"/>
              <a:chOff x="2567608" y="5412250"/>
              <a:chExt cx="9001001" cy="362792"/>
            </a:xfrm>
          </p:grpSpPr>
          <p:sp>
            <p:nvSpPr>
              <p:cNvPr id="19" name="矩形 18">
                <a:extLst>
                  <a:ext uri="{FF2B5EF4-FFF2-40B4-BE49-F238E27FC236}">
                    <a16:creationId xmlns:a16="http://schemas.microsoft.com/office/drawing/2014/main" id="{5C9C1982-E4B6-B11A-D15D-A3C407D25069}"/>
                  </a:ext>
                </a:extLst>
              </p:cNvPr>
              <p:cNvSpPr/>
              <p:nvPr/>
            </p:nvSpPr>
            <p:spPr>
              <a:xfrm>
                <a:off x="2780391" y="5412250"/>
                <a:ext cx="8788218"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我国骨质疏松症诊疗水平在地区间和城乡间尚存在明显差异</a:t>
                </a:r>
              </a:p>
            </p:txBody>
          </p:sp>
          <p:grpSp>
            <p:nvGrpSpPr>
              <p:cNvPr id="20" name="组合 19">
                <a:extLst>
                  <a:ext uri="{FF2B5EF4-FFF2-40B4-BE49-F238E27FC236}">
                    <a16:creationId xmlns:a16="http://schemas.microsoft.com/office/drawing/2014/main" id="{CD1103D0-4816-0E47-4B9C-0AED891970E0}"/>
                  </a:ext>
                </a:extLst>
              </p:cNvPr>
              <p:cNvGrpSpPr/>
              <p:nvPr/>
            </p:nvGrpSpPr>
            <p:grpSpPr>
              <a:xfrm>
                <a:off x="2567608" y="5487255"/>
                <a:ext cx="212783" cy="212783"/>
                <a:chOff x="3964074" y="3135486"/>
                <a:chExt cx="212783" cy="212783"/>
              </a:xfrm>
            </p:grpSpPr>
            <p:sp>
              <p:nvSpPr>
                <p:cNvPr id="21" name="椭圆 20">
                  <a:extLst>
                    <a:ext uri="{FF2B5EF4-FFF2-40B4-BE49-F238E27FC236}">
                      <a16:creationId xmlns:a16="http://schemas.microsoft.com/office/drawing/2014/main" id="{12DBA888-4C0C-79E2-A2A2-007B37018D92}"/>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75">
                  <a:extLst>
                    <a:ext uri="{FF2B5EF4-FFF2-40B4-BE49-F238E27FC236}">
                      <a16:creationId xmlns:a16="http://schemas.microsoft.com/office/drawing/2014/main" id="{E96CC684-8B44-990D-E543-6B3E0A519358}"/>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30" name="sort_117264">
            <a:extLst>
              <a:ext uri="{FF2B5EF4-FFF2-40B4-BE49-F238E27FC236}">
                <a16:creationId xmlns:a16="http://schemas.microsoft.com/office/drawing/2014/main" id="{6098BDBB-0DA0-BE8C-2CE1-539B7B1338D1}"/>
              </a:ext>
            </a:extLst>
          </p:cNvPr>
          <p:cNvSpPr/>
          <p:nvPr/>
        </p:nvSpPr>
        <p:spPr>
          <a:xfrm>
            <a:off x="1010314" y="4893238"/>
            <a:ext cx="873218" cy="871910"/>
          </a:xfrm>
          <a:custGeom>
            <a:avLst/>
            <a:gdLst>
              <a:gd name="connsiteX0" fmla="*/ 380529 w 581373"/>
              <a:gd name="connsiteY0" fmla="*/ 289996 h 580503"/>
              <a:gd name="connsiteX1" fmla="*/ 380529 w 581373"/>
              <a:gd name="connsiteY1" fmla="*/ 412811 h 580503"/>
              <a:gd name="connsiteX2" fmla="*/ 354894 w 581373"/>
              <a:gd name="connsiteY2" fmla="*/ 438404 h 580503"/>
              <a:gd name="connsiteX3" fmla="*/ 331840 w 581373"/>
              <a:gd name="connsiteY3" fmla="*/ 438404 h 580503"/>
              <a:gd name="connsiteX4" fmla="*/ 416044 w 581373"/>
              <a:gd name="connsiteY4" fmla="*/ 522473 h 580503"/>
              <a:gd name="connsiteX5" fmla="*/ 499891 w 581373"/>
              <a:gd name="connsiteY5" fmla="*/ 438404 h 580503"/>
              <a:gd name="connsiteX6" fmla="*/ 476926 w 581373"/>
              <a:gd name="connsiteY6" fmla="*/ 438404 h 580503"/>
              <a:gd name="connsiteX7" fmla="*/ 451291 w 581373"/>
              <a:gd name="connsiteY7" fmla="*/ 412811 h 580503"/>
              <a:gd name="connsiteX8" fmla="*/ 451291 w 581373"/>
              <a:gd name="connsiteY8" fmla="*/ 289996 h 580503"/>
              <a:gd name="connsiteX9" fmla="*/ 357475 w 581373"/>
              <a:gd name="connsiteY9" fmla="*/ 241385 h 580503"/>
              <a:gd name="connsiteX10" fmla="*/ 474434 w 581373"/>
              <a:gd name="connsiteY10" fmla="*/ 241385 h 580503"/>
              <a:gd name="connsiteX11" fmla="*/ 500069 w 581373"/>
              <a:gd name="connsiteY11" fmla="*/ 266979 h 580503"/>
              <a:gd name="connsiteX12" fmla="*/ 500069 w 581373"/>
              <a:gd name="connsiteY12" fmla="*/ 389883 h 580503"/>
              <a:gd name="connsiteX13" fmla="*/ 555700 w 581373"/>
              <a:gd name="connsiteY13" fmla="*/ 389883 h 580503"/>
              <a:gd name="connsiteX14" fmla="*/ 573769 w 581373"/>
              <a:gd name="connsiteY14" fmla="*/ 433606 h 580503"/>
              <a:gd name="connsiteX15" fmla="*/ 434024 w 581373"/>
              <a:gd name="connsiteY15" fmla="*/ 573039 h 580503"/>
              <a:gd name="connsiteX16" fmla="*/ 397707 w 581373"/>
              <a:gd name="connsiteY16" fmla="*/ 573039 h 580503"/>
              <a:gd name="connsiteX17" fmla="*/ 258051 w 581373"/>
              <a:gd name="connsiteY17" fmla="*/ 433606 h 580503"/>
              <a:gd name="connsiteX18" fmla="*/ 276209 w 581373"/>
              <a:gd name="connsiteY18" fmla="*/ 389883 h 580503"/>
              <a:gd name="connsiteX19" fmla="*/ 331840 w 581373"/>
              <a:gd name="connsiteY19" fmla="*/ 389883 h 580503"/>
              <a:gd name="connsiteX20" fmla="*/ 331840 w 581373"/>
              <a:gd name="connsiteY20" fmla="*/ 266979 h 580503"/>
              <a:gd name="connsiteX21" fmla="*/ 357475 w 581373"/>
              <a:gd name="connsiteY21" fmla="*/ 241385 h 580503"/>
              <a:gd name="connsiteX22" fmla="*/ 165421 w 581373"/>
              <a:gd name="connsiteY22" fmla="*/ 58217 h 580503"/>
              <a:gd name="connsiteX23" fmla="*/ 81231 w 581373"/>
              <a:gd name="connsiteY23" fmla="*/ 142210 h 580503"/>
              <a:gd name="connsiteX24" fmla="*/ 104370 w 581373"/>
              <a:gd name="connsiteY24" fmla="*/ 142210 h 580503"/>
              <a:gd name="connsiteX25" fmla="*/ 130001 w 581373"/>
              <a:gd name="connsiteY25" fmla="*/ 167807 h 580503"/>
              <a:gd name="connsiteX26" fmla="*/ 130001 w 581373"/>
              <a:gd name="connsiteY26" fmla="*/ 290552 h 580503"/>
              <a:gd name="connsiteX27" fmla="*/ 200753 w 581373"/>
              <a:gd name="connsiteY27" fmla="*/ 290552 h 580503"/>
              <a:gd name="connsiteX28" fmla="*/ 200753 w 581373"/>
              <a:gd name="connsiteY28" fmla="*/ 167718 h 580503"/>
              <a:gd name="connsiteX29" fmla="*/ 226384 w 581373"/>
              <a:gd name="connsiteY29" fmla="*/ 142121 h 580503"/>
              <a:gd name="connsiteX30" fmla="*/ 226384 w 581373"/>
              <a:gd name="connsiteY30" fmla="*/ 142210 h 580503"/>
              <a:gd name="connsiteX31" fmla="*/ 249523 w 581373"/>
              <a:gd name="connsiteY31" fmla="*/ 142210 h 580503"/>
              <a:gd name="connsiteX32" fmla="*/ 165455 w 581373"/>
              <a:gd name="connsiteY32" fmla="*/ 0 h 580503"/>
              <a:gd name="connsiteX33" fmla="*/ 183577 w 581373"/>
              <a:gd name="connsiteY33" fmla="*/ 7466 h 580503"/>
              <a:gd name="connsiteX34" fmla="*/ 323213 w 581373"/>
              <a:gd name="connsiteY34" fmla="*/ 147098 h 580503"/>
              <a:gd name="connsiteX35" fmla="*/ 305146 w 581373"/>
              <a:gd name="connsiteY35" fmla="*/ 190827 h 580503"/>
              <a:gd name="connsiteX36" fmla="*/ 249523 w 581373"/>
              <a:gd name="connsiteY36" fmla="*/ 190827 h 580503"/>
              <a:gd name="connsiteX37" fmla="*/ 249523 w 581373"/>
              <a:gd name="connsiteY37" fmla="*/ 313661 h 580503"/>
              <a:gd name="connsiteX38" fmla="*/ 223892 w 581373"/>
              <a:gd name="connsiteY38" fmla="*/ 339259 h 580503"/>
              <a:gd name="connsiteX39" fmla="*/ 107040 w 581373"/>
              <a:gd name="connsiteY39" fmla="*/ 339259 h 580503"/>
              <a:gd name="connsiteX40" fmla="*/ 81409 w 581373"/>
              <a:gd name="connsiteY40" fmla="*/ 313661 h 580503"/>
              <a:gd name="connsiteX41" fmla="*/ 81409 w 581373"/>
              <a:gd name="connsiteY41" fmla="*/ 190827 h 580503"/>
              <a:gd name="connsiteX42" fmla="*/ 25697 w 581373"/>
              <a:gd name="connsiteY42" fmla="*/ 190827 h 580503"/>
              <a:gd name="connsiteX43" fmla="*/ 7541 w 581373"/>
              <a:gd name="connsiteY43" fmla="*/ 147098 h 580503"/>
              <a:gd name="connsiteX44" fmla="*/ 147266 w 581373"/>
              <a:gd name="connsiteY44" fmla="*/ 7466 h 580503"/>
              <a:gd name="connsiteX45" fmla="*/ 165455 w 581373"/>
              <a:gd name="connsiteY45" fmla="*/ 0 h 5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1373" h="580503">
                <a:moveTo>
                  <a:pt x="380529" y="289996"/>
                </a:moveTo>
                <a:lnTo>
                  <a:pt x="380529" y="412811"/>
                </a:lnTo>
                <a:cubicBezTo>
                  <a:pt x="380529" y="426941"/>
                  <a:pt x="369046" y="438404"/>
                  <a:pt x="354894" y="438404"/>
                </a:cubicBezTo>
                <a:lnTo>
                  <a:pt x="331840" y="438404"/>
                </a:lnTo>
                <a:lnTo>
                  <a:pt x="416044" y="522473"/>
                </a:lnTo>
                <a:lnTo>
                  <a:pt x="499891" y="438404"/>
                </a:lnTo>
                <a:lnTo>
                  <a:pt x="476926" y="438404"/>
                </a:lnTo>
                <a:cubicBezTo>
                  <a:pt x="462774" y="438404"/>
                  <a:pt x="451291" y="426941"/>
                  <a:pt x="451291" y="412811"/>
                </a:cubicBezTo>
                <a:lnTo>
                  <a:pt x="451291" y="289996"/>
                </a:lnTo>
                <a:close/>
                <a:moveTo>
                  <a:pt x="357475" y="241385"/>
                </a:moveTo>
                <a:lnTo>
                  <a:pt x="474434" y="241385"/>
                </a:lnTo>
                <a:cubicBezTo>
                  <a:pt x="488498" y="241385"/>
                  <a:pt x="500069" y="252849"/>
                  <a:pt x="500069" y="266979"/>
                </a:cubicBezTo>
                <a:lnTo>
                  <a:pt x="500069" y="389883"/>
                </a:lnTo>
                <a:lnTo>
                  <a:pt x="555700" y="389883"/>
                </a:lnTo>
                <a:cubicBezTo>
                  <a:pt x="578576" y="389883"/>
                  <a:pt x="589969" y="417432"/>
                  <a:pt x="573769" y="433606"/>
                </a:cubicBezTo>
                <a:lnTo>
                  <a:pt x="434024" y="573039"/>
                </a:lnTo>
                <a:cubicBezTo>
                  <a:pt x="423965" y="582992"/>
                  <a:pt x="407677" y="582992"/>
                  <a:pt x="397707" y="573039"/>
                </a:cubicBezTo>
                <a:lnTo>
                  <a:pt x="258051" y="433606"/>
                </a:lnTo>
                <a:cubicBezTo>
                  <a:pt x="241940" y="417432"/>
                  <a:pt x="253333" y="389883"/>
                  <a:pt x="276209" y="389883"/>
                </a:cubicBezTo>
                <a:lnTo>
                  <a:pt x="331840" y="389883"/>
                </a:lnTo>
                <a:lnTo>
                  <a:pt x="331840" y="266979"/>
                </a:lnTo>
                <a:cubicBezTo>
                  <a:pt x="331840" y="252849"/>
                  <a:pt x="343411" y="241385"/>
                  <a:pt x="357475" y="241385"/>
                </a:cubicBezTo>
                <a:close/>
                <a:moveTo>
                  <a:pt x="165421" y="58217"/>
                </a:moveTo>
                <a:lnTo>
                  <a:pt x="81231" y="142210"/>
                </a:lnTo>
                <a:lnTo>
                  <a:pt x="104370" y="142210"/>
                </a:lnTo>
                <a:cubicBezTo>
                  <a:pt x="118520" y="142210"/>
                  <a:pt x="130001" y="153675"/>
                  <a:pt x="130001" y="167807"/>
                </a:cubicBezTo>
                <a:lnTo>
                  <a:pt x="130001" y="290552"/>
                </a:lnTo>
                <a:lnTo>
                  <a:pt x="200753" y="290552"/>
                </a:lnTo>
                <a:lnTo>
                  <a:pt x="200753" y="167718"/>
                </a:lnTo>
                <a:cubicBezTo>
                  <a:pt x="200753" y="153586"/>
                  <a:pt x="212234" y="142121"/>
                  <a:pt x="226384" y="142121"/>
                </a:cubicBezTo>
                <a:lnTo>
                  <a:pt x="226384" y="142210"/>
                </a:lnTo>
                <a:lnTo>
                  <a:pt x="249523" y="142210"/>
                </a:lnTo>
                <a:close/>
                <a:moveTo>
                  <a:pt x="165455" y="0"/>
                </a:moveTo>
                <a:cubicBezTo>
                  <a:pt x="172030" y="0"/>
                  <a:pt x="178593" y="2488"/>
                  <a:pt x="183577" y="7466"/>
                </a:cubicBezTo>
                <a:lnTo>
                  <a:pt x="323213" y="147098"/>
                </a:lnTo>
                <a:cubicBezTo>
                  <a:pt x="339321" y="163185"/>
                  <a:pt x="327929" y="190827"/>
                  <a:pt x="305146" y="190827"/>
                </a:cubicBezTo>
                <a:lnTo>
                  <a:pt x="249523" y="190827"/>
                </a:lnTo>
                <a:lnTo>
                  <a:pt x="249523" y="313661"/>
                </a:lnTo>
                <a:cubicBezTo>
                  <a:pt x="249523" y="327793"/>
                  <a:pt x="238043" y="339259"/>
                  <a:pt x="223892" y="339259"/>
                </a:cubicBezTo>
                <a:lnTo>
                  <a:pt x="107040" y="339259"/>
                </a:lnTo>
                <a:cubicBezTo>
                  <a:pt x="92889" y="339259"/>
                  <a:pt x="81409" y="327793"/>
                  <a:pt x="81409" y="313661"/>
                </a:cubicBezTo>
                <a:lnTo>
                  <a:pt x="81409" y="190827"/>
                </a:lnTo>
                <a:lnTo>
                  <a:pt x="25697" y="190827"/>
                </a:lnTo>
                <a:cubicBezTo>
                  <a:pt x="2825" y="190827"/>
                  <a:pt x="-8567" y="163185"/>
                  <a:pt x="7541" y="147098"/>
                </a:cubicBezTo>
                <a:lnTo>
                  <a:pt x="147266" y="7466"/>
                </a:lnTo>
                <a:cubicBezTo>
                  <a:pt x="152295" y="2488"/>
                  <a:pt x="158880" y="0"/>
                  <a:pt x="16545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矩形 41">
            <a:extLst>
              <a:ext uri="{FF2B5EF4-FFF2-40B4-BE49-F238E27FC236}">
                <a16:creationId xmlns:a16="http://schemas.microsoft.com/office/drawing/2014/main" id="{CACA4460-5840-992D-659C-1021577AD83A}"/>
              </a:ext>
            </a:extLst>
          </p:cNvPr>
          <p:cNvSpPr/>
          <p:nvPr/>
        </p:nvSpPr>
        <p:spPr>
          <a:xfrm>
            <a:off x="790567" y="898771"/>
            <a:ext cx="2975208" cy="689427"/>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a:extLst>
              <a:ext uri="{FF2B5EF4-FFF2-40B4-BE49-F238E27FC236}">
                <a16:creationId xmlns:a16="http://schemas.microsoft.com/office/drawing/2014/main" id="{A079D41E-8753-188F-5CC8-8F63243E9369}"/>
              </a:ext>
            </a:extLst>
          </p:cNvPr>
          <p:cNvSpPr txBox="1"/>
          <p:nvPr/>
        </p:nvSpPr>
        <p:spPr>
          <a:xfrm>
            <a:off x="1054448" y="920319"/>
            <a:ext cx="2447446" cy="646331"/>
          </a:xfrm>
          <a:prstGeom prst="rect">
            <a:avLst/>
          </a:prstGeom>
          <a:noFill/>
        </p:spPr>
        <p:txBody>
          <a:bodyPr wrap="square">
            <a:spAutoFit/>
          </a:bodyPr>
          <a:lstStyle/>
          <a:p>
            <a:pPr algn="ctr"/>
            <a:r>
              <a:rPr lang="zh-CN" altLang="en-US" sz="1800" b="1" dirty="0">
                <a:solidFill>
                  <a:schemeClr val="accent1"/>
                </a:solidFill>
                <a:latin typeface="+mn-ea"/>
              </a:rPr>
              <a:t>公众对骨质疏松症的知晓率仅为</a:t>
            </a:r>
            <a:r>
              <a:rPr lang="en-US" altLang="zh-CN" sz="1800" b="1" dirty="0">
                <a:solidFill>
                  <a:schemeClr val="accent1"/>
                </a:solidFill>
                <a:latin typeface="+mn-ea"/>
              </a:rPr>
              <a:t>7.4%</a:t>
            </a:r>
          </a:p>
        </p:txBody>
      </p:sp>
      <p:sp>
        <p:nvSpPr>
          <p:cNvPr id="44" name="矩形 43">
            <a:extLst>
              <a:ext uri="{FF2B5EF4-FFF2-40B4-BE49-F238E27FC236}">
                <a16:creationId xmlns:a16="http://schemas.microsoft.com/office/drawing/2014/main" id="{D0410122-DE8F-A8BA-16DE-CD064BE62DC1}"/>
              </a:ext>
            </a:extLst>
          </p:cNvPr>
          <p:cNvSpPr/>
          <p:nvPr/>
        </p:nvSpPr>
        <p:spPr>
          <a:xfrm>
            <a:off x="4609982" y="898771"/>
            <a:ext cx="2975208" cy="689427"/>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a:extLst>
              <a:ext uri="{FF2B5EF4-FFF2-40B4-BE49-F238E27FC236}">
                <a16:creationId xmlns:a16="http://schemas.microsoft.com/office/drawing/2014/main" id="{1BE4A4F0-7055-B39C-EEC2-E7C0091F9731}"/>
              </a:ext>
            </a:extLst>
          </p:cNvPr>
          <p:cNvSpPr txBox="1"/>
          <p:nvPr/>
        </p:nvSpPr>
        <p:spPr>
          <a:xfrm>
            <a:off x="4873863" y="920319"/>
            <a:ext cx="2447446" cy="646331"/>
          </a:xfrm>
          <a:prstGeom prst="rect">
            <a:avLst/>
          </a:prstGeom>
          <a:noFill/>
        </p:spPr>
        <p:txBody>
          <a:bodyPr wrap="square">
            <a:spAutoFit/>
          </a:bodyPr>
          <a:lstStyle/>
          <a:p>
            <a:pPr algn="ctr"/>
            <a:r>
              <a:rPr lang="zh-CN" altLang="en-US" sz="1800" b="1" dirty="0">
                <a:solidFill>
                  <a:schemeClr val="accent2">
                    <a:lumMod val="75000"/>
                  </a:schemeClr>
                </a:solidFill>
                <a:latin typeface="+mn-ea"/>
              </a:rPr>
              <a:t>骨质疏松症的诊断率仅为</a:t>
            </a:r>
            <a:r>
              <a:rPr lang="en-US" altLang="zh-CN" sz="1800" b="1" dirty="0">
                <a:solidFill>
                  <a:schemeClr val="accent2">
                    <a:lumMod val="75000"/>
                  </a:schemeClr>
                </a:solidFill>
                <a:latin typeface="+mn-ea"/>
              </a:rPr>
              <a:t>6.4%</a:t>
            </a:r>
          </a:p>
        </p:txBody>
      </p:sp>
      <p:sp>
        <p:nvSpPr>
          <p:cNvPr id="46" name="矩形 45">
            <a:extLst>
              <a:ext uri="{FF2B5EF4-FFF2-40B4-BE49-F238E27FC236}">
                <a16:creationId xmlns:a16="http://schemas.microsoft.com/office/drawing/2014/main" id="{A105B9E8-50EE-825B-4C6E-DBD5F77A30EB}"/>
              </a:ext>
            </a:extLst>
          </p:cNvPr>
          <p:cNvSpPr/>
          <p:nvPr/>
        </p:nvSpPr>
        <p:spPr>
          <a:xfrm>
            <a:off x="8429398" y="898771"/>
            <a:ext cx="2975208" cy="689427"/>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F71EB61F-B6D9-E0B1-57DF-3D8E26A3EB49}"/>
              </a:ext>
            </a:extLst>
          </p:cNvPr>
          <p:cNvSpPr txBox="1"/>
          <p:nvPr/>
        </p:nvSpPr>
        <p:spPr>
          <a:xfrm>
            <a:off x="8608528" y="920319"/>
            <a:ext cx="2616948" cy="646331"/>
          </a:xfrm>
          <a:prstGeom prst="rect">
            <a:avLst/>
          </a:prstGeom>
          <a:noFill/>
        </p:spPr>
        <p:txBody>
          <a:bodyPr wrap="square">
            <a:spAutoFit/>
          </a:bodyPr>
          <a:lstStyle/>
          <a:p>
            <a:pPr algn="ctr"/>
            <a:r>
              <a:rPr lang="zh-CN" altLang="en-US" sz="1800" b="1" dirty="0">
                <a:solidFill>
                  <a:schemeClr val="accent1"/>
                </a:solidFill>
                <a:latin typeface="+mn-ea"/>
              </a:rPr>
              <a:t>脆性骨折后骨质疏松症的治疗率仅为</a:t>
            </a:r>
            <a:r>
              <a:rPr lang="en-US" altLang="zh-CN" sz="1800" b="1" dirty="0">
                <a:solidFill>
                  <a:schemeClr val="accent1"/>
                </a:solidFill>
                <a:latin typeface="+mn-ea"/>
              </a:rPr>
              <a:t>30%</a:t>
            </a:r>
          </a:p>
        </p:txBody>
      </p:sp>
      <p:sp>
        <p:nvSpPr>
          <p:cNvPr id="49" name="矩形 48">
            <a:extLst>
              <a:ext uri="{FF2B5EF4-FFF2-40B4-BE49-F238E27FC236}">
                <a16:creationId xmlns:a16="http://schemas.microsoft.com/office/drawing/2014/main" id="{B7E6806A-AFB8-64D1-3258-9B105D373E1A}"/>
              </a:ext>
            </a:extLst>
          </p:cNvPr>
          <p:cNvSpPr/>
          <p:nvPr/>
        </p:nvSpPr>
        <p:spPr>
          <a:xfrm>
            <a:off x="1657320" y="2933787"/>
            <a:ext cx="1241702"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460A9"/>
                </a:solidFill>
                <a:latin typeface="微软雅黑" panose="020B0503020204020204" pitchFamily="34" charset="-122"/>
                <a:ea typeface="微软雅黑" panose="020B0503020204020204" pitchFamily="34" charset="-122"/>
              </a:rPr>
              <a:t>7.4%</a:t>
            </a:r>
            <a:endParaRPr lang="zh-CN" altLang="en-US" sz="2800" b="1" dirty="0">
              <a:solidFill>
                <a:srgbClr val="0460A9"/>
              </a:solidFill>
              <a:latin typeface="微软雅黑" panose="020B0503020204020204" pitchFamily="34" charset="-122"/>
              <a:ea typeface="微软雅黑" panose="020B0503020204020204" pitchFamily="34" charset="-122"/>
            </a:endParaRPr>
          </a:p>
        </p:txBody>
      </p:sp>
      <p:sp>
        <p:nvSpPr>
          <p:cNvPr id="51" name="矩形 50">
            <a:extLst>
              <a:ext uri="{FF2B5EF4-FFF2-40B4-BE49-F238E27FC236}">
                <a16:creationId xmlns:a16="http://schemas.microsoft.com/office/drawing/2014/main" id="{DE7DA2C5-0822-DF0F-2CAF-C07016AE35D2}"/>
              </a:ext>
            </a:extLst>
          </p:cNvPr>
          <p:cNvSpPr/>
          <p:nvPr/>
        </p:nvSpPr>
        <p:spPr>
          <a:xfrm>
            <a:off x="5476735" y="2933787"/>
            <a:ext cx="1241702"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rPr>
              <a:t>6.4%</a:t>
            </a:r>
            <a:endParaRPr lang="zh-CN" altLang="en-US" sz="2800" b="1" dirty="0">
              <a:solidFill>
                <a:schemeClr val="accent2"/>
              </a:solidFill>
              <a:latin typeface="微软雅黑" panose="020B0503020204020204" pitchFamily="34" charset="-122"/>
              <a:ea typeface="微软雅黑" panose="020B0503020204020204" pitchFamily="34" charset="-122"/>
            </a:endParaRPr>
          </a:p>
        </p:txBody>
      </p:sp>
      <p:sp>
        <p:nvSpPr>
          <p:cNvPr id="53" name="矩形 52">
            <a:extLst>
              <a:ext uri="{FF2B5EF4-FFF2-40B4-BE49-F238E27FC236}">
                <a16:creationId xmlns:a16="http://schemas.microsoft.com/office/drawing/2014/main" id="{4AA2BA58-6BB0-16F4-BF77-3F38B2FCDA2B}"/>
              </a:ext>
            </a:extLst>
          </p:cNvPr>
          <p:cNvSpPr/>
          <p:nvPr/>
        </p:nvSpPr>
        <p:spPr>
          <a:xfrm>
            <a:off x="9296151" y="2933787"/>
            <a:ext cx="1241702"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460A9"/>
                </a:solidFill>
                <a:latin typeface="微软雅黑" panose="020B0503020204020204" pitchFamily="34" charset="-122"/>
                <a:ea typeface="微软雅黑" panose="020B0503020204020204" pitchFamily="34" charset="-122"/>
              </a:rPr>
              <a:t>30%</a:t>
            </a:r>
            <a:endParaRPr lang="zh-CN" altLang="en-US" sz="2800" b="1" dirty="0">
              <a:solidFill>
                <a:srgbClr val="0460A9"/>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4CA68CD1-C3A1-40D4-5A9B-BBBAD0B0C46F}"/>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9A691AB9-B070-4B7B-6466-D4DC5C67A881}"/>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39FDA716-5A4F-3484-1FC8-DB8C686792AD}"/>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F4BBC167-2886-C3B2-ADB4-8B38FC541016}"/>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25E23FE-D017-596D-AAD4-7ADF8C62E32B}"/>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CE6A80A1-1FAA-CB4F-E1B9-39AFFDF1B3E5}"/>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AA7BD44-3273-2B5A-7DEE-49F2395C2CD5}"/>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26387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EF7CCD6-7135-D4F6-426E-8CFD07DEFFEB}"/>
              </a:ext>
            </a:extLst>
          </p:cNvPr>
          <p:cNvGrpSpPr/>
          <p:nvPr/>
        </p:nvGrpSpPr>
        <p:grpSpPr>
          <a:xfrm>
            <a:off x="0" y="0"/>
            <a:ext cx="3741727" cy="6857997"/>
            <a:chOff x="0" y="0"/>
            <a:chExt cx="3741727" cy="6857997"/>
          </a:xfrm>
        </p:grpSpPr>
        <p:sp>
          <p:nvSpPr>
            <p:cNvPr id="3" name="矩形 2">
              <a:extLst>
                <a:ext uri="{FF2B5EF4-FFF2-40B4-BE49-F238E27FC236}">
                  <a16:creationId xmlns:a16="http://schemas.microsoft.com/office/drawing/2014/main" id="{8C66DFE8-B8B9-AAEE-2042-F0BF907B8163}"/>
                </a:ext>
              </a:extLst>
            </p:cNvPr>
            <p:cNvSpPr/>
            <p:nvPr/>
          </p:nvSpPr>
          <p:spPr>
            <a:xfrm>
              <a:off x="0" y="0"/>
              <a:ext cx="3741727" cy="6857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男人, 穿着, 站, 桌子&#10;&#10;描述已自动生成">
              <a:extLst>
                <a:ext uri="{FF2B5EF4-FFF2-40B4-BE49-F238E27FC236}">
                  <a16:creationId xmlns:a16="http://schemas.microsoft.com/office/drawing/2014/main" id="{C92CF408-09C3-9059-5164-B0888DA4BA19}"/>
                </a:ext>
              </a:extLst>
            </p:cNvPr>
            <p:cNvPicPr>
              <a:picLocks noChangeAspect="1"/>
            </p:cNvPicPr>
            <p:nvPr/>
          </p:nvPicPr>
          <p:blipFill rotWithShape="1">
            <a:blip r:embed="rId9">
              <a:alphaModFix amt="10000"/>
            </a:blip>
            <a:srcRect l="47664" t="29487" r="34106" b="11111"/>
            <a:stretch/>
          </p:blipFill>
          <p:spPr>
            <a:xfrm>
              <a:off x="0" y="0"/>
              <a:ext cx="3741727" cy="6857997"/>
            </a:xfrm>
            <a:prstGeom prst="rect">
              <a:avLst/>
            </a:prstGeom>
          </p:spPr>
        </p:pic>
      </p:grpSp>
      <p:sp>
        <p:nvSpPr>
          <p:cNvPr id="39" name="矩形 38">
            <a:extLst>
              <a:ext uri="{FF2B5EF4-FFF2-40B4-BE49-F238E27FC236}">
                <a16:creationId xmlns:a16="http://schemas.microsoft.com/office/drawing/2014/main" id="{C9FA16B2-BEE5-8BCB-2CDD-3AE038592F69}"/>
              </a:ext>
            </a:extLst>
          </p:cNvPr>
          <p:cNvSpPr/>
          <p:nvPr/>
        </p:nvSpPr>
        <p:spPr>
          <a:xfrm>
            <a:off x="5054403" y="1245945"/>
            <a:ext cx="41036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概述</a:t>
            </a:r>
          </a:p>
        </p:txBody>
      </p:sp>
      <p:sp>
        <p:nvSpPr>
          <p:cNvPr id="57" name="矩形 56">
            <a:extLst>
              <a:ext uri="{FF2B5EF4-FFF2-40B4-BE49-F238E27FC236}">
                <a16:creationId xmlns:a16="http://schemas.microsoft.com/office/drawing/2014/main" id="{83227B8A-718E-82B9-BA7C-28EF5059413E}"/>
              </a:ext>
            </a:extLst>
          </p:cNvPr>
          <p:cNvSpPr/>
          <p:nvPr/>
        </p:nvSpPr>
        <p:spPr>
          <a:xfrm>
            <a:off x="5054403" y="1511721"/>
            <a:ext cx="1368965"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定义、分类、流行病学</a:t>
            </a:r>
            <a:r>
              <a:rPr lang="en-US" altLang="zh-CN" sz="1000" dirty="0">
                <a:solidFill>
                  <a:schemeClr val="tx1">
                    <a:lumMod val="50000"/>
                    <a:lumOff val="50000"/>
                  </a:schemeClr>
                </a:solidFill>
                <a:latin typeface="OPPOSans R"/>
                <a:ea typeface="OPPOSans R"/>
              </a:rPr>
              <a:t>)</a:t>
            </a:r>
          </a:p>
        </p:txBody>
      </p:sp>
      <p:sp>
        <p:nvSpPr>
          <p:cNvPr id="58" name="文本框 57">
            <a:extLst>
              <a:ext uri="{FF2B5EF4-FFF2-40B4-BE49-F238E27FC236}">
                <a16:creationId xmlns:a16="http://schemas.microsoft.com/office/drawing/2014/main" id="{9E58F3EC-6416-27E5-AE0B-7C17A4BAD0E1}"/>
              </a:ext>
            </a:extLst>
          </p:cNvPr>
          <p:cNvSpPr txBox="1"/>
          <p:nvPr/>
        </p:nvSpPr>
        <p:spPr>
          <a:xfrm>
            <a:off x="4482431" y="1240334"/>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01</a:t>
            </a:r>
            <a:endParaRPr lang="zh-CN" altLang="en-US" sz="2800" i="1" dirty="0">
              <a:solidFill>
                <a:schemeClr val="bg1">
                  <a:lumMod val="65000"/>
                </a:schemeClr>
              </a:solidFill>
              <a:latin typeface="+mn-ea"/>
            </a:endParaRPr>
          </a:p>
        </p:txBody>
      </p:sp>
      <p:sp>
        <p:nvSpPr>
          <p:cNvPr id="9" name="矩形 8">
            <a:extLst>
              <a:ext uri="{FF2B5EF4-FFF2-40B4-BE49-F238E27FC236}">
                <a16:creationId xmlns:a16="http://schemas.microsoft.com/office/drawing/2014/main" id="{83307C1A-15F1-A589-95AC-D7FDB54304A4}"/>
              </a:ext>
            </a:extLst>
          </p:cNvPr>
          <p:cNvSpPr/>
          <p:nvPr/>
        </p:nvSpPr>
        <p:spPr>
          <a:xfrm>
            <a:off x="5054403" y="2121956"/>
            <a:ext cx="1846659" cy="246221"/>
          </a:xfrm>
          <a:prstGeom prst="rect">
            <a:avLst/>
          </a:prstGeom>
        </p:spPr>
        <p:txBody>
          <a:bodyPr wrap="none" lIns="0" tIns="0" rIns="0" bIns="0">
            <a:spAutoFit/>
          </a:bodyPr>
          <a:lstStyle/>
          <a:p>
            <a:pPr>
              <a:defRPr/>
            </a:pPr>
            <a:r>
              <a:rPr lang="zh-CN" altLang="en-US" sz="1600" b="1" dirty="0">
                <a:solidFill>
                  <a:srgbClr val="0266B4"/>
                </a:solidFill>
                <a:latin typeface="+mn-ea"/>
              </a:rPr>
              <a:t>骨质疏松症发病机制</a:t>
            </a:r>
          </a:p>
        </p:txBody>
      </p:sp>
      <p:sp>
        <p:nvSpPr>
          <p:cNvPr id="10" name="文本框 9">
            <a:extLst>
              <a:ext uri="{FF2B5EF4-FFF2-40B4-BE49-F238E27FC236}">
                <a16:creationId xmlns:a16="http://schemas.microsoft.com/office/drawing/2014/main" id="{31746D11-18C2-0472-27E3-AE4DB0233B33}"/>
              </a:ext>
            </a:extLst>
          </p:cNvPr>
          <p:cNvSpPr txBox="1"/>
          <p:nvPr/>
        </p:nvSpPr>
        <p:spPr>
          <a:xfrm>
            <a:off x="4482431" y="2029623"/>
            <a:ext cx="564734" cy="430887"/>
          </a:xfrm>
          <a:prstGeom prst="rect">
            <a:avLst/>
          </a:prstGeom>
          <a:noFill/>
        </p:spPr>
        <p:txBody>
          <a:bodyPr wrap="square" lIns="0" tIns="0" rIns="0" bIns="0" rtlCol="0">
            <a:spAutoFit/>
          </a:bodyPr>
          <a:lstStyle/>
          <a:p>
            <a:pPr>
              <a:defRPr/>
            </a:pPr>
            <a:r>
              <a:rPr lang="en-US" altLang="zh-CN" sz="2800" i="1" dirty="0">
                <a:solidFill>
                  <a:srgbClr val="0266B4"/>
                </a:solidFill>
                <a:latin typeface="+mn-ea"/>
              </a:rPr>
              <a:t>02</a:t>
            </a:r>
            <a:endParaRPr lang="zh-CN" altLang="en-US" sz="2800" i="1" dirty="0">
              <a:solidFill>
                <a:srgbClr val="0266B4"/>
              </a:solidFill>
              <a:latin typeface="+mn-ea"/>
            </a:endParaRPr>
          </a:p>
        </p:txBody>
      </p:sp>
      <p:sp>
        <p:nvSpPr>
          <p:cNvPr id="12" name="矩形 11">
            <a:extLst>
              <a:ext uri="{FF2B5EF4-FFF2-40B4-BE49-F238E27FC236}">
                <a16:creationId xmlns:a16="http://schemas.microsoft.com/office/drawing/2014/main" id="{0A54C83B-2498-F85B-5EA2-AFA92E77A345}"/>
              </a:ext>
            </a:extLst>
          </p:cNvPr>
          <p:cNvSpPr/>
          <p:nvPr/>
        </p:nvSpPr>
        <p:spPr>
          <a:xfrm>
            <a:off x="5054403" y="2832307"/>
            <a:ext cx="3898503"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骨质疏松症危险因素、风险评估及临床表现</a:t>
            </a:r>
          </a:p>
        </p:txBody>
      </p:sp>
      <p:sp>
        <p:nvSpPr>
          <p:cNvPr id="13" name="矩形 12">
            <a:extLst>
              <a:ext uri="{FF2B5EF4-FFF2-40B4-BE49-F238E27FC236}">
                <a16:creationId xmlns:a16="http://schemas.microsoft.com/office/drawing/2014/main" id="{5C64889A-02A9-05DB-1646-BD608FDBE3E6}"/>
              </a:ext>
            </a:extLst>
          </p:cNvPr>
          <p:cNvSpPr/>
          <p:nvPr/>
        </p:nvSpPr>
        <p:spPr>
          <a:xfrm>
            <a:off x="5054403" y="3082515"/>
            <a:ext cx="5091137"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骨质疏松症危险因素及风险评估工具、骨质疏松性骨折的危险因素及风险评估、临床表现</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p>
        </p:txBody>
      </p:sp>
      <p:sp>
        <p:nvSpPr>
          <p:cNvPr id="14" name="文本框 13">
            <a:extLst>
              <a:ext uri="{FF2B5EF4-FFF2-40B4-BE49-F238E27FC236}">
                <a16:creationId xmlns:a16="http://schemas.microsoft.com/office/drawing/2014/main" id="{750A9988-3D4A-AA94-055C-77E06BB43538}"/>
              </a:ext>
            </a:extLst>
          </p:cNvPr>
          <p:cNvSpPr txBox="1"/>
          <p:nvPr/>
        </p:nvSpPr>
        <p:spPr>
          <a:xfrm>
            <a:off x="4482431" y="2818912"/>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03</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15" name="矩形 14">
            <a:extLst>
              <a:ext uri="{FF2B5EF4-FFF2-40B4-BE49-F238E27FC236}">
                <a16:creationId xmlns:a16="http://schemas.microsoft.com/office/drawing/2014/main" id="{550C312B-4749-045B-F067-DDE2062984FF}"/>
              </a:ext>
            </a:extLst>
          </p:cNvPr>
          <p:cNvSpPr/>
          <p:nvPr/>
        </p:nvSpPr>
        <p:spPr>
          <a:xfrm>
            <a:off x="5054403" y="3700534"/>
            <a:ext cx="287258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骨质疏松症影像学和实验室检查</a:t>
            </a:r>
          </a:p>
        </p:txBody>
      </p:sp>
      <p:sp>
        <p:nvSpPr>
          <p:cNvPr id="16" name="文本框 15">
            <a:extLst>
              <a:ext uri="{FF2B5EF4-FFF2-40B4-BE49-F238E27FC236}">
                <a16:creationId xmlns:a16="http://schemas.microsoft.com/office/drawing/2014/main" id="{ECF6FAF6-045D-BE60-F87B-91844DB6FC9A}"/>
              </a:ext>
            </a:extLst>
          </p:cNvPr>
          <p:cNvSpPr txBox="1"/>
          <p:nvPr/>
        </p:nvSpPr>
        <p:spPr>
          <a:xfrm>
            <a:off x="4482431" y="3608201"/>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04</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17" name="组合 16">
            <a:extLst>
              <a:ext uri="{FF2B5EF4-FFF2-40B4-BE49-F238E27FC236}">
                <a16:creationId xmlns:a16="http://schemas.microsoft.com/office/drawing/2014/main" id="{CCCA5DAF-2B25-C9C1-1F79-A5F5547683BC}"/>
              </a:ext>
            </a:extLst>
          </p:cNvPr>
          <p:cNvGrpSpPr/>
          <p:nvPr/>
        </p:nvGrpSpPr>
        <p:grpSpPr>
          <a:xfrm>
            <a:off x="4482431" y="1850422"/>
            <a:ext cx="6685825" cy="0"/>
            <a:chOff x="2753088" y="1850422"/>
            <a:chExt cx="6685825" cy="0"/>
          </a:xfrm>
        </p:grpSpPr>
        <p:cxnSp>
          <p:nvCxnSpPr>
            <p:cNvPr id="37" name="直接连接符 36">
              <a:extLst>
                <a:ext uri="{FF2B5EF4-FFF2-40B4-BE49-F238E27FC236}">
                  <a16:creationId xmlns:a16="http://schemas.microsoft.com/office/drawing/2014/main" id="{EFF4FB44-ADAD-5352-E4DC-211606CD32AC}"/>
                </a:ext>
              </a:extLst>
            </p:cNvPr>
            <p:cNvCxnSpPr>
              <a:cxnSpLocks/>
            </p:cNvCxnSpPr>
            <p:nvPr/>
          </p:nvCxnSpPr>
          <p:spPr>
            <a:xfrm>
              <a:off x="2753088" y="1850422"/>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E82D942-124E-E900-917B-B8BE1BA280F3}"/>
                </a:ext>
              </a:extLst>
            </p:cNvPr>
            <p:cNvCxnSpPr>
              <a:cxnSpLocks/>
            </p:cNvCxnSpPr>
            <p:nvPr/>
          </p:nvCxnSpPr>
          <p:spPr>
            <a:xfrm>
              <a:off x="8883101" y="185042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8" name="矩形 17">
            <a:extLst>
              <a:ext uri="{FF2B5EF4-FFF2-40B4-BE49-F238E27FC236}">
                <a16:creationId xmlns:a16="http://schemas.microsoft.com/office/drawing/2014/main" id="{4857FCCA-E2ED-B520-4BFA-583A833F08A7}"/>
              </a:ext>
            </a:extLst>
          </p:cNvPr>
          <p:cNvSpPr/>
          <p:nvPr/>
        </p:nvSpPr>
        <p:spPr>
          <a:xfrm>
            <a:off x="5054403" y="4410885"/>
            <a:ext cx="2462213"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骨质疏松症诊断及鉴别诊断</a:t>
            </a:r>
          </a:p>
        </p:txBody>
      </p:sp>
      <p:sp>
        <p:nvSpPr>
          <p:cNvPr id="19" name="矩形 18">
            <a:extLst>
              <a:ext uri="{FF2B5EF4-FFF2-40B4-BE49-F238E27FC236}">
                <a16:creationId xmlns:a16="http://schemas.microsoft.com/office/drawing/2014/main" id="{E0835EC4-D0AA-8BD1-14EF-0F20B5384FD7}"/>
              </a:ext>
            </a:extLst>
          </p:cNvPr>
          <p:cNvSpPr/>
          <p:nvPr/>
        </p:nvSpPr>
        <p:spPr>
          <a:xfrm>
            <a:off x="5054403" y="4661093"/>
            <a:ext cx="3552254"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骨质疏松症的诊断、鉴别诊断、基本检查项目、酌情检查项目</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p>
        </p:txBody>
      </p:sp>
      <p:sp>
        <p:nvSpPr>
          <p:cNvPr id="20" name="文本框 19">
            <a:extLst>
              <a:ext uri="{FF2B5EF4-FFF2-40B4-BE49-F238E27FC236}">
                <a16:creationId xmlns:a16="http://schemas.microsoft.com/office/drawing/2014/main" id="{8844F0C4-427C-FA9E-5280-005A52AEE9FD}"/>
              </a:ext>
            </a:extLst>
          </p:cNvPr>
          <p:cNvSpPr txBox="1"/>
          <p:nvPr/>
        </p:nvSpPr>
        <p:spPr>
          <a:xfrm>
            <a:off x="4482431" y="439749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05</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21" name="矩形 20">
            <a:extLst>
              <a:ext uri="{FF2B5EF4-FFF2-40B4-BE49-F238E27FC236}">
                <a16:creationId xmlns:a16="http://schemas.microsoft.com/office/drawing/2014/main" id="{CEDB1DFC-85FA-F68F-D9DE-214A68BA5728}"/>
              </a:ext>
            </a:extLst>
          </p:cNvPr>
          <p:cNvSpPr/>
          <p:nvPr/>
        </p:nvSpPr>
        <p:spPr>
          <a:xfrm>
            <a:off x="5054403" y="5198226"/>
            <a:ext cx="143629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骨质疏松症防治</a:t>
            </a:r>
          </a:p>
        </p:txBody>
      </p:sp>
      <p:sp>
        <p:nvSpPr>
          <p:cNvPr id="22" name="矩形 21">
            <a:extLst>
              <a:ext uri="{FF2B5EF4-FFF2-40B4-BE49-F238E27FC236}">
                <a16:creationId xmlns:a16="http://schemas.microsoft.com/office/drawing/2014/main" id="{E84ABE63-ECE0-2E87-DFFD-26DE6E921A85}"/>
              </a:ext>
            </a:extLst>
          </p:cNvPr>
          <p:cNvSpPr/>
          <p:nvPr/>
        </p:nvSpPr>
        <p:spPr>
          <a:xfrm>
            <a:off x="5054403" y="5452333"/>
            <a:ext cx="6113853"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mn-ea"/>
                <a:cs typeface="+mn-cs"/>
              </a:rPr>
              <a:t>基础措施、抗骨质疏松症药物、中医中药治疗、使用抗骨质疏松症药物临床关注问题、康复治疗、分级诊疗</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p>
        </p:txBody>
      </p:sp>
      <p:sp>
        <p:nvSpPr>
          <p:cNvPr id="23" name="文本框 22">
            <a:extLst>
              <a:ext uri="{FF2B5EF4-FFF2-40B4-BE49-F238E27FC236}">
                <a16:creationId xmlns:a16="http://schemas.microsoft.com/office/drawing/2014/main" id="{AD6FDC23-0645-A41E-E81B-7AE5451454D4}"/>
              </a:ext>
            </a:extLst>
          </p:cNvPr>
          <p:cNvSpPr txBox="1"/>
          <p:nvPr/>
        </p:nvSpPr>
        <p:spPr>
          <a:xfrm>
            <a:off x="4482431" y="518678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06</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24" name="组合 23">
            <a:extLst>
              <a:ext uri="{FF2B5EF4-FFF2-40B4-BE49-F238E27FC236}">
                <a16:creationId xmlns:a16="http://schemas.microsoft.com/office/drawing/2014/main" id="{3CCAEBD3-0AF8-DCDF-3E95-BCD3377035D8}"/>
              </a:ext>
            </a:extLst>
          </p:cNvPr>
          <p:cNvGrpSpPr/>
          <p:nvPr/>
        </p:nvGrpSpPr>
        <p:grpSpPr>
          <a:xfrm>
            <a:off x="4482431" y="2639711"/>
            <a:ext cx="6685825" cy="0"/>
            <a:chOff x="2753088" y="2639711"/>
            <a:chExt cx="6685825" cy="0"/>
          </a:xfrm>
        </p:grpSpPr>
        <p:cxnSp>
          <p:nvCxnSpPr>
            <p:cNvPr id="35" name="直接连接符 34">
              <a:extLst>
                <a:ext uri="{FF2B5EF4-FFF2-40B4-BE49-F238E27FC236}">
                  <a16:creationId xmlns:a16="http://schemas.microsoft.com/office/drawing/2014/main" id="{8A6C6E0E-19FD-BDA9-CBC9-E957B5D1B95F}"/>
                </a:ext>
              </a:extLst>
            </p:cNvPr>
            <p:cNvCxnSpPr>
              <a:cxnSpLocks/>
            </p:cNvCxnSpPr>
            <p:nvPr/>
          </p:nvCxnSpPr>
          <p:spPr>
            <a:xfrm>
              <a:off x="2753088" y="2639711"/>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4D05B72-8B01-8056-C3FC-CB58168F30EB}"/>
                </a:ext>
              </a:extLst>
            </p:cNvPr>
            <p:cNvCxnSpPr>
              <a:cxnSpLocks/>
            </p:cNvCxnSpPr>
            <p:nvPr/>
          </p:nvCxnSpPr>
          <p:spPr>
            <a:xfrm>
              <a:off x="8883101" y="2639711"/>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FECFF67F-7FE1-51BB-5D0C-8A2CCDEEF299}"/>
              </a:ext>
            </a:extLst>
          </p:cNvPr>
          <p:cNvGrpSpPr/>
          <p:nvPr/>
        </p:nvGrpSpPr>
        <p:grpSpPr>
          <a:xfrm>
            <a:off x="4482431" y="3429000"/>
            <a:ext cx="6685825" cy="0"/>
            <a:chOff x="2753088" y="3429000"/>
            <a:chExt cx="6685825" cy="0"/>
          </a:xfrm>
        </p:grpSpPr>
        <p:cxnSp>
          <p:nvCxnSpPr>
            <p:cNvPr id="33" name="直接连接符 32">
              <a:extLst>
                <a:ext uri="{FF2B5EF4-FFF2-40B4-BE49-F238E27FC236}">
                  <a16:creationId xmlns:a16="http://schemas.microsoft.com/office/drawing/2014/main" id="{82B77723-4A30-1439-AED8-D1CBF6E1897A}"/>
                </a:ext>
              </a:extLst>
            </p:cNvPr>
            <p:cNvCxnSpPr>
              <a:cxnSpLocks/>
            </p:cNvCxnSpPr>
            <p:nvPr/>
          </p:nvCxnSpPr>
          <p:spPr>
            <a:xfrm>
              <a:off x="2753088" y="3429000"/>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0F67C5F-53FE-32F1-F0F0-DE42B18E58A9}"/>
                </a:ext>
              </a:extLst>
            </p:cNvPr>
            <p:cNvCxnSpPr>
              <a:cxnSpLocks/>
            </p:cNvCxnSpPr>
            <p:nvPr/>
          </p:nvCxnSpPr>
          <p:spPr>
            <a:xfrm>
              <a:off x="8883101" y="342900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组合 25">
            <a:extLst>
              <a:ext uri="{FF2B5EF4-FFF2-40B4-BE49-F238E27FC236}">
                <a16:creationId xmlns:a16="http://schemas.microsoft.com/office/drawing/2014/main" id="{38D0A9A7-6481-66DC-0EDF-7CBDCF3F9C0B}"/>
              </a:ext>
            </a:extLst>
          </p:cNvPr>
          <p:cNvGrpSpPr/>
          <p:nvPr/>
        </p:nvGrpSpPr>
        <p:grpSpPr>
          <a:xfrm>
            <a:off x="4482431" y="4218289"/>
            <a:ext cx="6685825" cy="0"/>
            <a:chOff x="2753088" y="4218289"/>
            <a:chExt cx="6685825" cy="0"/>
          </a:xfrm>
        </p:grpSpPr>
        <p:cxnSp>
          <p:nvCxnSpPr>
            <p:cNvPr id="31" name="直接连接符 30">
              <a:extLst>
                <a:ext uri="{FF2B5EF4-FFF2-40B4-BE49-F238E27FC236}">
                  <a16:creationId xmlns:a16="http://schemas.microsoft.com/office/drawing/2014/main" id="{97916061-E5FA-7449-1FD2-F681BE59166B}"/>
                </a:ext>
              </a:extLst>
            </p:cNvPr>
            <p:cNvCxnSpPr>
              <a:cxnSpLocks/>
            </p:cNvCxnSpPr>
            <p:nvPr/>
          </p:nvCxnSpPr>
          <p:spPr>
            <a:xfrm>
              <a:off x="2753088" y="4218289"/>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6A56233-2AD1-E865-A297-5EEA60CB34F3}"/>
                </a:ext>
              </a:extLst>
            </p:cNvPr>
            <p:cNvCxnSpPr>
              <a:cxnSpLocks/>
            </p:cNvCxnSpPr>
            <p:nvPr/>
          </p:nvCxnSpPr>
          <p:spPr>
            <a:xfrm>
              <a:off x="8883101" y="4218289"/>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组合 26">
            <a:extLst>
              <a:ext uri="{FF2B5EF4-FFF2-40B4-BE49-F238E27FC236}">
                <a16:creationId xmlns:a16="http://schemas.microsoft.com/office/drawing/2014/main" id="{E4525486-25B2-D307-D64C-E561FBC99B60}"/>
              </a:ext>
            </a:extLst>
          </p:cNvPr>
          <p:cNvGrpSpPr/>
          <p:nvPr/>
        </p:nvGrpSpPr>
        <p:grpSpPr>
          <a:xfrm>
            <a:off x="4482431" y="5007578"/>
            <a:ext cx="6685825" cy="0"/>
            <a:chOff x="2753088" y="5007578"/>
            <a:chExt cx="6685825" cy="0"/>
          </a:xfrm>
        </p:grpSpPr>
        <p:cxnSp>
          <p:nvCxnSpPr>
            <p:cNvPr id="29" name="直接连接符 28">
              <a:extLst>
                <a:ext uri="{FF2B5EF4-FFF2-40B4-BE49-F238E27FC236}">
                  <a16:creationId xmlns:a16="http://schemas.microsoft.com/office/drawing/2014/main" id="{D8227EA2-49A6-0F5B-9665-793B8CD5F2F1}"/>
                </a:ext>
              </a:extLst>
            </p:cNvPr>
            <p:cNvCxnSpPr>
              <a:cxnSpLocks/>
            </p:cNvCxnSpPr>
            <p:nvPr/>
          </p:nvCxnSpPr>
          <p:spPr>
            <a:xfrm>
              <a:off x="2753088" y="5007578"/>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AD41025-FE54-B141-6E8C-36E1379B5EBF}"/>
                </a:ext>
              </a:extLst>
            </p:cNvPr>
            <p:cNvCxnSpPr>
              <a:cxnSpLocks/>
            </p:cNvCxnSpPr>
            <p:nvPr/>
          </p:nvCxnSpPr>
          <p:spPr>
            <a:xfrm>
              <a:off x="8883101" y="5007578"/>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4D4E5F23-E1C9-E8AB-29D3-A508CB677A41}"/>
              </a:ext>
            </a:extLst>
          </p:cNvPr>
          <p:cNvGrpSpPr/>
          <p:nvPr/>
        </p:nvGrpSpPr>
        <p:grpSpPr>
          <a:xfrm>
            <a:off x="696340" y="2549523"/>
            <a:ext cx="2349046" cy="1758950"/>
            <a:chOff x="1087891" y="2549525"/>
            <a:chExt cx="2349046" cy="1758950"/>
          </a:xfrm>
        </p:grpSpPr>
        <p:sp>
          <p:nvSpPr>
            <p:cNvPr id="60" name="标题 3">
              <a:extLst>
                <a:ext uri="{FF2B5EF4-FFF2-40B4-BE49-F238E27FC236}">
                  <a16:creationId xmlns:a16="http://schemas.microsoft.com/office/drawing/2014/main" id="{F7129A8B-E2F7-D506-6F32-FB053AEC46E8}"/>
                </a:ext>
              </a:extLst>
            </p:cNvPr>
            <p:cNvSpPr txBox="1">
              <a:spLocks/>
            </p:cNvSpPr>
            <p:nvPr/>
          </p:nvSpPr>
          <p:spPr>
            <a:xfrm>
              <a:off x="1399608" y="3067050"/>
              <a:ext cx="1725613" cy="723900"/>
            </a:xfrm>
            <a:prstGeom prst="rect">
              <a:avLst/>
            </a:prstGeom>
          </p:spPr>
          <p:txBody>
            <a:bodyPr vert="horz" lIns="0" tIns="0" rIns="0" bIns="0" rtlCol="0" anchor="ctr">
              <a:normAutofit/>
            </a:bodyPr>
            <a:lstStyle>
              <a:lvl1pPr algn="l" defTabSz="1218565" rtl="0" eaLnBrk="1" latinLnBrk="0" hangingPunct="1">
                <a:lnSpc>
                  <a:spcPct val="90000"/>
                </a:lnSpc>
                <a:spcBef>
                  <a:spcPct val="0"/>
                </a:spcBef>
                <a:buNone/>
                <a:defRPr sz="3200" b="1" kern="1200" cap="none" baseline="0">
                  <a:solidFill>
                    <a:schemeClr val="tx1"/>
                  </a:solidFill>
                  <a:latin typeface="+mj-lt"/>
                  <a:ea typeface="+mj-ea"/>
                  <a:cs typeface="+mj-cs"/>
                </a:defRPr>
              </a:lvl1pPr>
            </a:lstStyle>
            <a:p>
              <a:pPr marL="0" marR="0" lvl="0" indent="0" algn="ctr" defTabSz="1218565"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white"/>
                  </a:solidFill>
                  <a:effectLst/>
                  <a:uLnTx/>
                  <a:uFillTx/>
                  <a:latin typeface="Arial"/>
                  <a:ea typeface="+mj-ea"/>
                  <a:cs typeface="+mj-cs"/>
                </a:rPr>
                <a:t>目 录</a:t>
              </a:r>
              <a:endParaRPr kumimoji="0" lang="zh-CN" altLang="en-US" sz="36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61" name="组合 60">
              <a:extLst>
                <a:ext uri="{FF2B5EF4-FFF2-40B4-BE49-F238E27FC236}">
                  <a16:creationId xmlns:a16="http://schemas.microsoft.com/office/drawing/2014/main" id="{BC8651ED-2E0D-18BF-0FA2-ED5355A0B500}"/>
                </a:ext>
              </a:extLst>
            </p:cNvPr>
            <p:cNvGrpSpPr/>
            <p:nvPr/>
          </p:nvGrpSpPr>
          <p:grpSpPr>
            <a:xfrm>
              <a:off x="1087891" y="2549525"/>
              <a:ext cx="2349046" cy="1758950"/>
              <a:chOff x="685800" y="2298700"/>
              <a:chExt cx="1722136" cy="1758950"/>
            </a:xfrm>
          </p:grpSpPr>
          <p:sp>
            <p:nvSpPr>
              <p:cNvPr id="62" name="矩形 61">
                <a:extLst>
                  <a:ext uri="{FF2B5EF4-FFF2-40B4-BE49-F238E27FC236}">
                    <a16:creationId xmlns:a16="http://schemas.microsoft.com/office/drawing/2014/main" id="{65EC6A74-E4DD-D9E9-63E8-280983FA1D0B}"/>
                  </a:ext>
                </a:extLst>
              </p:cNvPr>
              <p:cNvSpPr/>
              <p:nvPr/>
            </p:nvSpPr>
            <p:spPr>
              <a:xfrm>
                <a:off x="685800" y="229870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3" name="矩形 62">
                <a:extLst>
                  <a:ext uri="{FF2B5EF4-FFF2-40B4-BE49-F238E27FC236}">
                    <a16:creationId xmlns:a16="http://schemas.microsoft.com/office/drawing/2014/main" id="{E109BD99-D3E2-3BBA-4DD4-56691901DE10}"/>
                  </a:ext>
                </a:extLst>
              </p:cNvPr>
              <p:cNvSpPr/>
              <p:nvPr/>
            </p:nvSpPr>
            <p:spPr>
              <a:xfrm>
                <a:off x="782336" y="243205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5" name="文本框 4">
            <a:extLst>
              <a:ext uri="{FF2B5EF4-FFF2-40B4-BE49-F238E27FC236}">
                <a16:creationId xmlns:a16="http://schemas.microsoft.com/office/drawing/2014/main" id="{4A94DABB-2EE3-A44E-8F4C-113D716F6C9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6085EED-F6C2-727E-E2BA-365F3FBE77C3}"/>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6558AA56-5683-1547-4B9F-8381B6906E51}"/>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CA8EA2A-4B9E-2816-7B68-4FD1DFF7B433}"/>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A97334C-45C4-54B5-EE26-2F62D1EC6F3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A7C1FB76-22F9-9CAF-30AC-00F5D7251089}"/>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E37154A8-C9A1-72E5-771F-77BEB805330F}"/>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307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D070403-BDC4-92AF-786D-4D117E2160EF}"/>
              </a:ext>
            </a:extLst>
          </p:cNvPr>
          <p:cNvSpPr>
            <a:spLocks noGrp="1"/>
          </p:cNvSpPr>
          <p:nvPr>
            <p:ph type="body" sz="quarter" idx="10"/>
          </p:nvPr>
        </p:nvSpPr>
        <p:spPr>
          <a:xfrm>
            <a:off x="1058712" y="291068"/>
            <a:ext cx="10653863" cy="369332"/>
          </a:xfrm>
        </p:spPr>
        <p:txBody>
          <a:bodyPr/>
          <a:lstStyle/>
          <a:p>
            <a:r>
              <a:rPr lang="zh-CN" altLang="en-US" dirty="0"/>
              <a:t>骨重建过程</a:t>
            </a:r>
          </a:p>
        </p:txBody>
      </p:sp>
      <p:sp>
        <p:nvSpPr>
          <p:cNvPr id="3" name="文本占位符 2">
            <a:extLst>
              <a:ext uri="{FF2B5EF4-FFF2-40B4-BE49-F238E27FC236}">
                <a16:creationId xmlns:a16="http://schemas.microsoft.com/office/drawing/2014/main" id="{21E47D84-3964-0681-60AB-6C7ABDDACCF9}"/>
              </a:ext>
            </a:extLst>
          </p:cNvPr>
          <p:cNvSpPr>
            <a:spLocks noGrp="1"/>
          </p:cNvSpPr>
          <p:nvPr>
            <p:ph type="body" sz="quarter" idx="11"/>
          </p:nvPr>
        </p:nvSpPr>
        <p:spPr/>
        <p:txBody>
          <a:bodyPr/>
          <a:lstStyle/>
          <a:p>
            <a:endParaRPr lang="zh-CN" altLang="en-US"/>
          </a:p>
        </p:txBody>
      </p:sp>
      <p:sp>
        <p:nvSpPr>
          <p:cNvPr id="5" name="MH_Text_1">
            <a:extLst>
              <a:ext uri="{FF2B5EF4-FFF2-40B4-BE49-F238E27FC236}">
                <a16:creationId xmlns:a16="http://schemas.microsoft.com/office/drawing/2014/main" id="{FFA8C64D-3151-88BC-D59A-088B3862EA09}"/>
              </a:ext>
            </a:extLst>
          </p:cNvPr>
          <p:cNvSpPr/>
          <p:nvPr/>
        </p:nvSpPr>
        <p:spPr>
          <a:xfrm>
            <a:off x="482599" y="800099"/>
            <a:ext cx="11229976" cy="818279"/>
          </a:xfrm>
          <a:prstGeom prst="roundRect">
            <a:avLst>
              <a:gd name="adj" fmla="val 870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组合 6"/>
          <p:cNvGrpSpPr/>
          <p:nvPr/>
        </p:nvGrpSpPr>
        <p:grpSpPr>
          <a:xfrm>
            <a:off x="613156" y="904396"/>
            <a:ext cx="537333" cy="609685"/>
            <a:chOff x="1183702" y="5221488"/>
            <a:chExt cx="537333" cy="609685"/>
          </a:xfrm>
        </p:grpSpPr>
        <p:sp>
          <p:nvSpPr>
            <p:cNvPr id="49" name="bone_163185">
              <a:extLst>
                <a:ext uri="{FF2B5EF4-FFF2-40B4-BE49-F238E27FC236}">
                  <a16:creationId xmlns:a16="http://schemas.microsoft.com/office/drawing/2014/main" id="{54405246-CCE2-4201-BBB1-D3F3EB6E740D}"/>
                </a:ext>
              </a:extLst>
            </p:cNvPr>
            <p:cNvSpPr>
              <a:spLocks noChangeAspect="1"/>
            </p:cNvSpPr>
            <p:nvPr/>
          </p:nvSpPr>
          <p:spPr>
            <a:xfrm>
              <a:off x="1292224" y="5362896"/>
              <a:ext cx="320289" cy="326869"/>
            </a:xfrm>
            <a:custGeom>
              <a:avLst/>
              <a:gdLst>
                <a:gd name="T0" fmla="*/ 5570 w 6958"/>
                <a:gd name="T1" fmla="*/ 1399 h 6972"/>
                <a:gd name="T2" fmla="*/ 3893 w 6958"/>
                <a:gd name="T3" fmla="*/ 593 h 6972"/>
                <a:gd name="T4" fmla="*/ 3533 w 6958"/>
                <a:gd name="T5" fmla="*/ 2077 h 6972"/>
                <a:gd name="T6" fmla="*/ 1688 w 6958"/>
                <a:gd name="T7" fmla="*/ 3923 h 6972"/>
                <a:gd name="T8" fmla="*/ 58 w 6958"/>
                <a:gd name="T9" fmla="*/ 4657 h 6972"/>
                <a:gd name="T10" fmla="*/ 1021 w 6958"/>
                <a:gd name="T11" fmla="*/ 5961 h 6972"/>
                <a:gd name="T12" fmla="*/ 2102 w 6958"/>
                <a:gd name="T13" fmla="*/ 6947 h 6972"/>
                <a:gd name="T14" fmla="*/ 3060 w 6958"/>
                <a:gd name="T15" fmla="*/ 5283 h 6972"/>
                <a:gd name="T16" fmla="*/ 4904 w 6958"/>
                <a:gd name="T17" fmla="*/ 3437 h 6972"/>
                <a:gd name="T18" fmla="*/ 6374 w 6958"/>
                <a:gd name="T19" fmla="*/ 3077 h 6972"/>
                <a:gd name="T20" fmla="*/ 5570 w 6958"/>
                <a:gd name="T21" fmla="*/ 1399 h 6972"/>
                <a:gd name="T22" fmla="*/ 5960 w 6958"/>
                <a:gd name="T23" fmla="*/ 2799 h 6972"/>
                <a:gd name="T24" fmla="*/ 5238 w 6958"/>
                <a:gd name="T25" fmla="*/ 2979 h 6972"/>
                <a:gd name="T26" fmla="*/ 4545 w 6958"/>
                <a:gd name="T27" fmla="*/ 3076 h 6972"/>
                <a:gd name="T28" fmla="*/ 2700 w 6958"/>
                <a:gd name="T29" fmla="*/ 4921 h 6972"/>
                <a:gd name="T30" fmla="*/ 2602 w 6958"/>
                <a:gd name="T31" fmla="*/ 5615 h 6972"/>
                <a:gd name="T32" fmla="*/ 2422 w 6958"/>
                <a:gd name="T33" fmla="*/ 6336 h 6972"/>
                <a:gd name="T34" fmla="*/ 1576 w 6958"/>
                <a:gd name="T35" fmla="*/ 5920 h 6972"/>
                <a:gd name="T36" fmla="*/ 1090 w 6958"/>
                <a:gd name="T37" fmla="*/ 5435 h 6972"/>
                <a:gd name="T38" fmla="*/ 612 w 6958"/>
                <a:gd name="T39" fmla="*/ 4716 h 6972"/>
                <a:gd name="T40" fmla="*/ 1382 w 6958"/>
                <a:gd name="T41" fmla="*/ 4408 h 6972"/>
                <a:gd name="T42" fmla="*/ 2076 w 6958"/>
                <a:gd name="T43" fmla="*/ 4311 h 6972"/>
                <a:gd name="T44" fmla="*/ 3934 w 6958"/>
                <a:gd name="T45" fmla="*/ 2467 h 6972"/>
                <a:gd name="T46" fmla="*/ 4032 w 6958"/>
                <a:gd name="T47" fmla="*/ 1773 h 6972"/>
                <a:gd name="T48" fmla="*/ 4212 w 6958"/>
                <a:gd name="T49" fmla="*/ 1052 h 6972"/>
                <a:gd name="T50" fmla="*/ 5058 w 6958"/>
                <a:gd name="T51" fmla="*/ 1467 h 6972"/>
                <a:gd name="T52" fmla="*/ 5544 w 6958"/>
                <a:gd name="T53" fmla="*/ 1952 h 6972"/>
                <a:gd name="T54" fmla="*/ 5960 w 6958"/>
                <a:gd name="T55" fmla="*/ 2799 h 6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58" h="6972">
                  <a:moveTo>
                    <a:pt x="5570" y="1399"/>
                  </a:moveTo>
                  <a:cubicBezTo>
                    <a:pt x="5625" y="1004"/>
                    <a:pt x="4925" y="0"/>
                    <a:pt x="3893" y="593"/>
                  </a:cubicBezTo>
                  <a:cubicBezTo>
                    <a:pt x="3422" y="912"/>
                    <a:pt x="3257" y="1483"/>
                    <a:pt x="3533" y="2077"/>
                  </a:cubicBezTo>
                  <a:lnTo>
                    <a:pt x="1688" y="3923"/>
                  </a:lnTo>
                  <a:cubicBezTo>
                    <a:pt x="961" y="3596"/>
                    <a:pt x="197" y="3973"/>
                    <a:pt x="58" y="4657"/>
                  </a:cubicBezTo>
                  <a:cubicBezTo>
                    <a:pt x="0" y="4945"/>
                    <a:pt x="32" y="5777"/>
                    <a:pt x="1021" y="5961"/>
                  </a:cubicBezTo>
                  <a:cubicBezTo>
                    <a:pt x="1048" y="6281"/>
                    <a:pt x="1236" y="6876"/>
                    <a:pt x="2102" y="6947"/>
                  </a:cubicBezTo>
                  <a:cubicBezTo>
                    <a:pt x="2404" y="6972"/>
                    <a:pt x="3592" y="6529"/>
                    <a:pt x="3060" y="5283"/>
                  </a:cubicBezTo>
                  <a:lnTo>
                    <a:pt x="4904" y="3437"/>
                  </a:lnTo>
                  <a:cubicBezTo>
                    <a:pt x="5610" y="3793"/>
                    <a:pt x="6166" y="3383"/>
                    <a:pt x="6374" y="3077"/>
                  </a:cubicBezTo>
                  <a:cubicBezTo>
                    <a:pt x="6958" y="2087"/>
                    <a:pt x="6012" y="1393"/>
                    <a:pt x="5570" y="1399"/>
                  </a:cubicBezTo>
                  <a:close/>
                  <a:moveTo>
                    <a:pt x="5960" y="2799"/>
                  </a:moveTo>
                  <a:cubicBezTo>
                    <a:pt x="5726" y="3139"/>
                    <a:pt x="5384" y="3063"/>
                    <a:pt x="5238" y="2979"/>
                  </a:cubicBezTo>
                  <a:cubicBezTo>
                    <a:pt x="5024" y="2855"/>
                    <a:pt x="4725" y="2896"/>
                    <a:pt x="4545" y="3076"/>
                  </a:cubicBezTo>
                  <a:lnTo>
                    <a:pt x="2700" y="4921"/>
                  </a:lnTo>
                  <a:cubicBezTo>
                    <a:pt x="2520" y="5101"/>
                    <a:pt x="2477" y="5379"/>
                    <a:pt x="2602" y="5615"/>
                  </a:cubicBezTo>
                  <a:cubicBezTo>
                    <a:pt x="2741" y="5864"/>
                    <a:pt x="2658" y="6169"/>
                    <a:pt x="2422" y="6336"/>
                  </a:cubicBezTo>
                  <a:cubicBezTo>
                    <a:pt x="2241" y="6447"/>
                    <a:pt x="1700" y="6523"/>
                    <a:pt x="1576" y="5920"/>
                  </a:cubicBezTo>
                  <a:cubicBezTo>
                    <a:pt x="1548" y="5656"/>
                    <a:pt x="1354" y="5463"/>
                    <a:pt x="1090" y="5435"/>
                  </a:cubicBezTo>
                  <a:cubicBezTo>
                    <a:pt x="924" y="5421"/>
                    <a:pt x="492" y="5240"/>
                    <a:pt x="612" y="4716"/>
                  </a:cubicBezTo>
                  <a:cubicBezTo>
                    <a:pt x="682" y="4405"/>
                    <a:pt x="1068" y="4243"/>
                    <a:pt x="1382" y="4408"/>
                  </a:cubicBezTo>
                  <a:cubicBezTo>
                    <a:pt x="1604" y="4519"/>
                    <a:pt x="1896" y="4491"/>
                    <a:pt x="2076" y="4311"/>
                  </a:cubicBezTo>
                  <a:lnTo>
                    <a:pt x="3934" y="2467"/>
                  </a:lnTo>
                  <a:cubicBezTo>
                    <a:pt x="4114" y="2287"/>
                    <a:pt x="4157" y="2009"/>
                    <a:pt x="4032" y="1773"/>
                  </a:cubicBezTo>
                  <a:cubicBezTo>
                    <a:pt x="3893" y="1524"/>
                    <a:pt x="3976" y="1219"/>
                    <a:pt x="4212" y="1052"/>
                  </a:cubicBezTo>
                  <a:cubicBezTo>
                    <a:pt x="4392" y="940"/>
                    <a:pt x="4929" y="867"/>
                    <a:pt x="5058" y="1467"/>
                  </a:cubicBezTo>
                  <a:cubicBezTo>
                    <a:pt x="5086" y="1731"/>
                    <a:pt x="5280" y="1924"/>
                    <a:pt x="5544" y="1952"/>
                  </a:cubicBezTo>
                  <a:cubicBezTo>
                    <a:pt x="6132" y="2059"/>
                    <a:pt x="6085" y="2619"/>
                    <a:pt x="5960" y="27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1" name="update-arrows_66934">
              <a:extLst>
                <a:ext uri="{FF2B5EF4-FFF2-40B4-BE49-F238E27FC236}">
                  <a16:creationId xmlns:a16="http://schemas.microsoft.com/office/drawing/2014/main" id="{54405246-CCE2-4201-BBB1-D3F3EB6E740D}"/>
                </a:ext>
              </a:extLst>
            </p:cNvPr>
            <p:cNvSpPr/>
            <p:nvPr/>
          </p:nvSpPr>
          <p:spPr>
            <a:xfrm>
              <a:off x="1183702" y="5221488"/>
              <a:ext cx="537333" cy="609685"/>
            </a:xfrm>
            <a:custGeom>
              <a:avLst/>
              <a:gdLst>
                <a:gd name="T0" fmla="*/ 11199 w 11278"/>
                <a:gd name="T1" fmla="*/ 5719 h 12796"/>
                <a:gd name="T2" fmla="*/ 10653 w 11278"/>
                <a:gd name="T3" fmla="*/ 3901 h 12796"/>
                <a:gd name="T4" fmla="*/ 7961 w 11278"/>
                <a:gd name="T5" fmla="*/ 1290 h 12796"/>
                <a:gd name="T6" fmla="*/ 7299 w 11278"/>
                <a:gd name="T7" fmla="*/ 1536 h 12796"/>
                <a:gd name="T8" fmla="*/ 7546 w 11278"/>
                <a:gd name="T9" fmla="*/ 2199 h 12796"/>
                <a:gd name="T10" fmla="*/ 10116 w 11278"/>
                <a:gd name="T11" fmla="*/ 7454 h 12796"/>
                <a:gd name="T12" fmla="*/ 6914 w 11278"/>
                <a:gd name="T13" fmla="*/ 10833 h 12796"/>
                <a:gd name="T14" fmla="*/ 6911 w 11278"/>
                <a:gd name="T15" fmla="*/ 9948 h 12796"/>
                <a:gd name="T16" fmla="*/ 4450 w 11278"/>
                <a:gd name="T17" fmla="*/ 11381 h 12796"/>
                <a:gd name="T18" fmla="*/ 6921 w 11278"/>
                <a:gd name="T19" fmla="*/ 12796 h 12796"/>
                <a:gd name="T20" fmla="*/ 6918 w 11278"/>
                <a:gd name="T21" fmla="*/ 11865 h 12796"/>
                <a:gd name="T22" fmla="*/ 9444 w 11278"/>
                <a:gd name="T23" fmla="*/ 10515 h 12796"/>
                <a:gd name="T24" fmla="*/ 11090 w 11278"/>
                <a:gd name="T25" fmla="*/ 7682 h 12796"/>
                <a:gd name="T26" fmla="*/ 11199 w 11278"/>
                <a:gd name="T27" fmla="*/ 5719 h 12796"/>
                <a:gd name="T28" fmla="*/ 4319 w 11278"/>
                <a:gd name="T29" fmla="*/ 0 h 12796"/>
                <a:gd name="T30" fmla="*/ 4322 w 11278"/>
                <a:gd name="T31" fmla="*/ 930 h 12796"/>
                <a:gd name="T32" fmla="*/ 1796 w 11278"/>
                <a:gd name="T33" fmla="*/ 2281 h 12796"/>
                <a:gd name="T34" fmla="*/ 150 w 11278"/>
                <a:gd name="T35" fmla="*/ 5114 h 12796"/>
                <a:gd name="T36" fmla="*/ 0 w 11278"/>
                <a:gd name="T37" fmla="*/ 6401 h 12796"/>
                <a:gd name="T38" fmla="*/ 41 w 11278"/>
                <a:gd name="T39" fmla="*/ 7076 h 12796"/>
                <a:gd name="T40" fmla="*/ 586 w 11278"/>
                <a:gd name="T41" fmla="*/ 8892 h 12796"/>
                <a:gd name="T42" fmla="*/ 3272 w 11278"/>
                <a:gd name="T43" fmla="*/ 11504 h 12796"/>
                <a:gd name="T44" fmla="*/ 3935 w 11278"/>
                <a:gd name="T45" fmla="*/ 11258 h 12796"/>
                <a:gd name="T46" fmla="*/ 3689 w 11278"/>
                <a:gd name="T47" fmla="*/ 10595 h 12796"/>
                <a:gd name="T48" fmla="*/ 1123 w 11278"/>
                <a:gd name="T49" fmla="*/ 5342 h 12796"/>
                <a:gd name="T50" fmla="*/ 4326 w 11278"/>
                <a:gd name="T51" fmla="*/ 1963 h 12796"/>
                <a:gd name="T52" fmla="*/ 4329 w 11278"/>
                <a:gd name="T53" fmla="*/ 2848 h 12796"/>
                <a:gd name="T54" fmla="*/ 6790 w 11278"/>
                <a:gd name="T55" fmla="*/ 1415 h 12796"/>
                <a:gd name="T56" fmla="*/ 4319 w 11278"/>
                <a:gd name="T57" fmla="*/ 0 h 1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78" h="12796">
                  <a:moveTo>
                    <a:pt x="11199" y="5719"/>
                  </a:moveTo>
                  <a:cubicBezTo>
                    <a:pt x="11121" y="5086"/>
                    <a:pt x="10938" y="4474"/>
                    <a:pt x="10653" y="3901"/>
                  </a:cubicBezTo>
                  <a:cubicBezTo>
                    <a:pt x="10081" y="2749"/>
                    <a:pt x="9125" y="1822"/>
                    <a:pt x="7961" y="1290"/>
                  </a:cubicBezTo>
                  <a:cubicBezTo>
                    <a:pt x="7710" y="1175"/>
                    <a:pt x="7414" y="1285"/>
                    <a:pt x="7299" y="1536"/>
                  </a:cubicBezTo>
                  <a:cubicBezTo>
                    <a:pt x="7184" y="1787"/>
                    <a:pt x="7295" y="2084"/>
                    <a:pt x="7546" y="2199"/>
                  </a:cubicBezTo>
                  <a:cubicBezTo>
                    <a:pt x="9536" y="3109"/>
                    <a:pt x="10618" y="5319"/>
                    <a:pt x="10116" y="7454"/>
                  </a:cubicBezTo>
                  <a:cubicBezTo>
                    <a:pt x="9732" y="9090"/>
                    <a:pt x="8501" y="10370"/>
                    <a:pt x="6914" y="10833"/>
                  </a:cubicBezTo>
                  <a:lnTo>
                    <a:pt x="6911" y="9948"/>
                  </a:lnTo>
                  <a:lnTo>
                    <a:pt x="4450" y="11381"/>
                  </a:lnTo>
                  <a:lnTo>
                    <a:pt x="6921" y="12796"/>
                  </a:lnTo>
                  <a:lnTo>
                    <a:pt x="6918" y="11865"/>
                  </a:lnTo>
                  <a:cubicBezTo>
                    <a:pt x="7860" y="11642"/>
                    <a:pt x="8728" y="11179"/>
                    <a:pt x="9444" y="10515"/>
                  </a:cubicBezTo>
                  <a:cubicBezTo>
                    <a:pt x="10264" y="9755"/>
                    <a:pt x="10833" y="8775"/>
                    <a:pt x="11090" y="7682"/>
                  </a:cubicBezTo>
                  <a:cubicBezTo>
                    <a:pt x="11242" y="7035"/>
                    <a:pt x="11278" y="6374"/>
                    <a:pt x="11199" y="5719"/>
                  </a:cubicBezTo>
                  <a:close/>
                  <a:moveTo>
                    <a:pt x="4319" y="0"/>
                  </a:moveTo>
                  <a:lnTo>
                    <a:pt x="4322" y="930"/>
                  </a:lnTo>
                  <a:cubicBezTo>
                    <a:pt x="3380" y="1154"/>
                    <a:pt x="2512" y="1617"/>
                    <a:pt x="1796" y="2281"/>
                  </a:cubicBezTo>
                  <a:cubicBezTo>
                    <a:pt x="976" y="3041"/>
                    <a:pt x="407" y="4021"/>
                    <a:pt x="150" y="5114"/>
                  </a:cubicBezTo>
                  <a:cubicBezTo>
                    <a:pt x="50" y="5539"/>
                    <a:pt x="0" y="5970"/>
                    <a:pt x="0" y="6401"/>
                  </a:cubicBezTo>
                  <a:cubicBezTo>
                    <a:pt x="0" y="6626"/>
                    <a:pt x="14" y="6851"/>
                    <a:pt x="41" y="7076"/>
                  </a:cubicBezTo>
                  <a:cubicBezTo>
                    <a:pt x="118" y="7708"/>
                    <a:pt x="301" y="8319"/>
                    <a:pt x="586" y="8892"/>
                  </a:cubicBezTo>
                  <a:cubicBezTo>
                    <a:pt x="1157" y="10043"/>
                    <a:pt x="2111" y="10971"/>
                    <a:pt x="3272" y="11504"/>
                  </a:cubicBezTo>
                  <a:cubicBezTo>
                    <a:pt x="3523" y="11619"/>
                    <a:pt x="3820" y="11509"/>
                    <a:pt x="3935" y="11258"/>
                  </a:cubicBezTo>
                  <a:cubicBezTo>
                    <a:pt x="4050" y="11007"/>
                    <a:pt x="3940" y="10710"/>
                    <a:pt x="3689" y="10595"/>
                  </a:cubicBezTo>
                  <a:cubicBezTo>
                    <a:pt x="1702" y="9683"/>
                    <a:pt x="623" y="7474"/>
                    <a:pt x="1123" y="5342"/>
                  </a:cubicBezTo>
                  <a:cubicBezTo>
                    <a:pt x="1508" y="3706"/>
                    <a:pt x="2738" y="2425"/>
                    <a:pt x="4326" y="1963"/>
                  </a:cubicBezTo>
                  <a:lnTo>
                    <a:pt x="4329" y="2848"/>
                  </a:lnTo>
                  <a:lnTo>
                    <a:pt x="6790" y="1415"/>
                  </a:lnTo>
                  <a:lnTo>
                    <a:pt x="431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Arial"/>
              </a:endParaRPr>
            </a:p>
          </p:txBody>
        </p:sp>
      </p:grpSp>
      <p:grpSp>
        <p:nvGrpSpPr>
          <p:cNvPr id="20" name="组合 19">
            <a:extLst>
              <a:ext uri="{FF2B5EF4-FFF2-40B4-BE49-F238E27FC236}">
                <a16:creationId xmlns:a16="http://schemas.microsoft.com/office/drawing/2014/main" id="{B1413248-A513-7965-AAEF-88DF46483E76}"/>
              </a:ext>
            </a:extLst>
          </p:cNvPr>
          <p:cNvGrpSpPr/>
          <p:nvPr/>
        </p:nvGrpSpPr>
        <p:grpSpPr>
          <a:xfrm>
            <a:off x="1433438" y="865942"/>
            <a:ext cx="10138822" cy="686592"/>
            <a:chOff x="1433438" y="883155"/>
            <a:chExt cx="10138822" cy="686592"/>
          </a:xfrm>
        </p:grpSpPr>
        <p:grpSp>
          <p:nvGrpSpPr>
            <p:cNvPr id="19" name="组合 18">
              <a:extLst>
                <a:ext uri="{FF2B5EF4-FFF2-40B4-BE49-F238E27FC236}">
                  <a16:creationId xmlns:a16="http://schemas.microsoft.com/office/drawing/2014/main" id="{39F2CBC6-2320-0646-6968-A93EEBDEB14A}"/>
                </a:ext>
              </a:extLst>
            </p:cNvPr>
            <p:cNvGrpSpPr/>
            <p:nvPr/>
          </p:nvGrpSpPr>
          <p:grpSpPr>
            <a:xfrm>
              <a:off x="1433438" y="883155"/>
              <a:ext cx="10138822" cy="338554"/>
              <a:chOff x="1433438" y="883155"/>
              <a:chExt cx="10138822" cy="338554"/>
            </a:xfrm>
          </p:grpSpPr>
          <p:sp>
            <p:nvSpPr>
              <p:cNvPr id="10" name="矩形 9">
                <a:extLst>
                  <a:ext uri="{FF2B5EF4-FFF2-40B4-BE49-F238E27FC236}">
                    <a16:creationId xmlns:a16="http://schemas.microsoft.com/office/drawing/2014/main" id="{AE56D6DF-C0E8-6F1B-CC57-2AB69C084484}"/>
                  </a:ext>
                </a:extLst>
              </p:cNvPr>
              <p:cNvSpPr/>
              <p:nvPr/>
            </p:nvSpPr>
            <p:spPr>
              <a:xfrm>
                <a:off x="1646220" y="883155"/>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骨骼的完整性由不断重复、时空偶联的骨吸收和骨形成过程维持，此过程称为“骨重建”</a:t>
                </a:r>
              </a:p>
            </p:txBody>
          </p:sp>
          <p:grpSp>
            <p:nvGrpSpPr>
              <p:cNvPr id="11" name="组合 10">
                <a:extLst>
                  <a:ext uri="{FF2B5EF4-FFF2-40B4-BE49-F238E27FC236}">
                    <a16:creationId xmlns:a16="http://schemas.microsoft.com/office/drawing/2014/main" id="{AE818633-25B1-4B96-BE7C-180B4D76E31F}"/>
                  </a:ext>
                </a:extLst>
              </p:cNvPr>
              <p:cNvGrpSpPr/>
              <p:nvPr/>
            </p:nvGrpSpPr>
            <p:grpSpPr>
              <a:xfrm>
                <a:off x="1433438" y="946041"/>
                <a:ext cx="212783" cy="212783"/>
                <a:chOff x="3964074" y="3135486"/>
                <a:chExt cx="212783" cy="212783"/>
              </a:xfrm>
            </p:grpSpPr>
            <p:sp>
              <p:nvSpPr>
                <p:cNvPr id="12" name="椭圆 11">
                  <a:extLst>
                    <a:ext uri="{FF2B5EF4-FFF2-40B4-BE49-F238E27FC236}">
                      <a16:creationId xmlns:a16="http://schemas.microsoft.com/office/drawing/2014/main" id="{1BD98E3E-25B7-AFC5-0FBD-406C00B3D53C}"/>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任意多边形: 形状 75">
                  <a:extLst>
                    <a:ext uri="{FF2B5EF4-FFF2-40B4-BE49-F238E27FC236}">
                      <a16:creationId xmlns:a16="http://schemas.microsoft.com/office/drawing/2014/main" id="{59AAC474-2C4F-3464-AAEC-7424B038374B}"/>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 name="组合 17">
              <a:extLst>
                <a:ext uri="{FF2B5EF4-FFF2-40B4-BE49-F238E27FC236}">
                  <a16:creationId xmlns:a16="http://schemas.microsoft.com/office/drawing/2014/main" id="{A553EC1A-B008-4492-74C0-FF40A5FB88C5}"/>
                </a:ext>
              </a:extLst>
            </p:cNvPr>
            <p:cNvGrpSpPr/>
            <p:nvPr/>
          </p:nvGrpSpPr>
          <p:grpSpPr>
            <a:xfrm>
              <a:off x="1433438" y="1231193"/>
              <a:ext cx="10138822" cy="338554"/>
              <a:chOff x="1433438" y="1231193"/>
              <a:chExt cx="10138822" cy="338554"/>
            </a:xfrm>
          </p:grpSpPr>
          <p:sp>
            <p:nvSpPr>
              <p:cNvPr id="14" name="矩形 13">
                <a:extLst>
                  <a:ext uri="{FF2B5EF4-FFF2-40B4-BE49-F238E27FC236}">
                    <a16:creationId xmlns:a16="http://schemas.microsoft.com/office/drawing/2014/main" id="{3FBA8D40-888D-3C10-15AD-D70ECCD1B598}"/>
                  </a:ext>
                </a:extLst>
              </p:cNvPr>
              <p:cNvSpPr/>
              <p:nvPr/>
            </p:nvSpPr>
            <p:spPr>
              <a:xfrm>
                <a:off x="1646220" y="1231193"/>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骨重建由成骨细胞、破骨细胞和骨细胞等组成的骨骼基本多细胞单位</a:t>
                </a:r>
                <a:r>
                  <a:rPr lang="en-US" altLang="zh-CN" sz="1600" dirty="0">
                    <a:latin typeface="+mn-ea"/>
                    <a:cs typeface="+mn-ea"/>
                    <a:sym typeface="+mn-lt"/>
                  </a:rPr>
                  <a:t>(Basic Multicellular Unit</a:t>
                </a:r>
                <a:r>
                  <a:rPr lang="zh-CN" altLang="en-US" sz="1600" dirty="0">
                    <a:latin typeface="+mn-ea"/>
                    <a:cs typeface="+mn-ea"/>
                    <a:sym typeface="+mn-lt"/>
                  </a:rPr>
                  <a:t>，</a:t>
                </a:r>
                <a:r>
                  <a:rPr lang="en-US" altLang="zh-CN" sz="1600" dirty="0">
                    <a:latin typeface="+mn-ea"/>
                    <a:cs typeface="+mn-ea"/>
                    <a:sym typeface="+mn-lt"/>
                  </a:rPr>
                  <a:t>BMU) </a:t>
                </a:r>
                <a:r>
                  <a:rPr lang="zh-CN" altLang="en-US" sz="1600" dirty="0">
                    <a:latin typeface="+mn-ea"/>
                    <a:cs typeface="+mn-ea"/>
                    <a:sym typeface="+mn-lt"/>
                  </a:rPr>
                  <a:t>实施</a:t>
                </a:r>
              </a:p>
            </p:txBody>
          </p:sp>
          <p:grpSp>
            <p:nvGrpSpPr>
              <p:cNvPr id="15" name="组合 14">
                <a:extLst>
                  <a:ext uri="{FF2B5EF4-FFF2-40B4-BE49-F238E27FC236}">
                    <a16:creationId xmlns:a16="http://schemas.microsoft.com/office/drawing/2014/main" id="{66873741-5841-7D07-42FE-872152AAA330}"/>
                  </a:ext>
                </a:extLst>
              </p:cNvPr>
              <p:cNvGrpSpPr/>
              <p:nvPr/>
            </p:nvGrpSpPr>
            <p:grpSpPr>
              <a:xfrm>
                <a:off x="1433438" y="1294079"/>
                <a:ext cx="212783" cy="212783"/>
                <a:chOff x="3964074" y="3135486"/>
                <a:chExt cx="212783" cy="212783"/>
              </a:xfrm>
            </p:grpSpPr>
            <p:sp>
              <p:nvSpPr>
                <p:cNvPr id="16" name="椭圆 15">
                  <a:extLst>
                    <a:ext uri="{FF2B5EF4-FFF2-40B4-BE49-F238E27FC236}">
                      <a16:creationId xmlns:a16="http://schemas.microsoft.com/office/drawing/2014/main" id="{E81EC15D-86D4-9329-F159-1F125991FCA0}"/>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形状 75">
                  <a:extLst>
                    <a:ext uri="{FF2B5EF4-FFF2-40B4-BE49-F238E27FC236}">
                      <a16:creationId xmlns:a16="http://schemas.microsoft.com/office/drawing/2014/main" id="{1FAE6344-5650-46C2-C0B1-E52012159DB8}"/>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21" name="MH_Text_1">
            <a:extLst>
              <a:ext uri="{FF2B5EF4-FFF2-40B4-BE49-F238E27FC236}">
                <a16:creationId xmlns:a16="http://schemas.microsoft.com/office/drawing/2014/main" id="{C8056EE5-FA62-A375-5F5A-DF1ABDE41AE5}"/>
              </a:ext>
            </a:extLst>
          </p:cNvPr>
          <p:cNvSpPr/>
          <p:nvPr/>
        </p:nvSpPr>
        <p:spPr>
          <a:xfrm>
            <a:off x="482599" y="1803061"/>
            <a:ext cx="11229976" cy="3707969"/>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0644" y="1874867"/>
            <a:ext cx="9573888" cy="3564356"/>
          </a:xfrm>
          <a:prstGeom prst="rect">
            <a:avLst/>
          </a:prstGeom>
        </p:spPr>
      </p:pic>
      <p:sp>
        <p:nvSpPr>
          <p:cNvPr id="4" name="文本框 3">
            <a:extLst>
              <a:ext uri="{FF2B5EF4-FFF2-40B4-BE49-F238E27FC236}">
                <a16:creationId xmlns:a16="http://schemas.microsoft.com/office/drawing/2014/main" id="{6A5DDACB-9A0E-9448-C1DC-C35BF6CFFF27}"/>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E5AAC87-D415-8A5F-E978-46D8FEE93940}"/>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775941D8-B05F-5475-7254-C42426F271F8}"/>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E585C0C0-56AC-7A13-303A-86A3CD242243}"/>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2352F788-ADFB-21F5-7250-02BE5AA0A90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4955B8F-7559-9D62-9889-D8EA56F81F5F}"/>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AD7D7FEC-2674-1EB4-4E9A-9438D7EB1493}"/>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8975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Text_1">
            <a:extLst>
              <a:ext uri="{FF2B5EF4-FFF2-40B4-BE49-F238E27FC236}">
                <a16:creationId xmlns:a16="http://schemas.microsoft.com/office/drawing/2014/main" id="{AFFB0E6E-623C-1A58-8461-A49E837AD2EB}"/>
              </a:ext>
            </a:extLst>
          </p:cNvPr>
          <p:cNvSpPr/>
          <p:nvPr/>
        </p:nvSpPr>
        <p:spPr>
          <a:xfrm>
            <a:off x="1022610" y="814273"/>
            <a:ext cx="10149954" cy="5315065"/>
          </a:xfrm>
          <a:prstGeom prst="roundRect">
            <a:avLst>
              <a:gd name="adj" fmla="val 171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占位符 2">
            <a:extLst>
              <a:ext uri="{FF2B5EF4-FFF2-40B4-BE49-F238E27FC236}">
                <a16:creationId xmlns:a16="http://schemas.microsoft.com/office/drawing/2014/main" id="{9FC4188D-DAF0-1CF6-B7D3-19D50FD4444B}"/>
              </a:ext>
            </a:extLst>
          </p:cNvPr>
          <p:cNvSpPr>
            <a:spLocks noGrp="1"/>
          </p:cNvSpPr>
          <p:nvPr>
            <p:ph type="body" sz="quarter" idx="10"/>
          </p:nvPr>
        </p:nvSpPr>
        <p:spPr/>
        <p:txBody>
          <a:bodyPr/>
          <a:lstStyle/>
          <a:p>
            <a:r>
              <a:rPr lang="zh-CN" altLang="en-US" dirty="0"/>
              <a:t>骨质疏松症及其骨折的发生机制</a:t>
            </a:r>
          </a:p>
        </p:txBody>
      </p:sp>
      <p:sp>
        <p:nvSpPr>
          <p:cNvPr id="4" name="文本占位符 3">
            <a:extLst>
              <a:ext uri="{FF2B5EF4-FFF2-40B4-BE49-F238E27FC236}">
                <a16:creationId xmlns:a16="http://schemas.microsoft.com/office/drawing/2014/main" id="{0BE13B15-755F-B92B-E781-1FAF84721878}"/>
              </a:ext>
            </a:extLst>
          </p:cNvPr>
          <p:cNvSpPr>
            <a:spLocks noGrp="1"/>
          </p:cNvSpPr>
          <p:nvPr>
            <p:ph type="body" sz="quarter" idx="11"/>
          </p:nvPr>
        </p:nvSpPr>
        <p:spPr/>
        <p:txBody>
          <a:bodyPr/>
          <a:lstStyle/>
          <a:p>
            <a:endParaRPr lang="zh-CN" altLang="en-US"/>
          </a:p>
        </p:txBody>
      </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0742" y="857078"/>
            <a:ext cx="7773690" cy="5229454"/>
          </a:xfrm>
          <a:prstGeom prst="rect">
            <a:avLst/>
          </a:prstGeom>
        </p:spPr>
      </p:pic>
      <p:sp>
        <p:nvSpPr>
          <p:cNvPr id="2" name="文本框 1">
            <a:extLst>
              <a:ext uri="{FF2B5EF4-FFF2-40B4-BE49-F238E27FC236}">
                <a16:creationId xmlns:a16="http://schemas.microsoft.com/office/drawing/2014/main" id="{9D2C1945-8772-9426-884C-96F899282E68}"/>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C99FE90-C375-2AD7-74A9-7560C144C67B}"/>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7E5BD31-4BE4-22D9-2E1A-903A3611119C}"/>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DF3E821-13EC-44BF-E66B-83547BCD1D4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4D1C7442-53D3-29B1-D9F9-FD32F32FE95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04E4B28-0EDD-19F3-BA4E-0B03AAB79904}"/>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98B3FFC-7F40-0652-7595-3F12F221152F}"/>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81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a:extLst>
              <a:ext uri="{FF2B5EF4-FFF2-40B4-BE49-F238E27FC236}">
                <a16:creationId xmlns:a16="http://schemas.microsoft.com/office/drawing/2014/main" id="{6FE569DA-2E83-1726-CACA-CAE63765EDA5}"/>
              </a:ext>
            </a:extLst>
          </p:cNvPr>
          <p:cNvSpPr>
            <a:spLocks noGrp="1"/>
          </p:cNvSpPr>
          <p:nvPr>
            <p:ph type="body" sz="quarter" idx="10"/>
          </p:nvPr>
        </p:nvSpPr>
        <p:spPr/>
        <p:txBody>
          <a:bodyPr/>
          <a:lstStyle/>
          <a:p>
            <a:r>
              <a:rPr lang="zh-CN" altLang="en-US" dirty="0"/>
              <a:t>指南更新 </a:t>
            </a:r>
            <a:r>
              <a:rPr lang="en-US" altLang="zh-CN" dirty="0"/>
              <a:t>2022</a:t>
            </a:r>
            <a:r>
              <a:rPr lang="zh-CN" altLang="en-US" dirty="0"/>
              <a:t>版 </a:t>
            </a:r>
            <a:r>
              <a:rPr lang="en-US" altLang="zh-CN" dirty="0"/>
              <a:t>vs. 2017</a:t>
            </a:r>
            <a:r>
              <a:rPr lang="zh-CN" altLang="en-US" dirty="0"/>
              <a:t>版 </a:t>
            </a:r>
          </a:p>
        </p:txBody>
      </p:sp>
      <p:sp>
        <p:nvSpPr>
          <p:cNvPr id="2" name="文本占位符 1">
            <a:extLst>
              <a:ext uri="{FF2B5EF4-FFF2-40B4-BE49-F238E27FC236}">
                <a16:creationId xmlns:a16="http://schemas.microsoft.com/office/drawing/2014/main" id="{E47CCE2C-DA5E-6C91-AD94-0C098EDA3907}"/>
              </a:ext>
            </a:extLst>
          </p:cNvPr>
          <p:cNvSpPr>
            <a:spLocks noGrp="1"/>
          </p:cNvSpPr>
          <p:nvPr>
            <p:ph type="body" sz="quarter" idx="11"/>
          </p:nvPr>
        </p:nvSpPr>
        <p:spPr/>
        <p:txBody>
          <a:bodyPr/>
          <a:lstStyle/>
          <a:p>
            <a:endParaRPr lang="zh-CN" altLang="en-US"/>
          </a:p>
        </p:txBody>
      </p:sp>
      <p:graphicFrame>
        <p:nvGraphicFramePr>
          <p:cNvPr id="6" name="表格 5"/>
          <p:cNvGraphicFramePr>
            <a:graphicFrameLocks noGrp="1"/>
          </p:cNvGraphicFramePr>
          <p:nvPr>
            <p:extLst>
              <p:ext uri="{D42A27DB-BD31-4B8C-83A1-F6EECF244321}">
                <p14:modId xmlns:p14="http://schemas.microsoft.com/office/powerpoint/2010/main" val="1604640769"/>
              </p:ext>
            </p:extLst>
          </p:nvPr>
        </p:nvGraphicFramePr>
        <p:xfrm>
          <a:off x="479427" y="810455"/>
          <a:ext cx="11233147" cy="5318883"/>
        </p:xfrm>
        <a:graphic>
          <a:graphicData uri="http://schemas.openxmlformats.org/drawingml/2006/table">
            <a:tbl>
              <a:tblPr firstRow="1" bandRow="1"/>
              <a:tblGrid>
                <a:gridCol w="2412217">
                  <a:extLst>
                    <a:ext uri="{9D8B030D-6E8A-4147-A177-3AD203B41FA5}">
                      <a16:colId xmlns:a16="http://schemas.microsoft.com/office/drawing/2014/main" val="20000"/>
                    </a:ext>
                  </a:extLst>
                </a:gridCol>
                <a:gridCol w="4752528">
                  <a:extLst>
                    <a:ext uri="{9D8B030D-6E8A-4147-A177-3AD203B41FA5}">
                      <a16:colId xmlns:a16="http://schemas.microsoft.com/office/drawing/2014/main" val="1901410658"/>
                    </a:ext>
                  </a:extLst>
                </a:gridCol>
                <a:gridCol w="4068402">
                  <a:extLst>
                    <a:ext uri="{9D8B030D-6E8A-4147-A177-3AD203B41FA5}">
                      <a16:colId xmlns:a16="http://schemas.microsoft.com/office/drawing/2014/main" val="20001"/>
                    </a:ext>
                  </a:extLst>
                </a:gridCol>
              </a:tblGrid>
              <a:tr h="455991">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zh-CN" altLang="en-US" sz="1800" dirty="0">
                          <a:latin typeface="+mn-ea"/>
                          <a:ea typeface="+mn-ea"/>
                        </a:rPr>
                        <a:t>更新内容</a:t>
                      </a:r>
                      <a:endParaRPr lang="en-US" sz="1800" dirty="0">
                        <a:latin typeface="+mn-ea"/>
                        <a:ea typeface="+mn-ea"/>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1800" dirty="0">
                          <a:latin typeface="+mn-ea"/>
                          <a:ea typeface="+mn-ea"/>
                        </a:rPr>
                        <a:t>2022</a:t>
                      </a:r>
                      <a:r>
                        <a:rPr lang="zh-CN" altLang="en-US" sz="1800" dirty="0">
                          <a:latin typeface="+mn-ea"/>
                          <a:ea typeface="+mn-ea"/>
                        </a:rPr>
                        <a:t>版</a:t>
                      </a:r>
                      <a:endParaRPr lang="en-US" sz="1800" dirty="0">
                        <a:latin typeface="+mn-ea"/>
                        <a:ea typeface="+mn-ea"/>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1800" dirty="0">
                          <a:latin typeface="+mn-ea"/>
                          <a:ea typeface="+mn-ea"/>
                        </a:rPr>
                        <a:t>2017</a:t>
                      </a:r>
                      <a:r>
                        <a:rPr lang="zh-CN" altLang="en-US" sz="1800" dirty="0">
                          <a:latin typeface="+mn-ea"/>
                          <a:ea typeface="+mn-ea"/>
                        </a:rPr>
                        <a:t>版</a:t>
                      </a:r>
                      <a:endParaRPr lang="en-US" sz="1800" dirty="0">
                        <a:latin typeface="+mn-ea"/>
                        <a:ea typeface="+mn-ea"/>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extLst>
                  <a:ext uri="{0D108BD9-81ED-4DB2-BD59-A6C34878D82A}">
                    <a16:rowId xmlns:a16="http://schemas.microsoft.com/office/drawing/2014/main" val="10000"/>
                  </a:ext>
                </a:extLst>
              </a:tr>
              <a:tr h="701810">
                <a:tc>
                  <a:txBody>
                    <a:bodyPr/>
                    <a:lstStyle/>
                    <a:p>
                      <a:r>
                        <a:rPr lang="en-US" altLang="zh-CN" sz="1400" b="1" dirty="0">
                          <a:latin typeface="+mn-ea"/>
                          <a:ea typeface="+mn-ea"/>
                          <a:cs typeface="+mn-ea"/>
                          <a:sym typeface="+mn-lt"/>
                        </a:rPr>
                        <a:t>1.</a:t>
                      </a:r>
                      <a:r>
                        <a:rPr lang="zh-CN" altLang="en-US" sz="1400" b="1" dirty="0">
                          <a:latin typeface="+mn-ea"/>
                          <a:ea typeface="+mn-ea"/>
                          <a:cs typeface="+mn-ea"/>
                          <a:sym typeface="+mn-lt"/>
                        </a:rPr>
                        <a:t>流行病学</a:t>
                      </a:r>
                      <a:endParaRPr lang="en-US" sz="1400" b="1" dirty="0">
                        <a:latin typeface="+mn-ea"/>
                        <a:ea typeface="+mn-ea"/>
                        <a:cs typeface="+mn-ea"/>
                        <a:sym typeface="+mn-lt"/>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中国人群的流行病学数据做了详细更新</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国内外流行病学数据</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916080"/>
                  </a:ext>
                </a:extLst>
              </a:tr>
              <a:tr h="899490">
                <a:tc>
                  <a:txBody>
                    <a:bodyPr/>
                    <a:lstStyle/>
                    <a:p>
                      <a:r>
                        <a:rPr lang="en-US" altLang="zh-CN" sz="1400" b="1" dirty="0">
                          <a:latin typeface="+mn-ea"/>
                          <a:ea typeface="+mn-ea"/>
                          <a:cs typeface="+mn-ea"/>
                          <a:sym typeface="+mn-lt"/>
                        </a:rPr>
                        <a:t>2.</a:t>
                      </a:r>
                      <a:r>
                        <a:rPr lang="zh-CN" altLang="en-US" sz="1400" b="1" dirty="0">
                          <a:latin typeface="+mn-ea"/>
                          <a:ea typeface="+mn-ea"/>
                          <a:cs typeface="+mn-ea"/>
                          <a:sym typeface="+mn-lt"/>
                        </a:rPr>
                        <a:t>发病机制</a:t>
                      </a:r>
                      <a:endParaRPr lang="en-US" sz="1400" b="1" dirty="0">
                        <a:latin typeface="+mn-ea"/>
                        <a:ea typeface="+mn-ea"/>
                        <a:cs typeface="+mn-ea"/>
                        <a:sym typeface="+mn-lt"/>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新增：</a:t>
                      </a:r>
                      <a:r>
                        <a:rPr lang="zh-CN" altLang="en-US" sz="1400" dirty="0">
                          <a:latin typeface="+mn-ea"/>
                          <a:ea typeface="+mn-ea"/>
                          <a:cs typeface="+mn-ea"/>
                          <a:sym typeface="+mn-lt"/>
                        </a:rPr>
                        <a:t>细胞衰老、肠道菌群、骨免疫、“骨血管生成</a:t>
                      </a:r>
                      <a:r>
                        <a:rPr lang="en-US" altLang="zh-CN" sz="1400" dirty="0">
                          <a:latin typeface="+mn-ea"/>
                          <a:ea typeface="+mn-ea"/>
                          <a:cs typeface="+mn-ea"/>
                          <a:sym typeface="+mn-lt"/>
                        </a:rPr>
                        <a:t>-</a:t>
                      </a:r>
                      <a:r>
                        <a:rPr lang="zh-CN" altLang="en-US" sz="1400" dirty="0">
                          <a:latin typeface="+mn-ea"/>
                          <a:ea typeface="+mn-ea"/>
                          <a:cs typeface="+mn-ea"/>
                          <a:sym typeface="+mn-lt"/>
                        </a:rPr>
                        <a:t>骨吸收</a:t>
                      </a:r>
                      <a:r>
                        <a:rPr lang="en-US" altLang="zh-CN" sz="1400" dirty="0">
                          <a:latin typeface="+mn-ea"/>
                          <a:ea typeface="+mn-ea"/>
                          <a:cs typeface="+mn-ea"/>
                          <a:sym typeface="+mn-lt"/>
                        </a:rPr>
                        <a:t>-</a:t>
                      </a:r>
                      <a:r>
                        <a:rPr lang="zh-CN" altLang="en-US" sz="1400" dirty="0">
                          <a:latin typeface="+mn-ea"/>
                          <a:ea typeface="+mn-ea"/>
                          <a:cs typeface="+mn-ea"/>
                          <a:sym typeface="+mn-lt"/>
                        </a:rPr>
                        <a:t>骨形成”三元调控理论、骨质疏松相关基因等发病机制，增加了中国人研究的内容</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绝经后骨质疏松症</a:t>
                      </a:r>
                      <a:r>
                        <a:rPr lang="en-US" altLang="zh-CN" sz="1400" dirty="0">
                          <a:latin typeface="+mn-ea"/>
                          <a:ea typeface="+mn-ea"/>
                          <a:cs typeface="+mn-ea"/>
                          <a:sym typeface="+mn-lt"/>
                        </a:rPr>
                        <a:t>(Ⅰ</a:t>
                      </a:r>
                      <a:r>
                        <a:rPr lang="zh-CN" altLang="en-US" sz="1400" dirty="0">
                          <a:latin typeface="+mn-ea"/>
                          <a:ea typeface="+mn-ea"/>
                          <a:cs typeface="+mn-ea"/>
                          <a:sym typeface="+mn-lt"/>
                        </a:rPr>
                        <a:t>型</a:t>
                      </a:r>
                      <a:r>
                        <a:rPr lang="en-US" altLang="zh-CN" sz="1400" dirty="0">
                          <a:latin typeface="+mn-ea"/>
                          <a:ea typeface="+mn-ea"/>
                          <a:cs typeface="+mn-ea"/>
                          <a:sym typeface="+mn-lt"/>
                        </a:rPr>
                        <a:t>)</a:t>
                      </a:r>
                      <a:r>
                        <a:rPr lang="zh-CN" altLang="en-US" sz="1400" dirty="0">
                          <a:latin typeface="+mn-ea"/>
                          <a:ea typeface="+mn-ea"/>
                          <a:cs typeface="+mn-ea"/>
                          <a:sym typeface="+mn-lt"/>
                        </a:rPr>
                        <a:t>、老年骨质疏松症</a:t>
                      </a:r>
                      <a:r>
                        <a:rPr lang="en-US" altLang="zh-CN" sz="1400" dirty="0">
                          <a:latin typeface="+mn-ea"/>
                          <a:ea typeface="+mn-ea"/>
                          <a:cs typeface="+mn-ea"/>
                          <a:sym typeface="+mn-lt"/>
                        </a:rPr>
                        <a:t>(Ⅱ</a:t>
                      </a:r>
                      <a:r>
                        <a:rPr lang="zh-CN" altLang="en-US" sz="1400" dirty="0">
                          <a:latin typeface="+mn-ea"/>
                          <a:ea typeface="+mn-ea"/>
                          <a:cs typeface="+mn-ea"/>
                          <a:sym typeface="+mn-lt"/>
                        </a:rPr>
                        <a:t>型</a:t>
                      </a:r>
                      <a:r>
                        <a:rPr lang="en-US" altLang="zh-CN" sz="1400" dirty="0">
                          <a:latin typeface="+mn-ea"/>
                          <a:ea typeface="+mn-ea"/>
                          <a:cs typeface="+mn-ea"/>
                          <a:sym typeface="+mn-lt"/>
                        </a:rPr>
                        <a:t>)</a:t>
                      </a:r>
                      <a:r>
                        <a:rPr lang="zh-CN" altLang="en-US" sz="1400" dirty="0">
                          <a:latin typeface="+mn-ea"/>
                          <a:ea typeface="+mn-ea"/>
                          <a:cs typeface="+mn-ea"/>
                          <a:sym typeface="+mn-lt"/>
                        </a:rPr>
                        <a:t>发病机制</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81938">
                <a:tc>
                  <a:txBody>
                    <a:bodyPr/>
                    <a:lstStyle/>
                    <a:p>
                      <a:r>
                        <a:rPr lang="en-US" altLang="zh-CN" sz="1400" b="1" dirty="0">
                          <a:latin typeface="+mn-ea"/>
                          <a:ea typeface="+mn-ea"/>
                          <a:cs typeface="+mn-ea"/>
                          <a:sym typeface="+mn-lt"/>
                        </a:rPr>
                        <a:t>3. </a:t>
                      </a:r>
                      <a:r>
                        <a:rPr lang="zh-CN" altLang="en-US" sz="1400" b="1" dirty="0">
                          <a:latin typeface="+mn-ea"/>
                          <a:ea typeface="+mn-ea"/>
                          <a:cs typeface="+mn-ea"/>
                          <a:sym typeface="+mn-lt"/>
                        </a:rPr>
                        <a:t>骨质疏松及骨质疏松性骨折的危险因素及风险评估</a:t>
                      </a:r>
                      <a:endParaRPr lang="en-US" sz="1400" b="1" dirty="0">
                        <a:latin typeface="+mn-ea"/>
                        <a:ea typeface="+mn-ea"/>
                        <a:cs typeface="+mn-ea"/>
                        <a:sym typeface="+mn-lt"/>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新增：</a:t>
                      </a:r>
                      <a:r>
                        <a:rPr lang="zh-CN" altLang="en-US" sz="1400" dirty="0">
                          <a:latin typeface="+mn-ea"/>
                          <a:ea typeface="+mn-ea"/>
                          <a:cs typeface="+mn-ea"/>
                          <a:sym typeface="+mn-lt"/>
                        </a:rPr>
                        <a:t>低骨密度、既往脆性骨折史</a:t>
                      </a:r>
                      <a:endParaRPr lang="en-US" altLang="zh-CN" sz="1400" dirty="0">
                        <a:latin typeface="+mn-ea"/>
                        <a:ea typeface="+mn-ea"/>
                        <a:cs typeface="+mn-ea"/>
                        <a:sym typeface="+mn-lt"/>
                      </a:endParaRPr>
                    </a:p>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更新</a:t>
                      </a:r>
                      <a:r>
                        <a:rPr lang="en-US" altLang="zh-CN" sz="1400" dirty="0">
                          <a:latin typeface="+mn-ea"/>
                          <a:ea typeface="+mn-ea"/>
                          <a:cs typeface="+mn-ea"/>
                          <a:sym typeface="+mn-lt"/>
                        </a:rPr>
                        <a:t>IOF</a:t>
                      </a:r>
                      <a:r>
                        <a:rPr lang="zh-CN" altLang="en-US" sz="1400" dirty="0">
                          <a:latin typeface="+mn-ea"/>
                          <a:ea typeface="+mn-ea"/>
                          <a:cs typeface="+mn-ea"/>
                          <a:sym typeface="+mn-lt"/>
                        </a:rPr>
                        <a:t>骨质疏松症风险一分钟测试题；</a:t>
                      </a:r>
                      <a:endParaRPr lang="en-US" altLang="zh-CN" sz="1400" dirty="0">
                        <a:latin typeface="+mn-ea"/>
                        <a:ea typeface="+mn-ea"/>
                        <a:cs typeface="+mn-ea"/>
                        <a:sym typeface="+mn-lt"/>
                      </a:endParaRPr>
                    </a:p>
                    <a:p>
                      <a:r>
                        <a:rPr lang="zh-CN" altLang="en-US" sz="1400" dirty="0">
                          <a:latin typeface="+mn-ea"/>
                          <a:ea typeface="+mn-ea"/>
                          <a:cs typeface="+mn-ea"/>
                          <a:sym typeface="+mn-lt"/>
                        </a:rPr>
                        <a:t>更详细介绍了需要治疗的</a:t>
                      </a:r>
                      <a:r>
                        <a:rPr lang="en-US" sz="1400" dirty="0">
                          <a:latin typeface="+mn-ea"/>
                          <a:ea typeface="+mn-ea"/>
                          <a:cs typeface="+mn-ea"/>
                          <a:sym typeface="+mn-lt"/>
                        </a:rPr>
                        <a:t>FRAX</a:t>
                      </a:r>
                      <a:r>
                        <a:rPr lang="en-US" sz="1400" baseline="30000" dirty="0">
                          <a:latin typeface="+mn-ea"/>
                          <a:ea typeface="+mn-ea"/>
                          <a:cs typeface="+mn-ea"/>
                          <a:sym typeface="+mn-lt"/>
                        </a:rPr>
                        <a:t>®</a:t>
                      </a:r>
                      <a:r>
                        <a:rPr lang="zh-CN" altLang="en-US" sz="1400" kern="1200" dirty="0">
                          <a:latin typeface="+mn-ea"/>
                          <a:ea typeface="+mn-ea"/>
                          <a:cs typeface="+mn-ea"/>
                          <a:sym typeface="+mn-lt"/>
                        </a:rPr>
                        <a:t>阈值与局限性</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跌倒及其危险因素（环境因素、自身因素）</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6559258"/>
                  </a:ext>
                </a:extLst>
              </a:tr>
              <a:tr h="940714">
                <a:tc>
                  <a:txBody>
                    <a:bodyPr/>
                    <a:lstStyle/>
                    <a:p>
                      <a:pPr algn="l"/>
                      <a:r>
                        <a:rPr lang="en-US" altLang="zh-CN" sz="1400" b="1" u="none" strike="noStrike" kern="1200" baseline="0" dirty="0">
                          <a:latin typeface="+mn-ea"/>
                          <a:ea typeface="+mn-ea"/>
                          <a:cs typeface="+mn-ea"/>
                          <a:sym typeface="+mn-lt"/>
                        </a:rPr>
                        <a:t>4.</a:t>
                      </a:r>
                      <a:r>
                        <a:rPr lang="zh-CN" altLang="en-US" sz="1400" b="1" u="none" strike="noStrike" kern="1200" baseline="0" dirty="0">
                          <a:latin typeface="+mn-ea"/>
                          <a:ea typeface="+mn-ea"/>
                          <a:cs typeface="+mn-ea"/>
                          <a:sym typeface="+mn-lt"/>
                        </a:rPr>
                        <a:t>骨质疏松症的影像学检查</a:t>
                      </a:r>
                      <a:endParaRPr lang="en-US" sz="1400" b="1" dirty="0">
                        <a:latin typeface="+mn-ea"/>
                        <a:ea typeface="+mn-ea"/>
                        <a:cs typeface="+mn-ea"/>
                        <a:sym typeface="+mn-lt"/>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accent1"/>
                          </a:solidFill>
                          <a:latin typeface="+mn-ea"/>
                          <a:ea typeface="+mn-ea"/>
                          <a:cs typeface="+mn-ea"/>
                          <a:sym typeface="+mn-lt"/>
                        </a:rPr>
                        <a:t>新增：</a:t>
                      </a:r>
                      <a:r>
                        <a:rPr lang="en-US" altLang="zh-CN" sz="1400" dirty="0">
                          <a:latin typeface="+mn-ea"/>
                          <a:ea typeface="+mn-ea"/>
                          <a:cs typeface="+mn-ea"/>
                          <a:sym typeface="+mn-lt"/>
                        </a:rPr>
                        <a:t>PET-CT</a:t>
                      </a:r>
                      <a:r>
                        <a:rPr lang="zh-CN" altLang="en-US" sz="1400" dirty="0">
                          <a:latin typeface="+mn-ea"/>
                          <a:ea typeface="+mn-ea"/>
                          <a:cs typeface="+mn-ea"/>
                          <a:sym typeface="+mn-lt"/>
                        </a:rPr>
                        <a:t>、</a:t>
                      </a:r>
                      <a:r>
                        <a:rPr lang="en-US" altLang="zh-CN" sz="1400" dirty="0">
                          <a:latin typeface="+mn-ea"/>
                          <a:ea typeface="+mn-ea"/>
                          <a:cs typeface="+mn-ea"/>
                          <a:sym typeface="+mn-lt"/>
                        </a:rPr>
                        <a:t>PET-MRI</a:t>
                      </a:r>
                      <a:r>
                        <a:rPr lang="zh-CN" altLang="en-US" sz="1400" dirty="0">
                          <a:latin typeface="+mn-ea"/>
                          <a:ea typeface="+mn-ea"/>
                          <a:cs typeface="+mn-ea"/>
                          <a:sym typeface="+mn-lt"/>
                        </a:rPr>
                        <a:t>及放射吸收法（</a:t>
                      </a:r>
                      <a:r>
                        <a:rPr lang="en-US" altLang="zh-CN" sz="1400" dirty="0">
                          <a:latin typeface="+mn-ea"/>
                          <a:ea typeface="+mn-ea"/>
                          <a:cs typeface="+mn-ea"/>
                          <a:sym typeface="+mn-lt"/>
                        </a:rPr>
                        <a:t>RA</a:t>
                      </a:r>
                      <a:r>
                        <a:rPr lang="zh-CN" altLang="en-US" sz="1400" dirty="0">
                          <a:latin typeface="+mn-ea"/>
                          <a:ea typeface="+mn-ea"/>
                          <a:cs typeface="+mn-ea"/>
                          <a:sym typeface="+mn-lt"/>
                        </a:rPr>
                        <a:t>）等影像学检查</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latin typeface="+mn-ea"/>
                          <a:ea typeface="+mn-ea"/>
                          <a:cs typeface="+mn-ea"/>
                          <a:sym typeface="+mn-lt"/>
                        </a:rPr>
                        <a:t>DXA</a:t>
                      </a:r>
                      <a:r>
                        <a:rPr lang="zh-CN" altLang="en-US" sz="1400" dirty="0">
                          <a:latin typeface="+mn-ea"/>
                          <a:ea typeface="+mn-ea"/>
                          <a:cs typeface="+mn-ea"/>
                          <a:sym typeface="+mn-lt"/>
                        </a:rPr>
                        <a:t>、</a:t>
                      </a:r>
                      <a:r>
                        <a:rPr lang="en-US" altLang="zh-CN" sz="1400" dirty="0">
                          <a:latin typeface="+mn-ea"/>
                          <a:ea typeface="+mn-ea"/>
                          <a:cs typeface="+mn-ea"/>
                          <a:sym typeface="+mn-lt"/>
                        </a:rPr>
                        <a:t>X</a:t>
                      </a:r>
                      <a:r>
                        <a:rPr lang="zh-CN" altLang="en-US" sz="1400" dirty="0">
                          <a:latin typeface="+mn-ea"/>
                          <a:ea typeface="+mn-ea"/>
                          <a:cs typeface="+mn-ea"/>
                          <a:sym typeface="+mn-lt"/>
                        </a:rPr>
                        <a:t>线平片、</a:t>
                      </a:r>
                      <a:r>
                        <a:rPr lang="en-US" altLang="zh-CN" sz="1400" dirty="0">
                          <a:latin typeface="+mn-ea"/>
                          <a:ea typeface="+mn-ea"/>
                          <a:cs typeface="+mn-ea"/>
                          <a:sym typeface="+mn-lt"/>
                        </a:rPr>
                        <a:t>QCT</a:t>
                      </a:r>
                      <a:r>
                        <a:rPr lang="zh-CN" altLang="en-US" sz="1400" dirty="0">
                          <a:latin typeface="+mn-ea"/>
                          <a:ea typeface="+mn-ea"/>
                          <a:cs typeface="+mn-ea"/>
                          <a:sym typeface="+mn-lt"/>
                        </a:rPr>
                        <a:t>、</a:t>
                      </a:r>
                      <a:r>
                        <a:rPr lang="en-US" altLang="zh-CN" sz="1400" dirty="0" err="1">
                          <a:latin typeface="+mn-ea"/>
                          <a:ea typeface="+mn-ea"/>
                          <a:cs typeface="+mn-ea"/>
                          <a:sym typeface="+mn-lt"/>
                        </a:rPr>
                        <a:t>pQCT</a:t>
                      </a:r>
                      <a:r>
                        <a:rPr lang="zh-CN" altLang="en-US" sz="1400" dirty="0">
                          <a:latin typeface="+mn-ea"/>
                          <a:ea typeface="+mn-ea"/>
                          <a:cs typeface="+mn-ea"/>
                          <a:sym typeface="+mn-lt"/>
                        </a:rPr>
                        <a:t>、</a:t>
                      </a:r>
                      <a:r>
                        <a:rPr lang="en-US" altLang="zh-CN" sz="1400" dirty="0">
                          <a:latin typeface="+mn-ea"/>
                          <a:ea typeface="+mn-ea"/>
                          <a:cs typeface="+mn-ea"/>
                          <a:sym typeface="+mn-lt"/>
                        </a:rPr>
                        <a:t>QUS</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01800">
                <a:tc>
                  <a:txBody>
                    <a:bodyPr/>
                    <a:lstStyle/>
                    <a:p>
                      <a:r>
                        <a:rPr lang="en-US" altLang="zh-CN" sz="1400" b="1" dirty="0">
                          <a:latin typeface="+mn-ea"/>
                          <a:ea typeface="+mn-ea"/>
                          <a:cs typeface="+mn-ea"/>
                          <a:sym typeface="+mn-lt"/>
                        </a:rPr>
                        <a:t>5.</a:t>
                      </a:r>
                      <a:r>
                        <a:rPr lang="zh-CN" altLang="en-US" sz="1400" b="1" dirty="0">
                          <a:latin typeface="+mn-ea"/>
                          <a:ea typeface="+mn-ea"/>
                          <a:cs typeface="+mn-ea"/>
                          <a:sym typeface="+mn-lt"/>
                        </a:rPr>
                        <a:t>骨质疏松症的实验室检查</a:t>
                      </a:r>
                      <a:endParaRPr lang="en-US" sz="1400" b="1" dirty="0">
                        <a:latin typeface="+mn-ea"/>
                        <a:ea typeface="+mn-ea"/>
                        <a:cs typeface="+mn-ea"/>
                        <a:sym typeface="+mn-lt"/>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新增：</a:t>
                      </a:r>
                      <a:r>
                        <a:rPr lang="zh-CN" altLang="en-US" sz="1400" dirty="0">
                          <a:latin typeface="+mn-ea"/>
                          <a:ea typeface="+mn-ea"/>
                          <a:cs typeface="+mn-ea"/>
                          <a:sym typeface="+mn-lt"/>
                        </a:rPr>
                        <a:t>常用骨转换指标主要测量方法、不同年龄段的骨转换指标正常参考范围</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常用骨转换指标</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2221365"/>
                  </a:ext>
                </a:extLst>
              </a:tr>
              <a:tr h="637140">
                <a:tc>
                  <a:txBody>
                    <a:bodyPr/>
                    <a:lstStyle/>
                    <a:p>
                      <a:r>
                        <a:rPr lang="en-US" altLang="zh-CN" sz="1400" b="1" dirty="0">
                          <a:latin typeface="+mn-ea"/>
                          <a:ea typeface="+mn-ea"/>
                          <a:cs typeface="+mn-ea"/>
                          <a:sym typeface="+mn-lt"/>
                        </a:rPr>
                        <a:t>6. </a:t>
                      </a:r>
                      <a:r>
                        <a:rPr lang="zh-CN" altLang="en-US" sz="1400" b="1" dirty="0">
                          <a:latin typeface="+mn-ea"/>
                          <a:ea typeface="+mn-ea"/>
                          <a:cs typeface="+mn-ea"/>
                          <a:sym typeface="+mn-lt"/>
                        </a:rPr>
                        <a:t>诊疗流程</a:t>
                      </a:r>
                      <a:endParaRPr lang="en-US" sz="1400" b="1" dirty="0">
                        <a:latin typeface="+mn-ea"/>
                        <a:ea typeface="+mn-ea"/>
                        <a:cs typeface="+mn-ea"/>
                        <a:sym typeface="+mn-lt"/>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骨质疏松症病人分为高骨折风险和极高骨折风险两类进行管理</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骨质疏松症病人分为低风险、中风险、高风险</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3" name="文本框 2">
            <a:extLst>
              <a:ext uri="{FF2B5EF4-FFF2-40B4-BE49-F238E27FC236}">
                <a16:creationId xmlns:a16="http://schemas.microsoft.com/office/drawing/2014/main" id="{F1F6BDCE-268E-8816-9E31-F02DBD47282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7FED2B7A-209E-8DE1-108F-C4C31FAB61BA}"/>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C355527A-B857-9B42-1454-A1176C107127}"/>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6070B3B-35DE-9FAC-AA84-7861D9971BDB}"/>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B4CAFA9C-3A86-189F-2659-7224CEFB3F2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4E82F59-D74A-DBD7-9BF9-E8497D84C73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DE7689AC-5DBC-ED7B-55FD-822F7822AD49}"/>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Text_1">
            <a:extLst>
              <a:ext uri="{FF2B5EF4-FFF2-40B4-BE49-F238E27FC236}">
                <a16:creationId xmlns:a16="http://schemas.microsoft.com/office/drawing/2014/main" id="{5ED3973F-A564-8CA2-675D-0BC9EE5CCA3A}"/>
              </a:ext>
            </a:extLst>
          </p:cNvPr>
          <p:cNvSpPr/>
          <p:nvPr/>
        </p:nvSpPr>
        <p:spPr>
          <a:xfrm>
            <a:off x="1163816" y="1128986"/>
            <a:ext cx="4836858" cy="2206133"/>
          </a:xfrm>
          <a:prstGeom prst="roundRect">
            <a:avLst>
              <a:gd name="adj" fmla="val 171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MH_Text_1">
            <a:extLst>
              <a:ext uri="{FF2B5EF4-FFF2-40B4-BE49-F238E27FC236}">
                <a16:creationId xmlns:a16="http://schemas.microsoft.com/office/drawing/2014/main" id="{3CD2DA39-63ED-DB67-9F49-FDECEA33C5DB}"/>
              </a:ext>
            </a:extLst>
          </p:cNvPr>
          <p:cNvSpPr/>
          <p:nvPr/>
        </p:nvSpPr>
        <p:spPr>
          <a:xfrm>
            <a:off x="1163816" y="3542541"/>
            <a:ext cx="4836858" cy="2206133"/>
          </a:xfrm>
          <a:prstGeom prst="roundRect">
            <a:avLst>
              <a:gd name="adj" fmla="val 1717"/>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MH_Text_1">
            <a:extLst>
              <a:ext uri="{FF2B5EF4-FFF2-40B4-BE49-F238E27FC236}">
                <a16:creationId xmlns:a16="http://schemas.microsoft.com/office/drawing/2014/main" id="{4528E1B6-C9BF-8A22-E99D-6E85127F5CC5}"/>
              </a:ext>
            </a:extLst>
          </p:cNvPr>
          <p:cNvSpPr/>
          <p:nvPr/>
        </p:nvSpPr>
        <p:spPr>
          <a:xfrm>
            <a:off x="6191326" y="1128986"/>
            <a:ext cx="4836858" cy="2206133"/>
          </a:xfrm>
          <a:prstGeom prst="roundRect">
            <a:avLst>
              <a:gd name="adj" fmla="val 171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MH_Text_1">
            <a:extLst>
              <a:ext uri="{FF2B5EF4-FFF2-40B4-BE49-F238E27FC236}">
                <a16:creationId xmlns:a16="http://schemas.microsoft.com/office/drawing/2014/main" id="{B7E73167-6EE8-B227-E3B3-3C3EDD7C283F}"/>
              </a:ext>
            </a:extLst>
          </p:cNvPr>
          <p:cNvSpPr/>
          <p:nvPr/>
        </p:nvSpPr>
        <p:spPr>
          <a:xfrm>
            <a:off x="6191326" y="3542541"/>
            <a:ext cx="4836858" cy="2206133"/>
          </a:xfrm>
          <a:prstGeom prst="roundRect">
            <a:avLst>
              <a:gd name="adj" fmla="val 1717"/>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2" name="组合 51">
            <a:extLst>
              <a:ext uri="{FF2B5EF4-FFF2-40B4-BE49-F238E27FC236}">
                <a16:creationId xmlns:a16="http://schemas.microsoft.com/office/drawing/2014/main" id="{781778F3-D3E1-83A9-5788-287F8EFC33DA}"/>
              </a:ext>
            </a:extLst>
          </p:cNvPr>
          <p:cNvGrpSpPr/>
          <p:nvPr/>
        </p:nvGrpSpPr>
        <p:grpSpPr>
          <a:xfrm>
            <a:off x="2094641" y="1352639"/>
            <a:ext cx="2975208" cy="453000"/>
            <a:chOff x="2094641" y="1352639"/>
            <a:chExt cx="2975208" cy="453000"/>
          </a:xfrm>
        </p:grpSpPr>
        <p:sp>
          <p:nvSpPr>
            <p:cNvPr id="20" name="矩形 19">
              <a:extLst>
                <a:ext uri="{FF2B5EF4-FFF2-40B4-BE49-F238E27FC236}">
                  <a16:creationId xmlns:a16="http://schemas.microsoft.com/office/drawing/2014/main" id="{C6415CBF-4A74-2AB7-8FF2-BBEFAD4814E1}"/>
                </a:ext>
              </a:extLst>
            </p:cNvPr>
            <p:cNvSpPr/>
            <p:nvPr/>
          </p:nvSpPr>
          <p:spPr>
            <a:xfrm>
              <a:off x="2094641" y="1352639"/>
              <a:ext cx="2975208" cy="45300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1D32E4D4-B615-AA2A-3221-379EE81573CB}"/>
                </a:ext>
              </a:extLst>
            </p:cNvPr>
            <p:cNvSpPr txBox="1"/>
            <p:nvPr/>
          </p:nvSpPr>
          <p:spPr>
            <a:xfrm>
              <a:off x="2358522" y="1394473"/>
              <a:ext cx="2447446" cy="369332"/>
            </a:xfrm>
            <a:prstGeom prst="rect">
              <a:avLst/>
            </a:prstGeom>
            <a:noFill/>
          </p:spPr>
          <p:txBody>
            <a:bodyPr wrap="square">
              <a:spAutoFit/>
            </a:bodyPr>
            <a:lstStyle/>
            <a:p>
              <a:pPr algn="ctr"/>
              <a:r>
                <a:rPr lang="zh-CN" altLang="en-US" sz="1800" b="1" dirty="0">
                  <a:solidFill>
                    <a:schemeClr val="accent1"/>
                  </a:solidFill>
                  <a:latin typeface="+mn-ea"/>
                </a:rPr>
                <a:t>细胞衰老</a:t>
              </a:r>
            </a:p>
          </p:txBody>
        </p:sp>
      </p:grpSp>
      <p:grpSp>
        <p:nvGrpSpPr>
          <p:cNvPr id="33" name="组合 32">
            <a:extLst>
              <a:ext uri="{FF2B5EF4-FFF2-40B4-BE49-F238E27FC236}">
                <a16:creationId xmlns:a16="http://schemas.microsoft.com/office/drawing/2014/main" id="{5AC3DF9D-FB0C-97AC-6FE7-ADE8D350EE37}"/>
              </a:ext>
            </a:extLst>
          </p:cNvPr>
          <p:cNvGrpSpPr/>
          <p:nvPr/>
        </p:nvGrpSpPr>
        <p:grpSpPr>
          <a:xfrm>
            <a:off x="6623010" y="1239316"/>
            <a:ext cx="3973490" cy="679647"/>
            <a:chOff x="6623010" y="1239316"/>
            <a:chExt cx="3973490" cy="679647"/>
          </a:xfrm>
        </p:grpSpPr>
        <p:sp>
          <p:nvSpPr>
            <p:cNvPr id="23" name="矩形 22">
              <a:extLst>
                <a:ext uri="{FF2B5EF4-FFF2-40B4-BE49-F238E27FC236}">
                  <a16:creationId xmlns:a16="http://schemas.microsoft.com/office/drawing/2014/main" id="{E52271CB-B515-064E-1831-9F33B448BDC4}"/>
                </a:ext>
              </a:extLst>
            </p:cNvPr>
            <p:cNvSpPr/>
            <p:nvPr/>
          </p:nvSpPr>
          <p:spPr>
            <a:xfrm>
              <a:off x="6623010" y="1239316"/>
              <a:ext cx="3973490" cy="679647"/>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a:extLst>
                <a:ext uri="{FF2B5EF4-FFF2-40B4-BE49-F238E27FC236}">
                  <a16:creationId xmlns:a16="http://schemas.microsoft.com/office/drawing/2014/main" id="{60D93154-5D85-711E-D68C-40980078AC06}"/>
                </a:ext>
              </a:extLst>
            </p:cNvPr>
            <p:cNvSpPr txBox="1"/>
            <p:nvPr/>
          </p:nvSpPr>
          <p:spPr>
            <a:xfrm>
              <a:off x="6767026" y="1255974"/>
              <a:ext cx="3685458" cy="646331"/>
            </a:xfrm>
            <a:prstGeom prst="rect">
              <a:avLst/>
            </a:prstGeom>
            <a:noFill/>
          </p:spPr>
          <p:txBody>
            <a:bodyPr wrap="square">
              <a:spAutoFit/>
            </a:bodyPr>
            <a:lstStyle/>
            <a:p>
              <a:pPr algn="ctr"/>
              <a:r>
                <a:rPr lang="zh-CN" altLang="en-US" sz="1800" b="1" dirty="0">
                  <a:solidFill>
                    <a:schemeClr val="accent1"/>
                  </a:solidFill>
                  <a:latin typeface="+mn-ea"/>
                </a:rPr>
                <a:t>骨血管生成</a:t>
              </a:r>
              <a:r>
                <a:rPr lang="en-US" altLang="zh-CN" sz="1800" b="1" dirty="0">
                  <a:solidFill>
                    <a:schemeClr val="accent1"/>
                  </a:solidFill>
                  <a:latin typeface="+mn-ea"/>
                </a:rPr>
                <a:t>-</a:t>
              </a:r>
              <a:r>
                <a:rPr lang="zh-CN" altLang="en-US" sz="1800" b="1" dirty="0">
                  <a:solidFill>
                    <a:schemeClr val="accent1"/>
                  </a:solidFill>
                  <a:latin typeface="+mn-ea"/>
                </a:rPr>
                <a:t>骨吸收</a:t>
              </a:r>
              <a:r>
                <a:rPr lang="en-US" altLang="zh-CN" sz="1800" b="1" dirty="0">
                  <a:solidFill>
                    <a:schemeClr val="accent1"/>
                  </a:solidFill>
                  <a:latin typeface="+mn-ea"/>
                </a:rPr>
                <a:t>-</a:t>
              </a:r>
              <a:r>
                <a:rPr lang="zh-CN" altLang="en-US" sz="1800" b="1" dirty="0">
                  <a:solidFill>
                    <a:schemeClr val="accent1"/>
                  </a:solidFill>
                  <a:latin typeface="+mn-ea"/>
                </a:rPr>
                <a:t>骨形成偶联的</a:t>
              </a:r>
            </a:p>
            <a:p>
              <a:pPr algn="ctr"/>
              <a:r>
                <a:rPr lang="zh-CN" altLang="en-US" sz="1800" b="1" dirty="0">
                  <a:solidFill>
                    <a:schemeClr val="accent1"/>
                  </a:solidFill>
                  <a:latin typeface="+mn-ea"/>
                </a:rPr>
                <a:t>三元调控理论</a:t>
              </a:r>
            </a:p>
          </p:txBody>
        </p:sp>
      </p:grpSp>
      <p:sp>
        <p:nvSpPr>
          <p:cNvPr id="26" name="矩形 25">
            <a:extLst>
              <a:ext uri="{FF2B5EF4-FFF2-40B4-BE49-F238E27FC236}">
                <a16:creationId xmlns:a16="http://schemas.microsoft.com/office/drawing/2014/main" id="{43E2AC2F-A577-BD42-89A0-8237169DC689}"/>
              </a:ext>
            </a:extLst>
          </p:cNvPr>
          <p:cNvSpPr/>
          <p:nvPr/>
        </p:nvSpPr>
        <p:spPr>
          <a:xfrm>
            <a:off x="1824574" y="3764643"/>
            <a:ext cx="3515342" cy="45300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a:extLst>
              <a:ext uri="{FF2B5EF4-FFF2-40B4-BE49-F238E27FC236}">
                <a16:creationId xmlns:a16="http://schemas.microsoft.com/office/drawing/2014/main" id="{9692B7B6-133E-CA65-AD57-3FFF09EF4C82}"/>
              </a:ext>
            </a:extLst>
          </p:cNvPr>
          <p:cNvSpPr txBox="1"/>
          <p:nvPr/>
        </p:nvSpPr>
        <p:spPr>
          <a:xfrm>
            <a:off x="2136361" y="3806477"/>
            <a:ext cx="2891768"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肠道菌群和骨免疫紊乱</a:t>
            </a:r>
          </a:p>
        </p:txBody>
      </p:sp>
      <p:sp>
        <p:nvSpPr>
          <p:cNvPr id="29" name="矩形 28">
            <a:extLst>
              <a:ext uri="{FF2B5EF4-FFF2-40B4-BE49-F238E27FC236}">
                <a16:creationId xmlns:a16="http://schemas.microsoft.com/office/drawing/2014/main" id="{AB60F1A6-7351-3523-EF9C-F6538AA0A291}"/>
              </a:ext>
            </a:extLst>
          </p:cNvPr>
          <p:cNvSpPr/>
          <p:nvPr/>
        </p:nvSpPr>
        <p:spPr>
          <a:xfrm>
            <a:off x="6623010" y="3651320"/>
            <a:ext cx="3973490" cy="679647"/>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a:extLst>
              <a:ext uri="{FF2B5EF4-FFF2-40B4-BE49-F238E27FC236}">
                <a16:creationId xmlns:a16="http://schemas.microsoft.com/office/drawing/2014/main" id="{BED7B9AC-A2D2-859F-6818-B15D32333F00}"/>
              </a:ext>
            </a:extLst>
          </p:cNvPr>
          <p:cNvSpPr txBox="1"/>
          <p:nvPr/>
        </p:nvSpPr>
        <p:spPr>
          <a:xfrm>
            <a:off x="7132709" y="3667978"/>
            <a:ext cx="2954092" cy="646331"/>
          </a:xfrm>
          <a:prstGeom prst="rect">
            <a:avLst/>
          </a:prstGeom>
          <a:noFill/>
        </p:spPr>
        <p:txBody>
          <a:bodyPr wrap="square">
            <a:spAutoFit/>
          </a:bodyPr>
          <a:lstStyle/>
          <a:p>
            <a:pPr algn="ctr"/>
            <a:r>
              <a:rPr lang="zh-CN" altLang="en-US" sz="1800" b="1" dirty="0">
                <a:solidFill>
                  <a:schemeClr val="accent2">
                    <a:lumMod val="75000"/>
                  </a:schemeClr>
                </a:solidFill>
                <a:latin typeface="+mn-ea"/>
              </a:rPr>
              <a:t>骨形态发生蛋白</a:t>
            </a:r>
            <a:r>
              <a:rPr lang="en-US" altLang="zh-CN" sz="1800" b="1" dirty="0">
                <a:solidFill>
                  <a:schemeClr val="accent2">
                    <a:lumMod val="75000"/>
                  </a:schemeClr>
                </a:solidFill>
                <a:latin typeface="+mn-ea"/>
              </a:rPr>
              <a:t>9</a:t>
            </a:r>
            <a:r>
              <a:rPr lang="zh-CN" altLang="en-US" sz="1800" b="1" dirty="0">
                <a:solidFill>
                  <a:schemeClr val="accent2">
                    <a:lumMod val="75000"/>
                  </a:schemeClr>
                </a:solidFill>
                <a:latin typeface="+mn-ea"/>
              </a:rPr>
              <a:t>成骨细胞能量代谢铁稳态等</a:t>
            </a:r>
          </a:p>
        </p:txBody>
      </p:sp>
      <p:sp>
        <p:nvSpPr>
          <p:cNvPr id="7" name="文本占位符 6">
            <a:extLst>
              <a:ext uri="{FF2B5EF4-FFF2-40B4-BE49-F238E27FC236}">
                <a16:creationId xmlns:a16="http://schemas.microsoft.com/office/drawing/2014/main" id="{EE4ACFCB-C671-39C3-CB8B-B35D06F81E26}"/>
              </a:ext>
            </a:extLst>
          </p:cNvPr>
          <p:cNvSpPr>
            <a:spLocks noGrp="1"/>
          </p:cNvSpPr>
          <p:nvPr>
            <p:ph type="body" sz="quarter" idx="10"/>
          </p:nvPr>
        </p:nvSpPr>
        <p:spPr/>
        <p:txBody>
          <a:bodyPr/>
          <a:lstStyle/>
          <a:p>
            <a:r>
              <a:rPr lang="zh-CN" altLang="en-US" dirty="0"/>
              <a:t>国内对原发性骨质疏松症发病机制研究的新进展</a:t>
            </a:r>
          </a:p>
        </p:txBody>
      </p:sp>
      <p:sp>
        <p:nvSpPr>
          <p:cNvPr id="8" name="文本占位符 7">
            <a:extLst>
              <a:ext uri="{FF2B5EF4-FFF2-40B4-BE49-F238E27FC236}">
                <a16:creationId xmlns:a16="http://schemas.microsoft.com/office/drawing/2014/main" id="{9F88A840-CC82-74F2-4698-1CDD3E4E5CD8}"/>
              </a:ext>
            </a:extLst>
          </p:cNvPr>
          <p:cNvSpPr>
            <a:spLocks noGrp="1"/>
          </p:cNvSpPr>
          <p:nvPr>
            <p:ph type="body" sz="quarter" idx="11"/>
          </p:nvPr>
        </p:nvSpPr>
        <p:spPr>
          <a:xfrm>
            <a:off x="482600" y="6042758"/>
            <a:ext cx="10977996" cy="553998"/>
          </a:xfrm>
        </p:spPr>
        <p:txBody>
          <a:bodyPr numCol="2"/>
          <a:lstStyle/>
          <a:p>
            <a:r>
              <a:rPr lang="en-US" altLang="zh-CN" sz="600" dirty="0">
                <a:latin typeface="+mn-ea"/>
              </a:rPr>
              <a:t>Liu X, Wan M. A tale of the good and bad: Cell senescence in bone homeostasis and disease. Int Rev Cell Mol Biol. 2019;346:97-128.</a:t>
            </a:r>
          </a:p>
          <a:p>
            <a:r>
              <a:rPr lang="en-US" altLang="zh-CN" sz="600" dirty="0" err="1">
                <a:latin typeface="+mn-ea"/>
              </a:rPr>
              <a:t>Locantore</a:t>
            </a:r>
            <a:r>
              <a:rPr lang="en-US" altLang="zh-CN" sz="600" dirty="0">
                <a:latin typeface="+mn-ea"/>
              </a:rPr>
              <a:t> P, Del </a:t>
            </a:r>
            <a:r>
              <a:rPr lang="en-US" altLang="zh-CN" sz="600" dirty="0" err="1">
                <a:latin typeface="+mn-ea"/>
              </a:rPr>
              <a:t>Gatto</a:t>
            </a:r>
            <a:r>
              <a:rPr lang="en-US" altLang="zh-CN" sz="600" dirty="0">
                <a:latin typeface="+mn-ea"/>
              </a:rPr>
              <a:t> V, </a:t>
            </a:r>
            <a:r>
              <a:rPr lang="en-US" altLang="zh-CN" sz="600" dirty="0" err="1">
                <a:latin typeface="+mn-ea"/>
              </a:rPr>
              <a:t>Gelli</a:t>
            </a:r>
            <a:r>
              <a:rPr lang="en-US" altLang="zh-CN" sz="600" dirty="0">
                <a:latin typeface="+mn-ea"/>
              </a:rPr>
              <a:t> S, </a:t>
            </a:r>
            <a:r>
              <a:rPr lang="en-US" altLang="zh-CN" sz="600" dirty="0" err="1">
                <a:latin typeface="+mn-ea"/>
              </a:rPr>
              <a:t>Paragliola</a:t>
            </a:r>
            <a:r>
              <a:rPr lang="en-US" altLang="zh-CN" sz="600" dirty="0">
                <a:latin typeface="+mn-ea"/>
              </a:rPr>
              <a:t> RM, </a:t>
            </a:r>
            <a:r>
              <a:rPr lang="en-US" altLang="zh-CN" sz="600" dirty="0" err="1">
                <a:latin typeface="+mn-ea"/>
              </a:rPr>
              <a:t>Pontecorvi</a:t>
            </a:r>
            <a:r>
              <a:rPr lang="en-US" altLang="zh-CN" sz="600" dirty="0">
                <a:latin typeface="+mn-ea"/>
              </a:rPr>
              <a:t> A. The Interplay between Immune System and Microbiota in Osteoporosis. Mediators </a:t>
            </a:r>
            <a:r>
              <a:rPr lang="en-US" altLang="zh-CN" sz="600" dirty="0" err="1">
                <a:latin typeface="+mn-ea"/>
              </a:rPr>
              <a:t>Inflamm</a:t>
            </a:r>
            <a:r>
              <a:rPr lang="en-US" altLang="zh-CN" sz="600" dirty="0">
                <a:latin typeface="+mn-ea"/>
              </a:rPr>
              <a:t>. 2020;2020:3686749.</a:t>
            </a:r>
          </a:p>
          <a:p>
            <a:r>
              <a:rPr lang="en-US" altLang="zh-CN" sz="600" dirty="0" err="1">
                <a:latin typeface="+mn-ea"/>
              </a:rPr>
              <a:t>Xie</a:t>
            </a:r>
            <a:r>
              <a:rPr lang="en-US" altLang="zh-CN" sz="600" dirty="0">
                <a:latin typeface="+mn-ea"/>
              </a:rPr>
              <a:t> H, Cui Z, Wang L, Xia Z, Hu Y, Xian L, Li C, </a:t>
            </a:r>
            <a:r>
              <a:rPr lang="en-US" altLang="zh-CN" sz="600" dirty="0" err="1">
                <a:latin typeface="+mn-ea"/>
              </a:rPr>
              <a:t>Xie</a:t>
            </a:r>
            <a:r>
              <a:rPr lang="en-US" altLang="zh-CN" sz="600" dirty="0">
                <a:latin typeface="+mn-ea"/>
              </a:rPr>
              <a:t> L, Crane J, Wan M, Zhen G, </a:t>
            </a:r>
            <a:r>
              <a:rPr lang="en-US" altLang="zh-CN" sz="600" dirty="0" err="1">
                <a:latin typeface="+mn-ea"/>
              </a:rPr>
              <a:t>Bian</a:t>
            </a:r>
            <a:r>
              <a:rPr lang="en-US" altLang="zh-CN" sz="600" dirty="0">
                <a:latin typeface="+mn-ea"/>
              </a:rPr>
              <a:t> Q, Yu B, Chang W, </a:t>
            </a:r>
            <a:r>
              <a:rPr lang="en-US" altLang="zh-CN" sz="600" dirty="0" err="1">
                <a:latin typeface="+mn-ea"/>
              </a:rPr>
              <a:t>Qiu</a:t>
            </a:r>
            <a:r>
              <a:rPr lang="en-US" altLang="zh-CN" sz="600" dirty="0">
                <a:latin typeface="+mn-ea"/>
              </a:rPr>
              <a:t> T, </a:t>
            </a:r>
            <a:r>
              <a:rPr lang="en-US" altLang="zh-CN" sz="600" dirty="0" err="1">
                <a:latin typeface="+mn-ea"/>
              </a:rPr>
              <a:t>Pickarski</a:t>
            </a:r>
            <a:r>
              <a:rPr lang="en-US" altLang="zh-CN" sz="600" dirty="0">
                <a:latin typeface="+mn-ea"/>
              </a:rPr>
              <a:t> M, Duong LT, Windle JJ, Luo X, Liao E, Cao X. PDGF-BB secreted by preosteoclasts induces angiogenesis during coupling with osteogenesis. Nat Med. 2014;20(11):1270-1278.</a:t>
            </a:r>
          </a:p>
          <a:p>
            <a:r>
              <a:rPr lang="en-US" altLang="zh-CN" sz="600" dirty="0">
                <a:latin typeface="+mn-ea"/>
              </a:rPr>
              <a:t>Zhou YM, Yang YY, Jing YX, Yuan TJ, Sun LH, Tao B, Liu JM, Zhao HY. BMP9 Reduces Bone Loss in Ovariectomized Mice by Dual Regulation of Bone Remodeling. J Bone Miner Res. 2020;35(5):978-993.</a:t>
            </a:r>
          </a:p>
          <a:p>
            <a:r>
              <a:rPr lang="en-US" altLang="zh-CN" sz="600" dirty="0" err="1">
                <a:latin typeface="+mn-ea"/>
              </a:rPr>
              <a:t>Esen</a:t>
            </a:r>
            <a:r>
              <a:rPr lang="en-US" altLang="zh-CN" sz="600" dirty="0">
                <a:latin typeface="+mn-ea"/>
              </a:rPr>
              <a:t> E, Lee SY, </a:t>
            </a:r>
            <a:r>
              <a:rPr lang="en-US" altLang="zh-CN" sz="600" dirty="0" err="1">
                <a:latin typeface="+mn-ea"/>
              </a:rPr>
              <a:t>Wice</a:t>
            </a:r>
            <a:r>
              <a:rPr lang="en-US" altLang="zh-CN" sz="600" dirty="0">
                <a:latin typeface="+mn-ea"/>
              </a:rPr>
              <a:t> BM, Long F. PTH Promotes Bone Anabolism by Stimulating Aerobic Glycolysis via IGF Signaling. J Bone Miner Res. 2015;30(11):1959-1968.</a:t>
            </a:r>
          </a:p>
          <a:p>
            <a:r>
              <a:rPr lang="en-US" altLang="zh-CN" sz="600" dirty="0">
                <a:latin typeface="+mn-ea"/>
              </a:rPr>
              <a:t>Li GF, Pan YZ, Sirois P, Li K, Xu YJ. Iron homeostasis in osteoporosis and its clinical implications. </a:t>
            </a:r>
            <a:r>
              <a:rPr lang="en-US" altLang="zh-CN" sz="600" dirty="0" err="1">
                <a:latin typeface="+mn-ea"/>
              </a:rPr>
              <a:t>Osteoporos</a:t>
            </a:r>
            <a:r>
              <a:rPr lang="en-US" altLang="zh-CN" sz="600" dirty="0">
                <a:latin typeface="+mn-ea"/>
              </a:rPr>
              <a:t> Int. 2012;23(10):2403-2408.</a:t>
            </a:r>
          </a:p>
          <a:p>
            <a:r>
              <a:rPr lang="zh-CN" altLang="en-US" sz="600" dirty="0">
                <a:latin typeface="+mn-ea"/>
              </a:rPr>
              <a:t>李光飞</a:t>
            </a:r>
            <a:r>
              <a:rPr lang="en-US" altLang="zh-CN" sz="600" dirty="0">
                <a:latin typeface="+mn-ea"/>
              </a:rPr>
              <a:t>,</a:t>
            </a:r>
            <a:r>
              <a:rPr lang="zh-CN" altLang="en-US" sz="600" dirty="0">
                <a:latin typeface="+mn-ea"/>
              </a:rPr>
              <a:t>张辉</a:t>
            </a:r>
            <a:r>
              <a:rPr lang="en-US" altLang="zh-CN" sz="600" dirty="0">
                <a:latin typeface="+mn-ea"/>
              </a:rPr>
              <a:t>,</a:t>
            </a:r>
            <a:r>
              <a:rPr lang="zh-CN" altLang="en-US" sz="600" dirty="0">
                <a:latin typeface="+mn-ea"/>
              </a:rPr>
              <a:t>王爱飞</a:t>
            </a:r>
            <a:r>
              <a:rPr lang="en-US" altLang="zh-CN" sz="600" dirty="0">
                <a:latin typeface="+mn-ea"/>
              </a:rPr>
              <a:t>,</a:t>
            </a:r>
            <a:r>
              <a:rPr lang="zh-CN" altLang="en-US" sz="600" dirty="0">
                <a:latin typeface="+mn-ea"/>
              </a:rPr>
              <a:t>等</a:t>
            </a:r>
            <a:r>
              <a:rPr lang="en-US" altLang="zh-CN" sz="600" dirty="0">
                <a:latin typeface="+mn-ea"/>
              </a:rPr>
              <a:t>. </a:t>
            </a:r>
            <a:r>
              <a:rPr lang="zh-CN" altLang="en-US" sz="600" dirty="0">
                <a:latin typeface="+mn-ea"/>
              </a:rPr>
              <a:t>铁蓄积通过干扰</a:t>
            </a:r>
            <a:r>
              <a:rPr lang="en-US" altLang="zh-CN" sz="600" dirty="0" err="1">
                <a:latin typeface="+mn-ea"/>
              </a:rPr>
              <a:t>Wnt</a:t>
            </a:r>
            <a:r>
              <a:rPr lang="zh-CN" altLang="en-US" sz="600" dirty="0">
                <a:latin typeface="+mn-ea"/>
              </a:rPr>
              <a:t>信号通路导致骨质疏松</a:t>
            </a:r>
            <a:r>
              <a:rPr lang="en-US" altLang="zh-CN" sz="600" dirty="0">
                <a:latin typeface="+mn-ea"/>
              </a:rPr>
              <a:t>[J]. </a:t>
            </a:r>
            <a:r>
              <a:rPr lang="zh-CN" altLang="en-US" sz="600" dirty="0">
                <a:latin typeface="+mn-ea"/>
              </a:rPr>
              <a:t>中华内分泌代谢杂志</a:t>
            </a:r>
            <a:r>
              <a:rPr lang="en-US" altLang="zh-CN" sz="600" dirty="0">
                <a:latin typeface="+mn-ea"/>
              </a:rPr>
              <a:t>,2019,35(12):1061-1064. </a:t>
            </a:r>
          </a:p>
        </p:txBody>
      </p:sp>
      <p:sp>
        <p:nvSpPr>
          <p:cNvPr id="27" name="标题 1"/>
          <p:cNvSpPr>
            <a:spLocks noGrp="1"/>
          </p:cNvSpPr>
          <p:nvPr>
            <p:ph type="title" idx="4294967295"/>
          </p:nvPr>
        </p:nvSpPr>
        <p:spPr>
          <a:xfrm>
            <a:off x="635494" y="-931911"/>
            <a:ext cx="8496300" cy="579438"/>
          </a:xfrm>
        </p:spPr>
        <p:txBody>
          <a:bodyPr>
            <a:normAutofit/>
          </a:bodyPr>
          <a:lstStyle/>
          <a:p>
            <a:r>
              <a:rPr lang="zh-CN" altLang="en-US" sz="2800" b="1" dirty="0">
                <a:latin typeface="微软雅黑" panose="020B0503020204020204" pitchFamily="34" charset="-122"/>
                <a:ea typeface="微软雅黑" panose="020B0503020204020204" pitchFamily="34" charset="-122"/>
              </a:rPr>
              <a:t>国内对原发性骨质疏松症发病机制研究的新进展</a:t>
            </a:r>
          </a:p>
        </p:txBody>
      </p:sp>
      <p:sp>
        <p:nvSpPr>
          <p:cNvPr id="46" name="íṧḻîďê">
            <a:extLst>
              <a:ext uri="{FF2B5EF4-FFF2-40B4-BE49-F238E27FC236}">
                <a16:creationId xmlns:a16="http://schemas.microsoft.com/office/drawing/2014/main" id="{06C516F3-BAAF-BFA3-BC58-EBC438F4A0E0}"/>
              </a:ext>
            </a:extLst>
          </p:cNvPr>
          <p:cNvSpPr/>
          <p:nvPr/>
        </p:nvSpPr>
        <p:spPr>
          <a:xfrm>
            <a:off x="1798762" y="2330413"/>
            <a:ext cx="3566966" cy="658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ctr">
              <a:lnSpc>
                <a:spcPct val="120000"/>
              </a:lnSpc>
            </a:pPr>
            <a:r>
              <a:rPr kumimoji="1" lang="zh-CN" altLang="en-US" sz="1600" dirty="0">
                <a:solidFill>
                  <a:srgbClr val="080808"/>
                </a:solidFill>
                <a:latin typeface="微软雅黑" panose="020B0503020204020204" pitchFamily="34" charset="-122"/>
                <a:ea typeface="微软雅黑" panose="020B0503020204020204" pitchFamily="34" charset="-122"/>
              </a:rPr>
              <a:t>细胞衰老被认为是独立于雌激素不足导致骨质疏松的重要机制</a:t>
            </a:r>
          </a:p>
        </p:txBody>
      </p:sp>
      <p:sp>
        <p:nvSpPr>
          <p:cNvPr id="42" name="išļiḋê">
            <a:extLst>
              <a:ext uri="{FF2B5EF4-FFF2-40B4-BE49-F238E27FC236}">
                <a16:creationId xmlns:a16="http://schemas.microsoft.com/office/drawing/2014/main" id="{ED866A63-1A6F-7924-916B-4FF184DBBE52}"/>
              </a:ext>
            </a:extLst>
          </p:cNvPr>
          <p:cNvSpPr/>
          <p:nvPr/>
        </p:nvSpPr>
        <p:spPr>
          <a:xfrm>
            <a:off x="6691696" y="2330413"/>
            <a:ext cx="4082698" cy="658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ctr">
              <a:lnSpc>
                <a:spcPct val="120000"/>
              </a:lnSpc>
            </a:pPr>
            <a:r>
              <a:rPr kumimoji="1" lang="zh-CN" altLang="en-US" sz="1600" dirty="0">
                <a:solidFill>
                  <a:srgbClr val="080808"/>
                </a:solidFill>
                <a:latin typeface="微软雅黑" panose="020B0503020204020204" pitchFamily="34" charset="-122"/>
                <a:ea typeface="微软雅黑" panose="020B0503020204020204" pitchFamily="34" charset="-122"/>
              </a:rPr>
              <a:t>骨血管生成</a:t>
            </a:r>
            <a:r>
              <a:rPr kumimoji="1" lang="en-US" altLang="zh-CN" sz="1600" dirty="0">
                <a:solidFill>
                  <a:srgbClr val="080808"/>
                </a:solidFill>
                <a:latin typeface="微软雅黑" panose="020B0503020204020204" pitchFamily="34" charset="-122"/>
                <a:ea typeface="微软雅黑" panose="020B0503020204020204" pitchFamily="34" charset="-122"/>
              </a:rPr>
              <a:t>-</a:t>
            </a:r>
            <a:r>
              <a:rPr kumimoji="1" lang="zh-CN" altLang="en-US" sz="1600" dirty="0">
                <a:solidFill>
                  <a:srgbClr val="080808"/>
                </a:solidFill>
                <a:latin typeface="微软雅黑" panose="020B0503020204020204" pitchFamily="34" charset="-122"/>
                <a:ea typeface="微软雅黑" panose="020B0503020204020204" pitchFamily="34" charset="-122"/>
              </a:rPr>
              <a:t>骨吸收</a:t>
            </a:r>
            <a:r>
              <a:rPr kumimoji="1" lang="en-US" altLang="zh-CN" sz="1600" dirty="0">
                <a:solidFill>
                  <a:srgbClr val="080808"/>
                </a:solidFill>
                <a:latin typeface="微软雅黑" panose="020B0503020204020204" pitchFamily="34" charset="-122"/>
                <a:ea typeface="微软雅黑" panose="020B0503020204020204" pitchFamily="34" charset="-122"/>
              </a:rPr>
              <a:t>-</a:t>
            </a:r>
            <a:r>
              <a:rPr kumimoji="1" lang="zh-CN" altLang="en-US" sz="1600" dirty="0">
                <a:solidFill>
                  <a:srgbClr val="080808"/>
                </a:solidFill>
                <a:latin typeface="微软雅黑" panose="020B0503020204020204" pitchFamily="34" charset="-122"/>
                <a:ea typeface="微软雅黑" panose="020B0503020204020204" pitchFamily="34" charset="-122"/>
              </a:rPr>
              <a:t>骨形成偶联的三元调控理论的提出，丰富了骨质疏松症的发病机制</a:t>
            </a:r>
          </a:p>
        </p:txBody>
      </p:sp>
      <p:sp>
        <p:nvSpPr>
          <p:cNvPr id="38" name="ïşḷîḍè">
            <a:extLst>
              <a:ext uri="{FF2B5EF4-FFF2-40B4-BE49-F238E27FC236}">
                <a16:creationId xmlns:a16="http://schemas.microsoft.com/office/drawing/2014/main" id="{7B201EFC-39C7-E1AC-A94D-D9BF18B9EFE1}"/>
              </a:ext>
            </a:extLst>
          </p:cNvPr>
          <p:cNvSpPr/>
          <p:nvPr/>
        </p:nvSpPr>
        <p:spPr>
          <a:xfrm>
            <a:off x="2333985" y="4743968"/>
            <a:ext cx="2496521" cy="658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ctr">
              <a:lnSpc>
                <a:spcPct val="120000"/>
              </a:lnSpc>
            </a:pPr>
            <a:r>
              <a:rPr kumimoji="1" lang="zh-CN" altLang="en-US" sz="1600" dirty="0">
                <a:solidFill>
                  <a:srgbClr val="080808"/>
                </a:solidFill>
                <a:latin typeface="微软雅黑" panose="020B0503020204020204" pitchFamily="34" charset="-122"/>
                <a:ea typeface="微软雅黑" panose="020B0503020204020204" pitchFamily="34" charset="-122"/>
              </a:rPr>
              <a:t>肠道菌群和骨免疫紊乱也参与骨质疏松的发病机制</a:t>
            </a:r>
          </a:p>
        </p:txBody>
      </p:sp>
      <p:sp>
        <p:nvSpPr>
          <p:cNvPr id="34" name="iṡlíḋe">
            <a:extLst>
              <a:ext uri="{FF2B5EF4-FFF2-40B4-BE49-F238E27FC236}">
                <a16:creationId xmlns:a16="http://schemas.microsoft.com/office/drawing/2014/main" id="{BC66B981-F2AE-9192-C44E-04BCDC05B026}"/>
              </a:ext>
            </a:extLst>
          </p:cNvPr>
          <p:cNvSpPr/>
          <p:nvPr/>
        </p:nvSpPr>
        <p:spPr>
          <a:xfrm>
            <a:off x="6270548" y="4743968"/>
            <a:ext cx="4678414" cy="658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gn="ctr">
              <a:lnSpc>
                <a:spcPct val="120000"/>
              </a:lnSpc>
            </a:pPr>
            <a:r>
              <a:rPr kumimoji="1" lang="zh-CN" altLang="en-US" sz="1600" dirty="0">
                <a:solidFill>
                  <a:srgbClr val="080808"/>
                </a:solidFill>
                <a:latin typeface="微软雅黑" panose="020B0503020204020204" pitchFamily="34" charset="-122"/>
                <a:ea typeface="微软雅黑" panose="020B0503020204020204" pitchFamily="34" charset="-122"/>
              </a:rPr>
              <a:t>骨形态发生蛋白</a:t>
            </a:r>
            <a:r>
              <a:rPr kumimoji="1" lang="en-US" altLang="zh-CN" sz="1600" dirty="0">
                <a:solidFill>
                  <a:srgbClr val="080808"/>
                </a:solidFill>
                <a:latin typeface="微软雅黑" panose="020B0503020204020204" pitchFamily="34" charset="-122"/>
                <a:ea typeface="微软雅黑" panose="020B0503020204020204" pitchFamily="34" charset="-122"/>
              </a:rPr>
              <a:t>9</a:t>
            </a:r>
            <a:r>
              <a:rPr kumimoji="1" lang="zh-CN" altLang="en-US" sz="1600" dirty="0">
                <a:solidFill>
                  <a:srgbClr val="080808"/>
                </a:solidFill>
                <a:latin typeface="微软雅黑" panose="020B0503020204020204" pitchFamily="34" charset="-122"/>
                <a:ea typeface="微软雅黑" panose="020B0503020204020204" pitchFamily="34" charset="-122"/>
              </a:rPr>
              <a:t>、成骨细胞能量代谢以及铁稳态在骨质疏松症发生发展过程中均发挥了作用</a:t>
            </a:r>
          </a:p>
        </p:txBody>
      </p:sp>
      <p:sp>
        <p:nvSpPr>
          <p:cNvPr id="2" name="文本框 1">
            <a:extLst>
              <a:ext uri="{FF2B5EF4-FFF2-40B4-BE49-F238E27FC236}">
                <a16:creationId xmlns:a16="http://schemas.microsoft.com/office/drawing/2014/main" id="{7F00BBA2-B9B2-38A1-ABD4-FFB5CE781135}"/>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A9B26056-DDFC-2976-322F-BC3A7C73CDA0}"/>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8D8B5CAF-3E56-0B10-B674-DABDC987C9A6}"/>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B4A7BA7-D38A-327B-2D78-510E308545B3}"/>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D522144-1D53-59A3-91B5-00CF87F01242}"/>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CB85DB9-C596-2C68-EC52-08A531323E52}"/>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C4E6F29-948B-C377-8511-88CCDF19B890}"/>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377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F20AEF24-50EB-B6BB-5CF3-F016F0E0B811}"/>
              </a:ext>
            </a:extLst>
          </p:cNvPr>
          <p:cNvSpPr>
            <a:spLocks noGrp="1"/>
          </p:cNvSpPr>
          <p:nvPr>
            <p:ph type="body" sz="quarter" idx="10"/>
          </p:nvPr>
        </p:nvSpPr>
        <p:spPr/>
        <p:txBody>
          <a:bodyPr/>
          <a:lstStyle/>
          <a:p>
            <a:r>
              <a:rPr lang="zh-CN" altLang="en-US" dirty="0"/>
              <a:t>遗传机制：近</a:t>
            </a:r>
            <a:r>
              <a:rPr lang="en-US" altLang="zh-CN" dirty="0"/>
              <a:t>600</a:t>
            </a:r>
            <a:r>
              <a:rPr lang="zh-CN" altLang="en-US" dirty="0"/>
              <a:t>个基因座位与骨密度、骨质疏松症和骨折相关</a:t>
            </a:r>
          </a:p>
        </p:txBody>
      </p:sp>
      <p:sp>
        <p:nvSpPr>
          <p:cNvPr id="8" name="文本占位符 7">
            <a:extLst>
              <a:ext uri="{FF2B5EF4-FFF2-40B4-BE49-F238E27FC236}">
                <a16:creationId xmlns:a16="http://schemas.microsoft.com/office/drawing/2014/main" id="{85E00E8C-0227-D6F2-1B73-1C67B4991ED8}"/>
              </a:ext>
            </a:extLst>
          </p:cNvPr>
          <p:cNvSpPr>
            <a:spLocks noGrp="1"/>
          </p:cNvSpPr>
          <p:nvPr>
            <p:ph type="body" sz="quarter" idx="11"/>
          </p:nvPr>
        </p:nvSpPr>
        <p:spPr/>
        <p:txBody>
          <a:bodyPr/>
          <a:lstStyle/>
          <a:p>
            <a:r>
              <a:rPr lang="en-US" altLang="zh-CN"/>
              <a:t>Zhu X, Bai W, Zheng H. Twelve years of GWAS discoveries for osteoporosis and related traits: advances, challenges and applications [J]. Bone Research, 2021, 9: 23.</a:t>
            </a:r>
          </a:p>
        </p:txBody>
      </p:sp>
      <p:sp>
        <p:nvSpPr>
          <p:cNvPr id="10" name="MH_Text_1">
            <a:extLst>
              <a:ext uri="{FF2B5EF4-FFF2-40B4-BE49-F238E27FC236}">
                <a16:creationId xmlns:a16="http://schemas.microsoft.com/office/drawing/2014/main" id="{43CE6B64-8DB1-4AD4-80C1-10BB34C45FA3}"/>
              </a:ext>
            </a:extLst>
          </p:cNvPr>
          <p:cNvSpPr/>
          <p:nvPr/>
        </p:nvSpPr>
        <p:spPr>
          <a:xfrm>
            <a:off x="482599" y="800099"/>
            <a:ext cx="11229976" cy="1075785"/>
          </a:xfrm>
          <a:prstGeom prst="roundRect">
            <a:avLst>
              <a:gd name="adj" fmla="val 870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a:extLst>
              <a:ext uri="{FF2B5EF4-FFF2-40B4-BE49-F238E27FC236}">
                <a16:creationId xmlns:a16="http://schemas.microsoft.com/office/drawing/2014/main" id="{51CB9035-127E-54B8-7786-FC208840793A}"/>
              </a:ext>
            </a:extLst>
          </p:cNvPr>
          <p:cNvGrpSpPr/>
          <p:nvPr/>
        </p:nvGrpSpPr>
        <p:grpSpPr>
          <a:xfrm>
            <a:off x="590630" y="880141"/>
            <a:ext cx="10329906" cy="915701"/>
            <a:chOff x="590630" y="883155"/>
            <a:chExt cx="10329906" cy="915701"/>
          </a:xfrm>
        </p:grpSpPr>
        <p:grpSp>
          <p:nvGrpSpPr>
            <p:cNvPr id="20" name="组合 19">
              <a:extLst>
                <a:ext uri="{FF2B5EF4-FFF2-40B4-BE49-F238E27FC236}">
                  <a16:creationId xmlns:a16="http://schemas.microsoft.com/office/drawing/2014/main" id="{F1C843A8-57C2-9493-945A-999626E545B3}"/>
                </a:ext>
              </a:extLst>
            </p:cNvPr>
            <p:cNvGrpSpPr/>
            <p:nvPr/>
          </p:nvGrpSpPr>
          <p:grpSpPr>
            <a:xfrm>
              <a:off x="590630" y="883155"/>
              <a:ext cx="10138822" cy="338554"/>
              <a:chOff x="590630" y="883155"/>
              <a:chExt cx="10138822" cy="338554"/>
            </a:xfrm>
          </p:grpSpPr>
          <p:sp>
            <p:nvSpPr>
              <p:cNvPr id="11" name="矩形 10">
                <a:extLst>
                  <a:ext uri="{FF2B5EF4-FFF2-40B4-BE49-F238E27FC236}">
                    <a16:creationId xmlns:a16="http://schemas.microsoft.com/office/drawing/2014/main" id="{B43FE471-2798-AA81-C2B1-0C3A12B363C1}"/>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骨质疏松症及其骨折的发生是遗传因素和非遗传因素交互作用的结果</a:t>
                </a:r>
              </a:p>
            </p:txBody>
          </p:sp>
          <p:grpSp>
            <p:nvGrpSpPr>
              <p:cNvPr id="12" name="组合 11">
                <a:extLst>
                  <a:ext uri="{FF2B5EF4-FFF2-40B4-BE49-F238E27FC236}">
                    <a16:creationId xmlns:a16="http://schemas.microsoft.com/office/drawing/2014/main" id="{903B015E-E1F7-9399-1C91-48347B818551}"/>
                  </a:ext>
                </a:extLst>
              </p:cNvPr>
              <p:cNvGrpSpPr/>
              <p:nvPr/>
            </p:nvGrpSpPr>
            <p:grpSpPr>
              <a:xfrm>
                <a:off x="590630" y="946041"/>
                <a:ext cx="212783" cy="212783"/>
                <a:chOff x="3964074" y="3135486"/>
                <a:chExt cx="212783" cy="212783"/>
              </a:xfrm>
            </p:grpSpPr>
            <p:sp>
              <p:nvSpPr>
                <p:cNvPr id="13" name="椭圆 12">
                  <a:extLst>
                    <a:ext uri="{FF2B5EF4-FFF2-40B4-BE49-F238E27FC236}">
                      <a16:creationId xmlns:a16="http://schemas.microsoft.com/office/drawing/2014/main" id="{5D909CF8-52F3-8120-9F81-CA2BFB954E4E}"/>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任意多边形: 形状 75">
                  <a:extLst>
                    <a:ext uri="{FF2B5EF4-FFF2-40B4-BE49-F238E27FC236}">
                      <a16:creationId xmlns:a16="http://schemas.microsoft.com/office/drawing/2014/main" id="{7FDDD56A-ABA1-5CA9-D396-58E96D3DE305}"/>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9" name="组合 18">
              <a:extLst>
                <a:ext uri="{FF2B5EF4-FFF2-40B4-BE49-F238E27FC236}">
                  <a16:creationId xmlns:a16="http://schemas.microsoft.com/office/drawing/2014/main" id="{01F991A7-D372-E1A9-6AED-4A1878A986D5}"/>
                </a:ext>
              </a:extLst>
            </p:cNvPr>
            <p:cNvGrpSpPr/>
            <p:nvPr/>
          </p:nvGrpSpPr>
          <p:grpSpPr>
            <a:xfrm>
              <a:off x="590630" y="1214081"/>
              <a:ext cx="10329906" cy="584775"/>
              <a:chOff x="590630" y="1214081"/>
              <a:chExt cx="10329906" cy="584775"/>
            </a:xfrm>
          </p:grpSpPr>
          <p:sp>
            <p:nvSpPr>
              <p:cNvPr id="15" name="矩形 14">
                <a:extLst>
                  <a:ext uri="{FF2B5EF4-FFF2-40B4-BE49-F238E27FC236}">
                    <a16:creationId xmlns:a16="http://schemas.microsoft.com/office/drawing/2014/main" id="{9039C4F6-212F-4090-A930-85471E5A219C}"/>
                  </a:ext>
                </a:extLst>
              </p:cNvPr>
              <p:cNvSpPr/>
              <p:nvPr/>
            </p:nvSpPr>
            <p:spPr>
              <a:xfrm>
                <a:off x="803412" y="1214081"/>
                <a:ext cx="10117124" cy="584775"/>
              </a:xfrm>
              <a:prstGeom prst="rect">
                <a:avLst/>
              </a:prstGeom>
            </p:spPr>
            <p:txBody>
              <a:bodyPr wrap="square">
                <a:spAutoFit/>
              </a:bodyPr>
              <a:lstStyle/>
              <a:p>
                <a:pPr>
                  <a:buClr>
                    <a:srgbClr val="0070C0"/>
                  </a:buClr>
                  <a:defRPr/>
                </a:pPr>
                <a:r>
                  <a:rPr lang="zh-CN" altLang="en-US" sz="1600" dirty="0">
                    <a:latin typeface="+mn-ea"/>
                    <a:cs typeface="+mn-ea"/>
                    <a:sym typeface="+mn-lt"/>
                  </a:rPr>
                  <a:t>利用全基因组关联分析（</a:t>
                </a:r>
                <a:r>
                  <a:rPr lang="en-US" altLang="zh-CN" sz="1600" dirty="0">
                    <a:latin typeface="+mn-ea"/>
                    <a:cs typeface="+mn-ea"/>
                    <a:sym typeface="+mn-lt"/>
                  </a:rPr>
                  <a:t>Genome-wide association study</a:t>
                </a:r>
                <a:r>
                  <a:rPr lang="zh-CN" altLang="en-US" sz="1600" dirty="0">
                    <a:latin typeface="+mn-ea"/>
                    <a:cs typeface="+mn-ea"/>
                    <a:sym typeface="+mn-lt"/>
                  </a:rPr>
                  <a:t>，</a:t>
                </a:r>
                <a:r>
                  <a:rPr lang="en-US" altLang="zh-CN" sz="1600" dirty="0">
                    <a:latin typeface="+mn-ea"/>
                    <a:cs typeface="+mn-ea"/>
                    <a:sym typeface="+mn-lt"/>
                  </a:rPr>
                  <a:t>GWAS</a:t>
                </a:r>
                <a:r>
                  <a:rPr lang="zh-CN" altLang="en-US" sz="1600" dirty="0">
                    <a:latin typeface="+mn-ea"/>
                    <a:cs typeface="+mn-ea"/>
                    <a:sym typeface="+mn-lt"/>
                  </a:rPr>
                  <a:t>）已鉴定出了近</a:t>
                </a:r>
                <a:r>
                  <a:rPr lang="en-US" altLang="zh-CN" sz="1600" dirty="0">
                    <a:latin typeface="+mn-ea"/>
                    <a:cs typeface="+mn-ea"/>
                    <a:sym typeface="+mn-lt"/>
                  </a:rPr>
                  <a:t>600</a:t>
                </a:r>
                <a:r>
                  <a:rPr lang="zh-CN" altLang="en-US" sz="1600" dirty="0">
                    <a:latin typeface="+mn-ea"/>
                    <a:cs typeface="+mn-ea"/>
                    <a:sym typeface="+mn-lt"/>
                  </a:rPr>
                  <a:t>个基因座位与骨密度、骨质疏松症和骨折相关</a:t>
                </a:r>
              </a:p>
            </p:txBody>
          </p:sp>
          <p:grpSp>
            <p:nvGrpSpPr>
              <p:cNvPr id="16" name="组合 15">
                <a:extLst>
                  <a:ext uri="{FF2B5EF4-FFF2-40B4-BE49-F238E27FC236}">
                    <a16:creationId xmlns:a16="http://schemas.microsoft.com/office/drawing/2014/main" id="{6AB2DCD8-3292-657D-02BA-F98984F26D49}"/>
                  </a:ext>
                </a:extLst>
              </p:cNvPr>
              <p:cNvGrpSpPr/>
              <p:nvPr/>
            </p:nvGrpSpPr>
            <p:grpSpPr>
              <a:xfrm>
                <a:off x="590630" y="1276967"/>
                <a:ext cx="212783" cy="212783"/>
                <a:chOff x="3964074" y="3135486"/>
                <a:chExt cx="212783" cy="212783"/>
              </a:xfrm>
            </p:grpSpPr>
            <p:sp>
              <p:nvSpPr>
                <p:cNvPr id="17" name="椭圆 16">
                  <a:extLst>
                    <a:ext uri="{FF2B5EF4-FFF2-40B4-BE49-F238E27FC236}">
                      <a16:creationId xmlns:a16="http://schemas.microsoft.com/office/drawing/2014/main" id="{B2F2D104-2CC9-C739-4BB5-AE6A54F60D7A}"/>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75">
                  <a:extLst>
                    <a:ext uri="{FF2B5EF4-FFF2-40B4-BE49-F238E27FC236}">
                      <a16:creationId xmlns:a16="http://schemas.microsoft.com/office/drawing/2014/main" id="{20B72D7F-4D17-E620-8B48-F2C7531C93D3}"/>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23" name="矩形: 圆角 22">
            <a:extLst>
              <a:ext uri="{FF2B5EF4-FFF2-40B4-BE49-F238E27FC236}">
                <a16:creationId xmlns:a16="http://schemas.microsoft.com/office/drawing/2014/main" id="{F519F786-BE4F-DD66-F2C8-817CAD5F2793}"/>
              </a:ext>
            </a:extLst>
          </p:cNvPr>
          <p:cNvSpPr/>
          <p:nvPr/>
        </p:nvSpPr>
        <p:spPr bwMode="auto">
          <a:xfrm>
            <a:off x="481012" y="5596374"/>
            <a:ext cx="11229976" cy="537726"/>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24" name="矩形 23">
            <a:extLst>
              <a:ext uri="{FF2B5EF4-FFF2-40B4-BE49-F238E27FC236}">
                <a16:creationId xmlns:a16="http://schemas.microsoft.com/office/drawing/2014/main" id="{B89E452F-05E2-7CEF-DCC8-8B564EC8663C}"/>
              </a:ext>
            </a:extLst>
          </p:cNvPr>
          <p:cNvSpPr/>
          <p:nvPr/>
        </p:nvSpPr>
        <p:spPr>
          <a:xfrm>
            <a:off x="1524000" y="5656558"/>
            <a:ext cx="9144000" cy="417358"/>
          </a:xfrm>
          <a:prstGeom prst="rect">
            <a:avLst/>
          </a:prstGeom>
        </p:spPr>
        <p:txBody>
          <a:bodyPr wrap="square">
            <a:spAutoFit/>
          </a:bodyPr>
          <a:lstStyle/>
          <a:p>
            <a:pPr algn="ctr">
              <a:lnSpc>
                <a:spcPct val="130000"/>
              </a:lnSpc>
              <a:buClr>
                <a:srgbClr val="0070C0"/>
              </a:buClr>
              <a:defRPr/>
            </a:pPr>
            <a:r>
              <a:rPr lang="en-US" altLang="zh-CN" b="1" dirty="0">
                <a:solidFill>
                  <a:schemeClr val="accent1"/>
                </a:solidFill>
                <a:latin typeface="+mn-ea"/>
                <a:cs typeface="+mn-ea"/>
                <a:sym typeface="+mn-lt"/>
              </a:rPr>
              <a:t>GWAS</a:t>
            </a:r>
            <a:r>
              <a:rPr lang="zh-CN" altLang="en-US" b="1" dirty="0">
                <a:solidFill>
                  <a:schemeClr val="accent1"/>
                </a:solidFill>
                <a:latin typeface="+mn-ea"/>
                <a:cs typeface="+mn-ea"/>
                <a:sym typeface="+mn-lt"/>
              </a:rPr>
              <a:t>新发现的众多易感基因有望揭示骨代谢的新生物学通路 </a:t>
            </a:r>
          </a:p>
        </p:txBody>
      </p:sp>
      <p:sp>
        <p:nvSpPr>
          <p:cNvPr id="25" name="MH_Text_1">
            <a:extLst>
              <a:ext uri="{FF2B5EF4-FFF2-40B4-BE49-F238E27FC236}">
                <a16:creationId xmlns:a16="http://schemas.microsoft.com/office/drawing/2014/main" id="{75CC11F8-4C5A-BA86-CDA6-E3C434BC9D06}"/>
              </a:ext>
            </a:extLst>
          </p:cNvPr>
          <p:cNvSpPr/>
          <p:nvPr/>
        </p:nvSpPr>
        <p:spPr>
          <a:xfrm>
            <a:off x="482599" y="1962149"/>
            <a:ext cx="11229975" cy="355168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1" name="组合 30">
            <a:extLst>
              <a:ext uri="{FF2B5EF4-FFF2-40B4-BE49-F238E27FC236}">
                <a16:creationId xmlns:a16="http://schemas.microsoft.com/office/drawing/2014/main" id="{13A91D53-1D1B-7D0F-336E-1859472C3823}"/>
              </a:ext>
            </a:extLst>
          </p:cNvPr>
          <p:cNvGrpSpPr/>
          <p:nvPr/>
        </p:nvGrpSpPr>
        <p:grpSpPr>
          <a:xfrm>
            <a:off x="986604" y="2056161"/>
            <a:ext cx="10221964" cy="378140"/>
            <a:chOff x="986604" y="2056161"/>
            <a:chExt cx="10221964" cy="378140"/>
          </a:xfrm>
        </p:grpSpPr>
        <p:sp>
          <p:nvSpPr>
            <p:cNvPr id="28" name="矩形 27">
              <a:extLst>
                <a:ext uri="{FF2B5EF4-FFF2-40B4-BE49-F238E27FC236}">
                  <a16:creationId xmlns:a16="http://schemas.microsoft.com/office/drawing/2014/main" id="{A873CCE3-C212-C013-FF70-BF9AAE974617}"/>
                </a:ext>
              </a:extLst>
            </p:cNvPr>
            <p:cNvSpPr/>
            <p:nvPr/>
          </p:nvSpPr>
          <p:spPr>
            <a:xfrm>
              <a:off x="986604" y="2056161"/>
              <a:ext cx="10221964"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2E79AF63-D596-B251-1F89-9BC78A400145}"/>
                </a:ext>
              </a:extLst>
            </p:cNvPr>
            <p:cNvSpPr txBox="1"/>
            <p:nvPr/>
          </p:nvSpPr>
          <p:spPr>
            <a:xfrm>
              <a:off x="1706684" y="2060565"/>
              <a:ext cx="8781804" cy="369332"/>
            </a:xfrm>
            <a:prstGeom prst="rect">
              <a:avLst/>
            </a:prstGeom>
            <a:noFill/>
          </p:spPr>
          <p:txBody>
            <a:bodyPr wrap="square">
              <a:spAutoFit/>
            </a:bodyPr>
            <a:lstStyle/>
            <a:p>
              <a:pPr algn="ctr"/>
              <a:r>
                <a:rPr lang="zh-CN" altLang="en-US" sz="1800" b="1" dirty="0">
                  <a:solidFill>
                    <a:schemeClr val="accent1"/>
                  </a:solidFill>
                  <a:latin typeface="+mn-ea"/>
                </a:rPr>
                <a:t>通过</a:t>
              </a:r>
              <a:r>
                <a:rPr lang="en-US" altLang="zh-CN" sz="1800" b="1" dirty="0">
                  <a:solidFill>
                    <a:schemeClr val="accent1"/>
                  </a:solidFill>
                  <a:latin typeface="+mn-ea"/>
                </a:rPr>
                <a:t>GWAS</a:t>
              </a:r>
              <a:r>
                <a:rPr lang="zh-CN" altLang="en-US" sz="1800" b="1" dirty="0">
                  <a:solidFill>
                    <a:schemeClr val="accent1"/>
                  </a:solidFill>
                  <a:latin typeface="+mn-ea"/>
                </a:rPr>
                <a:t>发现的具有已知功能的易感基因，主要分布在四条骨代谢生物学通路上：</a:t>
              </a:r>
            </a:p>
          </p:txBody>
        </p:sp>
      </p:grpSp>
      <p:grpSp>
        <p:nvGrpSpPr>
          <p:cNvPr id="41" name="组合 40">
            <a:extLst>
              <a:ext uri="{FF2B5EF4-FFF2-40B4-BE49-F238E27FC236}">
                <a16:creationId xmlns:a16="http://schemas.microsoft.com/office/drawing/2014/main" id="{9CCCAF76-50A1-C2CC-9761-5DE1FA2BA323}"/>
              </a:ext>
            </a:extLst>
          </p:cNvPr>
          <p:cNvGrpSpPr/>
          <p:nvPr/>
        </p:nvGrpSpPr>
        <p:grpSpPr>
          <a:xfrm>
            <a:off x="477334" y="3862938"/>
            <a:ext cx="11202663" cy="213829"/>
            <a:chOff x="734996" y="5543550"/>
            <a:chExt cx="11202663" cy="213829"/>
          </a:xfrm>
          <a:gradFill>
            <a:gsLst>
              <a:gs pos="0">
                <a:schemeClr val="accent1">
                  <a:alpha val="0"/>
                </a:schemeClr>
              </a:gs>
              <a:gs pos="100000">
                <a:schemeClr val="accent1"/>
              </a:gs>
            </a:gsLst>
            <a:lin ang="0" scaled="0"/>
          </a:gradFill>
        </p:grpSpPr>
        <p:sp>
          <p:nvSpPr>
            <p:cNvPr id="42" name="矩形 41">
              <a:extLst>
                <a:ext uri="{FF2B5EF4-FFF2-40B4-BE49-F238E27FC236}">
                  <a16:creationId xmlns:a16="http://schemas.microsoft.com/office/drawing/2014/main" id="{DFDA81D4-5B6C-E131-67E1-4E2B7AF436B6}"/>
                </a:ext>
              </a:extLst>
            </p:cNvPr>
            <p:cNvSpPr/>
            <p:nvPr/>
          </p:nvSpPr>
          <p:spPr>
            <a:xfrm>
              <a:off x="734996" y="5671780"/>
              <a:ext cx="10731234" cy="85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42">
              <a:extLst>
                <a:ext uri="{FF2B5EF4-FFF2-40B4-BE49-F238E27FC236}">
                  <a16:creationId xmlns:a16="http://schemas.microsoft.com/office/drawing/2014/main" id="{382DC0BF-D280-4656-2C7E-DFE670DC7313}"/>
                </a:ext>
              </a:extLst>
            </p:cNvPr>
            <p:cNvSpPr/>
            <p:nvPr/>
          </p:nvSpPr>
          <p:spPr>
            <a:xfrm>
              <a:off x="11466230" y="5543550"/>
              <a:ext cx="471429" cy="21382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82">
            <a:extLst>
              <a:ext uri="{FF2B5EF4-FFF2-40B4-BE49-F238E27FC236}">
                <a16:creationId xmlns:a16="http://schemas.microsoft.com/office/drawing/2014/main" id="{95A80675-9834-E87C-7D7D-6BE441C4A806}"/>
              </a:ext>
            </a:extLst>
          </p:cNvPr>
          <p:cNvGrpSpPr/>
          <p:nvPr/>
        </p:nvGrpSpPr>
        <p:grpSpPr>
          <a:xfrm>
            <a:off x="652810" y="2569987"/>
            <a:ext cx="3134110" cy="984721"/>
            <a:chOff x="981938" y="2569987"/>
            <a:chExt cx="3134110" cy="984721"/>
          </a:xfrm>
        </p:grpSpPr>
        <p:sp>
          <p:nvSpPr>
            <p:cNvPr id="44" name="TextBox 11">
              <a:extLst>
                <a:ext uri="{FF2B5EF4-FFF2-40B4-BE49-F238E27FC236}">
                  <a16:creationId xmlns:a16="http://schemas.microsoft.com/office/drawing/2014/main" id="{78101E47-186D-BC2E-6D95-52969785EC4C}"/>
                </a:ext>
              </a:extLst>
            </p:cNvPr>
            <p:cNvSpPr txBox="1"/>
            <p:nvPr/>
          </p:nvSpPr>
          <p:spPr>
            <a:xfrm>
              <a:off x="981940" y="2569987"/>
              <a:ext cx="3133374" cy="984721"/>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50" name="TextBox 11">
              <a:extLst>
                <a:ext uri="{FF2B5EF4-FFF2-40B4-BE49-F238E27FC236}">
                  <a16:creationId xmlns:a16="http://schemas.microsoft.com/office/drawing/2014/main" id="{152622DB-3433-45D5-825A-A74170E28BBA}"/>
                </a:ext>
              </a:extLst>
            </p:cNvPr>
            <p:cNvSpPr txBox="1"/>
            <p:nvPr/>
          </p:nvSpPr>
          <p:spPr>
            <a:xfrm>
              <a:off x="981938" y="2569987"/>
              <a:ext cx="3133376"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en-US" altLang="zh-CN" dirty="0">
                  <a:solidFill>
                    <a:schemeClr val="accent1">
                      <a:lumMod val="75000"/>
                    </a:schemeClr>
                  </a:solidFill>
                </a:rPr>
                <a:t>WNT </a:t>
              </a:r>
              <a:r>
                <a:rPr lang="zh-CN" altLang="en-US" dirty="0">
                  <a:solidFill>
                    <a:schemeClr val="accent1">
                      <a:lumMod val="75000"/>
                    </a:schemeClr>
                  </a:solidFill>
                </a:rPr>
                <a:t>信号通路</a:t>
              </a:r>
            </a:p>
          </p:txBody>
        </p:sp>
        <p:sp>
          <p:nvSpPr>
            <p:cNvPr id="59" name="矩形 58">
              <a:extLst>
                <a:ext uri="{FF2B5EF4-FFF2-40B4-BE49-F238E27FC236}">
                  <a16:creationId xmlns:a16="http://schemas.microsoft.com/office/drawing/2014/main" id="{82BC58CB-D5A1-CEBB-A195-6821EB9D1381}"/>
                </a:ext>
              </a:extLst>
            </p:cNvPr>
            <p:cNvSpPr/>
            <p:nvPr/>
          </p:nvSpPr>
          <p:spPr>
            <a:xfrm>
              <a:off x="1033417" y="3130785"/>
              <a:ext cx="3082631" cy="369332"/>
            </a:xfrm>
            <a:prstGeom prst="rect">
              <a:avLst/>
            </a:prstGeom>
          </p:spPr>
          <p:txBody>
            <a:bodyPr wrap="square" lIns="0" tIns="0" rIns="0" bIns="0">
              <a:spAutoFit/>
            </a:bodyPr>
            <a:lstStyle/>
            <a:p>
              <a:pPr algn="ctr" defTabSz="685766">
                <a:defRPr/>
              </a:pPr>
              <a:r>
                <a:rPr lang="en-US" altLang="zh-CN" sz="1200" dirty="0">
                  <a:solidFill>
                    <a:srgbClr val="000000"/>
                  </a:solidFill>
                  <a:latin typeface="+mn-ea"/>
                </a:rPr>
                <a:t>LRP5</a:t>
              </a:r>
              <a:r>
                <a:rPr lang="zh-CN" altLang="en-US" sz="1200" dirty="0">
                  <a:solidFill>
                    <a:srgbClr val="000000"/>
                  </a:solidFill>
                  <a:latin typeface="+mn-ea"/>
                </a:rPr>
                <a:t>、</a:t>
              </a:r>
              <a:r>
                <a:rPr lang="en-US" altLang="zh-CN" sz="1200" dirty="0">
                  <a:solidFill>
                    <a:srgbClr val="000000"/>
                  </a:solidFill>
                  <a:latin typeface="+mn-ea"/>
                </a:rPr>
                <a:t>SOST</a:t>
              </a:r>
              <a:r>
                <a:rPr lang="zh-CN" altLang="en-US" sz="1200" dirty="0">
                  <a:solidFill>
                    <a:srgbClr val="000000"/>
                  </a:solidFill>
                  <a:latin typeface="+mn-ea"/>
                </a:rPr>
                <a:t>、</a:t>
              </a:r>
              <a:r>
                <a:rPr lang="en-US" altLang="zh-CN" sz="1200" dirty="0">
                  <a:solidFill>
                    <a:srgbClr val="000000"/>
                  </a:solidFill>
                  <a:latin typeface="+mn-ea"/>
                </a:rPr>
                <a:t>WNT10B</a:t>
              </a:r>
              <a:r>
                <a:rPr lang="zh-CN" altLang="en-US" sz="1200" dirty="0">
                  <a:solidFill>
                    <a:srgbClr val="000000"/>
                  </a:solidFill>
                  <a:latin typeface="+mn-ea"/>
                </a:rPr>
                <a:t>、</a:t>
              </a:r>
              <a:r>
                <a:rPr lang="en-US" altLang="zh-CN" sz="1200" dirty="0">
                  <a:solidFill>
                    <a:srgbClr val="000000"/>
                  </a:solidFill>
                  <a:latin typeface="+mn-ea"/>
                </a:rPr>
                <a:t>WNT16</a:t>
              </a:r>
              <a:r>
                <a:rPr lang="zh-CN" altLang="en-US" sz="1200" dirty="0">
                  <a:solidFill>
                    <a:srgbClr val="000000"/>
                  </a:solidFill>
                  <a:latin typeface="+mn-ea"/>
                </a:rPr>
                <a:t>、</a:t>
              </a:r>
              <a:r>
                <a:rPr lang="en-US" altLang="zh-CN" sz="1200" dirty="0">
                  <a:solidFill>
                    <a:srgbClr val="000000"/>
                  </a:solidFill>
                  <a:latin typeface="+mn-ea"/>
                </a:rPr>
                <a:t>SFRP1</a:t>
              </a:r>
              <a:r>
                <a:rPr lang="zh-CN" altLang="en-US" sz="1200" dirty="0">
                  <a:solidFill>
                    <a:srgbClr val="000000"/>
                  </a:solidFill>
                  <a:latin typeface="+mn-ea"/>
                </a:rPr>
                <a:t>、</a:t>
              </a:r>
              <a:r>
                <a:rPr lang="en-US" altLang="zh-CN" sz="1200" dirty="0">
                  <a:solidFill>
                    <a:srgbClr val="000000"/>
                  </a:solidFill>
                  <a:latin typeface="+mn-ea"/>
                </a:rPr>
                <a:t>FOXC2 </a:t>
              </a:r>
              <a:r>
                <a:rPr lang="zh-CN" altLang="en-US" sz="1200" dirty="0">
                  <a:solidFill>
                    <a:srgbClr val="000000"/>
                  </a:solidFill>
                  <a:latin typeface="+mn-ea"/>
                </a:rPr>
                <a:t>、</a:t>
              </a:r>
              <a:r>
                <a:rPr lang="en-US" altLang="zh-CN" sz="1200" dirty="0">
                  <a:solidFill>
                    <a:srgbClr val="000000"/>
                  </a:solidFill>
                  <a:latin typeface="+mn-ea"/>
                </a:rPr>
                <a:t>LRP4</a:t>
              </a:r>
              <a:r>
                <a:rPr lang="zh-CN" altLang="en-US" sz="1200" dirty="0">
                  <a:solidFill>
                    <a:srgbClr val="000000"/>
                  </a:solidFill>
                  <a:latin typeface="+mn-ea"/>
                </a:rPr>
                <a:t>、</a:t>
              </a:r>
              <a:r>
                <a:rPr lang="en-US" altLang="zh-CN" sz="1200" dirty="0">
                  <a:solidFill>
                    <a:srgbClr val="000000"/>
                  </a:solidFill>
                  <a:latin typeface="+mn-ea"/>
                </a:rPr>
                <a:t>GPR177</a:t>
              </a:r>
              <a:r>
                <a:rPr lang="zh-CN" altLang="en-US" sz="1200" dirty="0">
                  <a:solidFill>
                    <a:srgbClr val="000000"/>
                  </a:solidFill>
                  <a:latin typeface="+mn-ea"/>
                </a:rPr>
                <a:t>、</a:t>
              </a:r>
              <a:r>
                <a:rPr lang="en-US" altLang="zh-CN" sz="1200" dirty="0">
                  <a:solidFill>
                    <a:srgbClr val="000000"/>
                  </a:solidFill>
                  <a:latin typeface="+mn-ea"/>
                </a:rPr>
                <a:t>CTNNB1</a:t>
              </a:r>
            </a:p>
          </p:txBody>
        </p:sp>
      </p:grpSp>
      <p:cxnSp>
        <p:nvCxnSpPr>
          <p:cNvPr id="91" name="连接符: 肘形 90">
            <a:extLst>
              <a:ext uri="{FF2B5EF4-FFF2-40B4-BE49-F238E27FC236}">
                <a16:creationId xmlns:a16="http://schemas.microsoft.com/office/drawing/2014/main" id="{8A65EFB6-608A-901A-B13A-C64F61CF9559}"/>
              </a:ext>
            </a:extLst>
          </p:cNvPr>
          <p:cNvCxnSpPr>
            <a:cxnSpLocks/>
            <a:stCxn id="95" idx="0"/>
            <a:endCxn id="44" idx="3"/>
          </p:cNvCxnSpPr>
          <p:nvPr/>
        </p:nvCxnSpPr>
        <p:spPr>
          <a:xfrm rot="5400000" flipH="1" flipV="1">
            <a:off x="2535504" y="2746709"/>
            <a:ext cx="935042" cy="1566321"/>
          </a:xfrm>
          <a:prstGeom prst="bentConnector4">
            <a:avLst>
              <a:gd name="adj1" fmla="val 23672"/>
              <a:gd name="adj2" fmla="val 114595"/>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TextBox 11">
            <a:extLst>
              <a:ext uri="{FF2B5EF4-FFF2-40B4-BE49-F238E27FC236}">
                <a16:creationId xmlns:a16="http://schemas.microsoft.com/office/drawing/2014/main" id="{E0427B8F-E31E-6380-08C7-2ABB34776421}"/>
              </a:ext>
            </a:extLst>
          </p:cNvPr>
          <p:cNvSpPr txBox="1"/>
          <p:nvPr/>
        </p:nvSpPr>
        <p:spPr>
          <a:xfrm>
            <a:off x="2057234" y="3997390"/>
            <a:ext cx="325262" cy="214349"/>
          </a:xfrm>
          <a:prstGeom prst="rect">
            <a:avLst/>
          </a:prstGeom>
          <a:solidFill>
            <a:schemeClr val="accent1">
              <a:alpha val="0"/>
            </a:schemeClr>
          </a:solidFill>
        </p:spPr>
        <p:txBody>
          <a:bodyPr wrap="square" rtlCol="0" anchor="ctr">
            <a:noAutofit/>
          </a:bodyPr>
          <a:lstStyle>
            <a:defPPr>
              <a:defRPr lang="en-US"/>
            </a:defPPr>
            <a:lvl1pPr lvl="0" algn="ctr">
              <a:defRPr sz="1600" b="1" kern="0">
                <a:solidFill>
                  <a:schemeClr val="bg1"/>
                </a:solidFill>
                <a:latin typeface="+mn-ea"/>
              </a:defRPr>
            </a:lvl1pPr>
          </a:lstStyle>
          <a:p>
            <a:endParaRPr lang="zh-CN" altLang="en-US" dirty="0">
              <a:solidFill>
                <a:schemeClr val="accent1">
                  <a:lumMod val="75000"/>
                </a:schemeClr>
              </a:solidFill>
            </a:endParaRPr>
          </a:p>
        </p:txBody>
      </p:sp>
      <p:sp>
        <p:nvSpPr>
          <p:cNvPr id="70" name="TextBox 11">
            <a:extLst>
              <a:ext uri="{FF2B5EF4-FFF2-40B4-BE49-F238E27FC236}">
                <a16:creationId xmlns:a16="http://schemas.microsoft.com/office/drawing/2014/main" id="{DF648B7F-7383-CCC5-D403-856535AAC202}"/>
              </a:ext>
            </a:extLst>
          </p:cNvPr>
          <p:cNvSpPr txBox="1"/>
          <p:nvPr/>
        </p:nvSpPr>
        <p:spPr>
          <a:xfrm>
            <a:off x="3151929" y="4384997"/>
            <a:ext cx="3133374" cy="984721"/>
          </a:xfrm>
          <a:prstGeom prst="rect">
            <a:avLst/>
          </a:prstGeom>
          <a:solidFill>
            <a:schemeClr val="bg1"/>
          </a:solidFill>
          <a:ln w="6350">
            <a:solidFill>
              <a:schemeClr val="accent2"/>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72" name="TextBox 11">
            <a:extLst>
              <a:ext uri="{FF2B5EF4-FFF2-40B4-BE49-F238E27FC236}">
                <a16:creationId xmlns:a16="http://schemas.microsoft.com/office/drawing/2014/main" id="{89FDE0FA-E291-9F58-DAA1-C9FFF7554933}"/>
              </a:ext>
            </a:extLst>
          </p:cNvPr>
          <p:cNvSpPr txBox="1"/>
          <p:nvPr/>
        </p:nvSpPr>
        <p:spPr>
          <a:xfrm>
            <a:off x="3151927" y="4384997"/>
            <a:ext cx="3133376"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en-US" altLang="zh-CN" dirty="0">
                <a:solidFill>
                  <a:schemeClr val="accent2">
                    <a:lumMod val="75000"/>
                  </a:schemeClr>
                </a:solidFill>
              </a:rPr>
              <a:t>RANK</a:t>
            </a:r>
            <a:r>
              <a:rPr lang="zh-CN" altLang="en-US" dirty="0">
                <a:solidFill>
                  <a:schemeClr val="accent2">
                    <a:lumMod val="75000"/>
                  </a:schemeClr>
                </a:solidFill>
              </a:rPr>
              <a:t>信号通路</a:t>
            </a:r>
          </a:p>
        </p:txBody>
      </p:sp>
      <p:sp>
        <p:nvSpPr>
          <p:cNvPr id="73" name="矩形 72">
            <a:extLst>
              <a:ext uri="{FF2B5EF4-FFF2-40B4-BE49-F238E27FC236}">
                <a16:creationId xmlns:a16="http://schemas.microsoft.com/office/drawing/2014/main" id="{AE356167-E553-DDFE-850A-31A12BFF0DC5}"/>
              </a:ext>
            </a:extLst>
          </p:cNvPr>
          <p:cNvSpPr/>
          <p:nvPr/>
        </p:nvSpPr>
        <p:spPr>
          <a:xfrm>
            <a:off x="3151929" y="4962281"/>
            <a:ext cx="3133374" cy="276999"/>
          </a:xfrm>
          <a:prstGeom prst="rect">
            <a:avLst/>
          </a:prstGeom>
        </p:spPr>
        <p:txBody>
          <a:bodyPr wrap="square">
            <a:spAutoFit/>
          </a:bodyPr>
          <a:lstStyle/>
          <a:p>
            <a:pPr algn="ctr" defTabSz="685766">
              <a:defRPr/>
            </a:pPr>
            <a:r>
              <a:rPr lang="en-US" altLang="zh-CN" sz="1200" dirty="0">
                <a:solidFill>
                  <a:srgbClr val="000000"/>
                </a:solidFill>
                <a:latin typeface="+mn-ea"/>
              </a:rPr>
              <a:t>RANKL</a:t>
            </a:r>
            <a:r>
              <a:rPr lang="zh-CN" altLang="en-US" sz="1200" dirty="0">
                <a:solidFill>
                  <a:srgbClr val="000000"/>
                </a:solidFill>
                <a:latin typeface="+mn-ea"/>
              </a:rPr>
              <a:t>，</a:t>
            </a:r>
            <a:r>
              <a:rPr lang="en-US" altLang="zh-CN" sz="1200" dirty="0">
                <a:solidFill>
                  <a:srgbClr val="000000"/>
                </a:solidFill>
                <a:latin typeface="+mn-ea"/>
              </a:rPr>
              <a:t>RANK</a:t>
            </a:r>
            <a:r>
              <a:rPr lang="zh-CN" altLang="en-US" sz="1200" dirty="0">
                <a:solidFill>
                  <a:srgbClr val="000000"/>
                </a:solidFill>
                <a:latin typeface="+mn-ea"/>
              </a:rPr>
              <a:t>和</a:t>
            </a:r>
            <a:r>
              <a:rPr lang="en-US" altLang="zh-CN" sz="1200" dirty="0">
                <a:solidFill>
                  <a:srgbClr val="000000"/>
                </a:solidFill>
                <a:latin typeface="+mn-ea"/>
              </a:rPr>
              <a:t>OPG</a:t>
            </a:r>
          </a:p>
        </p:txBody>
      </p:sp>
      <p:sp>
        <p:nvSpPr>
          <p:cNvPr id="96" name="TextBox 11">
            <a:extLst>
              <a:ext uri="{FF2B5EF4-FFF2-40B4-BE49-F238E27FC236}">
                <a16:creationId xmlns:a16="http://schemas.microsoft.com/office/drawing/2014/main" id="{96AFE219-155A-E5DD-9724-8BEB5A5CD7A2}"/>
              </a:ext>
            </a:extLst>
          </p:cNvPr>
          <p:cNvSpPr txBox="1"/>
          <p:nvPr/>
        </p:nvSpPr>
        <p:spPr>
          <a:xfrm>
            <a:off x="4555984" y="3860730"/>
            <a:ext cx="325262" cy="214349"/>
          </a:xfrm>
          <a:prstGeom prst="rect">
            <a:avLst/>
          </a:prstGeom>
          <a:solidFill>
            <a:schemeClr val="accent1">
              <a:alpha val="0"/>
            </a:schemeClr>
          </a:solidFill>
        </p:spPr>
        <p:txBody>
          <a:bodyPr wrap="square" rtlCol="0" anchor="ctr">
            <a:noAutofit/>
          </a:bodyPr>
          <a:lstStyle>
            <a:defPPr>
              <a:defRPr lang="en-US"/>
            </a:defPPr>
            <a:lvl1pPr lvl="0" algn="ctr">
              <a:defRPr sz="1600" b="1" kern="0">
                <a:solidFill>
                  <a:schemeClr val="bg1"/>
                </a:solidFill>
                <a:latin typeface="+mn-ea"/>
              </a:defRPr>
            </a:lvl1pPr>
          </a:lstStyle>
          <a:p>
            <a:endParaRPr lang="zh-CN" altLang="en-US" dirty="0">
              <a:solidFill>
                <a:schemeClr val="accent1">
                  <a:lumMod val="75000"/>
                </a:schemeClr>
              </a:solidFill>
            </a:endParaRPr>
          </a:p>
        </p:txBody>
      </p:sp>
      <p:grpSp>
        <p:nvGrpSpPr>
          <p:cNvPr id="84" name="组合 83">
            <a:extLst>
              <a:ext uri="{FF2B5EF4-FFF2-40B4-BE49-F238E27FC236}">
                <a16:creationId xmlns:a16="http://schemas.microsoft.com/office/drawing/2014/main" id="{95FC4E02-7F8B-4AE4-2243-FAFBDD4D9ACE}"/>
              </a:ext>
            </a:extLst>
          </p:cNvPr>
          <p:cNvGrpSpPr/>
          <p:nvPr/>
        </p:nvGrpSpPr>
        <p:grpSpPr>
          <a:xfrm>
            <a:off x="5650310" y="2569987"/>
            <a:ext cx="3133376" cy="984721"/>
            <a:chOff x="5759774" y="2569987"/>
            <a:chExt cx="3133376" cy="984721"/>
          </a:xfrm>
        </p:grpSpPr>
        <p:sp>
          <p:nvSpPr>
            <p:cNvPr id="65" name="TextBox 11">
              <a:extLst>
                <a:ext uri="{FF2B5EF4-FFF2-40B4-BE49-F238E27FC236}">
                  <a16:creationId xmlns:a16="http://schemas.microsoft.com/office/drawing/2014/main" id="{DBFCDA49-E710-FE61-1B20-1B14CEA7D278}"/>
                </a:ext>
              </a:extLst>
            </p:cNvPr>
            <p:cNvSpPr txBox="1"/>
            <p:nvPr/>
          </p:nvSpPr>
          <p:spPr>
            <a:xfrm>
              <a:off x="5759776" y="2569987"/>
              <a:ext cx="3133374" cy="984721"/>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67" name="TextBox 11">
              <a:extLst>
                <a:ext uri="{FF2B5EF4-FFF2-40B4-BE49-F238E27FC236}">
                  <a16:creationId xmlns:a16="http://schemas.microsoft.com/office/drawing/2014/main" id="{C02E5D80-395C-BE28-7708-00C99B64617A}"/>
                </a:ext>
              </a:extLst>
            </p:cNvPr>
            <p:cNvSpPr txBox="1"/>
            <p:nvPr/>
          </p:nvSpPr>
          <p:spPr>
            <a:xfrm>
              <a:off x="5759774" y="2569987"/>
              <a:ext cx="3133376"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维生素</a:t>
              </a:r>
              <a:r>
                <a:rPr lang="en-US" altLang="zh-CN" dirty="0">
                  <a:solidFill>
                    <a:schemeClr val="accent1">
                      <a:lumMod val="75000"/>
                    </a:schemeClr>
                  </a:solidFill>
                </a:rPr>
                <a:t>D</a:t>
              </a:r>
              <a:r>
                <a:rPr lang="zh-CN" altLang="en-US" dirty="0">
                  <a:solidFill>
                    <a:schemeClr val="accent1">
                      <a:lumMod val="75000"/>
                    </a:schemeClr>
                  </a:solidFill>
                </a:rPr>
                <a:t>信号通路</a:t>
              </a:r>
            </a:p>
          </p:txBody>
        </p:sp>
        <p:sp>
          <p:nvSpPr>
            <p:cNvPr id="68" name="矩形 67">
              <a:extLst>
                <a:ext uri="{FF2B5EF4-FFF2-40B4-BE49-F238E27FC236}">
                  <a16:creationId xmlns:a16="http://schemas.microsoft.com/office/drawing/2014/main" id="{0762160B-AA93-00B2-C712-EDA3A2C3C2D6}"/>
                </a:ext>
              </a:extLst>
            </p:cNvPr>
            <p:cNvSpPr/>
            <p:nvPr/>
          </p:nvSpPr>
          <p:spPr>
            <a:xfrm>
              <a:off x="5759776" y="3177245"/>
              <a:ext cx="3133374" cy="276999"/>
            </a:xfrm>
            <a:prstGeom prst="rect">
              <a:avLst/>
            </a:prstGeom>
          </p:spPr>
          <p:txBody>
            <a:bodyPr wrap="square">
              <a:spAutoFit/>
            </a:bodyPr>
            <a:lstStyle/>
            <a:p>
              <a:pPr algn="ctr" defTabSz="685766">
                <a:defRPr/>
              </a:pPr>
              <a:r>
                <a:rPr lang="en-US" altLang="zh-CN" sz="1200" dirty="0">
                  <a:solidFill>
                    <a:srgbClr val="000000"/>
                  </a:solidFill>
                  <a:latin typeface="+mn-ea"/>
                </a:rPr>
                <a:t>VDR</a:t>
              </a:r>
              <a:r>
                <a:rPr lang="zh-CN" altLang="en-US" sz="1200" dirty="0">
                  <a:solidFill>
                    <a:srgbClr val="000000"/>
                  </a:solidFill>
                  <a:latin typeface="+mn-ea"/>
                </a:rPr>
                <a:t>和</a:t>
              </a:r>
              <a:r>
                <a:rPr lang="en-US" altLang="zh-CN" sz="1200" dirty="0">
                  <a:solidFill>
                    <a:srgbClr val="000000"/>
                  </a:solidFill>
                  <a:latin typeface="+mn-ea"/>
                </a:rPr>
                <a:t>DBP</a:t>
              </a:r>
            </a:p>
          </p:txBody>
        </p:sp>
      </p:grpSp>
      <p:sp>
        <p:nvSpPr>
          <p:cNvPr id="98" name="TextBox 11">
            <a:extLst>
              <a:ext uri="{FF2B5EF4-FFF2-40B4-BE49-F238E27FC236}">
                <a16:creationId xmlns:a16="http://schemas.microsoft.com/office/drawing/2014/main" id="{568B0F70-8C15-8541-1F16-62652F72F560}"/>
              </a:ext>
            </a:extLst>
          </p:cNvPr>
          <p:cNvSpPr txBox="1"/>
          <p:nvPr/>
        </p:nvSpPr>
        <p:spPr>
          <a:xfrm>
            <a:off x="7054367" y="3997390"/>
            <a:ext cx="325262" cy="214349"/>
          </a:xfrm>
          <a:prstGeom prst="rect">
            <a:avLst/>
          </a:prstGeom>
          <a:solidFill>
            <a:schemeClr val="accent1">
              <a:alpha val="0"/>
            </a:schemeClr>
          </a:solidFill>
        </p:spPr>
        <p:txBody>
          <a:bodyPr wrap="square" rtlCol="0" anchor="ctr">
            <a:noAutofit/>
          </a:bodyPr>
          <a:lstStyle>
            <a:defPPr>
              <a:defRPr lang="en-US"/>
            </a:defPPr>
            <a:lvl1pPr lvl="0" algn="ctr">
              <a:defRPr sz="1600" b="1" kern="0">
                <a:solidFill>
                  <a:schemeClr val="bg1"/>
                </a:solidFill>
                <a:latin typeface="+mn-ea"/>
              </a:defRPr>
            </a:lvl1pPr>
          </a:lstStyle>
          <a:p>
            <a:endParaRPr lang="zh-CN" altLang="en-US" dirty="0">
              <a:solidFill>
                <a:schemeClr val="accent1">
                  <a:lumMod val="75000"/>
                </a:schemeClr>
              </a:solidFill>
            </a:endParaRPr>
          </a:p>
        </p:txBody>
      </p:sp>
      <p:sp>
        <p:nvSpPr>
          <p:cNvPr id="75" name="TextBox 11">
            <a:extLst>
              <a:ext uri="{FF2B5EF4-FFF2-40B4-BE49-F238E27FC236}">
                <a16:creationId xmlns:a16="http://schemas.microsoft.com/office/drawing/2014/main" id="{669E399A-8498-7B8C-8B46-F927B0C9F29C}"/>
              </a:ext>
            </a:extLst>
          </p:cNvPr>
          <p:cNvSpPr txBox="1"/>
          <p:nvPr/>
        </p:nvSpPr>
        <p:spPr>
          <a:xfrm>
            <a:off x="8148694" y="4384997"/>
            <a:ext cx="3133374" cy="984721"/>
          </a:xfrm>
          <a:prstGeom prst="rect">
            <a:avLst/>
          </a:prstGeom>
          <a:solidFill>
            <a:schemeClr val="bg1"/>
          </a:solidFill>
          <a:ln w="6350">
            <a:solidFill>
              <a:schemeClr val="accent2"/>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77" name="TextBox 11">
            <a:extLst>
              <a:ext uri="{FF2B5EF4-FFF2-40B4-BE49-F238E27FC236}">
                <a16:creationId xmlns:a16="http://schemas.microsoft.com/office/drawing/2014/main" id="{720AC410-9658-10BF-CD2D-47581A9E61D3}"/>
              </a:ext>
            </a:extLst>
          </p:cNvPr>
          <p:cNvSpPr txBox="1"/>
          <p:nvPr/>
        </p:nvSpPr>
        <p:spPr>
          <a:xfrm>
            <a:off x="8148692" y="4384997"/>
            <a:ext cx="3133376"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2">
                    <a:lumMod val="75000"/>
                  </a:schemeClr>
                </a:solidFill>
              </a:rPr>
              <a:t>雌激素信号通路</a:t>
            </a:r>
          </a:p>
        </p:txBody>
      </p:sp>
      <p:sp>
        <p:nvSpPr>
          <p:cNvPr id="78" name="矩形 77">
            <a:extLst>
              <a:ext uri="{FF2B5EF4-FFF2-40B4-BE49-F238E27FC236}">
                <a16:creationId xmlns:a16="http://schemas.microsoft.com/office/drawing/2014/main" id="{3C9CEFBE-2822-96CA-5A20-AF836BE5D5FB}"/>
              </a:ext>
            </a:extLst>
          </p:cNvPr>
          <p:cNvSpPr/>
          <p:nvPr/>
        </p:nvSpPr>
        <p:spPr>
          <a:xfrm>
            <a:off x="8148694" y="4962281"/>
            <a:ext cx="3133374" cy="276999"/>
          </a:xfrm>
          <a:prstGeom prst="rect">
            <a:avLst/>
          </a:prstGeom>
        </p:spPr>
        <p:txBody>
          <a:bodyPr wrap="square">
            <a:spAutoFit/>
          </a:bodyPr>
          <a:lstStyle/>
          <a:p>
            <a:pPr algn="ctr" defTabSz="685766">
              <a:defRPr/>
            </a:pPr>
            <a:r>
              <a:rPr lang="en-US" altLang="zh-CN" sz="1200" dirty="0">
                <a:solidFill>
                  <a:srgbClr val="000000"/>
                </a:solidFill>
                <a:latin typeface="+mn-ea"/>
              </a:rPr>
              <a:t>ESR1</a:t>
            </a:r>
            <a:r>
              <a:rPr lang="zh-CN" altLang="en-US" sz="1200" dirty="0">
                <a:solidFill>
                  <a:srgbClr val="000000"/>
                </a:solidFill>
                <a:latin typeface="+mn-ea"/>
              </a:rPr>
              <a:t>、</a:t>
            </a:r>
            <a:r>
              <a:rPr lang="en-US" altLang="zh-CN" sz="1200" dirty="0">
                <a:solidFill>
                  <a:srgbClr val="000000"/>
                </a:solidFill>
                <a:latin typeface="+mn-ea"/>
              </a:rPr>
              <a:t>ESR2</a:t>
            </a:r>
            <a:r>
              <a:rPr lang="zh-CN" altLang="en-US" sz="1200" dirty="0">
                <a:solidFill>
                  <a:srgbClr val="000000"/>
                </a:solidFill>
                <a:latin typeface="+mn-ea"/>
              </a:rPr>
              <a:t>和</a:t>
            </a:r>
            <a:r>
              <a:rPr lang="en-US" altLang="zh-CN" sz="1200" dirty="0">
                <a:solidFill>
                  <a:srgbClr val="000000"/>
                </a:solidFill>
                <a:latin typeface="+mn-ea"/>
              </a:rPr>
              <a:t>CYP19A1</a:t>
            </a:r>
          </a:p>
        </p:txBody>
      </p:sp>
      <p:sp>
        <p:nvSpPr>
          <p:cNvPr id="99" name="TextBox 11">
            <a:extLst>
              <a:ext uri="{FF2B5EF4-FFF2-40B4-BE49-F238E27FC236}">
                <a16:creationId xmlns:a16="http://schemas.microsoft.com/office/drawing/2014/main" id="{861D5294-E420-A7E4-8458-BB85EF304CB6}"/>
              </a:ext>
            </a:extLst>
          </p:cNvPr>
          <p:cNvSpPr txBox="1"/>
          <p:nvPr/>
        </p:nvSpPr>
        <p:spPr>
          <a:xfrm>
            <a:off x="9552749" y="3860730"/>
            <a:ext cx="325262" cy="214349"/>
          </a:xfrm>
          <a:prstGeom prst="rect">
            <a:avLst/>
          </a:prstGeom>
          <a:solidFill>
            <a:schemeClr val="accent1">
              <a:alpha val="0"/>
            </a:schemeClr>
          </a:solidFill>
        </p:spPr>
        <p:txBody>
          <a:bodyPr wrap="square" rtlCol="0" anchor="ctr">
            <a:noAutofit/>
          </a:bodyPr>
          <a:lstStyle>
            <a:defPPr>
              <a:defRPr lang="en-US"/>
            </a:defPPr>
            <a:lvl1pPr lvl="0" algn="ctr">
              <a:defRPr sz="1600" b="1" kern="0">
                <a:solidFill>
                  <a:schemeClr val="bg1"/>
                </a:solidFill>
                <a:latin typeface="+mn-ea"/>
              </a:defRPr>
            </a:lvl1pPr>
          </a:lstStyle>
          <a:p>
            <a:endParaRPr lang="zh-CN" altLang="en-US" dirty="0">
              <a:solidFill>
                <a:schemeClr val="accent1">
                  <a:lumMod val="75000"/>
                </a:schemeClr>
              </a:solidFill>
            </a:endParaRPr>
          </a:p>
        </p:txBody>
      </p:sp>
      <p:cxnSp>
        <p:nvCxnSpPr>
          <p:cNvPr id="101" name="连接符: 肘形 100">
            <a:extLst>
              <a:ext uri="{FF2B5EF4-FFF2-40B4-BE49-F238E27FC236}">
                <a16:creationId xmlns:a16="http://schemas.microsoft.com/office/drawing/2014/main" id="{81327ECF-C0A7-B166-FA16-D8FA2C70A6C6}"/>
              </a:ext>
            </a:extLst>
          </p:cNvPr>
          <p:cNvCxnSpPr>
            <a:cxnSpLocks/>
            <a:stCxn id="98" idx="0"/>
            <a:endCxn id="65" idx="3"/>
          </p:cNvCxnSpPr>
          <p:nvPr/>
        </p:nvCxnSpPr>
        <p:spPr>
          <a:xfrm rot="5400000" flipH="1" flipV="1">
            <a:off x="7532821" y="2746525"/>
            <a:ext cx="935042" cy="1566688"/>
          </a:xfrm>
          <a:prstGeom prst="bentConnector4">
            <a:avLst>
              <a:gd name="adj1" fmla="val 23672"/>
              <a:gd name="adj2" fmla="val 1145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连接符: 肘形 103">
            <a:extLst>
              <a:ext uri="{FF2B5EF4-FFF2-40B4-BE49-F238E27FC236}">
                <a16:creationId xmlns:a16="http://schemas.microsoft.com/office/drawing/2014/main" id="{9DCAB421-DAA8-E3D7-C3FF-B3021BCD9C4C}"/>
              </a:ext>
            </a:extLst>
          </p:cNvPr>
          <p:cNvCxnSpPr>
            <a:cxnSpLocks/>
            <a:stCxn id="96" idx="2"/>
            <a:endCxn id="70" idx="3"/>
          </p:cNvCxnSpPr>
          <p:nvPr/>
        </p:nvCxnSpPr>
        <p:spPr>
          <a:xfrm rot="16200000" flipH="1">
            <a:off x="5100820" y="3692874"/>
            <a:ext cx="802279" cy="1566688"/>
          </a:xfrm>
          <a:prstGeom prst="bentConnector4">
            <a:avLst>
              <a:gd name="adj1" fmla="val 19315"/>
              <a:gd name="adj2" fmla="val 11459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连接符: 肘形 107">
            <a:extLst>
              <a:ext uri="{FF2B5EF4-FFF2-40B4-BE49-F238E27FC236}">
                <a16:creationId xmlns:a16="http://schemas.microsoft.com/office/drawing/2014/main" id="{0FAC02A2-73C4-3186-1A44-930304BC0797}"/>
              </a:ext>
            </a:extLst>
          </p:cNvPr>
          <p:cNvCxnSpPr>
            <a:cxnSpLocks/>
            <a:stCxn id="99" idx="2"/>
            <a:endCxn id="75" idx="3"/>
          </p:cNvCxnSpPr>
          <p:nvPr/>
        </p:nvCxnSpPr>
        <p:spPr>
          <a:xfrm rot="16200000" flipH="1">
            <a:off x="10097585" y="3692874"/>
            <a:ext cx="802279" cy="1566688"/>
          </a:xfrm>
          <a:prstGeom prst="bentConnector4">
            <a:avLst>
              <a:gd name="adj1" fmla="val 19315"/>
              <a:gd name="adj2" fmla="val 11459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22C75CE-B3FD-F465-370A-960C26F6ED40}"/>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E7A6E04-2933-E798-262A-15392A0D6E7E}"/>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5D43F5AE-DA1E-8EF3-7A0A-DFF204F63551}"/>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DFA3930-832D-E6F6-5B1D-240A54A6D830}"/>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CBF20941-51CD-F97B-E101-A6D3306F6DB4}"/>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9A11FE0E-DD94-975E-3E56-4E27CFC6BF45}"/>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C996997E-247F-F8D5-38B5-BF97EA9B5009}"/>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801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15D57A5-95C0-2D4D-ABDD-F5096B1F153F}"/>
              </a:ext>
            </a:extLst>
          </p:cNvPr>
          <p:cNvGrpSpPr/>
          <p:nvPr/>
        </p:nvGrpSpPr>
        <p:grpSpPr>
          <a:xfrm>
            <a:off x="0" y="0"/>
            <a:ext cx="3741727" cy="6857997"/>
            <a:chOff x="0" y="0"/>
            <a:chExt cx="3741727" cy="6857997"/>
          </a:xfrm>
        </p:grpSpPr>
        <p:sp>
          <p:nvSpPr>
            <p:cNvPr id="3" name="矩形 2">
              <a:extLst>
                <a:ext uri="{FF2B5EF4-FFF2-40B4-BE49-F238E27FC236}">
                  <a16:creationId xmlns:a16="http://schemas.microsoft.com/office/drawing/2014/main" id="{F1901EE0-65BA-FF79-4CD5-660C0F0BFB37}"/>
                </a:ext>
              </a:extLst>
            </p:cNvPr>
            <p:cNvSpPr/>
            <p:nvPr/>
          </p:nvSpPr>
          <p:spPr>
            <a:xfrm>
              <a:off x="0" y="0"/>
              <a:ext cx="3741727" cy="6857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男人, 穿着, 站, 桌子&#10;&#10;描述已自动生成">
              <a:extLst>
                <a:ext uri="{FF2B5EF4-FFF2-40B4-BE49-F238E27FC236}">
                  <a16:creationId xmlns:a16="http://schemas.microsoft.com/office/drawing/2014/main" id="{028BF839-CF3E-2CB3-C26C-413B53B1D64E}"/>
                </a:ext>
              </a:extLst>
            </p:cNvPr>
            <p:cNvPicPr>
              <a:picLocks noChangeAspect="1"/>
            </p:cNvPicPr>
            <p:nvPr/>
          </p:nvPicPr>
          <p:blipFill rotWithShape="1">
            <a:blip r:embed="rId9">
              <a:alphaModFix amt="10000"/>
            </a:blip>
            <a:srcRect l="47664" t="29487" r="34106" b="11111"/>
            <a:stretch/>
          </p:blipFill>
          <p:spPr>
            <a:xfrm>
              <a:off x="0" y="0"/>
              <a:ext cx="3741727" cy="6857997"/>
            </a:xfrm>
            <a:prstGeom prst="rect">
              <a:avLst/>
            </a:prstGeom>
          </p:spPr>
        </p:pic>
      </p:grpSp>
      <p:sp>
        <p:nvSpPr>
          <p:cNvPr id="5" name="矩形 4">
            <a:extLst>
              <a:ext uri="{FF2B5EF4-FFF2-40B4-BE49-F238E27FC236}">
                <a16:creationId xmlns:a16="http://schemas.microsoft.com/office/drawing/2014/main" id="{45C432D9-D723-3A20-6A74-B0A744BC9248}"/>
              </a:ext>
            </a:extLst>
          </p:cNvPr>
          <p:cNvSpPr/>
          <p:nvPr/>
        </p:nvSpPr>
        <p:spPr>
          <a:xfrm>
            <a:off x="5054403" y="1245945"/>
            <a:ext cx="41036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概述</a:t>
            </a:r>
          </a:p>
        </p:txBody>
      </p:sp>
      <p:sp>
        <p:nvSpPr>
          <p:cNvPr id="7" name="矩形 6">
            <a:extLst>
              <a:ext uri="{FF2B5EF4-FFF2-40B4-BE49-F238E27FC236}">
                <a16:creationId xmlns:a16="http://schemas.microsoft.com/office/drawing/2014/main" id="{0D24E2B2-AFD1-4A91-A121-0E7B7B5457BF}"/>
              </a:ext>
            </a:extLst>
          </p:cNvPr>
          <p:cNvSpPr/>
          <p:nvPr/>
        </p:nvSpPr>
        <p:spPr>
          <a:xfrm>
            <a:off x="5054403" y="1511721"/>
            <a:ext cx="1368965"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定义、分类、流行病学</a:t>
            </a:r>
            <a:r>
              <a:rPr lang="en-US" altLang="zh-CN" sz="1000" dirty="0">
                <a:solidFill>
                  <a:schemeClr val="tx1">
                    <a:lumMod val="50000"/>
                    <a:lumOff val="50000"/>
                  </a:schemeClr>
                </a:solidFill>
                <a:latin typeface="OPPOSans R"/>
                <a:ea typeface="OPPOSans R"/>
              </a:rPr>
              <a:t>)</a:t>
            </a:r>
          </a:p>
        </p:txBody>
      </p:sp>
      <p:sp>
        <p:nvSpPr>
          <p:cNvPr id="9" name="文本框 8">
            <a:extLst>
              <a:ext uri="{FF2B5EF4-FFF2-40B4-BE49-F238E27FC236}">
                <a16:creationId xmlns:a16="http://schemas.microsoft.com/office/drawing/2014/main" id="{0D3EAFF1-998E-C139-A922-9D82751339F2}"/>
              </a:ext>
            </a:extLst>
          </p:cNvPr>
          <p:cNvSpPr txBox="1"/>
          <p:nvPr/>
        </p:nvSpPr>
        <p:spPr>
          <a:xfrm>
            <a:off x="4482431" y="1240334"/>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01</a:t>
            </a:r>
            <a:endParaRPr lang="zh-CN" altLang="en-US" sz="2800" i="1" dirty="0">
              <a:solidFill>
                <a:schemeClr val="bg1">
                  <a:lumMod val="65000"/>
                </a:schemeClr>
              </a:solidFill>
              <a:latin typeface="+mn-ea"/>
            </a:endParaRPr>
          </a:p>
        </p:txBody>
      </p:sp>
      <p:sp>
        <p:nvSpPr>
          <p:cNvPr id="10" name="矩形 9">
            <a:extLst>
              <a:ext uri="{FF2B5EF4-FFF2-40B4-BE49-F238E27FC236}">
                <a16:creationId xmlns:a16="http://schemas.microsoft.com/office/drawing/2014/main" id="{F2502E6F-525D-D4A6-7CE4-C27E65B71A2A}"/>
              </a:ext>
            </a:extLst>
          </p:cNvPr>
          <p:cNvSpPr/>
          <p:nvPr/>
        </p:nvSpPr>
        <p:spPr>
          <a:xfrm>
            <a:off x="5054403" y="2121956"/>
            <a:ext cx="184665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骨质疏松症发病机制</a:t>
            </a:r>
          </a:p>
        </p:txBody>
      </p:sp>
      <p:sp>
        <p:nvSpPr>
          <p:cNvPr id="12" name="文本框 11">
            <a:extLst>
              <a:ext uri="{FF2B5EF4-FFF2-40B4-BE49-F238E27FC236}">
                <a16:creationId xmlns:a16="http://schemas.microsoft.com/office/drawing/2014/main" id="{83BB4508-805E-4C2A-3333-C5871C9F820F}"/>
              </a:ext>
            </a:extLst>
          </p:cNvPr>
          <p:cNvSpPr txBox="1"/>
          <p:nvPr/>
        </p:nvSpPr>
        <p:spPr>
          <a:xfrm>
            <a:off x="4482431" y="2029623"/>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02</a:t>
            </a:r>
            <a:endParaRPr lang="zh-CN" altLang="en-US" sz="2800" i="1" dirty="0">
              <a:solidFill>
                <a:schemeClr val="bg1">
                  <a:lumMod val="65000"/>
                </a:schemeClr>
              </a:solidFill>
              <a:latin typeface="+mn-ea"/>
            </a:endParaRPr>
          </a:p>
        </p:txBody>
      </p:sp>
      <p:sp>
        <p:nvSpPr>
          <p:cNvPr id="13" name="矩形 12">
            <a:extLst>
              <a:ext uri="{FF2B5EF4-FFF2-40B4-BE49-F238E27FC236}">
                <a16:creationId xmlns:a16="http://schemas.microsoft.com/office/drawing/2014/main" id="{A1F6EE14-8432-D1D0-C1D0-B5764114DABE}"/>
              </a:ext>
            </a:extLst>
          </p:cNvPr>
          <p:cNvSpPr/>
          <p:nvPr/>
        </p:nvSpPr>
        <p:spPr>
          <a:xfrm>
            <a:off x="5054403" y="2832307"/>
            <a:ext cx="3898503" cy="246221"/>
          </a:xfrm>
          <a:prstGeom prst="rect">
            <a:avLst/>
          </a:prstGeom>
        </p:spPr>
        <p:txBody>
          <a:bodyPr wrap="none" lIns="0" tIns="0" rIns="0" bIns="0">
            <a:spAutoFit/>
          </a:bodyPr>
          <a:lstStyle/>
          <a:p>
            <a:pPr marR="0" lvl="0" indent="0" fontAlgn="auto">
              <a:lnSpc>
                <a:spcPct val="100000"/>
              </a:lnSpc>
              <a:spcBef>
                <a:spcPts val="0"/>
              </a:spcBef>
              <a:spcAft>
                <a:spcPts val="0"/>
              </a:spcAft>
              <a:buClrTx/>
              <a:buSzTx/>
              <a:buFontTx/>
              <a:buNone/>
              <a:tabLst/>
              <a:defRPr/>
            </a:pPr>
            <a:r>
              <a:rPr lang="zh-CN" altLang="en-US" sz="1600" b="1" dirty="0">
                <a:solidFill>
                  <a:srgbClr val="0266B4"/>
                </a:solidFill>
                <a:latin typeface="+mn-ea"/>
              </a:rPr>
              <a:t>骨质疏松症危险因素、风险评估及临床表现</a:t>
            </a:r>
          </a:p>
        </p:txBody>
      </p:sp>
      <p:sp>
        <p:nvSpPr>
          <p:cNvPr id="14" name="矩形 13">
            <a:extLst>
              <a:ext uri="{FF2B5EF4-FFF2-40B4-BE49-F238E27FC236}">
                <a16:creationId xmlns:a16="http://schemas.microsoft.com/office/drawing/2014/main" id="{1386733C-3486-8A70-516B-C4867CDB4880}"/>
              </a:ext>
            </a:extLst>
          </p:cNvPr>
          <p:cNvSpPr/>
          <p:nvPr/>
        </p:nvSpPr>
        <p:spPr>
          <a:xfrm>
            <a:off x="5054403" y="3082515"/>
            <a:ext cx="5091137"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accent1"/>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accent1"/>
                </a:solidFill>
                <a:effectLst/>
                <a:uLnTx/>
                <a:uFillTx/>
                <a:latin typeface="OPPOSans R"/>
                <a:ea typeface="OPPOSans R"/>
                <a:cs typeface="+mn-cs"/>
              </a:rPr>
              <a:t>骨质疏松症危险因素及风险评估工具、骨质疏松性骨折的危险因素及风险评估、临床表现</a:t>
            </a:r>
            <a:r>
              <a:rPr kumimoji="0" lang="en-US" altLang="zh-CN" sz="1000" b="0" i="0" u="none" strike="noStrike" kern="1200" cap="none" spc="0" normalizeH="0" baseline="0" noProof="0" dirty="0">
                <a:ln>
                  <a:noFill/>
                </a:ln>
                <a:solidFill>
                  <a:schemeClr val="accent1"/>
                </a:solidFill>
                <a:effectLst/>
                <a:uLnTx/>
                <a:uFillTx/>
                <a:latin typeface="OPPOSans R"/>
                <a:ea typeface="OPPOSans R"/>
                <a:cs typeface="+mn-cs"/>
              </a:rPr>
              <a:t>)</a:t>
            </a:r>
          </a:p>
        </p:txBody>
      </p:sp>
      <p:sp>
        <p:nvSpPr>
          <p:cNvPr id="15" name="文本框 14">
            <a:extLst>
              <a:ext uri="{FF2B5EF4-FFF2-40B4-BE49-F238E27FC236}">
                <a16:creationId xmlns:a16="http://schemas.microsoft.com/office/drawing/2014/main" id="{5CBD1EC6-3150-A84A-300E-CE39CBBCDE8A}"/>
              </a:ext>
            </a:extLst>
          </p:cNvPr>
          <p:cNvSpPr txBox="1"/>
          <p:nvPr/>
        </p:nvSpPr>
        <p:spPr>
          <a:xfrm>
            <a:off x="4482431" y="2818912"/>
            <a:ext cx="564734" cy="430887"/>
          </a:xfrm>
          <a:prstGeom prst="rect">
            <a:avLst/>
          </a:prstGeom>
          <a:noFill/>
        </p:spPr>
        <p:txBody>
          <a:bodyPr wrap="square" lIns="0" tIns="0" rIns="0" bIns="0" rtlCol="0">
            <a:spAutoFit/>
          </a:bodyPr>
          <a:lstStyle/>
          <a:p>
            <a:pPr>
              <a:defRPr/>
            </a:pPr>
            <a:r>
              <a:rPr lang="en-US" altLang="zh-CN" sz="2800" i="1" dirty="0">
                <a:solidFill>
                  <a:srgbClr val="0266B4"/>
                </a:solidFill>
                <a:latin typeface="+mn-ea"/>
              </a:rPr>
              <a:t>03</a:t>
            </a:r>
            <a:endParaRPr lang="zh-CN" altLang="en-US" sz="2800" i="1" dirty="0">
              <a:solidFill>
                <a:srgbClr val="0266B4"/>
              </a:solidFill>
              <a:latin typeface="+mn-ea"/>
            </a:endParaRPr>
          </a:p>
        </p:txBody>
      </p:sp>
      <p:sp>
        <p:nvSpPr>
          <p:cNvPr id="16" name="矩形 15">
            <a:extLst>
              <a:ext uri="{FF2B5EF4-FFF2-40B4-BE49-F238E27FC236}">
                <a16:creationId xmlns:a16="http://schemas.microsoft.com/office/drawing/2014/main" id="{8C56C7B0-37E7-641E-D197-8C3966558E69}"/>
              </a:ext>
            </a:extLst>
          </p:cNvPr>
          <p:cNvSpPr/>
          <p:nvPr/>
        </p:nvSpPr>
        <p:spPr>
          <a:xfrm>
            <a:off x="5054403" y="3700534"/>
            <a:ext cx="287258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骨质疏松症影像学和实验室检查</a:t>
            </a:r>
          </a:p>
        </p:txBody>
      </p:sp>
      <p:sp>
        <p:nvSpPr>
          <p:cNvPr id="17" name="文本框 16">
            <a:extLst>
              <a:ext uri="{FF2B5EF4-FFF2-40B4-BE49-F238E27FC236}">
                <a16:creationId xmlns:a16="http://schemas.microsoft.com/office/drawing/2014/main" id="{2192795E-824B-25E4-E432-F7982C3C5B71}"/>
              </a:ext>
            </a:extLst>
          </p:cNvPr>
          <p:cNvSpPr txBox="1"/>
          <p:nvPr/>
        </p:nvSpPr>
        <p:spPr>
          <a:xfrm>
            <a:off x="4482431" y="3608201"/>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04</a:t>
            </a:r>
            <a:endParaRPr lang="zh-CN" altLang="en-US" sz="2800" i="1" dirty="0">
              <a:solidFill>
                <a:schemeClr val="bg1">
                  <a:lumMod val="65000"/>
                </a:schemeClr>
              </a:solidFill>
              <a:latin typeface="+mn-ea"/>
            </a:endParaRPr>
          </a:p>
        </p:txBody>
      </p:sp>
      <p:grpSp>
        <p:nvGrpSpPr>
          <p:cNvPr id="18" name="组合 17">
            <a:extLst>
              <a:ext uri="{FF2B5EF4-FFF2-40B4-BE49-F238E27FC236}">
                <a16:creationId xmlns:a16="http://schemas.microsoft.com/office/drawing/2014/main" id="{8EEAF874-92E8-E1C1-EA35-7809E6425C36}"/>
              </a:ext>
            </a:extLst>
          </p:cNvPr>
          <p:cNvGrpSpPr/>
          <p:nvPr/>
        </p:nvGrpSpPr>
        <p:grpSpPr>
          <a:xfrm>
            <a:off x="4482431" y="1850422"/>
            <a:ext cx="6685825" cy="0"/>
            <a:chOff x="2753088" y="1850422"/>
            <a:chExt cx="6685825" cy="0"/>
          </a:xfrm>
        </p:grpSpPr>
        <p:cxnSp>
          <p:nvCxnSpPr>
            <p:cNvPr id="19" name="直接连接符 18">
              <a:extLst>
                <a:ext uri="{FF2B5EF4-FFF2-40B4-BE49-F238E27FC236}">
                  <a16:creationId xmlns:a16="http://schemas.microsoft.com/office/drawing/2014/main" id="{BDB24485-39E7-E605-3464-E396C1911A5C}"/>
                </a:ext>
              </a:extLst>
            </p:cNvPr>
            <p:cNvCxnSpPr>
              <a:cxnSpLocks/>
            </p:cNvCxnSpPr>
            <p:nvPr/>
          </p:nvCxnSpPr>
          <p:spPr>
            <a:xfrm>
              <a:off x="2753088" y="1850422"/>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82E38753-B302-C6DA-92E2-1D74B31AF99A}"/>
                </a:ext>
              </a:extLst>
            </p:cNvPr>
            <p:cNvCxnSpPr>
              <a:cxnSpLocks/>
            </p:cNvCxnSpPr>
            <p:nvPr/>
          </p:nvCxnSpPr>
          <p:spPr>
            <a:xfrm>
              <a:off x="8883101" y="185042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id="{352FE93A-E4E1-3862-DBFF-9AD001D470D2}"/>
              </a:ext>
            </a:extLst>
          </p:cNvPr>
          <p:cNvSpPr/>
          <p:nvPr/>
        </p:nvSpPr>
        <p:spPr>
          <a:xfrm>
            <a:off x="5054403" y="4410885"/>
            <a:ext cx="2462213"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骨质疏松症诊断及鉴别诊断</a:t>
            </a:r>
          </a:p>
        </p:txBody>
      </p:sp>
      <p:sp>
        <p:nvSpPr>
          <p:cNvPr id="22" name="矩形 21">
            <a:extLst>
              <a:ext uri="{FF2B5EF4-FFF2-40B4-BE49-F238E27FC236}">
                <a16:creationId xmlns:a16="http://schemas.microsoft.com/office/drawing/2014/main" id="{7DFDB650-7AE0-DC9A-81F5-677DB8BBE92A}"/>
              </a:ext>
            </a:extLst>
          </p:cNvPr>
          <p:cNvSpPr/>
          <p:nvPr/>
        </p:nvSpPr>
        <p:spPr>
          <a:xfrm>
            <a:off x="5054403" y="4661093"/>
            <a:ext cx="3552254"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骨质疏松症的诊断、鉴别诊断、基本检查项目、酌情检查项目</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p>
        </p:txBody>
      </p:sp>
      <p:sp>
        <p:nvSpPr>
          <p:cNvPr id="23" name="文本框 22">
            <a:extLst>
              <a:ext uri="{FF2B5EF4-FFF2-40B4-BE49-F238E27FC236}">
                <a16:creationId xmlns:a16="http://schemas.microsoft.com/office/drawing/2014/main" id="{7D1297B3-5A92-459C-155B-A82D009E525C}"/>
              </a:ext>
            </a:extLst>
          </p:cNvPr>
          <p:cNvSpPr txBox="1"/>
          <p:nvPr/>
        </p:nvSpPr>
        <p:spPr>
          <a:xfrm>
            <a:off x="4482431" y="439749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05</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24" name="矩形 23">
            <a:extLst>
              <a:ext uri="{FF2B5EF4-FFF2-40B4-BE49-F238E27FC236}">
                <a16:creationId xmlns:a16="http://schemas.microsoft.com/office/drawing/2014/main" id="{126ED8B2-F400-9077-D2B0-047E41490560}"/>
              </a:ext>
            </a:extLst>
          </p:cNvPr>
          <p:cNvSpPr/>
          <p:nvPr/>
        </p:nvSpPr>
        <p:spPr>
          <a:xfrm>
            <a:off x="5054403" y="5198226"/>
            <a:ext cx="143629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骨质疏松症防治</a:t>
            </a:r>
          </a:p>
        </p:txBody>
      </p:sp>
      <p:sp>
        <p:nvSpPr>
          <p:cNvPr id="25" name="矩形 24">
            <a:extLst>
              <a:ext uri="{FF2B5EF4-FFF2-40B4-BE49-F238E27FC236}">
                <a16:creationId xmlns:a16="http://schemas.microsoft.com/office/drawing/2014/main" id="{24BD39D7-CA1C-5AEA-DB14-BF6E257A2A3F}"/>
              </a:ext>
            </a:extLst>
          </p:cNvPr>
          <p:cNvSpPr/>
          <p:nvPr/>
        </p:nvSpPr>
        <p:spPr>
          <a:xfrm>
            <a:off x="5054403" y="5452333"/>
            <a:ext cx="6113853"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mn-ea"/>
                <a:cs typeface="+mn-cs"/>
              </a:rPr>
              <a:t>基础措施、抗骨质疏松症药物、中医中药治疗、使用抗骨质疏松症药物临床关注问题、康复治疗、分级诊疗</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p>
        </p:txBody>
      </p:sp>
      <p:sp>
        <p:nvSpPr>
          <p:cNvPr id="26" name="文本框 25">
            <a:extLst>
              <a:ext uri="{FF2B5EF4-FFF2-40B4-BE49-F238E27FC236}">
                <a16:creationId xmlns:a16="http://schemas.microsoft.com/office/drawing/2014/main" id="{C13FD5A3-2388-2BFE-08EB-137E84579509}"/>
              </a:ext>
            </a:extLst>
          </p:cNvPr>
          <p:cNvSpPr txBox="1"/>
          <p:nvPr/>
        </p:nvSpPr>
        <p:spPr>
          <a:xfrm>
            <a:off x="4482431" y="518678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06</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27" name="组合 26">
            <a:extLst>
              <a:ext uri="{FF2B5EF4-FFF2-40B4-BE49-F238E27FC236}">
                <a16:creationId xmlns:a16="http://schemas.microsoft.com/office/drawing/2014/main" id="{8B7C51D2-BA0B-BE1B-7709-7EA58A2FE616}"/>
              </a:ext>
            </a:extLst>
          </p:cNvPr>
          <p:cNvGrpSpPr/>
          <p:nvPr/>
        </p:nvGrpSpPr>
        <p:grpSpPr>
          <a:xfrm>
            <a:off x="4482431" y="2639711"/>
            <a:ext cx="6685825" cy="0"/>
            <a:chOff x="2753088" y="2639711"/>
            <a:chExt cx="6685825" cy="0"/>
          </a:xfrm>
        </p:grpSpPr>
        <p:cxnSp>
          <p:nvCxnSpPr>
            <p:cNvPr id="29" name="直接连接符 28">
              <a:extLst>
                <a:ext uri="{FF2B5EF4-FFF2-40B4-BE49-F238E27FC236}">
                  <a16:creationId xmlns:a16="http://schemas.microsoft.com/office/drawing/2014/main" id="{F7D9257A-D8F7-F395-3EF1-D27F8B13A20A}"/>
                </a:ext>
              </a:extLst>
            </p:cNvPr>
            <p:cNvCxnSpPr>
              <a:cxnSpLocks/>
            </p:cNvCxnSpPr>
            <p:nvPr/>
          </p:nvCxnSpPr>
          <p:spPr>
            <a:xfrm>
              <a:off x="2753088" y="2639711"/>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CD291C6-AFEC-3684-D67C-F735C12EC8D9}"/>
                </a:ext>
              </a:extLst>
            </p:cNvPr>
            <p:cNvCxnSpPr>
              <a:cxnSpLocks/>
            </p:cNvCxnSpPr>
            <p:nvPr/>
          </p:nvCxnSpPr>
          <p:spPr>
            <a:xfrm>
              <a:off x="8883101" y="2639711"/>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A4D642F1-7770-573A-79F0-74D0D5E0DF77}"/>
              </a:ext>
            </a:extLst>
          </p:cNvPr>
          <p:cNvGrpSpPr/>
          <p:nvPr/>
        </p:nvGrpSpPr>
        <p:grpSpPr>
          <a:xfrm>
            <a:off x="4482431" y="3429000"/>
            <a:ext cx="6685825" cy="0"/>
            <a:chOff x="2753088" y="3429000"/>
            <a:chExt cx="6685825" cy="0"/>
          </a:xfrm>
        </p:grpSpPr>
        <p:cxnSp>
          <p:nvCxnSpPr>
            <p:cNvPr id="32" name="直接连接符 31">
              <a:extLst>
                <a:ext uri="{FF2B5EF4-FFF2-40B4-BE49-F238E27FC236}">
                  <a16:creationId xmlns:a16="http://schemas.microsoft.com/office/drawing/2014/main" id="{804F4711-F9B7-CED5-5E4A-CC0DD27B79AD}"/>
                </a:ext>
              </a:extLst>
            </p:cNvPr>
            <p:cNvCxnSpPr>
              <a:cxnSpLocks/>
            </p:cNvCxnSpPr>
            <p:nvPr/>
          </p:nvCxnSpPr>
          <p:spPr>
            <a:xfrm>
              <a:off x="2753088" y="3429000"/>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E6E9381-5825-5178-5A30-4B5A960AAA87}"/>
                </a:ext>
              </a:extLst>
            </p:cNvPr>
            <p:cNvCxnSpPr>
              <a:cxnSpLocks/>
            </p:cNvCxnSpPr>
            <p:nvPr/>
          </p:nvCxnSpPr>
          <p:spPr>
            <a:xfrm>
              <a:off x="8883101" y="342900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14AE8FD8-BFAE-AAE2-C2C3-FC92F30B6187}"/>
              </a:ext>
            </a:extLst>
          </p:cNvPr>
          <p:cNvGrpSpPr/>
          <p:nvPr/>
        </p:nvGrpSpPr>
        <p:grpSpPr>
          <a:xfrm>
            <a:off x="4482431" y="4218289"/>
            <a:ext cx="6685825" cy="0"/>
            <a:chOff x="2753088" y="4218289"/>
            <a:chExt cx="6685825" cy="0"/>
          </a:xfrm>
        </p:grpSpPr>
        <p:cxnSp>
          <p:nvCxnSpPr>
            <p:cNvPr id="35" name="直接连接符 34">
              <a:extLst>
                <a:ext uri="{FF2B5EF4-FFF2-40B4-BE49-F238E27FC236}">
                  <a16:creationId xmlns:a16="http://schemas.microsoft.com/office/drawing/2014/main" id="{982C8129-2ECC-B5C9-69B3-C7282A199B70}"/>
                </a:ext>
              </a:extLst>
            </p:cNvPr>
            <p:cNvCxnSpPr>
              <a:cxnSpLocks/>
            </p:cNvCxnSpPr>
            <p:nvPr/>
          </p:nvCxnSpPr>
          <p:spPr>
            <a:xfrm>
              <a:off x="2753088" y="4218289"/>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20A67CBE-A3E7-6907-35A5-668FF6F513F3}"/>
                </a:ext>
              </a:extLst>
            </p:cNvPr>
            <p:cNvCxnSpPr>
              <a:cxnSpLocks/>
            </p:cNvCxnSpPr>
            <p:nvPr/>
          </p:nvCxnSpPr>
          <p:spPr>
            <a:xfrm>
              <a:off x="8883101" y="4218289"/>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D2619BC5-F180-A940-1B0B-475A5072B7BC}"/>
              </a:ext>
            </a:extLst>
          </p:cNvPr>
          <p:cNvGrpSpPr/>
          <p:nvPr/>
        </p:nvGrpSpPr>
        <p:grpSpPr>
          <a:xfrm>
            <a:off x="4482431" y="5007578"/>
            <a:ext cx="6685825" cy="0"/>
            <a:chOff x="2753088" y="5007578"/>
            <a:chExt cx="6685825" cy="0"/>
          </a:xfrm>
        </p:grpSpPr>
        <p:cxnSp>
          <p:nvCxnSpPr>
            <p:cNvPr id="38" name="直接连接符 37">
              <a:extLst>
                <a:ext uri="{FF2B5EF4-FFF2-40B4-BE49-F238E27FC236}">
                  <a16:creationId xmlns:a16="http://schemas.microsoft.com/office/drawing/2014/main" id="{064210F2-3942-B649-E79C-2B2347821B2F}"/>
                </a:ext>
              </a:extLst>
            </p:cNvPr>
            <p:cNvCxnSpPr>
              <a:cxnSpLocks/>
            </p:cNvCxnSpPr>
            <p:nvPr/>
          </p:nvCxnSpPr>
          <p:spPr>
            <a:xfrm>
              <a:off x="2753088" y="5007578"/>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BD192FE7-8DDE-78FB-65DE-E5364F295AB0}"/>
                </a:ext>
              </a:extLst>
            </p:cNvPr>
            <p:cNvCxnSpPr>
              <a:cxnSpLocks/>
            </p:cNvCxnSpPr>
            <p:nvPr/>
          </p:nvCxnSpPr>
          <p:spPr>
            <a:xfrm>
              <a:off x="8883101" y="5007578"/>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9D42B9A2-8E30-1CB3-F7A2-F478EDDBE92C}"/>
              </a:ext>
            </a:extLst>
          </p:cNvPr>
          <p:cNvGrpSpPr/>
          <p:nvPr/>
        </p:nvGrpSpPr>
        <p:grpSpPr>
          <a:xfrm>
            <a:off x="696340" y="2549523"/>
            <a:ext cx="2349046" cy="1758950"/>
            <a:chOff x="1087891" y="2549525"/>
            <a:chExt cx="2349046" cy="1758950"/>
          </a:xfrm>
        </p:grpSpPr>
        <p:sp>
          <p:nvSpPr>
            <p:cNvPr id="58" name="标题 3">
              <a:extLst>
                <a:ext uri="{FF2B5EF4-FFF2-40B4-BE49-F238E27FC236}">
                  <a16:creationId xmlns:a16="http://schemas.microsoft.com/office/drawing/2014/main" id="{595CFA42-8D23-E962-E307-031E4A718ED3}"/>
                </a:ext>
              </a:extLst>
            </p:cNvPr>
            <p:cNvSpPr txBox="1">
              <a:spLocks/>
            </p:cNvSpPr>
            <p:nvPr/>
          </p:nvSpPr>
          <p:spPr>
            <a:xfrm>
              <a:off x="1399608" y="3067050"/>
              <a:ext cx="1725613" cy="723900"/>
            </a:xfrm>
            <a:prstGeom prst="rect">
              <a:avLst/>
            </a:prstGeom>
          </p:spPr>
          <p:txBody>
            <a:bodyPr vert="horz" lIns="0" tIns="0" rIns="0" bIns="0" rtlCol="0" anchor="ctr">
              <a:normAutofit/>
            </a:bodyPr>
            <a:lstStyle>
              <a:lvl1pPr algn="l" defTabSz="1218565" rtl="0" eaLnBrk="1" latinLnBrk="0" hangingPunct="1">
                <a:lnSpc>
                  <a:spcPct val="90000"/>
                </a:lnSpc>
                <a:spcBef>
                  <a:spcPct val="0"/>
                </a:spcBef>
                <a:buNone/>
                <a:defRPr sz="3200" b="1" kern="1200" cap="none" baseline="0">
                  <a:solidFill>
                    <a:schemeClr val="tx1"/>
                  </a:solidFill>
                  <a:latin typeface="+mj-lt"/>
                  <a:ea typeface="+mj-ea"/>
                  <a:cs typeface="+mj-cs"/>
                </a:defRPr>
              </a:lvl1pPr>
            </a:lstStyle>
            <a:p>
              <a:pPr marL="0" marR="0" lvl="0" indent="0" algn="ctr" defTabSz="1218565"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white"/>
                  </a:solidFill>
                  <a:effectLst/>
                  <a:uLnTx/>
                  <a:uFillTx/>
                  <a:latin typeface="Arial"/>
                  <a:ea typeface="+mj-ea"/>
                  <a:cs typeface="+mj-cs"/>
                </a:rPr>
                <a:t>目 录</a:t>
              </a:r>
              <a:endParaRPr kumimoji="0" lang="zh-CN" altLang="en-US" sz="36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59" name="组合 58">
              <a:extLst>
                <a:ext uri="{FF2B5EF4-FFF2-40B4-BE49-F238E27FC236}">
                  <a16:creationId xmlns:a16="http://schemas.microsoft.com/office/drawing/2014/main" id="{77EFE822-0166-5A9F-E4F6-001C36AEC504}"/>
                </a:ext>
              </a:extLst>
            </p:cNvPr>
            <p:cNvGrpSpPr/>
            <p:nvPr/>
          </p:nvGrpSpPr>
          <p:grpSpPr>
            <a:xfrm>
              <a:off x="1087891" y="2549525"/>
              <a:ext cx="2349046" cy="1758950"/>
              <a:chOff x="685800" y="2298700"/>
              <a:chExt cx="1722136" cy="1758950"/>
            </a:xfrm>
          </p:grpSpPr>
          <p:sp>
            <p:nvSpPr>
              <p:cNvPr id="60" name="矩形 59">
                <a:extLst>
                  <a:ext uri="{FF2B5EF4-FFF2-40B4-BE49-F238E27FC236}">
                    <a16:creationId xmlns:a16="http://schemas.microsoft.com/office/drawing/2014/main" id="{4FE2F1ED-D301-F30C-2E19-1E77BBF643F6}"/>
                  </a:ext>
                </a:extLst>
              </p:cNvPr>
              <p:cNvSpPr/>
              <p:nvPr/>
            </p:nvSpPr>
            <p:spPr>
              <a:xfrm>
                <a:off x="685800" y="229870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1" name="矩形 60">
                <a:extLst>
                  <a:ext uri="{FF2B5EF4-FFF2-40B4-BE49-F238E27FC236}">
                    <a16:creationId xmlns:a16="http://schemas.microsoft.com/office/drawing/2014/main" id="{471AFF0B-C69C-00F6-7C68-232AA5A1389F}"/>
                  </a:ext>
                </a:extLst>
              </p:cNvPr>
              <p:cNvSpPr/>
              <p:nvPr/>
            </p:nvSpPr>
            <p:spPr>
              <a:xfrm>
                <a:off x="782336" y="243205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6" name="文本框 5">
            <a:extLst>
              <a:ext uri="{FF2B5EF4-FFF2-40B4-BE49-F238E27FC236}">
                <a16:creationId xmlns:a16="http://schemas.microsoft.com/office/drawing/2014/main" id="{83E56CD5-BDDD-36A8-28A0-B3CCA25D3A48}"/>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A61888B8-8F2E-4E16-0402-E8E700F5ACE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D80C9F7-6518-A22B-202F-061230B5AA16}"/>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05257C63-8F9C-FEE0-725D-C9283EEEF76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D08E45D2-F5D5-6E16-CBA1-50625064F947}"/>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E9A13326-645E-0016-6FE0-109A59639B8C}"/>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96620F22-6492-A299-E9D6-1888E4802AB6}"/>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45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1BDB4C5B-6E0F-3856-4707-400E9FC6E6F9}"/>
              </a:ext>
            </a:extLst>
          </p:cNvPr>
          <p:cNvSpPr>
            <a:spLocks noGrp="1"/>
          </p:cNvSpPr>
          <p:nvPr>
            <p:ph type="body" sz="quarter" idx="10"/>
          </p:nvPr>
        </p:nvSpPr>
        <p:spPr>
          <a:xfrm>
            <a:off x="1058712" y="291068"/>
            <a:ext cx="10653863" cy="369332"/>
          </a:xfrm>
        </p:spPr>
        <p:txBody>
          <a:bodyPr/>
          <a:lstStyle/>
          <a:p>
            <a:r>
              <a:rPr lang="zh-CN" altLang="en-US" dirty="0"/>
              <a:t>骨质疏松症的危险因素分为不可控因素和可控因素</a:t>
            </a:r>
          </a:p>
        </p:txBody>
      </p:sp>
      <p:sp>
        <p:nvSpPr>
          <p:cNvPr id="9" name="文本占位符 8">
            <a:extLst>
              <a:ext uri="{FF2B5EF4-FFF2-40B4-BE49-F238E27FC236}">
                <a16:creationId xmlns:a16="http://schemas.microsoft.com/office/drawing/2014/main" id="{16D7013F-8A65-6077-4709-C78CEE008F90}"/>
              </a:ext>
            </a:extLst>
          </p:cNvPr>
          <p:cNvSpPr>
            <a:spLocks noGrp="1"/>
          </p:cNvSpPr>
          <p:nvPr>
            <p:ph type="body" sz="quarter" idx="11"/>
          </p:nvPr>
        </p:nvSpPr>
        <p:spPr/>
        <p:txBody>
          <a:bodyPr/>
          <a:lstStyle/>
          <a:p>
            <a:endParaRPr lang="zh-CN" altLang="en-US" dirty="0"/>
          </a:p>
        </p:txBody>
      </p:sp>
      <p:sp>
        <p:nvSpPr>
          <p:cNvPr id="11" name="MH_Text_1">
            <a:extLst>
              <a:ext uri="{FF2B5EF4-FFF2-40B4-BE49-F238E27FC236}">
                <a16:creationId xmlns:a16="http://schemas.microsoft.com/office/drawing/2014/main" id="{8333DCF5-7D2A-C4DF-C2E7-4A5ED18D66B2}"/>
              </a:ext>
            </a:extLst>
          </p:cNvPr>
          <p:cNvSpPr/>
          <p:nvPr/>
        </p:nvSpPr>
        <p:spPr>
          <a:xfrm>
            <a:off x="1307468" y="800099"/>
            <a:ext cx="4688802" cy="5077167"/>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组合 12">
            <a:extLst>
              <a:ext uri="{FF2B5EF4-FFF2-40B4-BE49-F238E27FC236}">
                <a16:creationId xmlns:a16="http://schemas.microsoft.com/office/drawing/2014/main" id="{28DD8F3F-AC5F-E9FB-19E3-3AA69231F552}"/>
              </a:ext>
            </a:extLst>
          </p:cNvPr>
          <p:cNvGrpSpPr/>
          <p:nvPr/>
        </p:nvGrpSpPr>
        <p:grpSpPr>
          <a:xfrm>
            <a:off x="1705193" y="1316546"/>
            <a:ext cx="3893353" cy="378140"/>
            <a:chOff x="1502824" y="1607818"/>
            <a:chExt cx="3117012" cy="378140"/>
          </a:xfrm>
        </p:grpSpPr>
        <p:sp>
          <p:nvSpPr>
            <p:cNvPr id="14" name="矩形 13">
              <a:extLst>
                <a:ext uri="{FF2B5EF4-FFF2-40B4-BE49-F238E27FC236}">
                  <a16:creationId xmlns:a16="http://schemas.microsoft.com/office/drawing/2014/main" id="{128F8BC9-20F7-4834-4A02-9BF14C79453F}"/>
                </a:ext>
              </a:extLst>
            </p:cNvPr>
            <p:cNvSpPr/>
            <p:nvPr/>
          </p:nvSpPr>
          <p:spPr>
            <a:xfrm>
              <a:off x="1502824" y="1607818"/>
              <a:ext cx="3117012"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56321262-6898-EB1C-60D2-982D421261C1}"/>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不可控因素</a:t>
              </a:r>
            </a:p>
          </p:txBody>
        </p:sp>
      </p:grpSp>
      <p:sp>
        <p:nvSpPr>
          <p:cNvPr id="20" name="MH_Text_1">
            <a:extLst>
              <a:ext uri="{FF2B5EF4-FFF2-40B4-BE49-F238E27FC236}">
                <a16:creationId xmlns:a16="http://schemas.microsoft.com/office/drawing/2014/main" id="{6CA41835-ED5D-17E5-94DD-F298C8A38BB2}"/>
              </a:ext>
            </a:extLst>
          </p:cNvPr>
          <p:cNvSpPr/>
          <p:nvPr/>
        </p:nvSpPr>
        <p:spPr>
          <a:xfrm>
            <a:off x="6206861" y="800099"/>
            <a:ext cx="4688802" cy="507716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a:extLst>
              <a:ext uri="{FF2B5EF4-FFF2-40B4-BE49-F238E27FC236}">
                <a16:creationId xmlns:a16="http://schemas.microsoft.com/office/drawing/2014/main" id="{55C14EDF-7B1D-9370-968B-0848AB5BFC20}"/>
              </a:ext>
            </a:extLst>
          </p:cNvPr>
          <p:cNvGrpSpPr/>
          <p:nvPr/>
        </p:nvGrpSpPr>
        <p:grpSpPr>
          <a:xfrm>
            <a:off x="6604586" y="1316546"/>
            <a:ext cx="3893353" cy="378140"/>
            <a:chOff x="1502824" y="1607818"/>
            <a:chExt cx="3117012" cy="378140"/>
          </a:xfrm>
        </p:grpSpPr>
        <p:sp>
          <p:nvSpPr>
            <p:cNvPr id="25" name="矩形 24">
              <a:extLst>
                <a:ext uri="{FF2B5EF4-FFF2-40B4-BE49-F238E27FC236}">
                  <a16:creationId xmlns:a16="http://schemas.microsoft.com/office/drawing/2014/main" id="{644DC094-0DB0-D429-E3D4-0998B113C3D1}"/>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7D6043DF-4C70-33A4-6439-B9E9B7315BDD}"/>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可控因素</a:t>
              </a:r>
            </a:p>
          </p:txBody>
        </p:sp>
      </p:grpSp>
      <p:sp>
        <p:nvSpPr>
          <p:cNvPr id="33" name="TextBox 11">
            <a:extLst>
              <a:ext uri="{FF2B5EF4-FFF2-40B4-BE49-F238E27FC236}">
                <a16:creationId xmlns:a16="http://schemas.microsoft.com/office/drawing/2014/main" id="{501468F6-6578-5AB3-215B-6721D216403D}"/>
              </a:ext>
            </a:extLst>
          </p:cNvPr>
          <p:cNvSpPr txBox="1"/>
          <p:nvPr/>
        </p:nvSpPr>
        <p:spPr>
          <a:xfrm>
            <a:off x="2085181" y="1829822"/>
            <a:ext cx="3133376"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en-US" altLang="zh-CN" dirty="0">
                <a:solidFill>
                  <a:schemeClr val="accent2">
                    <a:lumMod val="75000"/>
                  </a:schemeClr>
                </a:solidFill>
              </a:rPr>
              <a:t>1. </a:t>
            </a:r>
            <a:r>
              <a:rPr lang="zh-CN" altLang="en-US" dirty="0">
                <a:solidFill>
                  <a:schemeClr val="accent2">
                    <a:lumMod val="75000"/>
                  </a:schemeClr>
                </a:solidFill>
              </a:rPr>
              <a:t>种族</a:t>
            </a:r>
          </a:p>
        </p:txBody>
      </p:sp>
      <p:sp>
        <p:nvSpPr>
          <p:cNvPr id="34" name="TextBox 11">
            <a:extLst>
              <a:ext uri="{FF2B5EF4-FFF2-40B4-BE49-F238E27FC236}">
                <a16:creationId xmlns:a16="http://schemas.microsoft.com/office/drawing/2014/main" id="{6BCAA72B-AD4B-04FC-0584-2E1F794F5DF5}"/>
              </a:ext>
            </a:extLst>
          </p:cNvPr>
          <p:cNvSpPr txBox="1"/>
          <p:nvPr/>
        </p:nvSpPr>
        <p:spPr>
          <a:xfrm>
            <a:off x="2085181" y="2870544"/>
            <a:ext cx="3133376"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en-US" altLang="zh-CN" dirty="0">
                <a:solidFill>
                  <a:schemeClr val="accent2">
                    <a:lumMod val="75000"/>
                  </a:schemeClr>
                </a:solidFill>
              </a:rPr>
              <a:t>2. </a:t>
            </a:r>
            <a:r>
              <a:rPr lang="zh-CN" altLang="en-US" dirty="0">
                <a:solidFill>
                  <a:schemeClr val="accent2">
                    <a:lumMod val="75000"/>
                  </a:schemeClr>
                </a:solidFill>
              </a:rPr>
              <a:t>增龄</a:t>
            </a:r>
          </a:p>
        </p:txBody>
      </p:sp>
      <p:sp>
        <p:nvSpPr>
          <p:cNvPr id="35" name="TextBox 11">
            <a:extLst>
              <a:ext uri="{FF2B5EF4-FFF2-40B4-BE49-F238E27FC236}">
                <a16:creationId xmlns:a16="http://schemas.microsoft.com/office/drawing/2014/main" id="{7CEFC787-94A5-DB24-BE80-9FE9B3B153F4}"/>
              </a:ext>
            </a:extLst>
          </p:cNvPr>
          <p:cNvSpPr txBox="1"/>
          <p:nvPr/>
        </p:nvSpPr>
        <p:spPr>
          <a:xfrm>
            <a:off x="2085181" y="3911266"/>
            <a:ext cx="3133376"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en-US" altLang="zh-CN" dirty="0">
                <a:solidFill>
                  <a:schemeClr val="accent2">
                    <a:lumMod val="75000"/>
                  </a:schemeClr>
                </a:solidFill>
              </a:rPr>
              <a:t>3. </a:t>
            </a:r>
            <a:r>
              <a:rPr lang="zh-CN" altLang="en-US" dirty="0">
                <a:solidFill>
                  <a:schemeClr val="accent2">
                    <a:lumMod val="75000"/>
                  </a:schemeClr>
                </a:solidFill>
              </a:rPr>
              <a:t>女性绝经</a:t>
            </a:r>
          </a:p>
        </p:txBody>
      </p:sp>
      <p:sp>
        <p:nvSpPr>
          <p:cNvPr id="36" name="TextBox 11">
            <a:extLst>
              <a:ext uri="{FF2B5EF4-FFF2-40B4-BE49-F238E27FC236}">
                <a16:creationId xmlns:a16="http://schemas.microsoft.com/office/drawing/2014/main" id="{02CD7713-9BFF-0E5D-6FFE-CD558124A7F9}"/>
              </a:ext>
            </a:extLst>
          </p:cNvPr>
          <p:cNvSpPr txBox="1"/>
          <p:nvPr/>
        </p:nvSpPr>
        <p:spPr>
          <a:xfrm>
            <a:off x="2085181" y="4951988"/>
            <a:ext cx="3133376"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en-US" altLang="zh-CN" dirty="0">
                <a:solidFill>
                  <a:schemeClr val="accent2">
                    <a:lumMod val="75000"/>
                  </a:schemeClr>
                </a:solidFill>
              </a:rPr>
              <a:t>4. </a:t>
            </a:r>
            <a:r>
              <a:rPr lang="zh-CN" altLang="en-US" dirty="0">
                <a:solidFill>
                  <a:schemeClr val="accent2">
                    <a:lumMod val="75000"/>
                  </a:schemeClr>
                </a:solidFill>
              </a:rPr>
              <a:t>脆性骨折家族史</a:t>
            </a:r>
          </a:p>
        </p:txBody>
      </p:sp>
      <p:sp>
        <p:nvSpPr>
          <p:cNvPr id="24" name="browser_95464">
            <a:extLst>
              <a:ext uri="{FF2B5EF4-FFF2-40B4-BE49-F238E27FC236}">
                <a16:creationId xmlns:a16="http://schemas.microsoft.com/office/drawing/2014/main" id="{54405246-CCE2-4201-BBB1-D3F3EB6E740D}"/>
              </a:ext>
            </a:extLst>
          </p:cNvPr>
          <p:cNvSpPr/>
          <p:nvPr/>
        </p:nvSpPr>
        <p:spPr>
          <a:xfrm>
            <a:off x="3439986" y="906208"/>
            <a:ext cx="423766" cy="393496"/>
          </a:xfrm>
          <a:custGeom>
            <a:avLst/>
            <a:gdLst>
              <a:gd name="T0" fmla="*/ 3173 w 3173"/>
              <a:gd name="T1" fmla="*/ 90 h 3173"/>
              <a:gd name="T2" fmla="*/ 3073 w 3173"/>
              <a:gd name="T3" fmla="*/ 0 h 3173"/>
              <a:gd name="T4" fmla="*/ 3073 w 3173"/>
              <a:gd name="T5" fmla="*/ 0 h 3173"/>
              <a:gd name="T6" fmla="*/ 100 w 3173"/>
              <a:gd name="T7" fmla="*/ 0 h 3173"/>
              <a:gd name="T8" fmla="*/ 100 w 3173"/>
              <a:gd name="T9" fmla="*/ 0 h 3173"/>
              <a:gd name="T10" fmla="*/ 1 w 3173"/>
              <a:gd name="T11" fmla="*/ 90 h 3173"/>
              <a:gd name="T12" fmla="*/ 0 w 3173"/>
              <a:gd name="T13" fmla="*/ 100 h 3173"/>
              <a:gd name="T14" fmla="*/ 0 w 3173"/>
              <a:gd name="T15" fmla="*/ 707 h 3173"/>
              <a:gd name="T16" fmla="*/ 0 w 3173"/>
              <a:gd name="T17" fmla="*/ 3073 h 3173"/>
              <a:gd name="T18" fmla="*/ 100 w 3173"/>
              <a:gd name="T19" fmla="*/ 3173 h 3173"/>
              <a:gd name="T20" fmla="*/ 3073 w 3173"/>
              <a:gd name="T21" fmla="*/ 3173 h 3173"/>
              <a:gd name="T22" fmla="*/ 3173 w 3173"/>
              <a:gd name="T23" fmla="*/ 3073 h 3173"/>
              <a:gd name="T24" fmla="*/ 3173 w 3173"/>
              <a:gd name="T25" fmla="*/ 707 h 3173"/>
              <a:gd name="T26" fmla="*/ 3173 w 3173"/>
              <a:gd name="T27" fmla="*/ 100 h 3173"/>
              <a:gd name="T28" fmla="*/ 3173 w 3173"/>
              <a:gd name="T29" fmla="*/ 90 h 3173"/>
              <a:gd name="T30" fmla="*/ 1556 w 3173"/>
              <a:gd name="T31" fmla="*/ 240 h 3173"/>
              <a:gd name="T32" fmla="*/ 1720 w 3173"/>
              <a:gd name="T33" fmla="*/ 403 h 3173"/>
              <a:gd name="T34" fmla="*/ 1556 w 3173"/>
              <a:gd name="T35" fmla="*/ 567 h 3173"/>
              <a:gd name="T36" fmla="*/ 1393 w 3173"/>
              <a:gd name="T37" fmla="*/ 403 h 3173"/>
              <a:gd name="T38" fmla="*/ 1556 w 3173"/>
              <a:gd name="T39" fmla="*/ 240 h 3173"/>
              <a:gd name="T40" fmla="*/ 963 w 3173"/>
              <a:gd name="T41" fmla="*/ 240 h 3173"/>
              <a:gd name="T42" fmla="*/ 1126 w 3173"/>
              <a:gd name="T43" fmla="*/ 403 h 3173"/>
              <a:gd name="T44" fmla="*/ 963 w 3173"/>
              <a:gd name="T45" fmla="*/ 567 h 3173"/>
              <a:gd name="T46" fmla="*/ 800 w 3173"/>
              <a:gd name="T47" fmla="*/ 403 h 3173"/>
              <a:gd name="T48" fmla="*/ 963 w 3173"/>
              <a:gd name="T49" fmla="*/ 240 h 3173"/>
              <a:gd name="T50" fmla="*/ 370 w 3173"/>
              <a:gd name="T51" fmla="*/ 240 h 3173"/>
              <a:gd name="T52" fmla="*/ 533 w 3173"/>
              <a:gd name="T53" fmla="*/ 403 h 3173"/>
              <a:gd name="T54" fmla="*/ 370 w 3173"/>
              <a:gd name="T55" fmla="*/ 567 h 3173"/>
              <a:gd name="T56" fmla="*/ 207 w 3173"/>
              <a:gd name="T57" fmla="*/ 403 h 3173"/>
              <a:gd name="T58" fmla="*/ 370 w 3173"/>
              <a:gd name="T59" fmla="*/ 240 h 3173"/>
              <a:gd name="T60" fmla="*/ 2973 w 3173"/>
              <a:gd name="T61" fmla="*/ 2973 h 3173"/>
              <a:gd name="T62" fmla="*/ 200 w 3173"/>
              <a:gd name="T63" fmla="*/ 2973 h 3173"/>
              <a:gd name="T64" fmla="*/ 200 w 3173"/>
              <a:gd name="T65" fmla="*/ 807 h 3173"/>
              <a:gd name="T66" fmla="*/ 2973 w 3173"/>
              <a:gd name="T67" fmla="*/ 807 h 3173"/>
              <a:gd name="T68" fmla="*/ 2973 w 3173"/>
              <a:gd name="T69" fmla="*/ 2973 h 3173"/>
              <a:gd name="T70" fmla="*/ 2376 w 3173"/>
              <a:gd name="T71" fmla="*/ 2326 h 3173"/>
              <a:gd name="T72" fmla="*/ 1735 w 3173"/>
              <a:gd name="T73" fmla="*/ 1215 h 3173"/>
              <a:gd name="T74" fmla="*/ 1555 w 3173"/>
              <a:gd name="T75" fmla="*/ 1111 h 3173"/>
              <a:gd name="T76" fmla="*/ 1375 w 3173"/>
              <a:gd name="T77" fmla="*/ 1215 h 3173"/>
              <a:gd name="T78" fmla="*/ 734 w 3173"/>
              <a:gd name="T79" fmla="*/ 2326 h 3173"/>
              <a:gd name="T80" fmla="*/ 734 w 3173"/>
              <a:gd name="T81" fmla="*/ 2534 h 3173"/>
              <a:gd name="T82" fmla="*/ 914 w 3173"/>
              <a:gd name="T83" fmla="*/ 2638 h 3173"/>
              <a:gd name="T84" fmla="*/ 2196 w 3173"/>
              <a:gd name="T85" fmla="*/ 2638 h 3173"/>
              <a:gd name="T86" fmla="*/ 2376 w 3173"/>
              <a:gd name="T87" fmla="*/ 2534 h 3173"/>
              <a:gd name="T88" fmla="*/ 2376 w 3173"/>
              <a:gd name="T89" fmla="*/ 2326 h 3173"/>
              <a:gd name="T90" fmla="*/ 1455 w 3173"/>
              <a:gd name="T91" fmla="*/ 1526 h 3173"/>
              <a:gd name="T92" fmla="*/ 1555 w 3173"/>
              <a:gd name="T93" fmla="*/ 1426 h 3173"/>
              <a:gd name="T94" fmla="*/ 1655 w 3173"/>
              <a:gd name="T95" fmla="*/ 1526 h 3173"/>
              <a:gd name="T96" fmla="*/ 1655 w 3173"/>
              <a:gd name="T97" fmla="*/ 1885 h 3173"/>
              <a:gd name="T98" fmla="*/ 1555 w 3173"/>
              <a:gd name="T99" fmla="*/ 1985 h 3173"/>
              <a:gd name="T100" fmla="*/ 1455 w 3173"/>
              <a:gd name="T101" fmla="*/ 1885 h 3173"/>
              <a:gd name="T102" fmla="*/ 1455 w 3173"/>
              <a:gd name="T103" fmla="*/ 1526 h 3173"/>
              <a:gd name="T104" fmla="*/ 1555 w 3173"/>
              <a:gd name="T105" fmla="*/ 2422 h 3173"/>
              <a:gd name="T106" fmla="*/ 1437 w 3173"/>
              <a:gd name="T107" fmla="*/ 2304 h 3173"/>
              <a:gd name="T108" fmla="*/ 1555 w 3173"/>
              <a:gd name="T109" fmla="*/ 2186 h 3173"/>
              <a:gd name="T110" fmla="*/ 1673 w 3173"/>
              <a:gd name="T111" fmla="*/ 2304 h 3173"/>
              <a:gd name="T112" fmla="*/ 1555 w 3173"/>
              <a:gd name="T113" fmla="*/ 2422 h 3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3" h="3173">
                <a:moveTo>
                  <a:pt x="3173" y="90"/>
                </a:moveTo>
                <a:cubicBezTo>
                  <a:pt x="3168" y="39"/>
                  <a:pt x="3125" y="0"/>
                  <a:pt x="3073" y="0"/>
                </a:cubicBezTo>
                <a:lnTo>
                  <a:pt x="3073" y="0"/>
                </a:lnTo>
                <a:lnTo>
                  <a:pt x="100" y="0"/>
                </a:lnTo>
                <a:lnTo>
                  <a:pt x="100" y="0"/>
                </a:lnTo>
                <a:cubicBezTo>
                  <a:pt x="48" y="0"/>
                  <a:pt x="6" y="39"/>
                  <a:pt x="1" y="90"/>
                </a:cubicBezTo>
                <a:cubicBezTo>
                  <a:pt x="0" y="93"/>
                  <a:pt x="0" y="97"/>
                  <a:pt x="0" y="100"/>
                </a:cubicBezTo>
                <a:lnTo>
                  <a:pt x="0" y="707"/>
                </a:lnTo>
                <a:lnTo>
                  <a:pt x="0" y="3073"/>
                </a:lnTo>
                <a:cubicBezTo>
                  <a:pt x="0" y="3129"/>
                  <a:pt x="45" y="3173"/>
                  <a:pt x="100" y="3173"/>
                </a:cubicBezTo>
                <a:lnTo>
                  <a:pt x="3073" y="3173"/>
                </a:lnTo>
                <a:cubicBezTo>
                  <a:pt x="3129" y="3173"/>
                  <a:pt x="3173" y="3129"/>
                  <a:pt x="3173" y="3073"/>
                </a:cubicBezTo>
                <a:lnTo>
                  <a:pt x="3173" y="707"/>
                </a:lnTo>
                <a:lnTo>
                  <a:pt x="3173" y="100"/>
                </a:lnTo>
                <a:cubicBezTo>
                  <a:pt x="3173" y="97"/>
                  <a:pt x="3173" y="93"/>
                  <a:pt x="3173" y="90"/>
                </a:cubicBezTo>
                <a:close/>
                <a:moveTo>
                  <a:pt x="1556" y="240"/>
                </a:moveTo>
                <a:cubicBezTo>
                  <a:pt x="1646" y="240"/>
                  <a:pt x="1720" y="313"/>
                  <a:pt x="1720" y="403"/>
                </a:cubicBezTo>
                <a:cubicBezTo>
                  <a:pt x="1720" y="493"/>
                  <a:pt x="1646" y="567"/>
                  <a:pt x="1556" y="567"/>
                </a:cubicBezTo>
                <a:cubicBezTo>
                  <a:pt x="1466" y="567"/>
                  <a:pt x="1393" y="493"/>
                  <a:pt x="1393" y="403"/>
                </a:cubicBezTo>
                <a:cubicBezTo>
                  <a:pt x="1393" y="313"/>
                  <a:pt x="1466" y="240"/>
                  <a:pt x="1556" y="240"/>
                </a:cubicBezTo>
                <a:close/>
                <a:moveTo>
                  <a:pt x="963" y="240"/>
                </a:moveTo>
                <a:cubicBezTo>
                  <a:pt x="1053" y="240"/>
                  <a:pt x="1126" y="313"/>
                  <a:pt x="1126" y="403"/>
                </a:cubicBezTo>
                <a:cubicBezTo>
                  <a:pt x="1126" y="493"/>
                  <a:pt x="1053" y="567"/>
                  <a:pt x="963" y="567"/>
                </a:cubicBezTo>
                <a:cubicBezTo>
                  <a:pt x="873" y="567"/>
                  <a:pt x="800" y="493"/>
                  <a:pt x="800" y="403"/>
                </a:cubicBezTo>
                <a:cubicBezTo>
                  <a:pt x="800" y="313"/>
                  <a:pt x="873" y="240"/>
                  <a:pt x="963" y="240"/>
                </a:cubicBezTo>
                <a:close/>
                <a:moveTo>
                  <a:pt x="370" y="240"/>
                </a:moveTo>
                <a:cubicBezTo>
                  <a:pt x="460" y="240"/>
                  <a:pt x="533" y="313"/>
                  <a:pt x="533" y="403"/>
                </a:cubicBezTo>
                <a:cubicBezTo>
                  <a:pt x="533" y="493"/>
                  <a:pt x="460" y="567"/>
                  <a:pt x="370" y="567"/>
                </a:cubicBezTo>
                <a:cubicBezTo>
                  <a:pt x="280" y="567"/>
                  <a:pt x="207" y="493"/>
                  <a:pt x="207" y="403"/>
                </a:cubicBezTo>
                <a:cubicBezTo>
                  <a:pt x="207" y="313"/>
                  <a:pt x="280" y="240"/>
                  <a:pt x="370" y="240"/>
                </a:cubicBezTo>
                <a:close/>
                <a:moveTo>
                  <a:pt x="2973" y="2973"/>
                </a:moveTo>
                <a:lnTo>
                  <a:pt x="200" y="2973"/>
                </a:lnTo>
                <a:lnTo>
                  <a:pt x="200" y="807"/>
                </a:lnTo>
                <a:lnTo>
                  <a:pt x="2973" y="807"/>
                </a:lnTo>
                <a:lnTo>
                  <a:pt x="2973" y="2973"/>
                </a:lnTo>
                <a:close/>
                <a:moveTo>
                  <a:pt x="2376" y="2326"/>
                </a:moveTo>
                <a:lnTo>
                  <a:pt x="1735" y="1215"/>
                </a:lnTo>
                <a:cubicBezTo>
                  <a:pt x="1698" y="1150"/>
                  <a:pt x="1630" y="1111"/>
                  <a:pt x="1555" y="1111"/>
                </a:cubicBezTo>
                <a:cubicBezTo>
                  <a:pt x="1480" y="1111"/>
                  <a:pt x="1412" y="1150"/>
                  <a:pt x="1375" y="1215"/>
                </a:cubicBezTo>
                <a:lnTo>
                  <a:pt x="734" y="2326"/>
                </a:lnTo>
                <a:cubicBezTo>
                  <a:pt x="696" y="2391"/>
                  <a:pt x="696" y="2468"/>
                  <a:pt x="734" y="2534"/>
                </a:cubicBezTo>
                <a:cubicBezTo>
                  <a:pt x="771" y="2599"/>
                  <a:pt x="839" y="2638"/>
                  <a:pt x="914" y="2638"/>
                </a:cubicBezTo>
                <a:lnTo>
                  <a:pt x="2196" y="2638"/>
                </a:lnTo>
                <a:cubicBezTo>
                  <a:pt x="2271" y="2638"/>
                  <a:pt x="2339" y="2599"/>
                  <a:pt x="2376" y="2534"/>
                </a:cubicBezTo>
                <a:cubicBezTo>
                  <a:pt x="2414" y="2468"/>
                  <a:pt x="2414" y="2391"/>
                  <a:pt x="2376" y="2326"/>
                </a:cubicBezTo>
                <a:close/>
                <a:moveTo>
                  <a:pt x="1455" y="1526"/>
                </a:moveTo>
                <a:cubicBezTo>
                  <a:pt x="1455" y="1471"/>
                  <a:pt x="1500" y="1426"/>
                  <a:pt x="1555" y="1426"/>
                </a:cubicBezTo>
                <a:cubicBezTo>
                  <a:pt x="1610" y="1426"/>
                  <a:pt x="1655" y="1471"/>
                  <a:pt x="1655" y="1526"/>
                </a:cubicBezTo>
                <a:lnTo>
                  <a:pt x="1655" y="1885"/>
                </a:lnTo>
                <a:cubicBezTo>
                  <a:pt x="1655" y="1940"/>
                  <a:pt x="1610" y="1985"/>
                  <a:pt x="1555" y="1985"/>
                </a:cubicBezTo>
                <a:cubicBezTo>
                  <a:pt x="1500" y="1985"/>
                  <a:pt x="1455" y="1940"/>
                  <a:pt x="1455" y="1885"/>
                </a:cubicBezTo>
                <a:lnTo>
                  <a:pt x="1455" y="1526"/>
                </a:lnTo>
                <a:close/>
                <a:moveTo>
                  <a:pt x="1555" y="2422"/>
                </a:moveTo>
                <a:cubicBezTo>
                  <a:pt x="1490" y="2422"/>
                  <a:pt x="1437" y="2369"/>
                  <a:pt x="1437" y="2304"/>
                </a:cubicBezTo>
                <a:cubicBezTo>
                  <a:pt x="1437" y="2239"/>
                  <a:pt x="1490" y="2186"/>
                  <a:pt x="1555" y="2186"/>
                </a:cubicBezTo>
                <a:cubicBezTo>
                  <a:pt x="1620" y="2186"/>
                  <a:pt x="1673" y="2239"/>
                  <a:pt x="1673" y="2304"/>
                </a:cubicBezTo>
                <a:cubicBezTo>
                  <a:pt x="1673" y="2369"/>
                  <a:pt x="1620" y="2422"/>
                  <a:pt x="1555" y="24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7" name="cogwheels_359093">
            <a:extLst>
              <a:ext uri="{FF2B5EF4-FFF2-40B4-BE49-F238E27FC236}">
                <a16:creationId xmlns:a16="http://schemas.microsoft.com/office/drawing/2014/main" id="{93BDAE46-0435-92E4-5B54-CDAAEF2D142C}"/>
              </a:ext>
            </a:extLst>
          </p:cNvPr>
          <p:cNvSpPr/>
          <p:nvPr/>
        </p:nvSpPr>
        <p:spPr>
          <a:xfrm>
            <a:off x="8363884" y="902935"/>
            <a:ext cx="374756" cy="396769"/>
          </a:xfrm>
          <a:custGeom>
            <a:avLst/>
            <a:gdLst>
              <a:gd name="connsiteX0" fmla="*/ 159372 w 573062"/>
              <a:gd name="connsiteY0" fmla="*/ 424557 h 606722"/>
              <a:gd name="connsiteX1" fmla="*/ 147890 w 573062"/>
              <a:gd name="connsiteY1" fmla="*/ 436104 h 606722"/>
              <a:gd name="connsiteX2" fmla="*/ 159372 w 573062"/>
              <a:gd name="connsiteY2" fmla="*/ 447563 h 606722"/>
              <a:gd name="connsiteX3" fmla="*/ 170853 w 573062"/>
              <a:gd name="connsiteY3" fmla="*/ 436104 h 606722"/>
              <a:gd name="connsiteX4" fmla="*/ 159372 w 573062"/>
              <a:gd name="connsiteY4" fmla="*/ 424557 h 606722"/>
              <a:gd name="connsiteX5" fmla="*/ 159372 w 573062"/>
              <a:gd name="connsiteY5" fmla="*/ 379078 h 606722"/>
              <a:gd name="connsiteX6" fmla="*/ 216424 w 573062"/>
              <a:gd name="connsiteY6" fmla="*/ 436104 h 606722"/>
              <a:gd name="connsiteX7" fmla="*/ 159372 w 573062"/>
              <a:gd name="connsiteY7" fmla="*/ 493041 h 606722"/>
              <a:gd name="connsiteX8" fmla="*/ 102320 w 573062"/>
              <a:gd name="connsiteY8" fmla="*/ 436104 h 606722"/>
              <a:gd name="connsiteX9" fmla="*/ 159372 w 573062"/>
              <a:gd name="connsiteY9" fmla="*/ 379078 h 606722"/>
              <a:gd name="connsiteX10" fmla="*/ 159407 w 573062"/>
              <a:gd name="connsiteY10" fmla="*/ 345093 h 606722"/>
              <a:gd name="connsiteX11" fmla="*/ 68266 w 573062"/>
              <a:gd name="connsiteY11" fmla="*/ 436095 h 606722"/>
              <a:gd name="connsiteX12" fmla="*/ 159407 w 573062"/>
              <a:gd name="connsiteY12" fmla="*/ 527096 h 606722"/>
              <a:gd name="connsiteX13" fmla="*/ 250548 w 573062"/>
              <a:gd name="connsiteY13" fmla="*/ 436095 h 606722"/>
              <a:gd name="connsiteX14" fmla="*/ 159407 w 573062"/>
              <a:gd name="connsiteY14" fmla="*/ 345093 h 606722"/>
              <a:gd name="connsiteX15" fmla="*/ 462971 w 573062"/>
              <a:gd name="connsiteY15" fmla="*/ 307129 h 606722"/>
              <a:gd name="connsiteX16" fmla="*/ 428795 w 573062"/>
              <a:gd name="connsiteY16" fmla="*/ 341255 h 606722"/>
              <a:gd name="connsiteX17" fmla="*/ 462971 w 573062"/>
              <a:gd name="connsiteY17" fmla="*/ 375380 h 606722"/>
              <a:gd name="connsiteX18" fmla="*/ 497146 w 573062"/>
              <a:gd name="connsiteY18" fmla="*/ 341255 h 606722"/>
              <a:gd name="connsiteX19" fmla="*/ 462971 w 573062"/>
              <a:gd name="connsiteY19" fmla="*/ 307129 h 606722"/>
              <a:gd name="connsiteX20" fmla="*/ 136622 w 573062"/>
              <a:gd name="connsiteY20" fmla="*/ 265467 h 606722"/>
              <a:gd name="connsiteX21" fmla="*/ 182192 w 573062"/>
              <a:gd name="connsiteY21" fmla="*/ 265467 h 606722"/>
              <a:gd name="connsiteX22" fmla="*/ 182192 w 573062"/>
              <a:gd name="connsiteY22" fmla="*/ 301459 h 606722"/>
              <a:gd name="connsiteX23" fmla="*/ 264700 w 573062"/>
              <a:gd name="connsiteY23" fmla="*/ 349092 h 606722"/>
              <a:gd name="connsiteX24" fmla="*/ 296030 w 573062"/>
              <a:gd name="connsiteY24" fmla="*/ 331052 h 606722"/>
              <a:gd name="connsiteX25" fmla="*/ 318815 w 573062"/>
              <a:gd name="connsiteY25" fmla="*/ 370421 h 606722"/>
              <a:gd name="connsiteX26" fmla="*/ 287485 w 573062"/>
              <a:gd name="connsiteY26" fmla="*/ 388461 h 606722"/>
              <a:gd name="connsiteX27" fmla="*/ 296119 w 573062"/>
              <a:gd name="connsiteY27" fmla="*/ 436095 h 606722"/>
              <a:gd name="connsiteX28" fmla="*/ 287485 w 573062"/>
              <a:gd name="connsiteY28" fmla="*/ 483639 h 606722"/>
              <a:gd name="connsiteX29" fmla="*/ 318815 w 573062"/>
              <a:gd name="connsiteY29" fmla="*/ 501680 h 606722"/>
              <a:gd name="connsiteX30" fmla="*/ 296030 w 573062"/>
              <a:gd name="connsiteY30" fmla="*/ 541048 h 606722"/>
              <a:gd name="connsiteX31" fmla="*/ 264700 w 573062"/>
              <a:gd name="connsiteY31" fmla="*/ 523008 h 606722"/>
              <a:gd name="connsiteX32" fmla="*/ 182192 w 573062"/>
              <a:gd name="connsiteY32" fmla="*/ 570642 h 606722"/>
              <a:gd name="connsiteX33" fmla="*/ 182192 w 573062"/>
              <a:gd name="connsiteY33" fmla="*/ 606722 h 606722"/>
              <a:gd name="connsiteX34" fmla="*/ 136622 w 573062"/>
              <a:gd name="connsiteY34" fmla="*/ 606722 h 606722"/>
              <a:gd name="connsiteX35" fmla="*/ 136622 w 573062"/>
              <a:gd name="connsiteY35" fmla="*/ 570642 h 606722"/>
              <a:gd name="connsiteX36" fmla="*/ 54115 w 573062"/>
              <a:gd name="connsiteY36" fmla="*/ 523008 h 606722"/>
              <a:gd name="connsiteX37" fmla="*/ 22785 w 573062"/>
              <a:gd name="connsiteY37" fmla="*/ 541048 h 606722"/>
              <a:gd name="connsiteX38" fmla="*/ 0 w 573062"/>
              <a:gd name="connsiteY38" fmla="*/ 501680 h 606722"/>
              <a:gd name="connsiteX39" fmla="*/ 31240 w 573062"/>
              <a:gd name="connsiteY39" fmla="*/ 483639 h 606722"/>
              <a:gd name="connsiteX40" fmla="*/ 22696 w 573062"/>
              <a:gd name="connsiteY40" fmla="*/ 436095 h 606722"/>
              <a:gd name="connsiteX41" fmla="*/ 31240 w 573062"/>
              <a:gd name="connsiteY41" fmla="*/ 388461 h 606722"/>
              <a:gd name="connsiteX42" fmla="*/ 0 w 573062"/>
              <a:gd name="connsiteY42" fmla="*/ 370421 h 606722"/>
              <a:gd name="connsiteX43" fmla="*/ 22785 w 573062"/>
              <a:gd name="connsiteY43" fmla="*/ 331052 h 606722"/>
              <a:gd name="connsiteX44" fmla="*/ 54115 w 573062"/>
              <a:gd name="connsiteY44" fmla="*/ 349092 h 606722"/>
              <a:gd name="connsiteX45" fmla="*/ 136622 w 573062"/>
              <a:gd name="connsiteY45" fmla="*/ 301459 h 606722"/>
              <a:gd name="connsiteX46" fmla="*/ 440187 w 573062"/>
              <a:gd name="connsiteY46" fmla="*/ 227503 h 606722"/>
              <a:gd name="connsiteX47" fmla="*/ 485754 w 573062"/>
              <a:gd name="connsiteY47" fmla="*/ 227503 h 606722"/>
              <a:gd name="connsiteX48" fmla="*/ 485754 w 573062"/>
              <a:gd name="connsiteY48" fmla="*/ 264917 h 606722"/>
              <a:gd name="connsiteX49" fmla="*/ 517705 w 573062"/>
              <a:gd name="connsiteY49" fmla="*/ 283401 h 606722"/>
              <a:gd name="connsiteX50" fmla="*/ 550279 w 573062"/>
              <a:gd name="connsiteY50" fmla="*/ 264650 h 606722"/>
              <a:gd name="connsiteX51" fmla="*/ 573062 w 573062"/>
              <a:gd name="connsiteY51" fmla="*/ 304108 h 606722"/>
              <a:gd name="connsiteX52" fmla="*/ 540578 w 573062"/>
              <a:gd name="connsiteY52" fmla="*/ 322770 h 606722"/>
              <a:gd name="connsiteX53" fmla="*/ 542714 w 573062"/>
              <a:gd name="connsiteY53" fmla="*/ 341255 h 606722"/>
              <a:gd name="connsiteX54" fmla="*/ 540578 w 573062"/>
              <a:gd name="connsiteY54" fmla="*/ 359739 h 606722"/>
              <a:gd name="connsiteX55" fmla="*/ 573062 w 573062"/>
              <a:gd name="connsiteY55" fmla="*/ 378402 h 606722"/>
              <a:gd name="connsiteX56" fmla="*/ 550279 w 573062"/>
              <a:gd name="connsiteY56" fmla="*/ 417859 h 606722"/>
              <a:gd name="connsiteX57" fmla="*/ 517705 w 573062"/>
              <a:gd name="connsiteY57" fmla="*/ 399108 h 606722"/>
              <a:gd name="connsiteX58" fmla="*/ 485754 w 573062"/>
              <a:gd name="connsiteY58" fmla="*/ 417593 h 606722"/>
              <a:gd name="connsiteX59" fmla="*/ 485754 w 573062"/>
              <a:gd name="connsiteY59" fmla="*/ 455006 h 606722"/>
              <a:gd name="connsiteX60" fmla="*/ 440187 w 573062"/>
              <a:gd name="connsiteY60" fmla="*/ 455006 h 606722"/>
              <a:gd name="connsiteX61" fmla="*/ 440187 w 573062"/>
              <a:gd name="connsiteY61" fmla="*/ 417593 h 606722"/>
              <a:gd name="connsiteX62" fmla="*/ 408236 w 573062"/>
              <a:gd name="connsiteY62" fmla="*/ 399108 h 606722"/>
              <a:gd name="connsiteX63" fmla="*/ 375752 w 573062"/>
              <a:gd name="connsiteY63" fmla="*/ 417859 h 606722"/>
              <a:gd name="connsiteX64" fmla="*/ 352968 w 573062"/>
              <a:gd name="connsiteY64" fmla="*/ 378402 h 606722"/>
              <a:gd name="connsiteX65" fmla="*/ 385453 w 573062"/>
              <a:gd name="connsiteY65" fmla="*/ 359739 h 606722"/>
              <a:gd name="connsiteX66" fmla="*/ 383228 w 573062"/>
              <a:gd name="connsiteY66" fmla="*/ 341255 h 606722"/>
              <a:gd name="connsiteX67" fmla="*/ 385453 w 573062"/>
              <a:gd name="connsiteY67" fmla="*/ 322770 h 606722"/>
              <a:gd name="connsiteX68" fmla="*/ 352968 w 573062"/>
              <a:gd name="connsiteY68" fmla="*/ 304108 h 606722"/>
              <a:gd name="connsiteX69" fmla="*/ 375752 w 573062"/>
              <a:gd name="connsiteY69" fmla="*/ 264650 h 606722"/>
              <a:gd name="connsiteX70" fmla="*/ 408236 w 573062"/>
              <a:gd name="connsiteY70" fmla="*/ 283401 h 606722"/>
              <a:gd name="connsiteX71" fmla="*/ 440187 w 573062"/>
              <a:gd name="connsiteY71" fmla="*/ 264917 h 606722"/>
              <a:gd name="connsiteX72" fmla="*/ 289530 w 573062"/>
              <a:gd name="connsiteY72" fmla="*/ 109941 h 606722"/>
              <a:gd name="connsiteX73" fmla="*/ 312323 w 573062"/>
              <a:gd name="connsiteY73" fmla="*/ 132699 h 606722"/>
              <a:gd name="connsiteX74" fmla="*/ 289530 w 573062"/>
              <a:gd name="connsiteY74" fmla="*/ 155457 h 606722"/>
              <a:gd name="connsiteX75" fmla="*/ 266737 w 573062"/>
              <a:gd name="connsiteY75" fmla="*/ 132699 h 606722"/>
              <a:gd name="connsiteX76" fmla="*/ 289530 w 573062"/>
              <a:gd name="connsiteY76" fmla="*/ 109941 h 606722"/>
              <a:gd name="connsiteX77" fmla="*/ 289574 w 573062"/>
              <a:gd name="connsiteY77" fmla="*/ 79631 h 606722"/>
              <a:gd name="connsiteX78" fmla="*/ 236348 w 573062"/>
              <a:gd name="connsiteY78" fmla="*/ 132689 h 606722"/>
              <a:gd name="connsiteX79" fmla="*/ 289574 w 573062"/>
              <a:gd name="connsiteY79" fmla="*/ 185836 h 606722"/>
              <a:gd name="connsiteX80" fmla="*/ 342712 w 573062"/>
              <a:gd name="connsiteY80" fmla="*/ 132689 h 606722"/>
              <a:gd name="connsiteX81" fmla="*/ 289574 w 573062"/>
              <a:gd name="connsiteY81" fmla="*/ 79631 h 606722"/>
              <a:gd name="connsiteX82" fmla="*/ 266788 w 573062"/>
              <a:gd name="connsiteY82" fmla="*/ 0 h 606722"/>
              <a:gd name="connsiteX83" fmla="*/ 312360 w 573062"/>
              <a:gd name="connsiteY83" fmla="*/ 0 h 606722"/>
              <a:gd name="connsiteX84" fmla="*/ 312360 w 573062"/>
              <a:gd name="connsiteY84" fmla="*/ 36794 h 606722"/>
              <a:gd name="connsiteX85" fmla="*/ 361315 w 573062"/>
              <a:gd name="connsiteY85" fmla="*/ 65056 h 606722"/>
              <a:gd name="connsiteX86" fmla="*/ 393268 w 573062"/>
              <a:gd name="connsiteY86" fmla="*/ 46659 h 606722"/>
              <a:gd name="connsiteX87" fmla="*/ 416054 w 573062"/>
              <a:gd name="connsiteY87" fmla="*/ 86030 h 606722"/>
              <a:gd name="connsiteX88" fmla="*/ 384101 w 573062"/>
              <a:gd name="connsiteY88" fmla="*/ 104427 h 606722"/>
              <a:gd name="connsiteX89" fmla="*/ 388284 w 573062"/>
              <a:gd name="connsiteY89" fmla="*/ 132689 h 606722"/>
              <a:gd name="connsiteX90" fmla="*/ 384101 w 573062"/>
              <a:gd name="connsiteY90" fmla="*/ 160951 h 606722"/>
              <a:gd name="connsiteX91" fmla="*/ 416054 w 573062"/>
              <a:gd name="connsiteY91" fmla="*/ 179348 h 606722"/>
              <a:gd name="connsiteX92" fmla="*/ 393268 w 573062"/>
              <a:gd name="connsiteY92" fmla="*/ 218808 h 606722"/>
              <a:gd name="connsiteX93" fmla="*/ 361315 w 573062"/>
              <a:gd name="connsiteY93" fmla="*/ 200322 h 606722"/>
              <a:gd name="connsiteX94" fmla="*/ 312360 w 573062"/>
              <a:gd name="connsiteY94" fmla="*/ 228673 h 606722"/>
              <a:gd name="connsiteX95" fmla="*/ 312360 w 573062"/>
              <a:gd name="connsiteY95" fmla="*/ 265467 h 606722"/>
              <a:gd name="connsiteX96" fmla="*/ 266788 w 573062"/>
              <a:gd name="connsiteY96" fmla="*/ 265467 h 606722"/>
              <a:gd name="connsiteX97" fmla="*/ 266788 w 573062"/>
              <a:gd name="connsiteY97" fmla="*/ 228673 h 606722"/>
              <a:gd name="connsiteX98" fmla="*/ 217745 w 573062"/>
              <a:gd name="connsiteY98" fmla="*/ 200322 h 606722"/>
              <a:gd name="connsiteX99" fmla="*/ 185792 w 573062"/>
              <a:gd name="connsiteY99" fmla="*/ 218808 h 606722"/>
              <a:gd name="connsiteX100" fmla="*/ 163006 w 573062"/>
              <a:gd name="connsiteY100" fmla="*/ 179348 h 606722"/>
              <a:gd name="connsiteX101" fmla="*/ 194959 w 573062"/>
              <a:gd name="connsiteY101" fmla="*/ 160951 h 606722"/>
              <a:gd name="connsiteX102" fmla="*/ 190776 w 573062"/>
              <a:gd name="connsiteY102" fmla="*/ 132689 h 606722"/>
              <a:gd name="connsiteX103" fmla="*/ 194959 w 573062"/>
              <a:gd name="connsiteY103" fmla="*/ 104427 h 606722"/>
              <a:gd name="connsiteX104" fmla="*/ 163006 w 573062"/>
              <a:gd name="connsiteY104" fmla="*/ 86030 h 606722"/>
              <a:gd name="connsiteX105" fmla="*/ 185792 w 573062"/>
              <a:gd name="connsiteY105" fmla="*/ 46659 h 606722"/>
              <a:gd name="connsiteX106" fmla="*/ 217745 w 573062"/>
              <a:gd name="connsiteY106" fmla="*/ 65056 h 606722"/>
              <a:gd name="connsiteX107" fmla="*/ 266788 w 573062"/>
              <a:gd name="connsiteY107" fmla="*/ 36794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73062" h="606722">
                <a:moveTo>
                  <a:pt x="159372" y="424557"/>
                </a:moveTo>
                <a:cubicBezTo>
                  <a:pt x="153052" y="424557"/>
                  <a:pt x="147890" y="429709"/>
                  <a:pt x="147890" y="436104"/>
                </a:cubicBezTo>
                <a:cubicBezTo>
                  <a:pt x="147890" y="442411"/>
                  <a:pt x="153052" y="447563"/>
                  <a:pt x="159372" y="447563"/>
                </a:cubicBezTo>
                <a:cubicBezTo>
                  <a:pt x="165691" y="447563"/>
                  <a:pt x="170853" y="442411"/>
                  <a:pt x="170853" y="436104"/>
                </a:cubicBezTo>
                <a:cubicBezTo>
                  <a:pt x="170853" y="429709"/>
                  <a:pt x="165691" y="424557"/>
                  <a:pt x="159372" y="424557"/>
                </a:cubicBezTo>
                <a:close/>
                <a:moveTo>
                  <a:pt x="159372" y="379078"/>
                </a:moveTo>
                <a:cubicBezTo>
                  <a:pt x="190790" y="379078"/>
                  <a:pt x="216424" y="404660"/>
                  <a:pt x="216424" y="436104"/>
                </a:cubicBezTo>
                <a:cubicBezTo>
                  <a:pt x="216424" y="467460"/>
                  <a:pt x="190790" y="493041"/>
                  <a:pt x="159372" y="493041"/>
                </a:cubicBezTo>
                <a:cubicBezTo>
                  <a:pt x="127864" y="493041"/>
                  <a:pt x="102320" y="467460"/>
                  <a:pt x="102320" y="436104"/>
                </a:cubicBezTo>
                <a:cubicBezTo>
                  <a:pt x="102320" y="404660"/>
                  <a:pt x="127864" y="379078"/>
                  <a:pt x="159372" y="379078"/>
                </a:cubicBezTo>
                <a:close/>
                <a:moveTo>
                  <a:pt x="159407" y="345093"/>
                </a:moveTo>
                <a:cubicBezTo>
                  <a:pt x="109120" y="345093"/>
                  <a:pt x="68266" y="385884"/>
                  <a:pt x="68266" y="436095"/>
                </a:cubicBezTo>
                <a:cubicBezTo>
                  <a:pt x="68266" y="486217"/>
                  <a:pt x="109120" y="527096"/>
                  <a:pt x="159407" y="527096"/>
                </a:cubicBezTo>
                <a:cubicBezTo>
                  <a:pt x="209606" y="527096"/>
                  <a:pt x="250548" y="486217"/>
                  <a:pt x="250548" y="436095"/>
                </a:cubicBezTo>
                <a:cubicBezTo>
                  <a:pt x="250548" y="385884"/>
                  <a:pt x="209606" y="345093"/>
                  <a:pt x="159407" y="345093"/>
                </a:cubicBezTo>
                <a:close/>
                <a:moveTo>
                  <a:pt x="462971" y="307129"/>
                </a:moveTo>
                <a:cubicBezTo>
                  <a:pt x="444103" y="307129"/>
                  <a:pt x="428795" y="322415"/>
                  <a:pt x="428795" y="341255"/>
                </a:cubicBezTo>
                <a:cubicBezTo>
                  <a:pt x="428795" y="360095"/>
                  <a:pt x="444103" y="375380"/>
                  <a:pt x="462971" y="375380"/>
                </a:cubicBezTo>
                <a:cubicBezTo>
                  <a:pt x="481838" y="375380"/>
                  <a:pt x="497146" y="360095"/>
                  <a:pt x="497146" y="341255"/>
                </a:cubicBezTo>
                <a:cubicBezTo>
                  <a:pt x="497146" y="322415"/>
                  <a:pt x="481838" y="307129"/>
                  <a:pt x="462971" y="307129"/>
                </a:cubicBezTo>
                <a:close/>
                <a:moveTo>
                  <a:pt x="136622" y="265467"/>
                </a:moveTo>
                <a:lnTo>
                  <a:pt x="182192" y="265467"/>
                </a:lnTo>
                <a:lnTo>
                  <a:pt x="182192" y="301459"/>
                </a:lnTo>
                <a:cubicBezTo>
                  <a:pt x="215213" y="307058"/>
                  <a:pt x="244229" y="324387"/>
                  <a:pt x="264700" y="349092"/>
                </a:cubicBezTo>
                <a:lnTo>
                  <a:pt x="296030" y="331052"/>
                </a:lnTo>
                <a:lnTo>
                  <a:pt x="318815" y="370421"/>
                </a:lnTo>
                <a:lnTo>
                  <a:pt x="287485" y="388461"/>
                </a:lnTo>
                <a:cubicBezTo>
                  <a:pt x="293092" y="403302"/>
                  <a:pt x="296119" y="419299"/>
                  <a:pt x="296119" y="436095"/>
                </a:cubicBezTo>
                <a:cubicBezTo>
                  <a:pt x="296119" y="452802"/>
                  <a:pt x="293092" y="468798"/>
                  <a:pt x="287485" y="483639"/>
                </a:cubicBezTo>
                <a:lnTo>
                  <a:pt x="318815" y="501680"/>
                </a:lnTo>
                <a:lnTo>
                  <a:pt x="296030" y="541048"/>
                </a:lnTo>
                <a:lnTo>
                  <a:pt x="264700" y="523008"/>
                </a:lnTo>
                <a:cubicBezTo>
                  <a:pt x="244229" y="547714"/>
                  <a:pt x="215213" y="565132"/>
                  <a:pt x="182192" y="570642"/>
                </a:cubicBezTo>
                <a:lnTo>
                  <a:pt x="182192" y="606722"/>
                </a:lnTo>
                <a:lnTo>
                  <a:pt x="136622" y="606722"/>
                </a:lnTo>
                <a:lnTo>
                  <a:pt x="136622" y="570642"/>
                </a:lnTo>
                <a:cubicBezTo>
                  <a:pt x="103601" y="565132"/>
                  <a:pt x="74586" y="547714"/>
                  <a:pt x="54115" y="523008"/>
                </a:cubicBezTo>
                <a:lnTo>
                  <a:pt x="22785" y="541048"/>
                </a:lnTo>
                <a:lnTo>
                  <a:pt x="0" y="501680"/>
                </a:lnTo>
                <a:lnTo>
                  <a:pt x="31240" y="483639"/>
                </a:lnTo>
                <a:cubicBezTo>
                  <a:pt x="25722" y="468798"/>
                  <a:pt x="22696" y="452802"/>
                  <a:pt x="22696" y="436095"/>
                </a:cubicBezTo>
                <a:cubicBezTo>
                  <a:pt x="22696" y="419299"/>
                  <a:pt x="25722" y="403302"/>
                  <a:pt x="31240" y="388461"/>
                </a:cubicBezTo>
                <a:lnTo>
                  <a:pt x="0" y="370421"/>
                </a:lnTo>
                <a:lnTo>
                  <a:pt x="22785" y="331052"/>
                </a:lnTo>
                <a:lnTo>
                  <a:pt x="54115" y="349092"/>
                </a:lnTo>
                <a:cubicBezTo>
                  <a:pt x="74586" y="324387"/>
                  <a:pt x="103601" y="307058"/>
                  <a:pt x="136622" y="301459"/>
                </a:cubicBezTo>
                <a:close/>
                <a:moveTo>
                  <a:pt x="440187" y="227503"/>
                </a:moveTo>
                <a:lnTo>
                  <a:pt x="485754" y="227503"/>
                </a:lnTo>
                <a:lnTo>
                  <a:pt x="485754" y="264917"/>
                </a:lnTo>
                <a:cubicBezTo>
                  <a:pt x="497858" y="268560"/>
                  <a:pt x="508805" y="274959"/>
                  <a:pt x="517705" y="283401"/>
                </a:cubicBezTo>
                <a:lnTo>
                  <a:pt x="550279" y="264650"/>
                </a:lnTo>
                <a:lnTo>
                  <a:pt x="573062" y="304108"/>
                </a:lnTo>
                <a:lnTo>
                  <a:pt x="540578" y="322770"/>
                </a:lnTo>
                <a:cubicBezTo>
                  <a:pt x="541913" y="328724"/>
                  <a:pt x="542714" y="334945"/>
                  <a:pt x="542714" y="341255"/>
                </a:cubicBezTo>
                <a:cubicBezTo>
                  <a:pt x="542714" y="347564"/>
                  <a:pt x="541913" y="353785"/>
                  <a:pt x="540578" y="359739"/>
                </a:cubicBezTo>
                <a:lnTo>
                  <a:pt x="573062" y="378402"/>
                </a:lnTo>
                <a:lnTo>
                  <a:pt x="550279" y="417859"/>
                </a:lnTo>
                <a:lnTo>
                  <a:pt x="517705" y="399108"/>
                </a:lnTo>
                <a:cubicBezTo>
                  <a:pt x="508805" y="407551"/>
                  <a:pt x="497858" y="413949"/>
                  <a:pt x="485754" y="417593"/>
                </a:cubicBezTo>
                <a:lnTo>
                  <a:pt x="485754" y="455006"/>
                </a:lnTo>
                <a:lnTo>
                  <a:pt x="440187" y="455006"/>
                </a:lnTo>
                <a:lnTo>
                  <a:pt x="440187" y="417593"/>
                </a:lnTo>
                <a:cubicBezTo>
                  <a:pt x="428083" y="413949"/>
                  <a:pt x="417225" y="407551"/>
                  <a:pt x="408236" y="399108"/>
                </a:cubicBezTo>
                <a:lnTo>
                  <a:pt x="375752" y="417859"/>
                </a:lnTo>
                <a:lnTo>
                  <a:pt x="352968" y="378402"/>
                </a:lnTo>
                <a:lnTo>
                  <a:pt x="385453" y="359739"/>
                </a:lnTo>
                <a:cubicBezTo>
                  <a:pt x="384029" y="353785"/>
                  <a:pt x="383228" y="347564"/>
                  <a:pt x="383228" y="341255"/>
                </a:cubicBezTo>
                <a:cubicBezTo>
                  <a:pt x="383228" y="334945"/>
                  <a:pt x="384029" y="328724"/>
                  <a:pt x="385453" y="322770"/>
                </a:cubicBezTo>
                <a:lnTo>
                  <a:pt x="352968" y="304108"/>
                </a:lnTo>
                <a:lnTo>
                  <a:pt x="375752" y="264650"/>
                </a:lnTo>
                <a:lnTo>
                  <a:pt x="408236" y="283401"/>
                </a:lnTo>
                <a:cubicBezTo>
                  <a:pt x="417225" y="274959"/>
                  <a:pt x="428083" y="268560"/>
                  <a:pt x="440187" y="264917"/>
                </a:cubicBezTo>
                <a:close/>
                <a:moveTo>
                  <a:pt x="289530" y="109941"/>
                </a:moveTo>
                <a:cubicBezTo>
                  <a:pt x="302118" y="109941"/>
                  <a:pt x="312323" y="120130"/>
                  <a:pt x="312323" y="132699"/>
                </a:cubicBezTo>
                <a:cubicBezTo>
                  <a:pt x="312323" y="145268"/>
                  <a:pt x="302118" y="155457"/>
                  <a:pt x="289530" y="155457"/>
                </a:cubicBezTo>
                <a:cubicBezTo>
                  <a:pt x="276942" y="155457"/>
                  <a:pt x="266737" y="145268"/>
                  <a:pt x="266737" y="132699"/>
                </a:cubicBezTo>
                <a:cubicBezTo>
                  <a:pt x="266737" y="120130"/>
                  <a:pt x="276942" y="109941"/>
                  <a:pt x="289530" y="109941"/>
                </a:cubicBezTo>
                <a:close/>
                <a:moveTo>
                  <a:pt x="289574" y="79631"/>
                </a:moveTo>
                <a:cubicBezTo>
                  <a:pt x="260202" y="79631"/>
                  <a:pt x="236348" y="103449"/>
                  <a:pt x="236348" y="132689"/>
                </a:cubicBezTo>
                <a:cubicBezTo>
                  <a:pt x="236348" y="162017"/>
                  <a:pt x="260202" y="185836"/>
                  <a:pt x="289574" y="185836"/>
                </a:cubicBezTo>
                <a:cubicBezTo>
                  <a:pt x="318858" y="185836"/>
                  <a:pt x="342712" y="162017"/>
                  <a:pt x="342712" y="132689"/>
                </a:cubicBezTo>
                <a:cubicBezTo>
                  <a:pt x="342712" y="103449"/>
                  <a:pt x="318858" y="79631"/>
                  <a:pt x="289574" y="79631"/>
                </a:cubicBezTo>
                <a:close/>
                <a:moveTo>
                  <a:pt x="266788" y="0"/>
                </a:moveTo>
                <a:lnTo>
                  <a:pt x="312360" y="0"/>
                </a:lnTo>
                <a:lnTo>
                  <a:pt x="312360" y="36794"/>
                </a:lnTo>
                <a:cubicBezTo>
                  <a:pt x="331319" y="41326"/>
                  <a:pt x="348230" y="51369"/>
                  <a:pt x="361315" y="65056"/>
                </a:cubicBezTo>
                <a:lnTo>
                  <a:pt x="393268" y="46659"/>
                </a:lnTo>
                <a:lnTo>
                  <a:pt x="416054" y="86030"/>
                </a:lnTo>
                <a:lnTo>
                  <a:pt x="384101" y="104427"/>
                </a:lnTo>
                <a:cubicBezTo>
                  <a:pt x="386771" y="113403"/>
                  <a:pt x="388284" y="122913"/>
                  <a:pt x="388284" y="132689"/>
                </a:cubicBezTo>
                <a:cubicBezTo>
                  <a:pt x="388284" y="142554"/>
                  <a:pt x="386771" y="151975"/>
                  <a:pt x="384101" y="160951"/>
                </a:cubicBezTo>
                <a:lnTo>
                  <a:pt x="416054" y="179348"/>
                </a:lnTo>
                <a:lnTo>
                  <a:pt x="393268" y="218808"/>
                </a:lnTo>
                <a:lnTo>
                  <a:pt x="361315" y="200322"/>
                </a:lnTo>
                <a:cubicBezTo>
                  <a:pt x="348230" y="214098"/>
                  <a:pt x="331319" y="224140"/>
                  <a:pt x="312360" y="228673"/>
                </a:cubicBezTo>
                <a:lnTo>
                  <a:pt x="312360" y="265467"/>
                </a:lnTo>
                <a:lnTo>
                  <a:pt x="266788" y="265467"/>
                </a:lnTo>
                <a:lnTo>
                  <a:pt x="266788" y="228673"/>
                </a:lnTo>
                <a:cubicBezTo>
                  <a:pt x="247741" y="224140"/>
                  <a:pt x="230829" y="214098"/>
                  <a:pt x="217745" y="200322"/>
                </a:cubicBezTo>
                <a:lnTo>
                  <a:pt x="185792" y="218808"/>
                </a:lnTo>
                <a:lnTo>
                  <a:pt x="163006" y="179348"/>
                </a:lnTo>
                <a:lnTo>
                  <a:pt x="194959" y="160951"/>
                </a:lnTo>
                <a:cubicBezTo>
                  <a:pt x="192289" y="151975"/>
                  <a:pt x="190776" y="142554"/>
                  <a:pt x="190776" y="132689"/>
                </a:cubicBezTo>
                <a:cubicBezTo>
                  <a:pt x="190776" y="122913"/>
                  <a:pt x="192289" y="113403"/>
                  <a:pt x="194959" y="104427"/>
                </a:cubicBezTo>
                <a:lnTo>
                  <a:pt x="163006" y="86030"/>
                </a:lnTo>
                <a:lnTo>
                  <a:pt x="185792" y="46659"/>
                </a:lnTo>
                <a:lnTo>
                  <a:pt x="217745" y="65056"/>
                </a:lnTo>
                <a:cubicBezTo>
                  <a:pt x="230829" y="51369"/>
                  <a:pt x="247741" y="41326"/>
                  <a:pt x="266788" y="36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11">
            <a:extLst>
              <a:ext uri="{FF2B5EF4-FFF2-40B4-BE49-F238E27FC236}">
                <a16:creationId xmlns:a16="http://schemas.microsoft.com/office/drawing/2014/main" id="{52EA9323-6A8D-0302-8593-5E5BC6FF5CE8}"/>
              </a:ext>
            </a:extLst>
          </p:cNvPr>
          <p:cNvSpPr txBox="1"/>
          <p:nvPr/>
        </p:nvSpPr>
        <p:spPr>
          <a:xfrm>
            <a:off x="6984574" y="1829822"/>
            <a:ext cx="3133376" cy="359596"/>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solidFill>
              </a:rPr>
              <a:t>不健康生活方式</a:t>
            </a:r>
          </a:p>
        </p:txBody>
      </p:sp>
      <p:sp>
        <p:nvSpPr>
          <p:cNvPr id="41" name="文本框 40">
            <a:extLst>
              <a:ext uri="{FF2B5EF4-FFF2-40B4-BE49-F238E27FC236}">
                <a16:creationId xmlns:a16="http://schemas.microsoft.com/office/drawing/2014/main" id="{370463E2-9D42-CE93-8C5B-0F25F6563E1E}"/>
              </a:ext>
            </a:extLst>
          </p:cNvPr>
          <p:cNvSpPr txBox="1"/>
          <p:nvPr/>
        </p:nvSpPr>
        <p:spPr>
          <a:xfrm>
            <a:off x="6434016" y="2189418"/>
            <a:ext cx="4234492" cy="687561"/>
          </a:xfrm>
          <a:prstGeom prst="rect">
            <a:avLst/>
          </a:prstGeom>
          <a:noFill/>
        </p:spPr>
        <p:txBody>
          <a:bodyPr wrap="square">
            <a:spAutoFit/>
          </a:bodyPr>
          <a:lstStyle/>
          <a:p>
            <a:pPr marL="0" lvl="1">
              <a:lnSpc>
                <a:spcPct val="110000"/>
              </a:lnSpc>
            </a:pPr>
            <a:r>
              <a:rPr lang="zh-CN" altLang="en-US" sz="1200" dirty="0">
                <a:solidFill>
                  <a:srgbClr val="000000"/>
                </a:solidFill>
                <a:latin typeface="+mn-ea"/>
              </a:rPr>
              <a:t>体力活动少、阳光照射不足、吸烟、过量饮酒、钙和</a:t>
            </a:r>
            <a:r>
              <a:rPr lang="en-US" altLang="zh-CN" sz="1200" dirty="0">
                <a:solidFill>
                  <a:srgbClr val="000000"/>
                </a:solidFill>
                <a:latin typeface="+mn-ea"/>
              </a:rPr>
              <a:t>/</a:t>
            </a:r>
            <a:r>
              <a:rPr lang="zh-CN" altLang="en-US" sz="1200" dirty="0">
                <a:solidFill>
                  <a:srgbClr val="000000"/>
                </a:solidFill>
                <a:latin typeface="+mn-ea"/>
              </a:rPr>
              <a:t>或维生素</a:t>
            </a:r>
            <a:r>
              <a:rPr lang="en-US" altLang="zh-CN" sz="1200" dirty="0">
                <a:solidFill>
                  <a:srgbClr val="000000"/>
                </a:solidFill>
                <a:latin typeface="+mn-ea"/>
              </a:rPr>
              <a:t>D</a:t>
            </a:r>
            <a:r>
              <a:rPr lang="zh-CN" altLang="en-US" sz="1200" dirty="0">
                <a:solidFill>
                  <a:srgbClr val="000000"/>
                </a:solidFill>
                <a:latin typeface="+mn-ea"/>
              </a:rPr>
              <a:t>缺乏、过多饮用含咖啡因的饮料、营养失衡、蛋白质摄入过多或不足、高钠饮食、体重过低等</a:t>
            </a:r>
          </a:p>
        </p:txBody>
      </p:sp>
      <p:sp>
        <p:nvSpPr>
          <p:cNvPr id="38" name="TextBox 11">
            <a:extLst>
              <a:ext uri="{FF2B5EF4-FFF2-40B4-BE49-F238E27FC236}">
                <a16:creationId xmlns:a16="http://schemas.microsoft.com/office/drawing/2014/main" id="{3104D86B-B410-4188-ABA6-2CAE7EE08C21}"/>
              </a:ext>
            </a:extLst>
          </p:cNvPr>
          <p:cNvSpPr txBox="1"/>
          <p:nvPr/>
        </p:nvSpPr>
        <p:spPr>
          <a:xfrm>
            <a:off x="6984574" y="3295485"/>
            <a:ext cx="3133376" cy="359596"/>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solidFill>
              </a:rPr>
              <a:t>影响骨代谢的疾病</a:t>
            </a:r>
          </a:p>
        </p:txBody>
      </p:sp>
      <p:sp>
        <p:nvSpPr>
          <p:cNvPr id="42" name="文本框 41">
            <a:extLst>
              <a:ext uri="{FF2B5EF4-FFF2-40B4-BE49-F238E27FC236}">
                <a16:creationId xmlns:a16="http://schemas.microsoft.com/office/drawing/2014/main" id="{E6A196F9-7EC8-E935-C59F-56ECCE96A306}"/>
              </a:ext>
            </a:extLst>
          </p:cNvPr>
          <p:cNvSpPr txBox="1"/>
          <p:nvPr/>
        </p:nvSpPr>
        <p:spPr>
          <a:xfrm>
            <a:off x="6434016" y="3655081"/>
            <a:ext cx="4234492" cy="687561"/>
          </a:xfrm>
          <a:prstGeom prst="rect">
            <a:avLst/>
          </a:prstGeom>
          <a:noFill/>
        </p:spPr>
        <p:txBody>
          <a:bodyPr wrap="square">
            <a:spAutoFit/>
          </a:bodyPr>
          <a:lstStyle/>
          <a:p>
            <a:pPr marL="0" lvl="1">
              <a:lnSpc>
                <a:spcPct val="110000"/>
              </a:lnSpc>
            </a:pPr>
            <a:r>
              <a:rPr lang="zh-CN" altLang="en-US" sz="1200" dirty="0">
                <a:solidFill>
                  <a:srgbClr val="000000"/>
                </a:solidFill>
                <a:latin typeface="+mn-ea"/>
              </a:rPr>
              <a:t>包括性腺功能减退症、糖尿病、甲状腺功能亢进症等多种内分泌系统疾病、风湿免疫性疾病、胃肠道疾病、血液系统疾病、神经肌肉疾病、慢性肝肾及心肺疾病等</a:t>
            </a:r>
          </a:p>
        </p:txBody>
      </p:sp>
      <p:sp>
        <p:nvSpPr>
          <p:cNvPr id="39" name="TextBox 11">
            <a:extLst>
              <a:ext uri="{FF2B5EF4-FFF2-40B4-BE49-F238E27FC236}">
                <a16:creationId xmlns:a16="http://schemas.microsoft.com/office/drawing/2014/main" id="{AC515C63-A8AB-DE5A-BECB-72E303BAFC08}"/>
              </a:ext>
            </a:extLst>
          </p:cNvPr>
          <p:cNvSpPr txBox="1"/>
          <p:nvPr/>
        </p:nvSpPr>
        <p:spPr>
          <a:xfrm>
            <a:off x="6984574" y="4761148"/>
            <a:ext cx="3133376" cy="359596"/>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solidFill>
              </a:rPr>
              <a:t>影响骨代谢的药物</a:t>
            </a:r>
          </a:p>
        </p:txBody>
      </p:sp>
      <p:sp>
        <p:nvSpPr>
          <p:cNvPr id="43" name="文本框 42">
            <a:extLst>
              <a:ext uri="{FF2B5EF4-FFF2-40B4-BE49-F238E27FC236}">
                <a16:creationId xmlns:a16="http://schemas.microsoft.com/office/drawing/2014/main" id="{DF14E17C-1874-28D2-774A-394B9903DD1A}"/>
              </a:ext>
            </a:extLst>
          </p:cNvPr>
          <p:cNvSpPr txBox="1"/>
          <p:nvPr/>
        </p:nvSpPr>
        <p:spPr>
          <a:xfrm>
            <a:off x="6434016" y="5120743"/>
            <a:ext cx="4234492" cy="687561"/>
          </a:xfrm>
          <a:prstGeom prst="rect">
            <a:avLst/>
          </a:prstGeom>
          <a:noFill/>
        </p:spPr>
        <p:txBody>
          <a:bodyPr wrap="square">
            <a:spAutoFit/>
          </a:bodyPr>
          <a:lstStyle/>
          <a:p>
            <a:pPr marL="0" lvl="1">
              <a:lnSpc>
                <a:spcPct val="110000"/>
              </a:lnSpc>
            </a:pPr>
            <a:r>
              <a:rPr lang="zh-CN" altLang="en-US" sz="1200" dirty="0">
                <a:solidFill>
                  <a:srgbClr val="000000"/>
                </a:solidFill>
                <a:latin typeface="+mn-ea"/>
              </a:rPr>
              <a:t>包括糖皮质激素、质子泵抑制剂、抗癫痫药物、芳香化酶抑制剂、促性腺激素释放激素类似物、抗病毒药物、噻唑烷二酮类药物和过量甲状腺激素等</a:t>
            </a:r>
          </a:p>
        </p:txBody>
      </p:sp>
      <p:sp>
        <p:nvSpPr>
          <p:cNvPr id="47" name="文本占位符 8">
            <a:extLst>
              <a:ext uri="{FF2B5EF4-FFF2-40B4-BE49-F238E27FC236}">
                <a16:creationId xmlns:a16="http://schemas.microsoft.com/office/drawing/2014/main" id="{587B02F9-08FE-6BF8-3F4C-AFE0DBDD05FF}"/>
              </a:ext>
            </a:extLst>
          </p:cNvPr>
          <p:cNvSpPr txBox="1">
            <a:spLocks/>
          </p:cNvSpPr>
          <p:nvPr/>
        </p:nvSpPr>
        <p:spPr>
          <a:xfrm>
            <a:off x="749224" y="7464410"/>
            <a:ext cx="11272838" cy="123111"/>
          </a:xfrm>
          <a:prstGeom prst="rect">
            <a:avLst/>
          </a:prstGeom>
        </p:spPr>
        <p:txBody>
          <a:bodyPr vert="horz" lIns="0" tIns="0" rIns="0" bIns="0" rtlCol="0" anchor="t">
            <a:spAutoFit/>
          </a:bodyPr>
          <a:lstStyle>
            <a:lvl1pPr marL="108000" indent="-108000" algn="l" defTabSz="914377" rtl="0" eaLnBrk="1" latinLnBrk="0" hangingPunct="1">
              <a:lnSpc>
                <a:spcPct val="100000"/>
              </a:lnSpc>
              <a:spcBef>
                <a:spcPts val="0"/>
              </a:spcBef>
              <a:buFont typeface="+mj-lt"/>
              <a:buAutoNum type="arabicPeriod"/>
              <a:defRPr sz="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sp>
        <p:nvSpPr>
          <p:cNvPr id="2" name="文本框 1">
            <a:extLst>
              <a:ext uri="{FF2B5EF4-FFF2-40B4-BE49-F238E27FC236}">
                <a16:creationId xmlns:a16="http://schemas.microsoft.com/office/drawing/2014/main" id="{E4D1A915-990D-F489-0AD3-5FB5CEA90023}"/>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637B5D52-E896-19D2-F5A2-5359FFA47BE1}"/>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191E806D-8EE3-F3C4-5692-29BFD8B0D5E0}"/>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48B46257-5594-0412-6372-29720540FFC0}"/>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B973415-AE13-F195-F1C5-49E0E842933C}"/>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84A38F7-B94A-9B6C-B0D3-B028FC5BB269}"/>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C214870-E868-AB67-D562-CB4CFDCE745B}"/>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74544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13" name="MH_Text_1">
            <a:extLst>
              <a:ext uri="{FF2B5EF4-FFF2-40B4-BE49-F238E27FC236}">
                <a16:creationId xmlns:a16="http://schemas.microsoft.com/office/drawing/2014/main" id="{91978DD0-B2CD-DE66-D1A1-FD85F2347394}"/>
              </a:ext>
            </a:extLst>
          </p:cNvPr>
          <p:cNvSpPr/>
          <p:nvPr/>
        </p:nvSpPr>
        <p:spPr>
          <a:xfrm>
            <a:off x="2328280" y="2089043"/>
            <a:ext cx="3689135" cy="280619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MH_Text_1">
            <a:extLst>
              <a:ext uri="{FF2B5EF4-FFF2-40B4-BE49-F238E27FC236}">
                <a16:creationId xmlns:a16="http://schemas.microsoft.com/office/drawing/2014/main" id="{31736801-2EA3-2B5B-29D7-9C724C7C02B5}"/>
              </a:ext>
            </a:extLst>
          </p:cNvPr>
          <p:cNvSpPr/>
          <p:nvPr/>
        </p:nvSpPr>
        <p:spPr>
          <a:xfrm>
            <a:off x="6187285" y="2089043"/>
            <a:ext cx="3689135" cy="280619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a:extLst>
              <a:ext uri="{FF2B5EF4-FFF2-40B4-BE49-F238E27FC236}">
                <a16:creationId xmlns:a16="http://schemas.microsoft.com/office/drawing/2014/main" id="{0D0E178A-FE24-0BAB-2A49-0800224C2DFC}"/>
              </a:ext>
            </a:extLst>
          </p:cNvPr>
          <p:cNvSpPr>
            <a:spLocks noGrp="1"/>
          </p:cNvSpPr>
          <p:nvPr>
            <p:ph type="body" sz="quarter" idx="10"/>
          </p:nvPr>
        </p:nvSpPr>
        <p:spPr>
          <a:xfrm>
            <a:off x="1058712" y="291068"/>
            <a:ext cx="10653863" cy="369332"/>
          </a:xfrm>
        </p:spPr>
        <p:txBody>
          <a:bodyPr/>
          <a:lstStyle/>
          <a:p>
            <a:r>
              <a:rPr lang="zh-CN" altLang="en-US" dirty="0"/>
              <a:t>骨质疏松症风险评估工具</a:t>
            </a:r>
          </a:p>
        </p:txBody>
      </p:sp>
      <p:sp>
        <p:nvSpPr>
          <p:cNvPr id="7" name="文本占位符 6">
            <a:extLst>
              <a:ext uri="{FF2B5EF4-FFF2-40B4-BE49-F238E27FC236}">
                <a16:creationId xmlns:a16="http://schemas.microsoft.com/office/drawing/2014/main" id="{0140AFF6-E316-0A1D-02CD-B9C02A5A3CB6}"/>
              </a:ext>
            </a:extLst>
          </p:cNvPr>
          <p:cNvSpPr>
            <a:spLocks noGrp="1"/>
          </p:cNvSpPr>
          <p:nvPr>
            <p:ph type="body" sz="quarter" idx="11"/>
          </p:nvPr>
        </p:nvSpPr>
        <p:spPr/>
        <p:txBody>
          <a:bodyPr/>
          <a:lstStyle/>
          <a:p>
            <a:endParaRPr lang="zh-CN" altLang="en-US"/>
          </a:p>
        </p:txBody>
      </p:sp>
      <p:grpSp>
        <p:nvGrpSpPr>
          <p:cNvPr id="75" name="组合 74">
            <a:extLst>
              <a:ext uri="{FF2B5EF4-FFF2-40B4-BE49-F238E27FC236}">
                <a16:creationId xmlns:a16="http://schemas.microsoft.com/office/drawing/2014/main" id="{9DB1DBF8-F914-222C-14E4-608C69894B84}"/>
              </a:ext>
            </a:extLst>
          </p:cNvPr>
          <p:cNvGrpSpPr/>
          <p:nvPr/>
        </p:nvGrpSpPr>
        <p:grpSpPr>
          <a:xfrm>
            <a:off x="2653913" y="2757420"/>
            <a:ext cx="3037868" cy="662022"/>
            <a:chOff x="2653913" y="2690019"/>
            <a:chExt cx="3037868" cy="662022"/>
          </a:xfrm>
        </p:grpSpPr>
        <p:sp>
          <p:nvSpPr>
            <p:cNvPr id="73" name="矩形 72">
              <a:extLst>
                <a:ext uri="{FF2B5EF4-FFF2-40B4-BE49-F238E27FC236}">
                  <a16:creationId xmlns:a16="http://schemas.microsoft.com/office/drawing/2014/main" id="{FE1608B5-0917-CE0F-4740-D2CC585354DF}"/>
                </a:ext>
              </a:extLst>
            </p:cNvPr>
            <p:cNvSpPr/>
            <p:nvPr/>
          </p:nvSpPr>
          <p:spPr>
            <a:xfrm>
              <a:off x="2653913" y="2690019"/>
              <a:ext cx="3037868" cy="662022"/>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8EA121B1-3A57-6BC5-EAB7-39BB82CCE019}"/>
                </a:ext>
              </a:extLst>
            </p:cNvPr>
            <p:cNvSpPr txBox="1"/>
            <p:nvPr/>
          </p:nvSpPr>
          <p:spPr>
            <a:xfrm>
              <a:off x="2956249" y="2697865"/>
              <a:ext cx="2433196" cy="646331"/>
            </a:xfrm>
            <a:prstGeom prst="rect">
              <a:avLst/>
            </a:prstGeom>
            <a:noFill/>
          </p:spPr>
          <p:txBody>
            <a:bodyPr wrap="square">
              <a:spAutoFit/>
            </a:bodyPr>
            <a:lstStyle/>
            <a:p>
              <a:pPr algn="ctr"/>
              <a:r>
                <a:rPr lang="en-US" altLang="zh-CN" sz="1800" b="1" dirty="0">
                  <a:solidFill>
                    <a:schemeClr val="accent1"/>
                  </a:solidFill>
                  <a:latin typeface="微软雅黑" panose="020B0503020204020204" pitchFamily="34" charset="-122"/>
                  <a:ea typeface="微软雅黑" panose="020B0503020204020204" pitchFamily="34" charset="-122"/>
                </a:rPr>
                <a:t>IOF</a:t>
              </a:r>
              <a:r>
                <a:rPr lang="zh-CN" altLang="en-US" sz="1800" b="1" dirty="0">
                  <a:solidFill>
                    <a:schemeClr val="accent1"/>
                  </a:solidFill>
                  <a:latin typeface="微软雅黑" panose="020B0503020204020204" pitchFamily="34" charset="-122"/>
                  <a:ea typeface="微软雅黑" panose="020B0503020204020204" pitchFamily="34" charset="-122"/>
                </a:rPr>
                <a:t>骨质疏松症风险</a:t>
              </a:r>
              <a:br>
                <a:rPr lang="en-US" altLang="zh-CN" sz="1800" b="1" dirty="0">
                  <a:solidFill>
                    <a:schemeClr val="accent1"/>
                  </a:solidFill>
                  <a:latin typeface="微软雅黑" panose="020B0503020204020204" pitchFamily="34" charset="-122"/>
                  <a:ea typeface="微软雅黑" panose="020B0503020204020204" pitchFamily="34" charset="-122"/>
                </a:rPr>
              </a:br>
              <a:r>
                <a:rPr lang="zh-CN" altLang="en-US" sz="1800" b="1" dirty="0">
                  <a:solidFill>
                    <a:schemeClr val="accent1"/>
                  </a:solidFill>
                  <a:latin typeface="微软雅黑" panose="020B0503020204020204" pitchFamily="34" charset="-122"/>
                  <a:ea typeface="微软雅黑" panose="020B0503020204020204" pitchFamily="34" charset="-122"/>
                </a:rPr>
                <a:t>一分钟测试题</a:t>
              </a:r>
              <a:endParaRPr lang="zh-CN" altLang="en-US" b="1" dirty="0">
                <a:solidFill>
                  <a:schemeClr val="accent1"/>
                </a:solidFill>
              </a:endParaRPr>
            </a:p>
          </p:txBody>
        </p:sp>
      </p:grpSp>
      <p:grpSp>
        <p:nvGrpSpPr>
          <p:cNvPr id="74" name="组合 73">
            <a:extLst>
              <a:ext uri="{FF2B5EF4-FFF2-40B4-BE49-F238E27FC236}">
                <a16:creationId xmlns:a16="http://schemas.microsoft.com/office/drawing/2014/main" id="{7203E86A-2F6F-FA16-4B57-A76E29740441}"/>
              </a:ext>
            </a:extLst>
          </p:cNvPr>
          <p:cNvGrpSpPr/>
          <p:nvPr/>
        </p:nvGrpSpPr>
        <p:grpSpPr>
          <a:xfrm>
            <a:off x="6512918" y="2757420"/>
            <a:ext cx="3037868" cy="662022"/>
            <a:chOff x="6512918" y="2690019"/>
            <a:chExt cx="3037868" cy="662022"/>
          </a:xfrm>
        </p:grpSpPr>
        <p:sp>
          <p:nvSpPr>
            <p:cNvPr id="72" name="矩形 71">
              <a:extLst>
                <a:ext uri="{FF2B5EF4-FFF2-40B4-BE49-F238E27FC236}">
                  <a16:creationId xmlns:a16="http://schemas.microsoft.com/office/drawing/2014/main" id="{AD07B27F-B526-A872-F219-3A19E7FF24FC}"/>
                </a:ext>
              </a:extLst>
            </p:cNvPr>
            <p:cNvSpPr/>
            <p:nvPr/>
          </p:nvSpPr>
          <p:spPr>
            <a:xfrm>
              <a:off x="6512918" y="2690019"/>
              <a:ext cx="3037868" cy="662022"/>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831A6EBE-A043-4714-5BDA-A5C7AD922FAF}"/>
                </a:ext>
              </a:extLst>
            </p:cNvPr>
            <p:cNvSpPr txBox="1"/>
            <p:nvPr/>
          </p:nvSpPr>
          <p:spPr>
            <a:xfrm>
              <a:off x="6815254" y="2697865"/>
              <a:ext cx="2433196" cy="646331"/>
            </a:xfrm>
            <a:prstGeom prst="rect">
              <a:avLst/>
            </a:prstGeom>
            <a:noFill/>
          </p:spPr>
          <p:txBody>
            <a:bodyPr wrap="square">
              <a:spAutoFit/>
            </a:bodyPr>
            <a:lstStyle/>
            <a:p>
              <a:pPr algn="ctr"/>
              <a:r>
                <a:rPr lang="zh-CN" altLang="en-US" sz="1800" b="1" dirty="0">
                  <a:solidFill>
                    <a:schemeClr val="accent2">
                      <a:lumMod val="75000"/>
                    </a:schemeClr>
                  </a:solidFill>
                  <a:latin typeface="微软雅黑" panose="020B0503020204020204" pitchFamily="34" charset="-122"/>
                  <a:ea typeface="微软雅黑" panose="020B0503020204020204" pitchFamily="34" charset="-122"/>
                </a:rPr>
                <a:t>亚洲人骨质疏松症</a:t>
              </a:r>
              <a:br>
                <a:rPr lang="zh-CN" altLang="en-US" sz="1800" b="1" dirty="0">
                  <a:solidFill>
                    <a:schemeClr val="accent2">
                      <a:lumMod val="75000"/>
                    </a:schemeClr>
                  </a:solidFill>
                  <a:latin typeface="微软雅黑" panose="020B0503020204020204" pitchFamily="34" charset="-122"/>
                  <a:ea typeface="微软雅黑" panose="020B0503020204020204" pitchFamily="34" charset="-122"/>
                </a:rPr>
              </a:br>
              <a:r>
                <a:rPr lang="zh-CN" altLang="en-US" sz="1800" b="1" dirty="0">
                  <a:solidFill>
                    <a:schemeClr val="accent2">
                      <a:lumMod val="75000"/>
                    </a:schemeClr>
                  </a:solidFill>
                  <a:latin typeface="微软雅黑" panose="020B0503020204020204" pitchFamily="34" charset="-122"/>
                  <a:ea typeface="微软雅黑" panose="020B0503020204020204" pitchFamily="34" charset="-122"/>
                </a:rPr>
                <a:t>自我筛查工具</a:t>
              </a:r>
              <a:r>
                <a:rPr lang="en-US" altLang="zh-CN" sz="1800" b="1" dirty="0">
                  <a:solidFill>
                    <a:schemeClr val="accent2">
                      <a:lumMod val="75000"/>
                    </a:schemeClr>
                  </a:solidFill>
                  <a:latin typeface="微软雅黑" panose="020B0503020204020204" pitchFamily="34" charset="-122"/>
                  <a:ea typeface="微软雅黑" panose="020B0503020204020204" pitchFamily="34" charset="-122"/>
                </a:rPr>
                <a:t>(OSTA)</a:t>
              </a:r>
            </a:p>
          </p:txBody>
        </p:sp>
      </p:grpSp>
      <p:sp>
        <p:nvSpPr>
          <p:cNvPr id="94" name="TextBox 30"/>
          <p:cNvSpPr txBox="1"/>
          <p:nvPr/>
        </p:nvSpPr>
        <p:spPr>
          <a:xfrm>
            <a:off x="3056847" y="3894349"/>
            <a:ext cx="2232000" cy="338554"/>
          </a:xfrm>
          <a:prstGeom prst="rect">
            <a:avLst/>
          </a:prstGeom>
          <a:noFill/>
        </p:spPr>
        <p:txBody>
          <a:bodyPr wrap="square" rtlCol="0">
            <a:spAutoFit/>
          </a:bodyPr>
          <a:lstStyle/>
          <a:p>
            <a:pPr marL="171450" indent="-171450">
              <a:buFont typeface="Wingdings" panose="05000000000000000000" pitchFamily="2" charset="2"/>
              <a:buChar char="ü"/>
            </a:pPr>
            <a:r>
              <a:rPr lang="zh-CN" altLang="en-US" sz="1600" dirty="0">
                <a:solidFill>
                  <a:srgbClr val="000000"/>
                </a:solidFill>
                <a:latin typeface="微软雅黑" panose="020B0503020204020204" pitchFamily="34" charset="-122"/>
                <a:ea typeface="微软雅黑" panose="020B0503020204020204" pitchFamily="34" charset="-122"/>
              </a:rPr>
              <a:t>用于疾病风险初筛</a:t>
            </a:r>
          </a:p>
        </p:txBody>
      </p:sp>
      <p:sp>
        <p:nvSpPr>
          <p:cNvPr id="97" name="TextBox 33"/>
          <p:cNvSpPr txBox="1"/>
          <p:nvPr/>
        </p:nvSpPr>
        <p:spPr>
          <a:xfrm>
            <a:off x="6915852" y="3894349"/>
            <a:ext cx="2232000" cy="701346"/>
          </a:xfrm>
          <a:prstGeom prst="rect">
            <a:avLst/>
          </a:prstGeom>
          <a:noFill/>
        </p:spPr>
        <p:txBody>
          <a:bodyPr wrap="square" rtlCol="0">
            <a:spAutoFit/>
          </a:bodyPr>
          <a:lstStyle/>
          <a:p>
            <a:pPr marL="171450" indent="-171450">
              <a:lnSpc>
                <a:spcPct val="130000"/>
              </a:lnSpc>
              <a:buFont typeface="Wingdings" panose="05000000000000000000" pitchFamily="2" charset="2"/>
              <a:buChar char="ü"/>
            </a:pPr>
            <a:r>
              <a:rPr lang="zh-CN" altLang="en-US" sz="1600" dirty="0">
                <a:solidFill>
                  <a:srgbClr val="000000"/>
                </a:solidFill>
                <a:latin typeface="微软雅黑" panose="020B0503020204020204" pitchFamily="34" charset="-122"/>
                <a:ea typeface="微软雅黑" panose="020B0503020204020204" pitchFamily="34" charset="-122"/>
              </a:rPr>
              <a:t>用于疾病风险初筛</a:t>
            </a:r>
            <a:endParaRPr lang="en-US" altLang="zh-CN" sz="1600" dirty="0">
              <a:solidFill>
                <a:srgbClr val="000000"/>
              </a:solidFill>
              <a:latin typeface="微软雅黑" panose="020B0503020204020204" pitchFamily="34" charset="-122"/>
              <a:ea typeface="微软雅黑" panose="020B0503020204020204" pitchFamily="34" charset="-122"/>
            </a:endParaRPr>
          </a:p>
          <a:p>
            <a:pPr marL="171450" indent="-171450">
              <a:lnSpc>
                <a:spcPct val="130000"/>
              </a:lnSpc>
              <a:buFont typeface="Wingdings" panose="05000000000000000000" pitchFamily="2" charset="2"/>
              <a:buChar char="ü"/>
            </a:pPr>
            <a:r>
              <a:rPr lang="zh-CN" altLang="en-US" sz="1600" dirty="0">
                <a:solidFill>
                  <a:srgbClr val="000000"/>
                </a:solidFill>
                <a:latin typeface="微软雅黑" panose="020B0503020204020204" pitchFamily="34" charset="-122"/>
                <a:ea typeface="微软雅黑" panose="020B0503020204020204" pitchFamily="34" charset="-122"/>
              </a:rPr>
              <a:t>仅适用于绝经后妇女</a:t>
            </a:r>
          </a:p>
        </p:txBody>
      </p:sp>
      <p:grpSp>
        <p:nvGrpSpPr>
          <p:cNvPr id="71" name="组合 70">
            <a:extLst>
              <a:ext uri="{FF2B5EF4-FFF2-40B4-BE49-F238E27FC236}">
                <a16:creationId xmlns:a16="http://schemas.microsoft.com/office/drawing/2014/main" id="{56ED0E97-FB19-051F-37D4-29680F90BA77}"/>
              </a:ext>
            </a:extLst>
          </p:cNvPr>
          <p:cNvGrpSpPr/>
          <p:nvPr/>
        </p:nvGrpSpPr>
        <p:grpSpPr>
          <a:xfrm>
            <a:off x="7520958" y="1585212"/>
            <a:ext cx="1021789" cy="1020136"/>
            <a:chOff x="7520958" y="1585212"/>
            <a:chExt cx="1021789" cy="1020136"/>
          </a:xfrm>
        </p:grpSpPr>
        <p:grpSp>
          <p:nvGrpSpPr>
            <p:cNvPr id="21" name="组合 20">
              <a:extLst>
                <a:ext uri="{FF2B5EF4-FFF2-40B4-BE49-F238E27FC236}">
                  <a16:creationId xmlns:a16="http://schemas.microsoft.com/office/drawing/2014/main" id="{8DBB6478-ACFE-938B-8EF5-A87A237001C3}"/>
                </a:ext>
              </a:extLst>
            </p:cNvPr>
            <p:cNvGrpSpPr/>
            <p:nvPr/>
          </p:nvGrpSpPr>
          <p:grpSpPr>
            <a:xfrm>
              <a:off x="7520958" y="1585212"/>
              <a:ext cx="1021789" cy="1020136"/>
              <a:chOff x="959411" y="2636912"/>
              <a:chExt cx="1233415" cy="1231420"/>
            </a:xfrm>
          </p:grpSpPr>
          <p:grpSp>
            <p:nvGrpSpPr>
              <p:cNvPr id="23" name="组合 22">
                <a:extLst>
                  <a:ext uri="{FF2B5EF4-FFF2-40B4-BE49-F238E27FC236}">
                    <a16:creationId xmlns:a16="http://schemas.microsoft.com/office/drawing/2014/main" id="{E29EB5EA-1013-EC5E-1DBE-999200BDEBF2}"/>
                  </a:ext>
                </a:extLst>
              </p:cNvPr>
              <p:cNvGrpSpPr/>
              <p:nvPr/>
            </p:nvGrpSpPr>
            <p:grpSpPr>
              <a:xfrm>
                <a:off x="968937" y="2644443"/>
                <a:ext cx="1223889" cy="1223889"/>
                <a:chOff x="1066542" y="2618317"/>
                <a:chExt cx="1223889" cy="1223889"/>
              </a:xfrm>
            </p:grpSpPr>
            <p:sp>
              <p:nvSpPr>
                <p:cNvPr id="26" name="椭圆 25">
                  <a:extLst>
                    <a:ext uri="{FF2B5EF4-FFF2-40B4-BE49-F238E27FC236}">
                      <a16:creationId xmlns:a16="http://schemas.microsoft.com/office/drawing/2014/main" id="{9C9BC36C-4E29-F68C-5C41-0A7E54A7C767}"/>
                    </a:ext>
                  </a:extLst>
                </p:cNvPr>
                <p:cNvSpPr/>
                <p:nvPr/>
              </p:nvSpPr>
              <p:spPr>
                <a:xfrm>
                  <a:off x="1066542" y="2618317"/>
                  <a:ext cx="1223889" cy="1223889"/>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椭圆 26">
                  <a:extLst>
                    <a:ext uri="{FF2B5EF4-FFF2-40B4-BE49-F238E27FC236}">
                      <a16:creationId xmlns:a16="http://schemas.microsoft.com/office/drawing/2014/main" id="{8B6585C5-F89F-9544-39A9-AD65698F5CD8}"/>
                    </a:ext>
                  </a:extLst>
                </p:cNvPr>
                <p:cNvSpPr/>
                <p:nvPr/>
              </p:nvSpPr>
              <p:spPr>
                <a:xfrm>
                  <a:off x="1208449" y="2760225"/>
                  <a:ext cx="940076" cy="940074"/>
                </a:xfrm>
                <a:prstGeom prst="ellipse">
                  <a:avLst/>
                </a:prstGeom>
                <a:gradFill>
                  <a:gsLst>
                    <a:gs pos="100000">
                      <a:schemeClr val="accent2"/>
                    </a:gs>
                    <a:gs pos="0">
                      <a:schemeClr val="accent2">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弧形 23">
                <a:extLst>
                  <a:ext uri="{FF2B5EF4-FFF2-40B4-BE49-F238E27FC236}">
                    <a16:creationId xmlns:a16="http://schemas.microsoft.com/office/drawing/2014/main" id="{52C3DAD5-E5F7-FB0A-2DAA-212FAA4CFA78}"/>
                  </a:ext>
                </a:extLst>
              </p:cNvPr>
              <p:cNvSpPr/>
              <p:nvPr/>
            </p:nvSpPr>
            <p:spPr>
              <a:xfrm>
                <a:off x="968936" y="2643662"/>
                <a:ext cx="1223889" cy="1223889"/>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弧形 24">
                <a:extLst>
                  <a:ext uri="{FF2B5EF4-FFF2-40B4-BE49-F238E27FC236}">
                    <a16:creationId xmlns:a16="http://schemas.microsoft.com/office/drawing/2014/main" id="{68B06583-C403-0AE9-5334-CE671BEB63EA}"/>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9" name="broken-bone_84275">
              <a:extLst>
                <a:ext uri="{FF2B5EF4-FFF2-40B4-BE49-F238E27FC236}">
                  <a16:creationId xmlns:a16="http://schemas.microsoft.com/office/drawing/2014/main" id="{9C2673EE-2A43-5161-1C1F-F973D5E79CC9}"/>
                </a:ext>
              </a:extLst>
            </p:cNvPr>
            <p:cNvSpPr/>
            <p:nvPr/>
          </p:nvSpPr>
          <p:spPr>
            <a:xfrm>
              <a:off x="7832327" y="1880173"/>
              <a:ext cx="399050" cy="430214"/>
            </a:xfrm>
            <a:custGeom>
              <a:avLst/>
              <a:gdLst>
                <a:gd name="T0" fmla="*/ 3734 w 10243"/>
                <a:gd name="T1" fmla="*/ 8774 h 11041"/>
                <a:gd name="T2" fmla="*/ 3356 w 10243"/>
                <a:gd name="T3" fmla="*/ 8396 h 11041"/>
                <a:gd name="T4" fmla="*/ 3356 w 10243"/>
                <a:gd name="T5" fmla="*/ 5265 h 11041"/>
                <a:gd name="T6" fmla="*/ 372 w 10243"/>
                <a:gd name="T7" fmla="*/ 2281 h 11041"/>
                <a:gd name="T8" fmla="*/ 372 w 10243"/>
                <a:gd name="T9" fmla="*/ 1747 h 11041"/>
                <a:gd name="T10" fmla="*/ 906 w 10243"/>
                <a:gd name="T11" fmla="*/ 1747 h 11041"/>
                <a:gd name="T12" fmla="*/ 4001 w 10243"/>
                <a:gd name="T13" fmla="*/ 4841 h 11041"/>
                <a:gd name="T14" fmla="*/ 4112 w 10243"/>
                <a:gd name="T15" fmla="*/ 5108 h 11041"/>
                <a:gd name="T16" fmla="*/ 4112 w 10243"/>
                <a:gd name="T17" fmla="*/ 8396 h 11041"/>
                <a:gd name="T18" fmla="*/ 3734 w 10243"/>
                <a:gd name="T19" fmla="*/ 8774 h 11041"/>
                <a:gd name="T20" fmla="*/ 6409 w 10243"/>
                <a:gd name="T21" fmla="*/ 11041 h 11041"/>
                <a:gd name="T22" fmla="*/ 6031 w 10243"/>
                <a:gd name="T23" fmla="*/ 10663 h 11041"/>
                <a:gd name="T24" fmla="*/ 6031 w 10243"/>
                <a:gd name="T25" fmla="*/ 5205 h 11041"/>
                <a:gd name="T26" fmla="*/ 6142 w 10243"/>
                <a:gd name="T27" fmla="*/ 4937 h 11041"/>
                <a:gd name="T28" fmla="*/ 9336 w 10243"/>
                <a:gd name="T29" fmla="*/ 1744 h 11041"/>
                <a:gd name="T30" fmla="*/ 9870 w 10243"/>
                <a:gd name="T31" fmla="*/ 1744 h 11041"/>
                <a:gd name="T32" fmla="*/ 9870 w 10243"/>
                <a:gd name="T33" fmla="*/ 2278 h 11041"/>
                <a:gd name="T34" fmla="*/ 6787 w 10243"/>
                <a:gd name="T35" fmla="*/ 5361 h 11041"/>
                <a:gd name="T36" fmla="*/ 6787 w 10243"/>
                <a:gd name="T37" fmla="*/ 10663 h 11041"/>
                <a:gd name="T38" fmla="*/ 6409 w 10243"/>
                <a:gd name="T39" fmla="*/ 11041 h 11041"/>
                <a:gd name="T40" fmla="*/ 647 w 10243"/>
                <a:gd name="T41" fmla="*/ 2392 h 11041"/>
                <a:gd name="T42" fmla="*/ 374 w 10243"/>
                <a:gd name="T43" fmla="*/ 2275 h 11041"/>
                <a:gd name="T44" fmla="*/ 0 w 10243"/>
                <a:gd name="T45" fmla="*/ 1345 h 11041"/>
                <a:gd name="T46" fmla="*/ 1346 w 10243"/>
                <a:gd name="T47" fmla="*/ 0 h 11041"/>
                <a:gd name="T48" fmla="*/ 1724 w 10243"/>
                <a:gd name="T49" fmla="*/ 378 h 11041"/>
                <a:gd name="T50" fmla="*/ 1346 w 10243"/>
                <a:gd name="T51" fmla="*/ 756 h 11041"/>
                <a:gd name="T52" fmla="*/ 756 w 10243"/>
                <a:gd name="T53" fmla="*/ 1345 h 11041"/>
                <a:gd name="T54" fmla="*/ 920 w 10243"/>
                <a:gd name="T55" fmla="*/ 1752 h 11041"/>
                <a:gd name="T56" fmla="*/ 908 w 10243"/>
                <a:gd name="T57" fmla="*/ 2287 h 11041"/>
                <a:gd name="T58" fmla="*/ 647 w 10243"/>
                <a:gd name="T59" fmla="*/ 2392 h 11041"/>
                <a:gd name="T60" fmla="*/ 9600 w 10243"/>
                <a:gd name="T61" fmla="*/ 2388 h 11041"/>
                <a:gd name="T62" fmla="*/ 9340 w 10243"/>
                <a:gd name="T63" fmla="*/ 2285 h 11041"/>
                <a:gd name="T64" fmla="*/ 9326 w 10243"/>
                <a:gd name="T65" fmla="*/ 1750 h 11041"/>
                <a:gd name="T66" fmla="*/ 9487 w 10243"/>
                <a:gd name="T67" fmla="*/ 1345 h 11041"/>
                <a:gd name="T68" fmla="*/ 8898 w 10243"/>
                <a:gd name="T69" fmla="*/ 755 h 11041"/>
                <a:gd name="T70" fmla="*/ 8520 w 10243"/>
                <a:gd name="T71" fmla="*/ 377 h 11041"/>
                <a:gd name="T72" fmla="*/ 8898 w 10243"/>
                <a:gd name="T73" fmla="*/ 0 h 11041"/>
                <a:gd name="T74" fmla="*/ 10243 w 10243"/>
                <a:gd name="T75" fmla="*/ 1345 h 11041"/>
                <a:gd name="T76" fmla="*/ 9874 w 10243"/>
                <a:gd name="T77" fmla="*/ 2271 h 11041"/>
                <a:gd name="T78" fmla="*/ 9600 w 10243"/>
                <a:gd name="T79" fmla="*/ 2388 h 11041"/>
                <a:gd name="T80" fmla="*/ 8898 w 10243"/>
                <a:gd name="T81" fmla="*/ 755 h 11041"/>
                <a:gd name="T82" fmla="*/ 1346 w 10243"/>
                <a:gd name="T83" fmla="*/ 755 h 11041"/>
                <a:gd name="T84" fmla="*/ 968 w 10243"/>
                <a:gd name="T85" fmla="*/ 377 h 11041"/>
                <a:gd name="T86" fmla="*/ 1346 w 10243"/>
                <a:gd name="T87" fmla="*/ 0 h 11041"/>
                <a:gd name="T88" fmla="*/ 8898 w 10243"/>
                <a:gd name="T89" fmla="*/ 0 h 11041"/>
                <a:gd name="T90" fmla="*/ 9276 w 10243"/>
                <a:gd name="T91" fmla="*/ 377 h 11041"/>
                <a:gd name="T92" fmla="*/ 8898 w 10243"/>
                <a:gd name="T93" fmla="*/ 755 h 11041"/>
                <a:gd name="T94" fmla="*/ 8898 w 10243"/>
                <a:gd name="T95" fmla="*/ 755 h 1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43" h="11041">
                  <a:moveTo>
                    <a:pt x="3734" y="8774"/>
                  </a:moveTo>
                  <a:cubicBezTo>
                    <a:pt x="3525" y="8774"/>
                    <a:pt x="3356" y="8604"/>
                    <a:pt x="3356" y="8396"/>
                  </a:cubicBezTo>
                  <a:lnTo>
                    <a:pt x="3356" y="5265"/>
                  </a:lnTo>
                  <a:lnTo>
                    <a:pt x="372" y="2281"/>
                  </a:lnTo>
                  <a:cubicBezTo>
                    <a:pt x="224" y="2133"/>
                    <a:pt x="224" y="1894"/>
                    <a:pt x="372" y="1747"/>
                  </a:cubicBezTo>
                  <a:cubicBezTo>
                    <a:pt x="519" y="1599"/>
                    <a:pt x="759" y="1599"/>
                    <a:pt x="906" y="1747"/>
                  </a:cubicBezTo>
                  <a:lnTo>
                    <a:pt x="4001" y="4841"/>
                  </a:lnTo>
                  <a:cubicBezTo>
                    <a:pt x="4072" y="4912"/>
                    <a:pt x="4112" y="5008"/>
                    <a:pt x="4112" y="5108"/>
                  </a:cubicBezTo>
                  <a:lnTo>
                    <a:pt x="4112" y="8396"/>
                  </a:lnTo>
                  <a:cubicBezTo>
                    <a:pt x="4112" y="8604"/>
                    <a:pt x="3942" y="8774"/>
                    <a:pt x="3734" y="8774"/>
                  </a:cubicBezTo>
                  <a:close/>
                  <a:moveTo>
                    <a:pt x="6409" y="11041"/>
                  </a:moveTo>
                  <a:cubicBezTo>
                    <a:pt x="6201" y="11041"/>
                    <a:pt x="6031" y="10872"/>
                    <a:pt x="6031" y="10663"/>
                  </a:cubicBezTo>
                  <a:lnTo>
                    <a:pt x="6031" y="5205"/>
                  </a:lnTo>
                  <a:cubicBezTo>
                    <a:pt x="6031" y="5105"/>
                    <a:pt x="6071" y="5009"/>
                    <a:pt x="6142" y="4937"/>
                  </a:cubicBezTo>
                  <a:lnTo>
                    <a:pt x="9336" y="1744"/>
                  </a:lnTo>
                  <a:cubicBezTo>
                    <a:pt x="9483" y="1596"/>
                    <a:pt x="9723" y="1596"/>
                    <a:pt x="9870" y="1744"/>
                  </a:cubicBezTo>
                  <a:cubicBezTo>
                    <a:pt x="10018" y="1891"/>
                    <a:pt x="10018" y="2130"/>
                    <a:pt x="9870" y="2278"/>
                  </a:cubicBezTo>
                  <a:lnTo>
                    <a:pt x="6787" y="5361"/>
                  </a:lnTo>
                  <a:lnTo>
                    <a:pt x="6787" y="10663"/>
                  </a:lnTo>
                  <a:cubicBezTo>
                    <a:pt x="6787" y="10872"/>
                    <a:pt x="6618" y="11041"/>
                    <a:pt x="6409" y="11041"/>
                  </a:cubicBezTo>
                  <a:close/>
                  <a:moveTo>
                    <a:pt x="647" y="2392"/>
                  </a:moveTo>
                  <a:cubicBezTo>
                    <a:pt x="547" y="2392"/>
                    <a:pt x="448" y="2353"/>
                    <a:pt x="374" y="2275"/>
                  </a:cubicBezTo>
                  <a:cubicBezTo>
                    <a:pt x="133" y="2024"/>
                    <a:pt x="0" y="1693"/>
                    <a:pt x="0" y="1345"/>
                  </a:cubicBezTo>
                  <a:cubicBezTo>
                    <a:pt x="0" y="603"/>
                    <a:pt x="604" y="0"/>
                    <a:pt x="1346" y="0"/>
                  </a:cubicBezTo>
                  <a:cubicBezTo>
                    <a:pt x="1554" y="0"/>
                    <a:pt x="1724" y="169"/>
                    <a:pt x="1724" y="378"/>
                  </a:cubicBezTo>
                  <a:cubicBezTo>
                    <a:pt x="1724" y="586"/>
                    <a:pt x="1554" y="756"/>
                    <a:pt x="1346" y="756"/>
                  </a:cubicBezTo>
                  <a:cubicBezTo>
                    <a:pt x="1021" y="756"/>
                    <a:pt x="756" y="1020"/>
                    <a:pt x="756" y="1345"/>
                  </a:cubicBezTo>
                  <a:cubicBezTo>
                    <a:pt x="756" y="1498"/>
                    <a:pt x="815" y="1642"/>
                    <a:pt x="920" y="1752"/>
                  </a:cubicBezTo>
                  <a:cubicBezTo>
                    <a:pt x="1064" y="1903"/>
                    <a:pt x="1059" y="2143"/>
                    <a:pt x="908" y="2287"/>
                  </a:cubicBezTo>
                  <a:cubicBezTo>
                    <a:pt x="835" y="2357"/>
                    <a:pt x="741" y="2392"/>
                    <a:pt x="647" y="2392"/>
                  </a:cubicBezTo>
                  <a:close/>
                  <a:moveTo>
                    <a:pt x="9600" y="2388"/>
                  </a:moveTo>
                  <a:cubicBezTo>
                    <a:pt x="9506" y="2388"/>
                    <a:pt x="9413" y="2354"/>
                    <a:pt x="9340" y="2285"/>
                  </a:cubicBezTo>
                  <a:cubicBezTo>
                    <a:pt x="9188" y="2141"/>
                    <a:pt x="9182" y="1902"/>
                    <a:pt x="9326" y="1750"/>
                  </a:cubicBezTo>
                  <a:cubicBezTo>
                    <a:pt x="9430" y="1640"/>
                    <a:pt x="9487" y="1496"/>
                    <a:pt x="9487" y="1345"/>
                  </a:cubicBezTo>
                  <a:cubicBezTo>
                    <a:pt x="9487" y="1020"/>
                    <a:pt x="9223" y="755"/>
                    <a:pt x="8898" y="755"/>
                  </a:cubicBezTo>
                  <a:cubicBezTo>
                    <a:pt x="8690" y="755"/>
                    <a:pt x="8520" y="586"/>
                    <a:pt x="8520" y="377"/>
                  </a:cubicBezTo>
                  <a:cubicBezTo>
                    <a:pt x="8520" y="169"/>
                    <a:pt x="8690" y="0"/>
                    <a:pt x="8898" y="0"/>
                  </a:cubicBezTo>
                  <a:cubicBezTo>
                    <a:pt x="9640" y="0"/>
                    <a:pt x="10243" y="603"/>
                    <a:pt x="10243" y="1345"/>
                  </a:cubicBezTo>
                  <a:cubicBezTo>
                    <a:pt x="10243" y="1691"/>
                    <a:pt x="10112" y="2020"/>
                    <a:pt x="9874" y="2271"/>
                  </a:cubicBezTo>
                  <a:cubicBezTo>
                    <a:pt x="9800" y="2349"/>
                    <a:pt x="9699" y="2388"/>
                    <a:pt x="9600" y="2388"/>
                  </a:cubicBezTo>
                  <a:close/>
                  <a:moveTo>
                    <a:pt x="8898" y="755"/>
                  </a:moveTo>
                  <a:lnTo>
                    <a:pt x="1346" y="755"/>
                  </a:lnTo>
                  <a:cubicBezTo>
                    <a:pt x="1137" y="755"/>
                    <a:pt x="968" y="586"/>
                    <a:pt x="968" y="377"/>
                  </a:cubicBezTo>
                  <a:cubicBezTo>
                    <a:pt x="968" y="169"/>
                    <a:pt x="1137" y="0"/>
                    <a:pt x="1346" y="0"/>
                  </a:cubicBezTo>
                  <a:lnTo>
                    <a:pt x="8898" y="0"/>
                  </a:lnTo>
                  <a:cubicBezTo>
                    <a:pt x="9106" y="0"/>
                    <a:pt x="9276" y="169"/>
                    <a:pt x="9276" y="377"/>
                  </a:cubicBezTo>
                  <a:cubicBezTo>
                    <a:pt x="9276" y="586"/>
                    <a:pt x="9107" y="755"/>
                    <a:pt x="8898" y="755"/>
                  </a:cubicBezTo>
                  <a:close/>
                  <a:moveTo>
                    <a:pt x="8898" y="755"/>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0" name="组合 69">
            <a:extLst>
              <a:ext uri="{FF2B5EF4-FFF2-40B4-BE49-F238E27FC236}">
                <a16:creationId xmlns:a16="http://schemas.microsoft.com/office/drawing/2014/main" id="{FFC4B979-1DE5-2008-8EB8-D84416F32E05}"/>
              </a:ext>
            </a:extLst>
          </p:cNvPr>
          <p:cNvGrpSpPr/>
          <p:nvPr/>
        </p:nvGrpSpPr>
        <p:grpSpPr>
          <a:xfrm>
            <a:off x="3661953" y="1585212"/>
            <a:ext cx="1021789" cy="1020136"/>
            <a:chOff x="3661953" y="1585212"/>
            <a:chExt cx="1021789" cy="1020136"/>
          </a:xfrm>
        </p:grpSpPr>
        <p:grpSp>
          <p:nvGrpSpPr>
            <p:cNvPr id="29" name="组合 28">
              <a:extLst>
                <a:ext uri="{FF2B5EF4-FFF2-40B4-BE49-F238E27FC236}">
                  <a16:creationId xmlns:a16="http://schemas.microsoft.com/office/drawing/2014/main" id="{B05D1CBC-388E-7D8B-B1E4-A8355D45D85F}"/>
                </a:ext>
              </a:extLst>
            </p:cNvPr>
            <p:cNvGrpSpPr/>
            <p:nvPr/>
          </p:nvGrpSpPr>
          <p:grpSpPr>
            <a:xfrm>
              <a:off x="3661953" y="1585212"/>
              <a:ext cx="1021789" cy="1020136"/>
              <a:chOff x="959411" y="2636912"/>
              <a:chExt cx="1233415" cy="1231420"/>
            </a:xfrm>
          </p:grpSpPr>
          <p:grpSp>
            <p:nvGrpSpPr>
              <p:cNvPr id="31" name="组合 30">
                <a:extLst>
                  <a:ext uri="{FF2B5EF4-FFF2-40B4-BE49-F238E27FC236}">
                    <a16:creationId xmlns:a16="http://schemas.microsoft.com/office/drawing/2014/main" id="{A9E1F96A-6E3F-A9A6-728B-20AEB2F9CD5B}"/>
                  </a:ext>
                </a:extLst>
              </p:cNvPr>
              <p:cNvGrpSpPr/>
              <p:nvPr/>
            </p:nvGrpSpPr>
            <p:grpSpPr>
              <a:xfrm>
                <a:off x="968937" y="2644443"/>
                <a:ext cx="1223889" cy="1223889"/>
                <a:chOff x="1066542" y="2618317"/>
                <a:chExt cx="1223889" cy="1223889"/>
              </a:xfrm>
            </p:grpSpPr>
            <p:sp>
              <p:nvSpPr>
                <p:cNvPr id="66" name="椭圆 65">
                  <a:extLst>
                    <a:ext uri="{FF2B5EF4-FFF2-40B4-BE49-F238E27FC236}">
                      <a16:creationId xmlns:a16="http://schemas.microsoft.com/office/drawing/2014/main" id="{07B6D5CD-CBB5-6133-28A2-DB0EAD85E3CE}"/>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椭圆 66">
                  <a:extLst>
                    <a:ext uri="{FF2B5EF4-FFF2-40B4-BE49-F238E27FC236}">
                      <a16:creationId xmlns:a16="http://schemas.microsoft.com/office/drawing/2014/main" id="{8ECCDF86-23F3-22AE-A26F-4E9D2366F3D9}"/>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4" name="弧形 63">
                <a:extLst>
                  <a:ext uri="{FF2B5EF4-FFF2-40B4-BE49-F238E27FC236}">
                    <a16:creationId xmlns:a16="http://schemas.microsoft.com/office/drawing/2014/main" id="{6AFB328C-B223-10A4-D04C-13A6C6C10DD7}"/>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弧形 64">
                <a:extLst>
                  <a:ext uri="{FF2B5EF4-FFF2-40B4-BE49-F238E27FC236}">
                    <a16:creationId xmlns:a16="http://schemas.microsoft.com/office/drawing/2014/main" id="{F91E952C-C461-6294-A98A-AE356E3845DA}"/>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8" name="broken-bone_84275">
              <a:extLst>
                <a:ext uri="{FF2B5EF4-FFF2-40B4-BE49-F238E27FC236}">
                  <a16:creationId xmlns:a16="http://schemas.microsoft.com/office/drawing/2014/main" id="{DF40F3C6-9559-7869-8BCA-9E9B7AC2182B}"/>
                </a:ext>
              </a:extLst>
            </p:cNvPr>
            <p:cNvSpPr/>
            <p:nvPr/>
          </p:nvSpPr>
          <p:spPr>
            <a:xfrm>
              <a:off x="3957740" y="1880828"/>
              <a:ext cx="430214" cy="428904"/>
            </a:xfrm>
            <a:custGeom>
              <a:avLst/>
              <a:gdLst>
                <a:gd name="T0" fmla="*/ 3693 w 10955"/>
                <a:gd name="T1" fmla="*/ 10169 h 10922"/>
                <a:gd name="T2" fmla="*/ 1423 w 10955"/>
                <a:gd name="T3" fmla="*/ 10169 h 10922"/>
                <a:gd name="T4" fmla="*/ 716 w 10955"/>
                <a:gd name="T5" fmla="*/ 9425 h 10922"/>
                <a:gd name="T6" fmla="*/ 716 w 10955"/>
                <a:gd name="T7" fmla="*/ 1496 h 10922"/>
                <a:gd name="T8" fmla="*/ 1423 w 10955"/>
                <a:gd name="T9" fmla="*/ 753 h 10922"/>
                <a:gd name="T10" fmla="*/ 8523 w 10955"/>
                <a:gd name="T11" fmla="*/ 753 h 10922"/>
                <a:gd name="T12" fmla="*/ 9230 w 10955"/>
                <a:gd name="T13" fmla="*/ 1496 h 10922"/>
                <a:gd name="T14" fmla="*/ 9230 w 10955"/>
                <a:gd name="T15" fmla="*/ 3514 h 10922"/>
                <a:gd name="T16" fmla="*/ 9588 w 10955"/>
                <a:gd name="T17" fmla="*/ 3891 h 10922"/>
                <a:gd name="T18" fmla="*/ 9946 w 10955"/>
                <a:gd name="T19" fmla="*/ 3514 h 10922"/>
                <a:gd name="T20" fmla="*/ 9946 w 10955"/>
                <a:gd name="T21" fmla="*/ 1496 h 10922"/>
                <a:gd name="T22" fmla="*/ 8523 w 10955"/>
                <a:gd name="T23" fmla="*/ 0 h 10922"/>
                <a:gd name="T24" fmla="*/ 1423 w 10955"/>
                <a:gd name="T25" fmla="*/ 0 h 10922"/>
                <a:gd name="T26" fmla="*/ 0 w 10955"/>
                <a:gd name="T27" fmla="*/ 1496 h 10922"/>
                <a:gd name="T28" fmla="*/ 0 w 10955"/>
                <a:gd name="T29" fmla="*/ 9425 h 10922"/>
                <a:gd name="T30" fmla="*/ 1423 w 10955"/>
                <a:gd name="T31" fmla="*/ 10922 h 10922"/>
                <a:gd name="T32" fmla="*/ 3693 w 10955"/>
                <a:gd name="T33" fmla="*/ 10922 h 10922"/>
                <a:gd name="T34" fmla="*/ 4052 w 10955"/>
                <a:gd name="T35" fmla="*/ 10546 h 10922"/>
                <a:gd name="T36" fmla="*/ 3693 w 10955"/>
                <a:gd name="T37" fmla="*/ 10169 h 10922"/>
                <a:gd name="T38" fmla="*/ 4796 w 10955"/>
                <a:gd name="T39" fmla="*/ 9527 h 10922"/>
                <a:gd name="T40" fmla="*/ 4796 w 10955"/>
                <a:gd name="T41" fmla="*/ 10846 h 10922"/>
                <a:gd name="T42" fmla="*/ 6090 w 10955"/>
                <a:gd name="T43" fmla="*/ 10846 h 10922"/>
                <a:gd name="T44" fmla="*/ 9836 w 10955"/>
                <a:gd name="T45" fmla="*/ 6992 h 10922"/>
                <a:gd name="T46" fmla="*/ 8542 w 10955"/>
                <a:gd name="T47" fmla="*/ 5673 h 10922"/>
                <a:gd name="T48" fmla="*/ 4796 w 10955"/>
                <a:gd name="T49" fmla="*/ 9527 h 10922"/>
                <a:gd name="T50" fmla="*/ 10822 w 10955"/>
                <a:gd name="T51" fmla="*/ 5500 h 10922"/>
                <a:gd name="T52" fmla="*/ 10043 w 10955"/>
                <a:gd name="T53" fmla="*/ 4706 h 10922"/>
                <a:gd name="T54" fmla="*/ 9565 w 10955"/>
                <a:gd name="T55" fmla="*/ 4706 h 10922"/>
                <a:gd name="T56" fmla="*/ 8952 w 10955"/>
                <a:gd name="T57" fmla="*/ 5332 h 10922"/>
                <a:gd name="T58" fmla="*/ 10245 w 10955"/>
                <a:gd name="T59" fmla="*/ 6651 h 10922"/>
                <a:gd name="T60" fmla="*/ 10822 w 10955"/>
                <a:gd name="T61" fmla="*/ 5987 h 10922"/>
                <a:gd name="T62" fmla="*/ 10822 w 10955"/>
                <a:gd name="T63" fmla="*/ 5500 h 10922"/>
                <a:gd name="T64" fmla="*/ 4396 w 10955"/>
                <a:gd name="T65" fmla="*/ 6422 h 10922"/>
                <a:gd name="T66" fmla="*/ 2395 w 10955"/>
                <a:gd name="T67" fmla="*/ 6422 h 10922"/>
                <a:gd name="T68" fmla="*/ 2037 w 10955"/>
                <a:gd name="T69" fmla="*/ 6798 h 10922"/>
                <a:gd name="T70" fmla="*/ 2395 w 10955"/>
                <a:gd name="T71" fmla="*/ 7175 h 10922"/>
                <a:gd name="T72" fmla="*/ 4396 w 10955"/>
                <a:gd name="T73" fmla="*/ 7175 h 10922"/>
                <a:gd name="T74" fmla="*/ 4754 w 10955"/>
                <a:gd name="T75" fmla="*/ 6798 h 10922"/>
                <a:gd name="T76" fmla="*/ 4396 w 10955"/>
                <a:gd name="T77" fmla="*/ 6422 h 10922"/>
                <a:gd name="T78" fmla="*/ 7859 w 10955"/>
                <a:gd name="T79" fmla="*/ 2687 h 10922"/>
                <a:gd name="T80" fmla="*/ 7501 w 10955"/>
                <a:gd name="T81" fmla="*/ 2310 h 10922"/>
                <a:gd name="T82" fmla="*/ 2395 w 10955"/>
                <a:gd name="T83" fmla="*/ 2310 h 10922"/>
                <a:gd name="T84" fmla="*/ 2037 w 10955"/>
                <a:gd name="T85" fmla="*/ 2687 h 10922"/>
                <a:gd name="T86" fmla="*/ 2395 w 10955"/>
                <a:gd name="T87" fmla="*/ 3063 h 10922"/>
                <a:gd name="T88" fmla="*/ 7501 w 10955"/>
                <a:gd name="T89" fmla="*/ 3063 h 10922"/>
                <a:gd name="T90" fmla="*/ 7859 w 10955"/>
                <a:gd name="T91" fmla="*/ 2687 h 10922"/>
                <a:gd name="T92" fmla="*/ 2395 w 10955"/>
                <a:gd name="T93" fmla="*/ 4297 h 10922"/>
                <a:gd name="T94" fmla="*/ 2037 w 10955"/>
                <a:gd name="T95" fmla="*/ 4674 h 10922"/>
                <a:gd name="T96" fmla="*/ 2395 w 10955"/>
                <a:gd name="T97" fmla="*/ 5050 h 10922"/>
                <a:gd name="T98" fmla="*/ 5918 w 10955"/>
                <a:gd name="T99" fmla="*/ 5050 h 10922"/>
                <a:gd name="T100" fmla="*/ 6277 w 10955"/>
                <a:gd name="T101" fmla="*/ 4674 h 10922"/>
                <a:gd name="T102" fmla="*/ 5918 w 10955"/>
                <a:gd name="T103" fmla="*/ 4297 h 10922"/>
                <a:gd name="T104" fmla="*/ 2395 w 10955"/>
                <a:gd name="T105" fmla="*/ 4297 h 10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5" h="10922">
                  <a:moveTo>
                    <a:pt x="3693" y="10169"/>
                  </a:moveTo>
                  <a:lnTo>
                    <a:pt x="1423" y="10169"/>
                  </a:lnTo>
                  <a:cubicBezTo>
                    <a:pt x="1033" y="10169"/>
                    <a:pt x="716" y="9835"/>
                    <a:pt x="716" y="9425"/>
                  </a:cubicBezTo>
                  <a:lnTo>
                    <a:pt x="716" y="1496"/>
                  </a:lnTo>
                  <a:cubicBezTo>
                    <a:pt x="716" y="1086"/>
                    <a:pt x="1033" y="753"/>
                    <a:pt x="1423" y="753"/>
                  </a:cubicBezTo>
                  <a:lnTo>
                    <a:pt x="8523" y="753"/>
                  </a:lnTo>
                  <a:cubicBezTo>
                    <a:pt x="8912" y="753"/>
                    <a:pt x="9230" y="1086"/>
                    <a:pt x="9230" y="1496"/>
                  </a:cubicBezTo>
                  <a:lnTo>
                    <a:pt x="9230" y="3514"/>
                  </a:lnTo>
                  <a:cubicBezTo>
                    <a:pt x="9230" y="3723"/>
                    <a:pt x="9390" y="3891"/>
                    <a:pt x="9588" y="3891"/>
                  </a:cubicBezTo>
                  <a:cubicBezTo>
                    <a:pt x="9786" y="3891"/>
                    <a:pt x="9946" y="3722"/>
                    <a:pt x="9946" y="3514"/>
                  </a:cubicBezTo>
                  <a:lnTo>
                    <a:pt x="9946" y="1496"/>
                  </a:lnTo>
                  <a:cubicBezTo>
                    <a:pt x="9946" y="671"/>
                    <a:pt x="9307" y="0"/>
                    <a:pt x="8523" y="0"/>
                  </a:cubicBezTo>
                  <a:lnTo>
                    <a:pt x="1423" y="0"/>
                  </a:lnTo>
                  <a:cubicBezTo>
                    <a:pt x="638" y="0"/>
                    <a:pt x="0" y="671"/>
                    <a:pt x="0" y="1496"/>
                  </a:cubicBezTo>
                  <a:lnTo>
                    <a:pt x="0" y="9425"/>
                  </a:lnTo>
                  <a:cubicBezTo>
                    <a:pt x="0" y="10251"/>
                    <a:pt x="638" y="10922"/>
                    <a:pt x="1423" y="10922"/>
                  </a:cubicBezTo>
                  <a:lnTo>
                    <a:pt x="3693" y="10922"/>
                  </a:lnTo>
                  <a:cubicBezTo>
                    <a:pt x="3891" y="10922"/>
                    <a:pt x="4052" y="10754"/>
                    <a:pt x="4052" y="10546"/>
                  </a:cubicBezTo>
                  <a:cubicBezTo>
                    <a:pt x="4052" y="10338"/>
                    <a:pt x="3891" y="10169"/>
                    <a:pt x="3693" y="10169"/>
                  </a:cubicBezTo>
                  <a:close/>
                  <a:moveTo>
                    <a:pt x="4796" y="9527"/>
                  </a:moveTo>
                  <a:lnTo>
                    <a:pt x="4796" y="10846"/>
                  </a:lnTo>
                  <a:lnTo>
                    <a:pt x="6090" y="10846"/>
                  </a:lnTo>
                  <a:lnTo>
                    <a:pt x="9836" y="6992"/>
                  </a:lnTo>
                  <a:lnTo>
                    <a:pt x="8542" y="5673"/>
                  </a:lnTo>
                  <a:lnTo>
                    <a:pt x="4796" y="9527"/>
                  </a:lnTo>
                  <a:close/>
                  <a:moveTo>
                    <a:pt x="10822" y="5500"/>
                  </a:moveTo>
                  <a:lnTo>
                    <a:pt x="10043" y="4706"/>
                  </a:lnTo>
                  <a:cubicBezTo>
                    <a:pt x="9908" y="4568"/>
                    <a:pt x="9701" y="4568"/>
                    <a:pt x="9565" y="4706"/>
                  </a:cubicBezTo>
                  <a:lnTo>
                    <a:pt x="8952" y="5332"/>
                  </a:lnTo>
                  <a:lnTo>
                    <a:pt x="10245" y="6651"/>
                  </a:lnTo>
                  <a:lnTo>
                    <a:pt x="10822" y="5987"/>
                  </a:lnTo>
                  <a:cubicBezTo>
                    <a:pt x="10955" y="5849"/>
                    <a:pt x="10955" y="5636"/>
                    <a:pt x="10822" y="5500"/>
                  </a:cubicBezTo>
                  <a:close/>
                  <a:moveTo>
                    <a:pt x="4396" y="6422"/>
                  </a:moveTo>
                  <a:lnTo>
                    <a:pt x="2395" y="6422"/>
                  </a:lnTo>
                  <a:cubicBezTo>
                    <a:pt x="2198" y="6422"/>
                    <a:pt x="2037" y="6590"/>
                    <a:pt x="2037" y="6798"/>
                  </a:cubicBezTo>
                  <a:cubicBezTo>
                    <a:pt x="2037" y="7006"/>
                    <a:pt x="2198" y="7175"/>
                    <a:pt x="2395" y="7175"/>
                  </a:cubicBezTo>
                  <a:lnTo>
                    <a:pt x="4396" y="7175"/>
                  </a:lnTo>
                  <a:cubicBezTo>
                    <a:pt x="4594" y="7175"/>
                    <a:pt x="4754" y="7006"/>
                    <a:pt x="4754" y="6798"/>
                  </a:cubicBezTo>
                  <a:cubicBezTo>
                    <a:pt x="4754" y="6590"/>
                    <a:pt x="4594" y="6422"/>
                    <a:pt x="4396" y="6422"/>
                  </a:cubicBezTo>
                  <a:close/>
                  <a:moveTo>
                    <a:pt x="7859" y="2687"/>
                  </a:moveTo>
                  <a:cubicBezTo>
                    <a:pt x="7859" y="2478"/>
                    <a:pt x="7698" y="2310"/>
                    <a:pt x="7501" y="2310"/>
                  </a:cubicBezTo>
                  <a:lnTo>
                    <a:pt x="2395" y="2310"/>
                  </a:lnTo>
                  <a:cubicBezTo>
                    <a:pt x="2198" y="2310"/>
                    <a:pt x="2037" y="2479"/>
                    <a:pt x="2037" y="2687"/>
                  </a:cubicBezTo>
                  <a:cubicBezTo>
                    <a:pt x="2037" y="2895"/>
                    <a:pt x="2198" y="3063"/>
                    <a:pt x="2395" y="3063"/>
                  </a:cubicBezTo>
                  <a:lnTo>
                    <a:pt x="7501" y="3063"/>
                  </a:lnTo>
                  <a:cubicBezTo>
                    <a:pt x="7698" y="3063"/>
                    <a:pt x="7859" y="2895"/>
                    <a:pt x="7859" y="2687"/>
                  </a:cubicBezTo>
                  <a:close/>
                  <a:moveTo>
                    <a:pt x="2395" y="4297"/>
                  </a:moveTo>
                  <a:cubicBezTo>
                    <a:pt x="2198" y="4297"/>
                    <a:pt x="2037" y="4466"/>
                    <a:pt x="2037" y="4674"/>
                  </a:cubicBezTo>
                  <a:cubicBezTo>
                    <a:pt x="2037" y="4882"/>
                    <a:pt x="2198" y="5050"/>
                    <a:pt x="2395" y="5050"/>
                  </a:cubicBezTo>
                  <a:lnTo>
                    <a:pt x="5918" y="5050"/>
                  </a:lnTo>
                  <a:cubicBezTo>
                    <a:pt x="6116" y="5050"/>
                    <a:pt x="6277" y="4882"/>
                    <a:pt x="6277" y="4674"/>
                  </a:cubicBezTo>
                  <a:cubicBezTo>
                    <a:pt x="6277" y="4466"/>
                    <a:pt x="6116" y="4297"/>
                    <a:pt x="5918" y="4297"/>
                  </a:cubicBezTo>
                  <a:lnTo>
                    <a:pt x="2395" y="42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 name="文本框 1">
            <a:extLst>
              <a:ext uri="{FF2B5EF4-FFF2-40B4-BE49-F238E27FC236}">
                <a16:creationId xmlns:a16="http://schemas.microsoft.com/office/drawing/2014/main" id="{AED1D373-34E4-5568-7B4C-11802717C75A}"/>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A2F5C135-206D-6E00-2638-6A726D8D5B92}"/>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7B055B1D-2DDE-F4F1-6C52-F30854FE1173}"/>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E9DF0ADE-8FDF-7FAC-C4AF-D22A23E29C11}"/>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CF3AE09-6AB3-8104-20ED-CF13973FC908}"/>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59A2E800-7B66-3D7E-671E-936D7A0EE3A1}"/>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EA7F40B8-2017-A6BE-69C4-2B9381A87B4B}"/>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2702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09B7FE67-D6AB-F042-7132-D9951B37A0C3}"/>
              </a:ext>
            </a:extLst>
          </p:cNvPr>
          <p:cNvSpPr>
            <a:spLocks noGrp="1"/>
          </p:cNvSpPr>
          <p:nvPr>
            <p:ph type="body" sz="quarter" idx="10"/>
          </p:nvPr>
        </p:nvSpPr>
        <p:spPr/>
        <p:txBody>
          <a:bodyPr/>
          <a:lstStyle/>
          <a:p>
            <a:r>
              <a:rPr lang="en-US" altLang="zh-CN" dirty="0"/>
              <a:t>IOF</a:t>
            </a:r>
            <a:r>
              <a:rPr lang="zh-CN" altLang="en-US" dirty="0"/>
              <a:t>骨质疏松症风险一分钟测试题</a:t>
            </a:r>
          </a:p>
        </p:txBody>
      </p:sp>
      <p:sp>
        <p:nvSpPr>
          <p:cNvPr id="4" name="文本占位符 3">
            <a:extLst>
              <a:ext uri="{FF2B5EF4-FFF2-40B4-BE49-F238E27FC236}">
                <a16:creationId xmlns:a16="http://schemas.microsoft.com/office/drawing/2014/main" id="{47C0FF1A-E336-1F54-E234-54706E6C491F}"/>
              </a:ext>
            </a:extLst>
          </p:cNvPr>
          <p:cNvSpPr>
            <a:spLocks noGrp="1"/>
          </p:cNvSpPr>
          <p:nvPr>
            <p:ph type="body" sz="quarter" idx="11"/>
          </p:nvPr>
        </p:nvSpPr>
        <p:spPr/>
        <p:txBody>
          <a:bodyPr/>
          <a:lstStyle/>
          <a:p>
            <a:endParaRPr lang="zh-CN" altLang="en-US"/>
          </a:p>
        </p:txBody>
      </p:sp>
      <p:graphicFrame>
        <p:nvGraphicFramePr>
          <p:cNvPr id="5" name="表格 4"/>
          <p:cNvGraphicFramePr>
            <a:graphicFrameLocks noGrp="1"/>
          </p:cNvGraphicFramePr>
          <p:nvPr>
            <p:extLst>
              <p:ext uri="{D42A27DB-BD31-4B8C-83A1-F6EECF244321}">
                <p14:modId xmlns:p14="http://schemas.microsoft.com/office/powerpoint/2010/main" val="4044602316"/>
              </p:ext>
            </p:extLst>
          </p:nvPr>
        </p:nvGraphicFramePr>
        <p:xfrm>
          <a:off x="482601" y="800100"/>
          <a:ext cx="11229974" cy="4464000"/>
        </p:xfrm>
        <a:graphic>
          <a:graphicData uri="http://schemas.openxmlformats.org/drawingml/2006/table">
            <a:tbl>
              <a:tblPr firstRow="1" bandRow="1">
                <a:tableStyleId>{5C22544A-7EE6-4342-B048-85BDC9FD1C3A}</a:tableStyleId>
              </a:tblPr>
              <a:tblGrid>
                <a:gridCol w="697033">
                  <a:extLst>
                    <a:ext uri="{9D8B030D-6E8A-4147-A177-3AD203B41FA5}">
                      <a16:colId xmlns:a16="http://schemas.microsoft.com/office/drawing/2014/main" val="20001"/>
                    </a:ext>
                  </a:extLst>
                </a:gridCol>
                <a:gridCol w="9216323">
                  <a:extLst>
                    <a:ext uri="{9D8B030D-6E8A-4147-A177-3AD203B41FA5}">
                      <a16:colId xmlns:a16="http://schemas.microsoft.com/office/drawing/2014/main" val="20002"/>
                    </a:ext>
                  </a:extLst>
                </a:gridCol>
                <a:gridCol w="1316618">
                  <a:extLst>
                    <a:ext uri="{9D8B030D-6E8A-4147-A177-3AD203B41FA5}">
                      <a16:colId xmlns:a16="http://schemas.microsoft.com/office/drawing/2014/main" val="20003"/>
                    </a:ext>
                  </a:extLst>
                </a:gridCol>
              </a:tblGrid>
              <a:tr h="432000">
                <a:tc>
                  <a:txBody>
                    <a:bodyPr/>
                    <a:lstStyle/>
                    <a:p>
                      <a:pPr algn="ctr">
                        <a:lnSpc>
                          <a:spcPct val="100000"/>
                        </a:lnSpc>
                      </a:pPr>
                      <a:r>
                        <a:rPr lang="zh-CN" altLang="en-US" sz="1800" dirty="0"/>
                        <a:t>编号</a:t>
                      </a:r>
                      <a:endParaRPr lang="zh-CN" altLang="en-US" sz="1800" b="1"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lnSpc>
                          <a:spcPct val="100000"/>
                        </a:lnSpc>
                      </a:pPr>
                      <a:r>
                        <a:rPr lang="zh-CN" altLang="en-US" sz="1800" u="none" strike="noStrike" kern="1200" baseline="0" dirty="0"/>
                        <a:t>问题</a:t>
                      </a:r>
                      <a:endParaRPr lang="zh-CN" altLang="en-US" sz="1800" b="1"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lnSpc>
                          <a:spcPct val="100000"/>
                        </a:lnSpc>
                      </a:pPr>
                      <a:r>
                        <a:rPr lang="zh-CN" altLang="en-US" sz="1800" dirty="0"/>
                        <a:t>回答</a:t>
                      </a:r>
                      <a:endParaRPr lang="zh-CN" altLang="en-US" sz="1800" b="1"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60000">
                <a:tc>
                  <a:txBody>
                    <a:bodyPr/>
                    <a:lstStyle/>
                    <a:p>
                      <a:pPr algn="ctr">
                        <a:lnSpc>
                          <a:spcPct val="100000"/>
                        </a:lnSpc>
                      </a:pPr>
                      <a:r>
                        <a:rPr lang="en-US" altLang="zh-CN" sz="1400" dirty="0"/>
                        <a:t>1</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是否实际年龄超过</a:t>
                      </a:r>
                      <a:r>
                        <a:rPr lang="en-US" sz="1400" kern="0" dirty="0">
                          <a:effectLst/>
                        </a:rPr>
                        <a:t>60</a:t>
                      </a:r>
                      <a:r>
                        <a:rPr lang="zh-CN" sz="1400" kern="0" dirty="0">
                          <a:effectLst/>
                        </a:rPr>
                        <a:t>岁（女性）</a:t>
                      </a:r>
                      <a:r>
                        <a:rPr lang="en-US" sz="1400" kern="0" dirty="0">
                          <a:effectLst/>
                        </a:rPr>
                        <a:t>/70</a:t>
                      </a:r>
                      <a:r>
                        <a:rPr lang="zh-CN" sz="1400" kern="0" dirty="0">
                          <a:effectLst/>
                        </a:rPr>
                        <a:t>岁（男性）？</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0000">
                <a:tc>
                  <a:txBody>
                    <a:bodyPr/>
                    <a:lstStyle/>
                    <a:p>
                      <a:pPr algn="ctr">
                        <a:lnSpc>
                          <a:spcPct val="100000"/>
                        </a:lnSpc>
                      </a:pPr>
                      <a:r>
                        <a:rPr lang="en-US" altLang="zh-CN" sz="1400" dirty="0"/>
                        <a:t>2</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400" kern="0" dirty="0">
                          <a:effectLst/>
                        </a:rPr>
                        <a:t>50</a:t>
                      </a:r>
                      <a:r>
                        <a:rPr lang="zh-CN" sz="1400" kern="0" dirty="0">
                          <a:effectLst/>
                        </a:rPr>
                        <a:t>岁之后是否有骨折史</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0000">
                <a:tc>
                  <a:txBody>
                    <a:bodyPr/>
                    <a:lstStyle/>
                    <a:p>
                      <a:pPr algn="ctr">
                        <a:lnSpc>
                          <a:spcPct val="100000"/>
                        </a:lnSpc>
                      </a:pPr>
                      <a:r>
                        <a:rPr lang="en-US" altLang="zh-CN" sz="1400" dirty="0"/>
                        <a:t>3</a:t>
                      </a:r>
                      <a:endParaRPr lang="en-US" altLang="zh-CN"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是否体质量过轻（</a:t>
                      </a:r>
                      <a:r>
                        <a:rPr lang="en-US" sz="1400" kern="0" dirty="0">
                          <a:effectLst/>
                        </a:rPr>
                        <a:t>BMI</a:t>
                      </a:r>
                      <a:r>
                        <a:rPr lang="zh-CN" sz="1400" kern="0" dirty="0">
                          <a:effectLst/>
                        </a:rPr>
                        <a:t>值少于</a:t>
                      </a:r>
                      <a:r>
                        <a:rPr lang="en-US" sz="1400" kern="0" dirty="0">
                          <a:effectLst/>
                        </a:rPr>
                        <a:t>19kg/m</a:t>
                      </a:r>
                      <a:r>
                        <a:rPr lang="en-US" sz="1400" kern="0" baseline="30000" dirty="0">
                          <a:effectLst/>
                        </a:rPr>
                        <a:t>2</a:t>
                      </a:r>
                      <a:r>
                        <a:rPr lang="zh-CN" sz="1400" kern="0" dirty="0">
                          <a:effectLst/>
                        </a:rPr>
                        <a:t>）？</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0000">
                <a:tc>
                  <a:txBody>
                    <a:bodyPr/>
                    <a:lstStyle/>
                    <a:p>
                      <a:pPr algn="ctr">
                        <a:lnSpc>
                          <a:spcPct val="100000"/>
                        </a:lnSpc>
                      </a:pPr>
                      <a:r>
                        <a:rPr lang="en-US" altLang="zh-CN" sz="1400" dirty="0"/>
                        <a:t>4</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是否于</a:t>
                      </a:r>
                      <a:r>
                        <a:rPr lang="en-US" sz="1400" kern="0" dirty="0">
                          <a:effectLst/>
                        </a:rPr>
                        <a:t>40</a:t>
                      </a:r>
                      <a:r>
                        <a:rPr lang="zh-CN" sz="1400" kern="0" dirty="0">
                          <a:effectLst/>
                        </a:rPr>
                        <a:t>岁后身高减少超过</a:t>
                      </a:r>
                      <a:r>
                        <a:rPr lang="en-US" sz="1400" kern="0" dirty="0">
                          <a:effectLst/>
                        </a:rPr>
                        <a:t>4cm</a:t>
                      </a:r>
                      <a:r>
                        <a:rPr lang="zh-CN" sz="1400" kern="0" dirty="0">
                          <a:effectLst/>
                        </a:rPr>
                        <a:t>？</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b="0" i="0" u="none" strike="noStrike" kern="1200" baseline="0" dirty="0">
                        <a:solidFill>
                          <a:schemeClr val="dk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000">
                <a:tc>
                  <a:txBody>
                    <a:bodyPr/>
                    <a:lstStyle/>
                    <a:p>
                      <a:pPr algn="ctr">
                        <a:lnSpc>
                          <a:spcPct val="100000"/>
                        </a:lnSpc>
                      </a:pPr>
                      <a:r>
                        <a:rPr lang="en-US" altLang="zh-CN" sz="1400" dirty="0"/>
                        <a:t>5</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父母任何一方是否有髋部骨折史？</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4000">
                <a:tc>
                  <a:txBody>
                    <a:bodyPr/>
                    <a:lstStyle/>
                    <a:p>
                      <a:pPr algn="ctr">
                        <a:lnSpc>
                          <a:spcPct val="100000"/>
                        </a:lnSpc>
                      </a:pPr>
                      <a:r>
                        <a:rPr lang="en-US" altLang="zh-CN" sz="1400" dirty="0"/>
                        <a:t>6</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是否存在以下任一情况：类风湿关节炎、消化道疾病（炎性肠病、腹腔疾病）、糖尿病、慢性肾脏病、甲状腺或甲状旁腺疾病（甲状腺或甲状旁腺功能亢进）、肺病（慢性阻塞性肺病）、长时间制动、艾滋病（</a:t>
                      </a:r>
                      <a:r>
                        <a:rPr lang="en-US" sz="1400" kern="0" dirty="0">
                          <a:effectLst/>
                        </a:rPr>
                        <a:t>HIV</a:t>
                      </a:r>
                      <a:r>
                        <a:rPr lang="zh-CN" sz="1400" kern="0" dirty="0">
                          <a:effectLst/>
                        </a:rPr>
                        <a:t>）？</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4000">
                <a:tc>
                  <a:txBody>
                    <a:bodyPr/>
                    <a:lstStyle/>
                    <a:p>
                      <a:pPr algn="ctr">
                        <a:lnSpc>
                          <a:spcPct val="100000"/>
                        </a:lnSpc>
                      </a:pPr>
                      <a:r>
                        <a:rPr lang="en-US" altLang="zh-CN" sz="1400" dirty="0"/>
                        <a:t>7</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是否接受过以下药物治疗：曾服用类固醇激素（例如持续服用泼尼松</a:t>
                      </a:r>
                      <a:r>
                        <a:rPr lang="en-US" sz="1400" kern="0" dirty="0">
                          <a:effectLst/>
                        </a:rPr>
                        <a:t>3</a:t>
                      </a:r>
                      <a:r>
                        <a:rPr lang="zh-CN" sz="1400" kern="0" dirty="0">
                          <a:effectLst/>
                        </a:rPr>
                        <a:t>个月及以上）、噻唑烷二酮类药物、器官移植术后免疫抑制剂、抗抑郁药物、抗惊厥药物、抗癫痫药？</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04000">
                <a:tc>
                  <a:txBody>
                    <a:bodyPr/>
                    <a:lstStyle/>
                    <a:p>
                      <a:pPr algn="ctr">
                        <a:lnSpc>
                          <a:spcPct val="100000"/>
                        </a:lnSpc>
                      </a:pPr>
                      <a:r>
                        <a:rPr lang="en-US" altLang="zh-CN" sz="1400" dirty="0"/>
                        <a:t>8</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女士回答：是否存在任一以下情况：乳腺癌、接受芳香化酶抑制剂治疗乳腺癌、早绝经、不正常闭经、卵巢切除或由于性腺功能减退导致的低雌激素水平？</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60000">
                <a:tc>
                  <a:txBody>
                    <a:bodyPr/>
                    <a:lstStyle/>
                    <a:p>
                      <a:pPr algn="ctr">
                        <a:lnSpc>
                          <a:spcPct val="100000"/>
                        </a:lnSpc>
                      </a:pPr>
                      <a:r>
                        <a:rPr lang="en-US" altLang="zh-CN" sz="1400" dirty="0"/>
                        <a:t>9</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男士回答：是否存在任一以下情况：前列腺癌、接受雄激素剥夺治疗前列腺癌、低睾酮（性腺功能减退）</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0000">
                <a:tc>
                  <a:txBody>
                    <a:bodyPr/>
                    <a:lstStyle/>
                    <a:p>
                      <a:pPr algn="ctr">
                        <a:lnSpc>
                          <a:spcPct val="100000"/>
                        </a:lnSpc>
                      </a:pPr>
                      <a:r>
                        <a:rPr lang="en-US" altLang="zh-CN" sz="1400" dirty="0"/>
                        <a:t>10</a:t>
                      </a:r>
                      <a:endParaRPr lang="zh-CN" altLang="en-US" sz="1400"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CN" sz="1400" kern="0" dirty="0">
                          <a:effectLst/>
                        </a:rPr>
                        <a:t>是否过量饮酒（每天超过</a:t>
                      </a:r>
                      <a:r>
                        <a:rPr lang="en-US" sz="1400" kern="0" dirty="0">
                          <a:effectLst/>
                        </a:rPr>
                        <a:t>3</a:t>
                      </a:r>
                      <a:r>
                        <a:rPr lang="zh-CN" sz="1400" kern="0" dirty="0">
                          <a:effectLst/>
                        </a:rPr>
                        <a:t>个单位）和</a:t>
                      </a:r>
                      <a:r>
                        <a:rPr lang="en-US" sz="1400" kern="0" dirty="0">
                          <a:effectLst/>
                        </a:rPr>
                        <a:t>/</a:t>
                      </a:r>
                      <a:r>
                        <a:rPr lang="zh-CN" sz="1400" kern="0" dirty="0">
                          <a:effectLst/>
                        </a:rPr>
                        <a:t>或是否目前吸烟？</a:t>
                      </a:r>
                      <a:endParaRPr lang="en-US" sz="12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49" marR="514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u="none" strike="noStrike" kern="1200" baseline="0" dirty="0"/>
                        <a:t>是□否□</a:t>
                      </a:r>
                      <a:endParaRPr lang="zh-CN" altLang="en-US" sz="1400"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12" name="矩形: 圆角 11">
            <a:extLst>
              <a:ext uri="{FF2B5EF4-FFF2-40B4-BE49-F238E27FC236}">
                <a16:creationId xmlns:a16="http://schemas.microsoft.com/office/drawing/2014/main" id="{B5E25159-43A3-0217-E943-DB198042929D}"/>
              </a:ext>
            </a:extLst>
          </p:cNvPr>
          <p:cNvSpPr/>
          <p:nvPr/>
        </p:nvSpPr>
        <p:spPr bwMode="auto">
          <a:xfrm>
            <a:off x="481012" y="5372315"/>
            <a:ext cx="11229976" cy="757023"/>
          </a:xfrm>
          <a:prstGeom prst="roundRect">
            <a:avLst>
              <a:gd name="adj" fmla="val 1514"/>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p>
            <a:endParaRPr lang="zh-CN" altLang="en-US" sz="1600" dirty="0" err="1">
              <a:solidFill>
                <a:srgbClr val="4D4D4D"/>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3" name="矩形 12">
            <a:extLst>
              <a:ext uri="{FF2B5EF4-FFF2-40B4-BE49-F238E27FC236}">
                <a16:creationId xmlns:a16="http://schemas.microsoft.com/office/drawing/2014/main" id="{84A12BB8-52D0-B3E4-CE25-8BC5636546EB}"/>
              </a:ext>
            </a:extLst>
          </p:cNvPr>
          <p:cNvSpPr/>
          <p:nvPr/>
        </p:nvSpPr>
        <p:spPr>
          <a:xfrm>
            <a:off x="2387588" y="5421698"/>
            <a:ext cx="8869178" cy="658257"/>
          </a:xfrm>
          <a:prstGeom prst="rect">
            <a:avLst/>
          </a:prstGeom>
        </p:spPr>
        <p:txBody>
          <a:bodyPr wrap="square">
            <a:spAutoFit/>
          </a:bodyPr>
          <a:lstStyle/>
          <a:p>
            <a:pPr>
              <a:lnSpc>
                <a:spcPct val="120000"/>
              </a:lnSpc>
              <a:buClr>
                <a:srgbClr val="0070C0"/>
              </a:buClr>
              <a:defRPr/>
            </a:pPr>
            <a:r>
              <a:rPr lang="zh-CN" altLang="en-US" sz="1600" b="1" dirty="0">
                <a:latin typeface="+mn-ea"/>
                <a:cs typeface="+mn-ea"/>
                <a:sym typeface="+mn-lt"/>
              </a:rPr>
              <a:t>上述问题，只要其中有一题回答结果为“是”，提示存在骨质疏松症的风险，并建议进行骨密度检查或</a:t>
            </a:r>
            <a:r>
              <a:rPr lang="en-US" altLang="zh-CN" sz="1600" b="1" dirty="0">
                <a:latin typeface="+mn-ea"/>
                <a:cs typeface="+mn-ea"/>
                <a:sym typeface="+mn-lt"/>
              </a:rPr>
              <a:t>FRAX</a:t>
            </a:r>
            <a:r>
              <a:rPr lang="en-US" altLang="zh-CN" sz="1600" b="1" baseline="30000" dirty="0">
                <a:latin typeface="+mn-ea"/>
                <a:cs typeface="+mn-ea"/>
                <a:sym typeface="+mn-lt"/>
              </a:rPr>
              <a:t>®</a:t>
            </a:r>
            <a:r>
              <a:rPr lang="zh-CN" altLang="en-US" sz="1600" b="1" dirty="0">
                <a:latin typeface="+mn-ea"/>
                <a:cs typeface="+mn-ea"/>
                <a:sym typeface="+mn-lt"/>
              </a:rPr>
              <a:t>风险评估</a:t>
            </a:r>
          </a:p>
        </p:txBody>
      </p:sp>
      <p:grpSp>
        <p:nvGrpSpPr>
          <p:cNvPr id="16" name="组合 15">
            <a:extLst>
              <a:ext uri="{FF2B5EF4-FFF2-40B4-BE49-F238E27FC236}">
                <a16:creationId xmlns:a16="http://schemas.microsoft.com/office/drawing/2014/main" id="{C34FEB2F-E7A4-4D87-14D9-B80A00A1730D}"/>
              </a:ext>
            </a:extLst>
          </p:cNvPr>
          <p:cNvGrpSpPr/>
          <p:nvPr/>
        </p:nvGrpSpPr>
        <p:grpSpPr>
          <a:xfrm>
            <a:off x="623392" y="5525415"/>
            <a:ext cx="1488992" cy="450822"/>
            <a:chOff x="623392" y="5517531"/>
            <a:chExt cx="1488992" cy="450822"/>
          </a:xfrm>
        </p:grpSpPr>
        <p:sp>
          <p:nvSpPr>
            <p:cNvPr id="14" name="矩形 13">
              <a:extLst>
                <a:ext uri="{FF2B5EF4-FFF2-40B4-BE49-F238E27FC236}">
                  <a16:creationId xmlns:a16="http://schemas.microsoft.com/office/drawing/2014/main" id="{BB6969DA-DDA6-687A-A164-EC14591BB33B}"/>
                </a:ext>
              </a:extLst>
            </p:cNvPr>
            <p:cNvSpPr/>
            <p:nvPr/>
          </p:nvSpPr>
          <p:spPr>
            <a:xfrm>
              <a:off x="623392" y="5517531"/>
              <a:ext cx="1488992" cy="450822"/>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3D5D09DF-C32B-7744-0731-395ACDA26730}"/>
                </a:ext>
              </a:extLst>
            </p:cNvPr>
            <p:cNvSpPr txBox="1"/>
            <p:nvPr/>
          </p:nvSpPr>
          <p:spPr>
            <a:xfrm>
              <a:off x="755456" y="5558276"/>
              <a:ext cx="1224864" cy="369332"/>
            </a:xfrm>
            <a:prstGeom prst="rect">
              <a:avLst/>
            </a:prstGeom>
            <a:noFill/>
          </p:spPr>
          <p:txBody>
            <a:bodyPr wrap="square">
              <a:spAutoFit/>
            </a:bodyPr>
            <a:lstStyle/>
            <a:p>
              <a:pPr algn="ctr"/>
              <a:r>
                <a:rPr lang="zh-CN" altLang="en-US" sz="1800" b="1" dirty="0">
                  <a:solidFill>
                    <a:schemeClr val="accent1"/>
                  </a:solidFill>
                  <a:latin typeface="+mn-ea"/>
                </a:rPr>
                <a:t>结果判断：</a:t>
              </a:r>
            </a:p>
          </p:txBody>
        </p:sp>
      </p:grpSp>
      <p:sp>
        <p:nvSpPr>
          <p:cNvPr id="2" name="文本框 1">
            <a:extLst>
              <a:ext uri="{FF2B5EF4-FFF2-40B4-BE49-F238E27FC236}">
                <a16:creationId xmlns:a16="http://schemas.microsoft.com/office/drawing/2014/main" id="{EC87B61A-BCFF-E886-AA82-1E55C5C0E58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0625C26-E13B-47DC-4D3D-B9E44E23F9C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A52EB29-0906-709E-FDB8-DF2F692F4AA2}"/>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044A3566-778B-5565-CE9D-2AF59595CDF6}"/>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72FC805-5A13-6122-D9D0-0E19D497A1A2}"/>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94B83A0-F0E7-4036-7315-F164A38D1E5D}"/>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BAD752C-647A-F4DF-D2B0-40D49A4A6D66}"/>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446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7F1E3F34-E62B-7702-3822-A93ED29893D5}"/>
              </a:ext>
            </a:extLst>
          </p:cNvPr>
          <p:cNvSpPr>
            <a:spLocks noGrp="1"/>
          </p:cNvSpPr>
          <p:nvPr>
            <p:ph type="body" sz="quarter" idx="10"/>
          </p:nvPr>
        </p:nvSpPr>
        <p:spPr/>
        <p:txBody>
          <a:bodyPr/>
          <a:lstStyle/>
          <a:p>
            <a:r>
              <a:rPr lang="zh-CN" altLang="en-US" dirty="0"/>
              <a:t>亚洲人骨质疏松自我筛查工具</a:t>
            </a:r>
            <a:r>
              <a:rPr lang="en-US" altLang="zh-CN" dirty="0"/>
              <a:t>(OSTA)——</a:t>
            </a:r>
            <a:r>
              <a:rPr lang="zh-CN" altLang="en-US" dirty="0"/>
              <a:t>计算评估</a:t>
            </a:r>
          </a:p>
        </p:txBody>
      </p:sp>
      <p:sp>
        <p:nvSpPr>
          <p:cNvPr id="11" name="文本占位符 10">
            <a:extLst>
              <a:ext uri="{FF2B5EF4-FFF2-40B4-BE49-F238E27FC236}">
                <a16:creationId xmlns:a16="http://schemas.microsoft.com/office/drawing/2014/main" id="{9A33DF24-EF59-B0D0-0A05-2A00EC3B8094}"/>
              </a:ext>
            </a:extLst>
          </p:cNvPr>
          <p:cNvSpPr>
            <a:spLocks noGrp="1"/>
          </p:cNvSpPr>
          <p:nvPr>
            <p:ph type="body" sz="quarter" idx="11"/>
          </p:nvPr>
        </p:nvSpPr>
        <p:spPr/>
        <p:txBody>
          <a:bodyPr/>
          <a:lstStyle/>
          <a:p>
            <a:endParaRPr lang="zh-CN" altLang="en-US"/>
          </a:p>
        </p:txBody>
      </p:sp>
      <p:grpSp>
        <p:nvGrpSpPr>
          <p:cNvPr id="20" name="组合 19">
            <a:extLst>
              <a:ext uri="{FF2B5EF4-FFF2-40B4-BE49-F238E27FC236}">
                <a16:creationId xmlns:a16="http://schemas.microsoft.com/office/drawing/2014/main" id="{1D2E48DD-46E8-E316-80F7-2D97B6C1703C}"/>
              </a:ext>
            </a:extLst>
          </p:cNvPr>
          <p:cNvGrpSpPr/>
          <p:nvPr/>
        </p:nvGrpSpPr>
        <p:grpSpPr>
          <a:xfrm>
            <a:off x="482599" y="800100"/>
            <a:ext cx="11229976" cy="757010"/>
            <a:chOff x="482599" y="866924"/>
            <a:chExt cx="11229976" cy="757010"/>
          </a:xfrm>
        </p:grpSpPr>
        <p:sp>
          <p:nvSpPr>
            <p:cNvPr id="14" name="MH_Text_1">
              <a:extLst>
                <a:ext uri="{FF2B5EF4-FFF2-40B4-BE49-F238E27FC236}">
                  <a16:creationId xmlns:a16="http://schemas.microsoft.com/office/drawing/2014/main" id="{656C9E64-808F-FA1C-4047-1314CE73C135}"/>
                </a:ext>
              </a:extLst>
            </p:cNvPr>
            <p:cNvSpPr/>
            <p:nvPr/>
          </p:nvSpPr>
          <p:spPr>
            <a:xfrm>
              <a:off x="482599" y="866924"/>
              <a:ext cx="11229976" cy="757010"/>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a:extLst>
                <a:ext uri="{FF2B5EF4-FFF2-40B4-BE49-F238E27FC236}">
                  <a16:creationId xmlns:a16="http://schemas.microsoft.com/office/drawing/2014/main" id="{FC655018-8AC9-8C9F-6B4B-1BB5C0E71E61}"/>
                </a:ext>
              </a:extLst>
            </p:cNvPr>
            <p:cNvSpPr/>
            <p:nvPr/>
          </p:nvSpPr>
          <p:spPr>
            <a:xfrm>
              <a:off x="1075029" y="916301"/>
              <a:ext cx="10045117" cy="658257"/>
            </a:xfrm>
            <a:prstGeom prst="rect">
              <a:avLst/>
            </a:prstGeom>
          </p:spPr>
          <p:txBody>
            <a:bodyPr wrap="square">
              <a:spAutoFit/>
            </a:bodyPr>
            <a:lstStyle/>
            <a:p>
              <a:pPr algn="ctr">
                <a:lnSpc>
                  <a:spcPct val="120000"/>
                </a:lnSpc>
                <a:buClr>
                  <a:srgbClr val="0070C0"/>
                </a:buClr>
                <a:defRPr/>
              </a:pPr>
              <a:r>
                <a:rPr lang="en-US" altLang="zh-CN" sz="1600" b="1" dirty="0">
                  <a:latin typeface="+mn-ea"/>
                  <a:cs typeface="+mn-ea"/>
                  <a:sym typeface="+mn-lt"/>
                </a:rPr>
                <a:t>OSTA</a:t>
              </a:r>
              <a:r>
                <a:rPr lang="zh-CN" altLang="en-US" sz="1600" b="1" dirty="0">
                  <a:latin typeface="+mn-ea"/>
                  <a:cs typeface="+mn-ea"/>
                  <a:sym typeface="+mn-lt"/>
                </a:rPr>
                <a:t>主要是根据年龄和体重筛查骨质疏松症的风险，可通过计算评估</a:t>
              </a:r>
            </a:p>
            <a:p>
              <a:pPr algn="ctr">
                <a:lnSpc>
                  <a:spcPct val="120000"/>
                </a:lnSpc>
                <a:buClr>
                  <a:srgbClr val="0070C0"/>
                </a:buClr>
                <a:defRPr/>
              </a:pPr>
              <a:r>
                <a:rPr lang="zh-CN" altLang="en-US" sz="1600" b="1" dirty="0">
                  <a:solidFill>
                    <a:schemeClr val="accent1"/>
                  </a:solidFill>
                  <a:latin typeface="+mn-ea"/>
                  <a:cs typeface="+mn-ea"/>
                  <a:sym typeface="+mn-lt"/>
                </a:rPr>
                <a:t>计算方法：</a:t>
              </a:r>
              <a:r>
                <a:rPr lang="en-US" altLang="zh-CN" sz="1600" b="1" dirty="0">
                  <a:solidFill>
                    <a:schemeClr val="accent1"/>
                  </a:solidFill>
                  <a:latin typeface="+mn-ea"/>
                  <a:cs typeface="+mn-ea"/>
                  <a:sym typeface="+mn-lt"/>
                </a:rPr>
                <a:t>OSTA </a:t>
              </a:r>
              <a:r>
                <a:rPr lang="zh-CN" altLang="en-US" sz="1600" b="1" dirty="0">
                  <a:solidFill>
                    <a:schemeClr val="accent1"/>
                  </a:solidFill>
                  <a:latin typeface="+mn-ea"/>
                  <a:cs typeface="+mn-ea"/>
                  <a:sym typeface="+mn-lt"/>
                </a:rPr>
                <a:t>指数＝</a:t>
              </a:r>
              <a:r>
                <a:rPr lang="en-US" altLang="zh-CN" sz="1600" b="1" dirty="0">
                  <a:solidFill>
                    <a:schemeClr val="accent1"/>
                  </a:solidFill>
                  <a:latin typeface="+mn-ea"/>
                  <a:cs typeface="+mn-ea"/>
                  <a:sym typeface="+mn-lt"/>
                </a:rPr>
                <a:t>[</a:t>
              </a:r>
              <a:r>
                <a:rPr lang="zh-CN" altLang="en-US" sz="1600" b="1" dirty="0">
                  <a:solidFill>
                    <a:schemeClr val="accent1"/>
                  </a:solidFill>
                  <a:latin typeface="+mn-ea"/>
                  <a:cs typeface="+mn-ea"/>
                  <a:sym typeface="+mn-lt"/>
                </a:rPr>
                <a:t>体重</a:t>
              </a:r>
              <a:r>
                <a:rPr lang="en-US" altLang="zh-CN" sz="1600" b="1" dirty="0">
                  <a:solidFill>
                    <a:schemeClr val="accent1"/>
                  </a:solidFill>
                  <a:latin typeface="+mn-ea"/>
                  <a:cs typeface="+mn-ea"/>
                  <a:sym typeface="+mn-lt"/>
                </a:rPr>
                <a:t>(kg)</a:t>
              </a:r>
              <a:r>
                <a:rPr lang="zh-CN" altLang="en-US" sz="1600" b="1" dirty="0">
                  <a:solidFill>
                    <a:schemeClr val="accent1"/>
                  </a:solidFill>
                  <a:latin typeface="+mn-ea"/>
                  <a:cs typeface="+mn-ea"/>
                  <a:sym typeface="+mn-lt"/>
                </a:rPr>
                <a:t>－年龄</a:t>
              </a:r>
              <a:r>
                <a:rPr lang="en-US" altLang="zh-CN" sz="1600" b="1" dirty="0">
                  <a:solidFill>
                    <a:schemeClr val="accent1"/>
                  </a:solidFill>
                  <a:latin typeface="+mn-ea"/>
                  <a:cs typeface="+mn-ea"/>
                  <a:sym typeface="+mn-lt"/>
                </a:rPr>
                <a:t>(</a:t>
              </a:r>
              <a:r>
                <a:rPr lang="zh-CN" altLang="en-US" sz="1600" b="1" dirty="0">
                  <a:solidFill>
                    <a:schemeClr val="accent1"/>
                  </a:solidFill>
                  <a:latin typeface="+mn-ea"/>
                  <a:cs typeface="+mn-ea"/>
                  <a:sym typeface="+mn-lt"/>
                </a:rPr>
                <a:t>岁</a:t>
              </a:r>
              <a:r>
                <a:rPr lang="en-US" altLang="zh-CN" sz="1600" b="1" dirty="0">
                  <a:solidFill>
                    <a:schemeClr val="accent1"/>
                  </a:solidFill>
                  <a:latin typeface="+mn-ea"/>
                  <a:cs typeface="+mn-ea"/>
                  <a:sym typeface="+mn-lt"/>
                </a:rPr>
                <a:t>)]×0.2</a:t>
              </a:r>
            </a:p>
          </p:txBody>
        </p:sp>
      </p:grpSp>
      <p:sp>
        <p:nvSpPr>
          <p:cNvPr id="16" name="MH_Text_1">
            <a:extLst>
              <a:ext uri="{FF2B5EF4-FFF2-40B4-BE49-F238E27FC236}">
                <a16:creationId xmlns:a16="http://schemas.microsoft.com/office/drawing/2014/main" id="{E5859E9F-BCFB-8AAE-E252-562401F7FCFF}"/>
              </a:ext>
            </a:extLst>
          </p:cNvPr>
          <p:cNvSpPr/>
          <p:nvPr/>
        </p:nvSpPr>
        <p:spPr>
          <a:xfrm>
            <a:off x="482599" y="1760161"/>
            <a:ext cx="11229975" cy="2892975"/>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7" name="组合 16">
            <a:extLst>
              <a:ext uri="{FF2B5EF4-FFF2-40B4-BE49-F238E27FC236}">
                <a16:creationId xmlns:a16="http://schemas.microsoft.com/office/drawing/2014/main" id="{649C2605-E6C7-A1C6-5256-63B802AEB048}"/>
              </a:ext>
            </a:extLst>
          </p:cNvPr>
          <p:cNvGrpSpPr/>
          <p:nvPr/>
        </p:nvGrpSpPr>
        <p:grpSpPr>
          <a:xfrm>
            <a:off x="4514996" y="1854172"/>
            <a:ext cx="3165180" cy="378140"/>
            <a:chOff x="4514996" y="2056161"/>
            <a:chExt cx="3165180" cy="378140"/>
          </a:xfrm>
        </p:grpSpPr>
        <p:sp>
          <p:nvSpPr>
            <p:cNvPr id="18" name="矩形 17">
              <a:extLst>
                <a:ext uri="{FF2B5EF4-FFF2-40B4-BE49-F238E27FC236}">
                  <a16:creationId xmlns:a16="http://schemas.microsoft.com/office/drawing/2014/main" id="{C915BEDE-6E0C-36F5-2C51-A7D1B981111A}"/>
                </a:ext>
              </a:extLst>
            </p:cNvPr>
            <p:cNvSpPr/>
            <p:nvPr/>
          </p:nvSpPr>
          <p:spPr>
            <a:xfrm>
              <a:off x="4514996" y="2056161"/>
              <a:ext cx="3165180"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CA203849-3F9A-8333-45FE-8B0C06589F7B}"/>
                </a:ext>
              </a:extLst>
            </p:cNvPr>
            <p:cNvSpPr txBox="1"/>
            <p:nvPr/>
          </p:nvSpPr>
          <p:spPr>
            <a:xfrm>
              <a:off x="5055056" y="2060565"/>
              <a:ext cx="2085060" cy="369332"/>
            </a:xfrm>
            <a:prstGeom prst="rect">
              <a:avLst/>
            </a:prstGeom>
            <a:noFill/>
          </p:spPr>
          <p:txBody>
            <a:bodyPr wrap="square">
              <a:spAutoFit/>
            </a:bodyPr>
            <a:lstStyle/>
            <a:p>
              <a:pPr algn="ctr"/>
              <a:r>
                <a:rPr lang="zh-CN" altLang="en-US" sz="1800" b="1" dirty="0">
                  <a:solidFill>
                    <a:schemeClr val="accent1"/>
                  </a:solidFill>
                  <a:latin typeface="+mn-ea"/>
                </a:rPr>
                <a:t>结果评定</a:t>
              </a:r>
            </a:p>
          </p:txBody>
        </p:sp>
      </p:grpSp>
      <p:graphicFrame>
        <p:nvGraphicFramePr>
          <p:cNvPr id="6" name="表格 5"/>
          <p:cNvGraphicFramePr>
            <a:graphicFrameLocks noGrp="1"/>
          </p:cNvGraphicFramePr>
          <p:nvPr>
            <p:extLst>
              <p:ext uri="{D42A27DB-BD31-4B8C-83A1-F6EECF244321}">
                <p14:modId xmlns:p14="http://schemas.microsoft.com/office/powerpoint/2010/main" val="1769532188"/>
              </p:ext>
            </p:extLst>
          </p:nvPr>
        </p:nvGraphicFramePr>
        <p:xfrm>
          <a:off x="1816100" y="2358791"/>
          <a:ext cx="8528050" cy="2077200"/>
        </p:xfrm>
        <a:graphic>
          <a:graphicData uri="http://schemas.openxmlformats.org/drawingml/2006/table">
            <a:tbl>
              <a:tblPr firstRow="1" bandRow="1">
                <a:tableStyleId>{5C22544A-7EE6-4342-B048-85BDC9FD1C3A}</a:tableStyleId>
              </a:tblPr>
              <a:tblGrid>
                <a:gridCol w="4245451">
                  <a:extLst>
                    <a:ext uri="{9D8B030D-6E8A-4147-A177-3AD203B41FA5}">
                      <a16:colId xmlns:a16="http://schemas.microsoft.com/office/drawing/2014/main" val="20000"/>
                    </a:ext>
                  </a:extLst>
                </a:gridCol>
                <a:gridCol w="4282599">
                  <a:extLst>
                    <a:ext uri="{9D8B030D-6E8A-4147-A177-3AD203B41FA5}">
                      <a16:colId xmlns:a16="http://schemas.microsoft.com/office/drawing/2014/main" val="20001"/>
                    </a:ext>
                  </a:extLst>
                </a:gridCol>
              </a:tblGrid>
              <a:tr h="457200">
                <a:tc>
                  <a:txBody>
                    <a:bodyPr/>
                    <a:lstStyle/>
                    <a:p>
                      <a:pPr algn="ctr"/>
                      <a:r>
                        <a:rPr lang="zh-CN" altLang="en-US" sz="1800" kern="1200" dirty="0">
                          <a:latin typeface="+mn-ea"/>
                          <a:ea typeface="+mn-ea"/>
                        </a:rPr>
                        <a:t>风险级别</a:t>
                      </a:r>
                      <a:endParaRPr lang="zh-CN" altLang="en-US" sz="1800" b="1" kern="1200" dirty="0">
                        <a:solidFill>
                          <a:schemeClr val="bg1"/>
                        </a:solidFill>
                        <a:latin typeface="+mn-ea"/>
                        <a:ea typeface="+mn-ea"/>
                        <a:cs typeface="Times New Roman" panose="02020703060505090304" pitchFamily="18" charset="0"/>
                      </a:endParaRPr>
                    </a:p>
                  </a:txBody>
                  <a:tcPr marL="91433" marR="91433" marT="45719" marB="45719"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r>
                        <a:rPr lang="en-US" altLang="zh-CN" sz="1800" kern="1200" dirty="0">
                          <a:latin typeface="+mn-ea"/>
                          <a:ea typeface="+mn-ea"/>
                        </a:rPr>
                        <a:t>OSTA</a:t>
                      </a:r>
                      <a:r>
                        <a:rPr lang="zh-CN" altLang="en-US" sz="1800" kern="1200" dirty="0">
                          <a:latin typeface="+mn-ea"/>
                          <a:ea typeface="+mn-ea"/>
                        </a:rPr>
                        <a:t>指数</a:t>
                      </a:r>
                      <a:endParaRPr lang="zh-CN" altLang="en-US" sz="1800" b="1" kern="1200" dirty="0">
                        <a:solidFill>
                          <a:schemeClr val="bg1"/>
                        </a:solidFill>
                        <a:latin typeface="+mn-ea"/>
                        <a:ea typeface="+mn-ea"/>
                        <a:cs typeface="Times New Roman" panose="02020703060505090304" pitchFamily="18" charset="0"/>
                      </a:endParaRPr>
                    </a:p>
                  </a:txBody>
                  <a:tcPr marL="91433" marR="91433" marT="45719" marB="45719"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540000">
                <a:tc>
                  <a:txBody>
                    <a:bodyPr/>
                    <a:lstStyle/>
                    <a:p>
                      <a:pPr algn="ctr">
                        <a:lnSpc>
                          <a:spcPct val="120000"/>
                        </a:lnSpc>
                      </a:pPr>
                      <a:r>
                        <a:rPr lang="zh-CN" altLang="en-US" sz="1800" dirty="0">
                          <a:latin typeface="+mn-ea"/>
                          <a:ea typeface="+mn-ea"/>
                        </a:rPr>
                        <a:t>低</a:t>
                      </a:r>
                      <a:endParaRPr lang="zh-CN" altLang="en-US" sz="1800" b="0" dirty="0">
                        <a:latin typeface="+mn-ea"/>
                        <a:ea typeface="+mn-ea"/>
                      </a:endParaRPr>
                    </a:p>
                  </a:txBody>
                  <a:tcPr marL="91433" marR="91433" marT="45719" marB="45719"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800" dirty="0">
                          <a:latin typeface="+mn-ea"/>
                          <a:ea typeface="+mn-ea"/>
                        </a:rPr>
                        <a:t>&gt;-1</a:t>
                      </a:r>
                      <a:endParaRPr lang="en-US" altLang="zh-CN" sz="1800" b="0" dirty="0">
                        <a:latin typeface="+mn-ea"/>
                        <a:ea typeface="+mn-ea"/>
                        <a:cs typeface="Times New Roman" panose="02020703060505090304" pitchFamily="18" charset="0"/>
                      </a:endParaRPr>
                    </a:p>
                  </a:txBody>
                  <a:tcPr marL="91433" marR="91433" marT="45719" marB="45719"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40000">
                <a:tc>
                  <a:txBody>
                    <a:bodyPr/>
                    <a:lstStyle/>
                    <a:p>
                      <a:pPr algn="ctr">
                        <a:lnSpc>
                          <a:spcPct val="120000"/>
                        </a:lnSpc>
                      </a:pPr>
                      <a:r>
                        <a:rPr lang="zh-CN" altLang="en-US" sz="1800" dirty="0">
                          <a:latin typeface="+mn-ea"/>
                          <a:ea typeface="+mn-ea"/>
                        </a:rPr>
                        <a:t>中</a:t>
                      </a:r>
                      <a:endParaRPr lang="zh-CN" altLang="en-US" sz="1800" b="0" dirty="0">
                        <a:latin typeface="+mn-ea"/>
                        <a:ea typeface="+mn-ea"/>
                      </a:endParaRPr>
                    </a:p>
                  </a:txBody>
                  <a:tcPr marL="91433" marR="91433" marT="45719" marB="45719"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800" dirty="0">
                          <a:latin typeface="+mn-ea"/>
                          <a:ea typeface="+mn-ea"/>
                        </a:rPr>
                        <a:t>-1~-4</a:t>
                      </a:r>
                      <a:endParaRPr lang="zh-CN" altLang="en-US" sz="1800" b="0" dirty="0">
                        <a:latin typeface="+mn-ea"/>
                        <a:ea typeface="+mn-ea"/>
                        <a:cs typeface="Times New Roman" panose="02020703060505090304" pitchFamily="18" charset="0"/>
                      </a:endParaRPr>
                    </a:p>
                  </a:txBody>
                  <a:tcPr marL="91433" marR="91433" marT="45719" marB="45719"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40000">
                <a:tc>
                  <a:txBody>
                    <a:bodyPr/>
                    <a:lstStyle/>
                    <a:p>
                      <a:pPr algn="ctr">
                        <a:lnSpc>
                          <a:spcPct val="120000"/>
                        </a:lnSpc>
                      </a:pPr>
                      <a:r>
                        <a:rPr lang="zh-CN" altLang="en-US" sz="1800" dirty="0">
                          <a:latin typeface="+mn-ea"/>
                          <a:ea typeface="+mn-ea"/>
                        </a:rPr>
                        <a:t>高</a:t>
                      </a:r>
                      <a:endParaRPr lang="zh-CN" altLang="en-US" sz="1800" b="0" dirty="0">
                        <a:latin typeface="+mn-ea"/>
                        <a:ea typeface="+mn-ea"/>
                      </a:endParaRPr>
                    </a:p>
                  </a:txBody>
                  <a:tcPr marL="91433" marR="91433" marT="45719" marB="45719"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800" dirty="0">
                          <a:latin typeface="+mn-ea"/>
                          <a:ea typeface="+mn-ea"/>
                        </a:rPr>
                        <a:t>&lt;-4</a:t>
                      </a:r>
                      <a:endParaRPr lang="zh-CN" altLang="en-US" sz="1800" b="0" dirty="0">
                        <a:latin typeface="+mn-ea"/>
                        <a:ea typeface="+mn-ea"/>
                        <a:cs typeface="Times New Roman" panose="02020703060505090304" pitchFamily="18" charset="0"/>
                      </a:endParaRPr>
                    </a:p>
                  </a:txBody>
                  <a:tcPr marL="91433" marR="91433" marT="45719" marB="45719"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文本框 1">
            <a:extLst>
              <a:ext uri="{FF2B5EF4-FFF2-40B4-BE49-F238E27FC236}">
                <a16:creationId xmlns:a16="http://schemas.microsoft.com/office/drawing/2014/main" id="{D145C8C1-3131-AF60-BB1B-F083E70E819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C1FFDCBA-F5E8-5CEC-EAB6-FB76D227A3EC}"/>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8388A14-DB71-BD30-EC45-02EFE7CD626A}"/>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2AFEE6C-FD62-3ED5-D270-9F767B94854A}"/>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3211960-CDD1-3900-01E4-D2C49A5CB1A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859A81B2-2392-CFC4-96FE-697CB58FEB42}"/>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971FA19-79BA-2987-4616-9139F86669A5}"/>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45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Text_1">
            <a:extLst>
              <a:ext uri="{FF2B5EF4-FFF2-40B4-BE49-F238E27FC236}">
                <a16:creationId xmlns:a16="http://schemas.microsoft.com/office/drawing/2014/main" id="{D628761C-5E05-292C-C22B-C81B4DDC4C5C}"/>
              </a:ext>
            </a:extLst>
          </p:cNvPr>
          <p:cNvSpPr/>
          <p:nvPr/>
        </p:nvSpPr>
        <p:spPr>
          <a:xfrm>
            <a:off x="482599" y="814085"/>
            <a:ext cx="11229975" cy="3646701"/>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内容占位符 2"/>
          <p:cNvSpPr>
            <a:spLocks noGrp="1"/>
          </p:cNvSpPr>
          <p:nvPr>
            <p:ph type="body" sz="quarter" idx="10"/>
          </p:nvPr>
        </p:nvSpPr>
        <p:spPr/>
        <p:txBody>
          <a:bodyPr>
            <a:normAutofit/>
          </a:bodyPr>
          <a:lstStyle/>
          <a:p>
            <a:pPr marL="285750" indent="-285750">
              <a:buClr>
                <a:srgbClr val="0070C0"/>
              </a:buClr>
              <a:buFont typeface="Arial" panose="020B0604020202020204" pitchFamily="34" charset="0"/>
              <a:buChar char="•"/>
            </a:pPr>
            <a:r>
              <a:rPr lang="zh-CN" altLang="en-US" sz="1800" dirty="0"/>
              <a:t>亚洲人骨质疏松自我筛查工具</a:t>
            </a:r>
            <a:r>
              <a:rPr lang="en-US" altLang="zh-CN" sz="1800" dirty="0"/>
              <a:t>(OSTA)——</a:t>
            </a:r>
            <a:r>
              <a:rPr lang="zh-CN" altLang="en-US" sz="1800" dirty="0"/>
              <a:t>查对评估</a:t>
            </a:r>
          </a:p>
        </p:txBody>
      </p:sp>
      <p:sp>
        <p:nvSpPr>
          <p:cNvPr id="4" name="文本占位符 3">
            <a:extLst>
              <a:ext uri="{FF2B5EF4-FFF2-40B4-BE49-F238E27FC236}">
                <a16:creationId xmlns:a16="http://schemas.microsoft.com/office/drawing/2014/main" id="{9D8A0A43-6B8D-D0A1-FD90-75CD757576BB}"/>
              </a:ext>
            </a:extLst>
          </p:cNvPr>
          <p:cNvSpPr>
            <a:spLocks noGrp="1"/>
          </p:cNvSpPr>
          <p:nvPr>
            <p:ph type="body" sz="quarter" idx="11"/>
          </p:nvPr>
        </p:nvSpPr>
        <p:spPr/>
        <p:txBody>
          <a:bodyPr/>
          <a:lstStyle/>
          <a:p>
            <a:endParaRPr lang="zh-CN" altLang="en-US"/>
          </a:p>
        </p:txBody>
      </p:sp>
      <p:sp>
        <p:nvSpPr>
          <p:cNvPr id="2" name="标题 1"/>
          <p:cNvSpPr>
            <a:spLocks noGrp="1"/>
          </p:cNvSpPr>
          <p:nvPr>
            <p:ph type="title" idx="4294967295"/>
          </p:nvPr>
        </p:nvSpPr>
        <p:spPr>
          <a:xfrm>
            <a:off x="0" y="-1611313"/>
            <a:ext cx="8469313" cy="960438"/>
          </a:xfrm>
        </p:spPr>
        <p:txBody>
          <a:bodyPr>
            <a:normAutofit/>
          </a:bodyPr>
          <a:lstStyle/>
          <a:p>
            <a:r>
              <a:rPr lang="zh-CN" altLang="en-US" sz="2800" b="1" dirty="0">
                <a:latin typeface="微软雅黑" panose="020B0503020204020204" pitchFamily="34" charset="-122"/>
                <a:ea typeface="微软雅黑" panose="020B0503020204020204" pitchFamily="34" charset="-122"/>
              </a:rPr>
              <a:t>亚洲人骨质疏松自我筛查工具</a:t>
            </a:r>
            <a:r>
              <a:rPr lang="en-US" altLang="zh-CN" sz="2800" b="1" dirty="0">
                <a:latin typeface="微软雅黑" panose="020B0503020204020204" pitchFamily="34" charset="-122"/>
                <a:ea typeface="微软雅黑" panose="020B0503020204020204" pitchFamily="34" charset="-122"/>
              </a:rPr>
              <a:t>(OSTA)——</a:t>
            </a:r>
            <a:r>
              <a:rPr lang="zh-CN" altLang="en-US" sz="2800" b="1" dirty="0">
                <a:latin typeface="微软雅黑" panose="020B0503020204020204" pitchFamily="34" charset="-122"/>
                <a:ea typeface="微软雅黑" panose="020B0503020204020204" pitchFamily="34" charset="-122"/>
              </a:rPr>
              <a:t>查对评估</a:t>
            </a:r>
          </a:p>
        </p:txBody>
      </p:sp>
      <p:sp>
        <p:nvSpPr>
          <p:cNvPr id="12" name="灯片编号占位符 11"/>
          <p:cNvSpPr>
            <a:spLocks noGrp="1"/>
          </p:cNvSpPr>
          <p:nvPr>
            <p:ph type="sldNum" sz="quarter" idx="4294967295"/>
          </p:nvPr>
        </p:nvSpPr>
        <p:spPr>
          <a:xfrm>
            <a:off x="0" y="6629400"/>
            <a:ext cx="304800" cy="228600"/>
          </a:xfrm>
        </p:spPr>
        <p:txBody>
          <a:bodyPr/>
          <a:lstStyle/>
          <a:p>
            <a:fld id="{47547CF9-5B10-D24F-A8D7-45A9778164F7}" type="slidenum">
              <a:rPr lang="uk-UA">
                <a:latin typeface="Arial"/>
              </a:rPr>
              <a:pPr/>
              <a:t>27</a:t>
            </a:fld>
            <a:endParaRPr lang="uk-UA" dirty="0">
              <a:latin typeface="Arial"/>
            </a:endParaRPr>
          </a:p>
        </p:txBody>
      </p:sp>
      <p:pic>
        <p:nvPicPr>
          <p:cNvPr id="11" name="图片 10"/>
          <p:cNvPicPr preferRelativeResize="0">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70780" y="907111"/>
            <a:ext cx="7053612" cy="3460648"/>
          </a:xfrm>
          <a:prstGeom prst="rect">
            <a:avLst/>
          </a:prstGeom>
          <a:noFill/>
          <a:ln>
            <a:noFill/>
          </a:ln>
        </p:spPr>
      </p:pic>
      <p:sp>
        <p:nvSpPr>
          <p:cNvPr id="6" name="MH_Text_1">
            <a:extLst>
              <a:ext uri="{FF2B5EF4-FFF2-40B4-BE49-F238E27FC236}">
                <a16:creationId xmlns:a16="http://schemas.microsoft.com/office/drawing/2014/main" id="{1EC24D8B-EBE6-CF36-1DF3-97AE2464BE80}"/>
              </a:ext>
            </a:extLst>
          </p:cNvPr>
          <p:cNvSpPr/>
          <p:nvPr/>
        </p:nvSpPr>
        <p:spPr>
          <a:xfrm>
            <a:off x="482599" y="4698902"/>
            <a:ext cx="11229976" cy="126058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组合 6">
            <a:extLst>
              <a:ext uri="{FF2B5EF4-FFF2-40B4-BE49-F238E27FC236}">
                <a16:creationId xmlns:a16="http://schemas.microsoft.com/office/drawing/2014/main" id="{76FBF47D-3DE9-DC18-7EC0-83FC0BF09E62}"/>
              </a:ext>
            </a:extLst>
          </p:cNvPr>
          <p:cNvGrpSpPr/>
          <p:nvPr/>
        </p:nvGrpSpPr>
        <p:grpSpPr>
          <a:xfrm>
            <a:off x="590630" y="5187907"/>
            <a:ext cx="10952980" cy="362792"/>
            <a:chOff x="590630" y="829222"/>
            <a:chExt cx="10952980" cy="362792"/>
          </a:xfrm>
        </p:grpSpPr>
        <p:sp>
          <p:nvSpPr>
            <p:cNvPr id="8" name="矩形 7">
              <a:extLst>
                <a:ext uri="{FF2B5EF4-FFF2-40B4-BE49-F238E27FC236}">
                  <a16:creationId xmlns:a16="http://schemas.microsoft.com/office/drawing/2014/main" id="{198C4A65-6623-00B6-947C-AC02576DD500}"/>
                </a:ext>
              </a:extLst>
            </p:cNvPr>
            <p:cNvSpPr/>
            <p:nvPr/>
          </p:nvSpPr>
          <p:spPr>
            <a:xfrm>
              <a:off x="803411" y="829222"/>
              <a:ext cx="10740199" cy="362792"/>
            </a:xfrm>
            <a:prstGeom prst="rect">
              <a:avLst/>
            </a:prstGeom>
          </p:spPr>
          <p:txBody>
            <a:bodyPr wrap="square">
              <a:spAutoFit/>
            </a:bodyPr>
            <a:lstStyle/>
            <a:p>
              <a:pPr>
                <a:lnSpc>
                  <a:spcPct val="120000"/>
                </a:lnSpc>
                <a:buClr>
                  <a:srgbClr val="0070C0"/>
                </a:buClr>
                <a:defRPr/>
              </a:pPr>
              <a:r>
                <a:rPr lang="en-US" altLang="zh-CN" sz="1600" dirty="0">
                  <a:latin typeface="+mn-ea"/>
                  <a:cs typeface="+mn-ea"/>
                  <a:sym typeface="+mn-lt"/>
                </a:rPr>
                <a:t>OSTA</a:t>
              </a:r>
              <a:r>
                <a:rPr lang="zh-CN" altLang="en-US" sz="1600" dirty="0">
                  <a:latin typeface="+mn-ea"/>
                  <a:cs typeface="+mn-ea"/>
                  <a:sym typeface="+mn-lt"/>
                </a:rPr>
                <a:t>所选用的指标过少，其特异性不高，需结合其他危险因素进行判断</a:t>
              </a:r>
            </a:p>
          </p:txBody>
        </p:sp>
        <p:grpSp>
          <p:nvGrpSpPr>
            <p:cNvPr id="9" name="组合 8">
              <a:extLst>
                <a:ext uri="{FF2B5EF4-FFF2-40B4-BE49-F238E27FC236}">
                  <a16:creationId xmlns:a16="http://schemas.microsoft.com/office/drawing/2014/main" id="{477EEBB2-2D69-6ABC-E5A3-2339ACC18AC8}"/>
                </a:ext>
              </a:extLst>
            </p:cNvPr>
            <p:cNvGrpSpPr/>
            <p:nvPr/>
          </p:nvGrpSpPr>
          <p:grpSpPr>
            <a:xfrm>
              <a:off x="590630" y="892108"/>
              <a:ext cx="212783" cy="212783"/>
              <a:chOff x="3964074" y="3135486"/>
              <a:chExt cx="212783" cy="212783"/>
            </a:xfrm>
          </p:grpSpPr>
          <p:sp>
            <p:nvSpPr>
              <p:cNvPr id="10" name="椭圆 9">
                <a:extLst>
                  <a:ext uri="{FF2B5EF4-FFF2-40B4-BE49-F238E27FC236}">
                    <a16:creationId xmlns:a16="http://schemas.microsoft.com/office/drawing/2014/main" id="{F7F7AECA-ECCF-DF51-B6AA-74645DC11A4C}"/>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任意多边形: 形状 75">
                <a:extLst>
                  <a:ext uri="{FF2B5EF4-FFF2-40B4-BE49-F238E27FC236}">
                    <a16:creationId xmlns:a16="http://schemas.microsoft.com/office/drawing/2014/main" id="{AD93D815-6A4F-94AB-EC4D-0827CCD80FDC}"/>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5" name="组合 14">
            <a:extLst>
              <a:ext uri="{FF2B5EF4-FFF2-40B4-BE49-F238E27FC236}">
                <a16:creationId xmlns:a16="http://schemas.microsoft.com/office/drawing/2014/main" id="{5E9ED7CC-027C-A436-BC96-32B6255EC330}"/>
              </a:ext>
            </a:extLst>
          </p:cNvPr>
          <p:cNvGrpSpPr/>
          <p:nvPr/>
        </p:nvGrpSpPr>
        <p:grpSpPr>
          <a:xfrm>
            <a:off x="590630" y="5571876"/>
            <a:ext cx="11010738" cy="362792"/>
            <a:chOff x="590630" y="1419702"/>
            <a:chExt cx="11010738" cy="362792"/>
          </a:xfrm>
        </p:grpSpPr>
        <p:sp>
          <p:nvSpPr>
            <p:cNvPr id="16" name="矩形 15">
              <a:extLst>
                <a:ext uri="{FF2B5EF4-FFF2-40B4-BE49-F238E27FC236}">
                  <a16:creationId xmlns:a16="http://schemas.microsoft.com/office/drawing/2014/main" id="{BE76F8B6-20CD-CD66-AADC-D269CF6C9EC6}"/>
                </a:ext>
              </a:extLst>
            </p:cNvPr>
            <p:cNvSpPr/>
            <p:nvPr/>
          </p:nvSpPr>
          <p:spPr>
            <a:xfrm>
              <a:off x="803412" y="1419702"/>
              <a:ext cx="10797956"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仅适用于绝经后妇女</a:t>
              </a:r>
            </a:p>
          </p:txBody>
        </p:sp>
        <p:grpSp>
          <p:nvGrpSpPr>
            <p:cNvPr id="17" name="组合 16">
              <a:extLst>
                <a:ext uri="{FF2B5EF4-FFF2-40B4-BE49-F238E27FC236}">
                  <a16:creationId xmlns:a16="http://schemas.microsoft.com/office/drawing/2014/main" id="{0A61B50E-4C1F-0EAC-B68D-BDF3D2E7FCC3}"/>
                </a:ext>
              </a:extLst>
            </p:cNvPr>
            <p:cNvGrpSpPr/>
            <p:nvPr/>
          </p:nvGrpSpPr>
          <p:grpSpPr>
            <a:xfrm>
              <a:off x="590630" y="1503902"/>
              <a:ext cx="212783" cy="212783"/>
              <a:chOff x="3964074" y="3135486"/>
              <a:chExt cx="212783" cy="212783"/>
            </a:xfrm>
          </p:grpSpPr>
          <p:sp>
            <p:nvSpPr>
              <p:cNvPr id="18" name="椭圆 17">
                <a:extLst>
                  <a:ext uri="{FF2B5EF4-FFF2-40B4-BE49-F238E27FC236}">
                    <a16:creationId xmlns:a16="http://schemas.microsoft.com/office/drawing/2014/main" id="{16CD8462-5FF0-EE1B-8DDA-77B73CB68908}"/>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75">
                <a:extLst>
                  <a:ext uri="{FF2B5EF4-FFF2-40B4-BE49-F238E27FC236}">
                    <a16:creationId xmlns:a16="http://schemas.microsoft.com/office/drawing/2014/main" id="{D1A609C7-1F72-3EB2-E2E7-F509CEECCED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0" name="矩形 19">
            <a:extLst>
              <a:ext uri="{FF2B5EF4-FFF2-40B4-BE49-F238E27FC236}">
                <a16:creationId xmlns:a16="http://schemas.microsoft.com/office/drawing/2014/main" id="{029498FB-1DC8-C091-9A8B-91E8631ED1B9}"/>
              </a:ext>
            </a:extLst>
          </p:cNvPr>
          <p:cNvSpPr/>
          <p:nvPr/>
        </p:nvSpPr>
        <p:spPr>
          <a:xfrm>
            <a:off x="590631" y="4768433"/>
            <a:ext cx="5243110" cy="396583"/>
          </a:xfrm>
          <a:prstGeom prst="rect">
            <a:avLst/>
          </a:prstGeom>
        </p:spPr>
        <p:txBody>
          <a:bodyPr wrap="square">
            <a:spAutoFit/>
          </a:bodyPr>
          <a:lstStyle/>
          <a:p>
            <a:pPr>
              <a:lnSpc>
                <a:spcPct val="120000"/>
              </a:lnSpc>
              <a:buClr>
                <a:srgbClr val="0070C0"/>
              </a:buClr>
              <a:defRPr/>
            </a:pPr>
            <a:r>
              <a:rPr lang="en-US" altLang="zh-CN" b="1" dirty="0">
                <a:solidFill>
                  <a:schemeClr val="accent1"/>
                </a:solidFill>
                <a:latin typeface="+mn-ea"/>
                <a:cs typeface="+mn-ea"/>
                <a:sym typeface="+mn-lt"/>
              </a:rPr>
              <a:t>OSTA</a:t>
            </a:r>
            <a:r>
              <a:rPr lang="zh-CN" altLang="en-US" b="1" dirty="0">
                <a:solidFill>
                  <a:schemeClr val="accent1"/>
                </a:solidFill>
                <a:latin typeface="+mn-ea"/>
                <a:cs typeface="+mn-ea"/>
                <a:sym typeface="+mn-lt"/>
              </a:rPr>
              <a:t>局限性</a:t>
            </a:r>
          </a:p>
        </p:txBody>
      </p:sp>
      <p:sp>
        <p:nvSpPr>
          <p:cNvPr id="13" name="文本框 12">
            <a:extLst>
              <a:ext uri="{FF2B5EF4-FFF2-40B4-BE49-F238E27FC236}">
                <a16:creationId xmlns:a16="http://schemas.microsoft.com/office/drawing/2014/main" id="{07F22506-6191-78C3-D7F2-FE7A34C40F09}"/>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571107D6-E371-DB2C-973F-2901B5A01258}"/>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E105A60B-CAF3-E1CA-195A-FD6B3702F183}"/>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1B9482D3-1021-B369-015C-7511491BC3B2}"/>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1D6592FA-FA72-ED68-8799-4FBC29E8F430}"/>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DD42F929-CA95-300D-CA9C-F1D82BA8F106}"/>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C22BE951-C755-E3B2-94E1-D2BAF1A8C8D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852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Text_1">
            <a:extLst>
              <a:ext uri="{FF2B5EF4-FFF2-40B4-BE49-F238E27FC236}">
                <a16:creationId xmlns:a16="http://schemas.microsoft.com/office/drawing/2014/main" id="{44BFDF08-4B24-DF86-C44E-05B9B40574D9}"/>
              </a:ext>
            </a:extLst>
          </p:cNvPr>
          <p:cNvSpPr/>
          <p:nvPr/>
        </p:nvSpPr>
        <p:spPr>
          <a:xfrm>
            <a:off x="482599" y="3415185"/>
            <a:ext cx="5505451" cy="2397509"/>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MH_Text_1">
            <a:extLst>
              <a:ext uri="{FF2B5EF4-FFF2-40B4-BE49-F238E27FC236}">
                <a16:creationId xmlns:a16="http://schemas.microsoft.com/office/drawing/2014/main" id="{D4D16DD6-7376-DBEC-0A4A-E4A51C22D73A}"/>
              </a:ext>
            </a:extLst>
          </p:cNvPr>
          <p:cNvSpPr/>
          <p:nvPr/>
        </p:nvSpPr>
        <p:spPr>
          <a:xfrm>
            <a:off x="6207124" y="3415185"/>
            <a:ext cx="5505451" cy="239750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任意多边形: 形状 51">
            <a:extLst>
              <a:ext uri="{FF2B5EF4-FFF2-40B4-BE49-F238E27FC236}">
                <a16:creationId xmlns:a16="http://schemas.microsoft.com/office/drawing/2014/main" id="{B4C6B85F-1DA2-7B29-70BF-3D7D970C6846}"/>
              </a:ext>
            </a:extLst>
          </p:cNvPr>
          <p:cNvSpPr/>
          <p:nvPr/>
        </p:nvSpPr>
        <p:spPr>
          <a:xfrm flipH="1" flipV="1">
            <a:off x="482598" y="5162907"/>
            <a:ext cx="5502278" cy="649787"/>
          </a:xfrm>
          <a:custGeom>
            <a:avLst/>
            <a:gdLst>
              <a:gd name="connsiteX0" fmla="*/ 11161712 w 11161712"/>
              <a:gd name="connsiteY0" fmla="*/ 26688 h 1720659"/>
              <a:gd name="connsiteX1" fmla="*/ 11109137 w 11161712"/>
              <a:gd name="connsiteY1" fmla="*/ 0 h 1720659"/>
              <a:gd name="connsiteX2" fmla="*/ 11115892 w 11161712"/>
              <a:gd name="connsiteY2" fmla="*/ 0 h 1720659"/>
              <a:gd name="connsiteX3" fmla="*/ 11161712 w 11161712"/>
              <a:gd name="connsiteY3" fmla="*/ 23232 h 1720659"/>
              <a:gd name="connsiteX4" fmla="*/ 11161712 w 11161712"/>
              <a:gd name="connsiteY4" fmla="*/ 132138 h 1720659"/>
              <a:gd name="connsiteX5" fmla="*/ 10978896 w 11161712"/>
              <a:gd name="connsiteY5" fmla="*/ 31468 h 1720659"/>
              <a:gd name="connsiteX6" fmla="*/ 10911703 w 11161712"/>
              <a:gd name="connsiteY6" fmla="*/ 0 h 1720659"/>
              <a:gd name="connsiteX7" fmla="*/ 10921267 w 11161712"/>
              <a:gd name="connsiteY7" fmla="*/ 0 h 1720659"/>
              <a:gd name="connsiteX8" fmla="*/ 11161712 w 11161712"/>
              <a:gd name="connsiteY8" fmla="*/ 126568 h 1720659"/>
              <a:gd name="connsiteX9" fmla="*/ 11161712 w 11161712"/>
              <a:gd name="connsiteY9" fmla="*/ 235220 h 1720659"/>
              <a:gd name="connsiteX10" fmla="*/ 10874818 w 11161712"/>
              <a:gd name="connsiteY10" fmla="*/ 78620 h 1720659"/>
              <a:gd name="connsiteX11" fmla="*/ 10725903 w 11161712"/>
              <a:gd name="connsiteY11" fmla="*/ 7221 h 1720659"/>
              <a:gd name="connsiteX12" fmla="*/ 10709059 w 11161712"/>
              <a:gd name="connsiteY12" fmla="*/ 0 h 1720659"/>
              <a:gd name="connsiteX13" fmla="*/ 10719534 w 11161712"/>
              <a:gd name="connsiteY13" fmla="*/ 0 h 1720659"/>
              <a:gd name="connsiteX14" fmla="*/ 10872574 w 11161712"/>
              <a:gd name="connsiteY14" fmla="*/ 73079 h 1720659"/>
              <a:gd name="connsiteX15" fmla="*/ 11161712 w 11161712"/>
              <a:gd name="connsiteY15" fmla="*/ 230734 h 1720659"/>
              <a:gd name="connsiteX16" fmla="*/ 11161712 w 11161712"/>
              <a:gd name="connsiteY16" fmla="*/ 349211 h 1720659"/>
              <a:gd name="connsiteX17" fmla="*/ 11129211 w 11161712"/>
              <a:gd name="connsiteY17" fmla="*/ 329228 h 1720659"/>
              <a:gd name="connsiteX18" fmla="*/ 10529656 w 11161712"/>
              <a:gd name="connsiteY18" fmla="*/ 26805 h 1720659"/>
              <a:gd name="connsiteX19" fmla="*/ 10461056 w 11161712"/>
              <a:gd name="connsiteY19" fmla="*/ 0 h 1720659"/>
              <a:gd name="connsiteX20" fmla="*/ 10470368 w 11161712"/>
              <a:gd name="connsiteY20" fmla="*/ 0 h 1720659"/>
              <a:gd name="connsiteX21" fmla="*/ 10529128 w 11161712"/>
              <a:gd name="connsiteY21" fmla="*/ 22763 h 1720659"/>
              <a:gd name="connsiteX22" fmla="*/ 10863168 w 11161712"/>
              <a:gd name="connsiteY22" fmla="*/ 178141 h 1720659"/>
              <a:gd name="connsiteX23" fmla="*/ 11161712 w 11161712"/>
              <a:gd name="connsiteY23" fmla="*/ 343408 h 1720659"/>
              <a:gd name="connsiteX24" fmla="*/ 11161712 w 11161712"/>
              <a:gd name="connsiteY24" fmla="*/ 445746 h 1720659"/>
              <a:gd name="connsiteX25" fmla="*/ 11154687 w 11161712"/>
              <a:gd name="connsiteY25" fmla="*/ 441205 h 1720659"/>
              <a:gd name="connsiteX26" fmla="*/ 10381294 w 11161712"/>
              <a:gd name="connsiteY26" fmla="*/ 43411 h 1720659"/>
              <a:gd name="connsiteX27" fmla="*/ 10263704 w 11161712"/>
              <a:gd name="connsiteY27" fmla="*/ 0 h 1720659"/>
              <a:gd name="connsiteX28" fmla="*/ 10274854 w 11161712"/>
              <a:gd name="connsiteY28" fmla="*/ 0 h 1720659"/>
              <a:gd name="connsiteX29" fmla="*/ 10365980 w 11161712"/>
              <a:gd name="connsiteY29" fmla="*/ 33276 h 1720659"/>
              <a:gd name="connsiteX30" fmla="*/ 10842151 w 11161712"/>
              <a:gd name="connsiteY30" fmla="*/ 256174 h 1720659"/>
              <a:gd name="connsiteX31" fmla="*/ 11151450 w 11161712"/>
              <a:gd name="connsiteY31" fmla="*/ 435179 h 1720659"/>
              <a:gd name="connsiteX32" fmla="*/ 11161712 w 11161712"/>
              <a:gd name="connsiteY32" fmla="*/ 441801 h 1720659"/>
              <a:gd name="connsiteX33" fmla="*/ 11161712 w 11161712"/>
              <a:gd name="connsiteY33" fmla="*/ 552681 h 1720659"/>
              <a:gd name="connsiteX34" fmla="*/ 11160475 w 11161712"/>
              <a:gd name="connsiteY34" fmla="*/ 551866 h 1720659"/>
              <a:gd name="connsiteX35" fmla="*/ 10032061 w 11161712"/>
              <a:gd name="connsiteY35" fmla="*/ 3091 h 1720659"/>
              <a:gd name="connsiteX36" fmla="*/ 10021279 w 11161712"/>
              <a:gd name="connsiteY36" fmla="*/ 0 h 1720659"/>
              <a:gd name="connsiteX37" fmla="*/ 10034898 w 11161712"/>
              <a:gd name="connsiteY37" fmla="*/ 0 h 1720659"/>
              <a:gd name="connsiteX38" fmla="*/ 10145710 w 11161712"/>
              <a:gd name="connsiteY38" fmla="*/ 36114 h 1720659"/>
              <a:gd name="connsiteX39" fmla="*/ 10820544 w 11161712"/>
              <a:gd name="connsiteY39" fmla="*/ 344882 h 1720659"/>
              <a:gd name="connsiteX40" fmla="*/ 11117486 w 11161712"/>
              <a:gd name="connsiteY40" fmla="*/ 519992 h 1720659"/>
              <a:gd name="connsiteX41" fmla="*/ 11161712 w 11161712"/>
              <a:gd name="connsiteY41" fmla="*/ 548838 h 1720659"/>
              <a:gd name="connsiteX42" fmla="*/ 11161712 w 11161712"/>
              <a:gd name="connsiteY42" fmla="*/ 662474 h 1720659"/>
              <a:gd name="connsiteX43" fmla="*/ 11062969 w 11161712"/>
              <a:gd name="connsiteY43" fmla="*/ 597486 h 1720659"/>
              <a:gd name="connsiteX44" fmla="*/ 9803001 w 11161712"/>
              <a:gd name="connsiteY44" fmla="*/ 7836 h 1720659"/>
              <a:gd name="connsiteX45" fmla="*/ 9771928 w 11161712"/>
              <a:gd name="connsiteY45" fmla="*/ 0 h 1720659"/>
              <a:gd name="connsiteX46" fmla="*/ 9789858 w 11161712"/>
              <a:gd name="connsiteY46" fmla="*/ 0 h 1720659"/>
              <a:gd name="connsiteX47" fmla="*/ 9790231 w 11161712"/>
              <a:gd name="connsiteY47" fmla="*/ 94 h 1720659"/>
              <a:gd name="connsiteX48" fmla="*/ 10798897 w 11161712"/>
              <a:gd name="connsiteY48" fmla="*/ 433836 h 1720659"/>
              <a:gd name="connsiteX49" fmla="*/ 11107562 w 11161712"/>
              <a:gd name="connsiteY49" fmla="*/ 620062 h 1720659"/>
              <a:gd name="connsiteX50" fmla="*/ 11161712 w 11161712"/>
              <a:gd name="connsiteY50" fmla="*/ 656000 h 1720659"/>
              <a:gd name="connsiteX51" fmla="*/ 11161712 w 11161712"/>
              <a:gd name="connsiteY51" fmla="*/ 770292 h 1720659"/>
              <a:gd name="connsiteX52" fmla="*/ 11068223 w 11161712"/>
              <a:gd name="connsiteY52" fmla="*/ 707603 h 1720659"/>
              <a:gd name="connsiteX53" fmla="*/ 9603892 w 11161712"/>
              <a:gd name="connsiteY53" fmla="*/ 21172 h 1720659"/>
              <a:gd name="connsiteX54" fmla="*/ 9515263 w 11161712"/>
              <a:gd name="connsiteY54" fmla="*/ 0 h 1720659"/>
              <a:gd name="connsiteX55" fmla="*/ 9536577 w 11161712"/>
              <a:gd name="connsiteY55" fmla="*/ 0 h 1720659"/>
              <a:gd name="connsiteX56" fmla="*/ 9593422 w 11161712"/>
              <a:gd name="connsiteY56" fmla="*/ 13495 h 1720659"/>
              <a:gd name="connsiteX57" fmla="*/ 10777208 w 11161712"/>
              <a:gd name="connsiteY57" fmla="*/ 523038 h 1720659"/>
              <a:gd name="connsiteX58" fmla="*/ 11100808 w 11161712"/>
              <a:gd name="connsiteY58" fmla="*/ 722786 h 1720659"/>
              <a:gd name="connsiteX59" fmla="*/ 11161712 w 11161712"/>
              <a:gd name="connsiteY59" fmla="*/ 763927 h 1720659"/>
              <a:gd name="connsiteX60" fmla="*/ 11161712 w 11161712"/>
              <a:gd name="connsiteY60" fmla="*/ 878534 h 1720659"/>
              <a:gd name="connsiteX61" fmla="*/ 11075889 w 11161712"/>
              <a:gd name="connsiteY61" fmla="*/ 819953 h 1720659"/>
              <a:gd name="connsiteX62" fmla="*/ 9391330 w 11161712"/>
              <a:gd name="connsiteY62" fmla="*/ 26511 h 1720659"/>
              <a:gd name="connsiteX63" fmla="*/ 9278604 w 11161712"/>
              <a:gd name="connsiteY63" fmla="*/ 0 h 1720659"/>
              <a:gd name="connsiteX64" fmla="*/ 9300967 w 11161712"/>
              <a:gd name="connsiteY64" fmla="*/ 0 h 1720659"/>
              <a:gd name="connsiteX65" fmla="*/ 9392590 w 11161712"/>
              <a:gd name="connsiteY65" fmla="*/ 21569 h 1720659"/>
              <a:gd name="connsiteX66" fmla="*/ 10755393 w 11161712"/>
              <a:gd name="connsiteY66" fmla="*/ 612455 h 1720659"/>
              <a:gd name="connsiteX67" fmla="*/ 11077437 w 11161712"/>
              <a:gd name="connsiteY67" fmla="*/ 814702 h 1720659"/>
              <a:gd name="connsiteX68" fmla="*/ 11161712 w 11161712"/>
              <a:gd name="connsiteY68" fmla="*/ 872269 h 1720659"/>
              <a:gd name="connsiteX69" fmla="*/ 11161712 w 11161712"/>
              <a:gd name="connsiteY69" fmla="*/ 987197 h 1720659"/>
              <a:gd name="connsiteX70" fmla="*/ 11086482 w 11161712"/>
              <a:gd name="connsiteY70" fmla="*/ 934965 h 1720659"/>
              <a:gd name="connsiteX71" fmla="*/ 9351647 w 11161712"/>
              <a:gd name="connsiteY71" fmla="*/ 73151 h 1720659"/>
              <a:gd name="connsiteX72" fmla="*/ 9107136 w 11161712"/>
              <a:gd name="connsiteY72" fmla="*/ 4935 h 1720659"/>
              <a:gd name="connsiteX73" fmla="*/ 9086680 w 11161712"/>
              <a:gd name="connsiteY73" fmla="*/ 0 h 1720659"/>
              <a:gd name="connsiteX74" fmla="*/ 9109920 w 11161712"/>
              <a:gd name="connsiteY74" fmla="*/ 0 h 1720659"/>
              <a:gd name="connsiteX75" fmla="*/ 9110674 w 11161712"/>
              <a:gd name="connsiteY75" fmla="*/ 183 h 1720659"/>
              <a:gd name="connsiteX76" fmla="*/ 9353179 w 11161712"/>
              <a:gd name="connsiteY76" fmla="*/ 67975 h 1720659"/>
              <a:gd name="connsiteX77" fmla="*/ 10733493 w 11161712"/>
              <a:gd name="connsiteY77" fmla="*/ 702085 h 1720659"/>
              <a:gd name="connsiteX78" fmla="*/ 11070331 w 11161712"/>
              <a:gd name="connsiteY78" fmla="*/ 917618 h 1720659"/>
              <a:gd name="connsiteX79" fmla="*/ 11161712 w 11161712"/>
              <a:gd name="connsiteY79" fmla="*/ 980952 h 1720659"/>
              <a:gd name="connsiteX80" fmla="*/ 11161712 w 11161712"/>
              <a:gd name="connsiteY80" fmla="*/ 1097405 h 1720659"/>
              <a:gd name="connsiteX81" fmla="*/ 11047087 w 11161712"/>
              <a:gd name="connsiteY81" fmla="*/ 1017287 h 1720659"/>
              <a:gd name="connsiteX82" fmla="*/ 9311962 w 11161712"/>
              <a:gd name="connsiteY82" fmla="*/ 119786 h 1720659"/>
              <a:gd name="connsiteX83" fmla="*/ 9080234 w 11161712"/>
              <a:gd name="connsiteY83" fmla="*/ 44549 h 1720659"/>
              <a:gd name="connsiteX84" fmla="*/ 8927317 w 11161712"/>
              <a:gd name="connsiteY84" fmla="*/ 0 h 1720659"/>
              <a:gd name="connsiteX85" fmla="*/ 8947211 w 11161712"/>
              <a:gd name="connsiteY85" fmla="*/ 0 h 1720659"/>
              <a:gd name="connsiteX86" fmla="*/ 9068565 w 11161712"/>
              <a:gd name="connsiteY86" fmla="*/ 35134 h 1720659"/>
              <a:gd name="connsiteX87" fmla="*/ 9313789 w 11161712"/>
              <a:gd name="connsiteY87" fmla="*/ 114386 h 1720659"/>
              <a:gd name="connsiteX88" fmla="*/ 10711425 w 11161712"/>
              <a:gd name="connsiteY88" fmla="*/ 791905 h 1720659"/>
              <a:gd name="connsiteX89" fmla="*/ 11064921 w 11161712"/>
              <a:gd name="connsiteY89" fmla="*/ 1022101 h 1720659"/>
              <a:gd name="connsiteX90" fmla="*/ 11161712 w 11161712"/>
              <a:gd name="connsiteY90" fmla="*/ 1090114 h 1720659"/>
              <a:gd name="connsiteX91" fmla="*/ 11161712 w 11161712"/>
              <a:gd name="connsiteY91" fmla="*/ 1206890 h 1720659"/>
              <a:gd name="connsiteX92" fmla="*/ 11064876 w 11161712"/>
              <a:gd name="connsiteY92" fmla="*/ 1138100 h 1720659"/>
              <a:gd name="connsiteX93" fmla="*/ 9272279 w 11161712"/>
              <a:gd name="connsiteY93" fmla="*/ 166416 h 1720659"/>
              <a:gd name="connsiteX94" fmla="*/ 9048766 w 11161712"/>
              <a:gd name="connsiteY94" fmla="*/ 84299 h 1720659"/>
              <a:gd name="connsiteX95" fmla="*/ 8797594 w 11161712"/>
              <a:gd name="connsiteY95" fmla="*/ 0 h 1720659"/>
              <a:gd name="connsiteX96" fmla="*/ 8817361 w 11161712"/>
              <a:gd name="connsiteY96" fmla="*/ 0 h 1720659"/>
              <a:gd name="connsiteX97" fmla="*/ 9026357 w 11161712"/>
              <a:gd name="connsiteY97" fmla="*/ 70008 h 1720659"/>
              <a:gd name="connsiteX98" fmla="*/ 9274401 w 11161712"/>
              <a:gd name="connsiteY98" fmla="*/ 160802 h 1720659"/>
              <a:gd name="connsiteX99" fmla="*/ 10689232 w 11161712"/>
              <a:gd name="connsiteY99" fmla="*/ 881888 h 1720659"/>
              <a:gd name="connsiteX100" fmla="*/ 10985012 w 11161712"/>
              <a:gd name="connsiteY100" fmla="*/ 1075962 h 1720659"/>
              <a:gd name="connsiteX101" fmla="*/ 11161712 w 11161712"/>
              <a:gd name="connsiteY101" fmla="*/ 1199657 h 1720659"/>
              <a:gd name="connsiteX102" fmla="*/ 6604887 w 11161712"/>
              <a:gd name="connsiteY102" fmla="*/ 1218072 h 1720659"/>
              <a:gd name="connsiteX103" fmla="*/ 6811576 w 11161712"/>
              <a:gd name="connsiteY103" fmla="*/ 1162898 h 1720659"/>
              <a:gd name="connsiteX104" fmla="*/ 6775194 w 11161712"/>
              <a:gd name="connsiteY104" fmla="*/ 1174308 h 1720659"/>
              <a:gd name="connsiteX105" fmla="*/ 6610475 w 11161712"/>
              <a:gd name="connsiteY105" fmla="*/ 1216927 h 1720659"/>
              <a:gd name="connsiteX106" fmla="*/ 6505290 w 11161712"/>
              <a:gd name="connsiteY106" fmla="*/ 1238479 h 1720659"/>
              <a:gd name="connsiteX107" fmla="*/ 6604887 w 11161712"/>
              <a:gd name="connsiteY107" fmla="*/ 1218072 h 1720659"/>
              <a:gd name="connsiteX108" fmla="*/ 6567794 w 11161712"/>
              <a:gd name="connsiteY108" fmla="*/ 1227974 h 1720659"/>
              <a:gd name="connsiteX109" fmla="*/ 6303984 w 11161712"/>
              <a:gd name="connsiteY109" fmla="*/ 1272312 h 1720659"/>
              <a:gd name="connsiteX110" fmla="*/ 6505290 w 11161712"/>
              <a:gd name="connsiteY110" fmla="*/ 1238479 h 1720659"/>
              <a:gd name="connsiteX111" fmla="*/ 6444237 w 11161712"/>
              <a:gd name="connsiteY111" fmla="*/ 1250988 h 1720659"/>
              <a:gd name="connsiteX112" fmla="*/ 6187424 w 11161712"/>
              <a:gd name="connsiteY112" fmla="*/ 1289864 h 1720659"/>
              <a:gd name="connsiteX113" fmla="*/ 6218540 w 11161712"/>
              <a:gd name="connsiteY113" fmla="*/ 1284656 h 1720659"/>
              <a:gd name="connsiteX114" fmla="*/ 6202120 w 11161712"/>
              <a:gd name="connsiteY114" fmla="*/ 1286379 h 1720659"/>
              <a:gd name="connsiteX115" fmla="*/ 6187424 w 11161712"/>
              <a:gd name="connsiteY115" fmla="*/ 1289864 h 1720659"/>
              <a:gd name="connsiteX116" fmla="*/ 6116433 w 11161712"/>
              <a:gd name="connsiteY116" fmla="*/ 1300446 h 1720659"/>
              <a:gd name="connsiteX117" fmla="*/ 6143058 w 11161712"/>
              <a:gd name="connsiteY117" fmla="*/ 1296688 h 1720659"/>
              <a:gd name="connsiteX118" fmla="*/ 6178773 w 11161712"/>
              <a:gd name="connsiteY118" fmla="*/ 1288709 h 1720659"/>
              <a:gd name="connsiteX119" fmla="*/ 6150196 w 11161712"/>
              <a:gd name="connsiteY119" fmla="*/ 1291334 h 1720659"/>
              <a:gd name="connsiteX120" fmla="*/ 6147761 w 11161712"/>
              <a:gd name="connsiteY120" fmla="*/ 1291543 h 1720659"/>
              <a:gd name="connsiteX121" fmla="*/ 6116433 w 11161712"/>
              <a:gd name="connsiteY121" fmla="*/ 1300446 h 1720659"/>
              <a:gd name="connsiteX122" fmla="*/ 6090797 w 11161712"/>
              <a:gd name="connsiteY122" fmla="*/ 1307353 h 1720659"/>
              <a:gd name="connsiteX123" fmla="*/ 6107049 w 11161712"/>
              <a:gd name="connsiteY123" fmla="*/ 1304141 h 1720659"/>
              <a:gd name="connsiteX124" fmla="*/ 6098922 w 11161712"/>
              <a:gd name="connsiteY124" fmla="*/ 1305191 h 1720659"/>
              <a:gd name="connsiteX125" fmla="*/ 6090797 w 11161712"/>
              <a:gd name="connsiteY125" fmla="*/ 1307353 h 1720659"/>
              <a:gd name="connsiteX126" fmla="*/ 6055187 w 11161712"/>
              <a:gd name="connsiteY126" fmla="*/ 1308151 h 1720659"/>
              <a:gd name="connsiteX127" fmla="*/ 6089936 w 11161712"/>
              <a:gd name="connsiteY127" fmla="*/ 1303931 h 1720659"/>
              <a:gd name="connsiteX128" fmla="*/ 6129515 w 11161712"/>
              <a:gd name="connsiteY128" fmla="*/ 1293055 h 1720659"/>
              <a:gd name="connsiteX129" fmla="*/ 6091595 w 11161712"/>
              <a:gd name="connsiteY129" fmla="*/ 1295932 h 1720659"/>
              <a:gd name="connsiteX130" fmla="*/ 6055187 w 11161712"/>
              <a:gd name="connsiteY130" fmla="*/ 1308151 h 1720659"/>
              <a:gd name="connsiteX131" fmla="*/ 5997614 w 11161712"/>
              <a:gd name="connsiteY131" fmla="*/ 1314199 h 1720659"/>
              <a:gd name="connsiteX132" fmla="*/ 6039272 w 11161712"/>
              <a:gd name="connsiteY132" fmla="*/ 1309936 h 1720659"/>
              <a:gd name="connsiteX133" fmla="*/ 6079565 w 11161712"/>
              <a:gd name="connsiteY133" fmla="*/ 1296729 h 1720659"/>
              <a:gd name="connsiteX134" fmla="*/ 6035555 w 11161712"/>
              <a:gd name="connsiteY134" fmla="*/ 1299354 h 1720659"/>
              <a:gd name="connsiteX135" fmla="*/ 5997614 w 11161712"/>
              <a:gd name="connsiteY135" fmla="*/ 1314199 h 1720659"/>
              <a:gd name="connsiteX136" fmla="*/ 5941029 w 11161712"/>
              <a:gd name="connsiteY136" fmla="*/ 1319028 h 1720659"/>
              <a:gd name="connsiteX137" fmla="*/ 5982308 w 11161712"/>
              <a:gd name="connsiteY137" fmla="*/ 1315627 h 1720659"/>
              <a:gd name="connsiteX138" fmla="*/ 6023041 w 11161712"/>
              <a:gd name="connsiteY138" fmla="*/ 1299963 h 1720659"/>
              <a:gd name="connsiteX139" fmla="*/ 5979368 w 11161712"/>
              <a:gd name="connsiteY139" fmla="*/ 1301832 h 1720659"/>
              <a:gd name="connsiteX140" fmla="*/ 5941029 w 11161712"/>
              <a:gd name="connsiteY140" fmla="*/ 1319028 h 1720659"/>
              <a:gd name="connsiteX141" fmla="*/ 6015104 w 11161712"/>
              <a:gd name="connsiteY141" fmla="*/ 1320791 h 1720659"/>
              <a:gd name="connsiteX142" fmla="*/ 6039544 w 11161712"/>
              <a:gd name="connsiteY142" fmla="*/ 1316719 h 1720659"/>
              <a:gd name="connsiteX143" fmla="*/ 6072530 w 11161712"/>
              <a:gd name="connsiteY143" fmla="*/ 1308509 h 1720659"/>
              <a:gd name="connsiteX144" fmla="*/ 6043912 w 11161712"/>
              <a:gd name="connsiteY144" fmla="*/ 1311826 h 1720659"/>
              <a:gd name="connsiteX145" fmla="*/ 6015104 w 11161712"/>
              <a:gd name="connsiteY145" fmla="*/ 1320791 h 1720659"/>
              <a:gd name="connsiteX146" fmla="*/ 5539427 w 11161712"/>
              <a:gd name="connsiteY146" fmla="*/ 1322450 h 1720659"/>
              <a:gd name="connsiteX147" fmla="*/ 5571552 w 11161712"/>
              <a:gd name="connsiteY147" fmla="*/ 1292824 h 1720659"/>
              <a:gd name="connsiteX148" fmla="*/ 5521077 w 11161712"/>
              <a:gd name="connsiteY148" fmla="*/ 1288415 h 1720659"/>
              <a:gd name="connsiteX149" fmla="*/ 5490442 w 11161712"/>
              <a:gd name="connsiteY149" fmla="*/ 1319490 h 1720659"/>
              <a:gd name="connsiteX150" fmla="*/ 5539427 w 11161712"/>
              <a:gd name="connsiteY150" fmla="*/ 1322450 h 1720659"/>
              <a:gd name="connsiteX151" fmla="*/ 5884611 w 11161712"/>
              <a:gd name="connsiteY151" fmla="*/ 1322640 h 1720659"/>
              <a:gd name="connsiteX152" fmla="*/ 5928179 w 11161712"/>
              <a:gd name="connsiteY152" fmla="*/ 1319952 h 1720659"/>
              <a:gd name="connsiteX153" fmla="*/ 5968304 w 11161712"/>
              <a:gd name="connsiteY153" fmla="*/ 1302231 h 1720659"/>
              <a:gd name="connsiteX154" fmla="*/ 5922447 w 11161712"/>
              <a:gd name="connsiteY154" fmla="*/ 1303428 h 1720659"/>
              <a:gd name="connsiteX155" fmla="*/ 5884611 w 11161712"/>
              <a:gd name="connsiteY155" fmla="*/ 1322640 h 1720659"/>
              <a:gd name="connsiteX156" fmla="*/ 5595635 w 11161712"/>
              <a:gd name="connsiteY156" fmla="*/ 1324970 h 1720659"/>
              <a:gd name="connsiteX157" fmla="*/ 5628957 w 11161712"/>
              <a:gd name="connsiteY157" fmla="*/ 1296897 h 1720659"/>
              <a:gd name="connsiteX158" fmla="*/ 5578859 w 11161712"/>
              <a:gd name="connsiteY158" fmla="*/ 1293370 h 1720659"/>
              <a:gd name="connsiteX159" fmla="*/ 5547196 w 11161712"/>
              <a:gd name="connsiteY159" fmla="*/ 1322870 h 1720659"/>
              <a:gd name="connsiteX160" fmla="*/ 5595635 w 11161712"/>
              <a:gd name="connsiteY160" fmla="*/ 1324970 h 1720659"/>
              <a:gd name="connsiteX161" fmla="*/ 5829117 w 11161712"/>
              <a:gd name="connsiteY161" fmla="*/ 1325138 h 1720659"/>
              <a:gd name="connsiteX162" fmla="*/ 5873882 w 11161712"/>
              <a:gd name="connsiteY162" fmla="*/ 1323207 h 1720659"/>
              <a:gd name="connsiteX163" fmla="*/ 5912977 w 11161712"/>
              <a:gd name="connsiteY163" fmla="*/ 1303616 h 1720659"/>
              <a:gd name="connsiteX164" fmla="*/ 5866113 w 11161712"/>
              <a:gd name="connsiteY164" fmla="*/ 1304057 h 1720659"/>
              <a:gd name="connsiteX165" fmla="*/ 5829117 w 11161712"/>
              <a:gd name="connsiteY165" fmla="*/ 1325138 h 1720659"/>
              <a:gd name="connsiteX166" fmla="*/ 5652514 w 11161712"/>
              <a:gd name="connsiteY166" fmla="*/ 1326586 h 1720659"/>
              <a:gd name="connsiteX167" fmla="*/ 5687013 w 11161712"/>
              <a:gd name="connsiteY167" fmla="*/ 1300110 h 1720659"/>
              <a:gd name="connsiteX168" fmla="*/ 5667633 w 11161712"/>
              <a:gd name="connsiteY168" fmla="*/ 1299165 h 1720659"/>
              <a:gd name="connsiteX169" fmla="*/ 5636389 w 11161712"/>
              <a:gd name="connsiteY169" fmla="*/ 1297381 h 1720659"/>
              <a:gd name="connsiteX170" fmla="*/ 5603656 w 11161712"/>
              <a:gd name="connsiteY170" fmla="*/ 1325264 h 1720659"/>
              <a:gd name="connsiteX171" fmla="*/ 5652514 w 11161712"/>
              <a:gd name="connsiteY171" fmla="*/ 1326586 h 1720659"/>
              <a:gd name="connsiteX172" fmla="*/ 5773435 w 11161712"/>
              <a:gd name="connsiteY172" fmla="*/ 1326650 h 1720659"/>
              <a:gd name="connsiteX173" fmla="*/ 5819102 w 11161712"/>
              <a:gd name="connsiteY173" fmla="*/ 1325494 h 1720659"/>
              <a:gd name="connsiteX174" fmla="*/ 5857063 w 11161712"/>
              <a:gd name="connsiteY174" fmla="*/ 1304100 h 1720659"/>
              <a:gd name="connsiteX175" fmla="*/ 5809401 w 11161712"/>
              <a:gd name="connsiteY175" fmla="*/ 1303806 h 1720659"/>
              <a:gd name="connsiteX176" fmla="*/ 5773435 w 11161712"/>
              <a:gd name="connsiteY176" fmla="*/ 1326650 h 1720659"/>
              <a:gd name="connsiteX177" fmla="*/ 5708408 w 11161712"/>
              <a:gd name="connsiteY177" fmla="*/ 1327175 h 1720659"/>
              <a:gd name="connsiteX178" fmla="*/ 5744060 w 11161712"/>
              <a:gd name="connsiteY178" fmla="*/ 1302357 h 1720659"/>
              <a:gd name="connsiteX179" fmla="*/ 5694676 w 11161712"/>
              <a:gd name="connsiteY179" fmla="*/ 1300487 h 1720659"/>
              <a:gd name="connsiteX180" fmla="*/ 5660851 w 11161712"/>
              <a:gd name="connsiteY180" fmla="*/ 1326712 h 1720659"/>
              <a:gd name="connsiteX181" fmla="*/ 5708408 w 11161712"/>
              <a:gd name="connsiteY181" fmla="*/ 1327175 h 1720659"/>
              <a:gd name="connsiteX182" fmla="*/ 5717269 w 11161712"/>
              <a:gd name="connsiteY182" fmla="*/ 1327196 h 1720659"/>
              <a:gd name="connsiteX183" fmla="*/ 5763943 w 11161712"/>
              <a:gd name="connsiteY183" fmla="*/ 1326818 h 1720659"/>
              <a:gd name="connsiteX184" fmla="*/ 5800750 w 11161712"/>
              <a:gd name="connsiteY184" fmla="*/ 1303680 h 1720659"/>
              <a:gd name="connsiteX185" fmla="*/ 5752165 w 11161712"/>
              <a:gd name="connsiteY185" fmla="*/ 1302609 h 1720659"/>
              <a:gd name="connsiteX186" fmla="*/ 5717269 w 11161712"/>
              <a:gd name="connsiteY186" fmla="*/ 1327196 h 1720659"/>
              <a:gd name="connsiteX187" fmla="*/ 5991714 w 11161712"/>
              <a:gd name="connsiteY187" fmla="*/ 1327742 h 1720659"/>
              <a:gd name="connsiteX188" fmla="*/ 5998139 w 11161712"/>
              <a:gd name="connsiteY188" fmla="*/ 1326313 h 1720659"/>
              <a:gd name="connsiteX189" fmla="*/ 5994905 w 11161712"/>
              <a:gd name="connsiteY189" fmla="*/ 1326818 h 1720659"/>
              <a:gd name="connsiteX190" fmla="*/ 5991714 w 11161712"/>
              <a:gd name="connsiteY190" fmla="*/ 1327742 h 1720659"/>
              <a:gd name="connsiteX191" fmla="*/ 5955012 w 11161712"/>
              <a:gd name="connsiteY191" fmla="*/ 1329779 h 1720659"/>
              <a:gd name="connsiteX192" fmla="*/ 5991063 w 11161712"/>
              <a:gd name="connsiteY192" fmla="*/ 1324550 h 1720659"/>
              <a:gd name="connsiteX193" fmla="*/ 6027429 w 11161712"/>
              <a:gd name="connsiteY193" fmla="*/ 1313611 h 1720659"/>
              <a:gd name="connsiteX194" fmla="*/ 5989090 w 11161712"/>
              <a:gd name="connsiteY194" fmla="*/ 1317412 h 1720659"/>
              <a:gd name="connsiteX195" fmla="*/ 5955012 w 11161712"/>
              <a:gd name="connsiteY195" fmla="*/ 1329779 h 1720659"/>
              <a:gd name="connsiteX196" fmla="*/ 5898510 w 11161712"/>
              <a:gd name="connsiteY196" fmla="*/ 1336854 h 1720659"/>
              <a:gd name="connsiteX197" fmla="*/ 5935338 w 11161712"/>
              <a:gd name="connsiteY197" fmla="*/ 1332360 h 1720659"/>
              <a:gd name="connsiteX198" fmla="*/ 5973763 w 11161712"/>
              <a:gd name="connsiteY198" fmla="*/ 1318775 h 1720659"/>
              <a:gd name="connsiteX199" fmla="*/ 5937647 w 11161712"/>
              <a:gd name="connsiteY199" fmla="*/ 1321715 h 1720659"/>
              <a:gd name="connsiteX200" fmla="*/ 5934289 w 11161712"/>
              <a:gd name="connsiteY200" fmla="*/ 1321925 h 1720659"/>
              <a:gd name="connsiteX201" fmla="*/ 5898510 w 11161712"/>
              <a:gd name="connsiteY201" fmla="*/ 1336854 h 1720659"/>
              <a:gd name="connsiteX202" fmla="*/ 5842870 w 11161712"/>
              <a:gd name="connsiteY202" fmla="*/ 1342502 h 1720659"/>
              <a:gd name="connsiteX203" fmla="*/ 5870942 w 11161712"/>
              <a:gd name="connsiteY203" fmla="*/ 1339815 h 1720659"/>
              <a:gd name="connsiteX204" fmla="*/ 5883036 w 11161712"/>
              <a:gd name="connsiteY204" fmla="*/ 1338512 h 1720659"/>
              <a:gd name="connsiteX205" fmla="*/ 5921523 w 11161712"/>
              <a:gd name="connsiteY205" fmla="*/ 1322807 h 1720659"/>
              <a:gd name="connsiteX206" fmla="*/ 5879173 w 11161712"/>
              <a:gd name="connsiteY206" fmla="*/ 1325306 h 1720659"/>
              <a:gd name="connsiteX207" fmla="*/ 5842870 w 11161712"/>
              <a:gd name="connsiteY207" fmla="*/ 1342502 h 1720659"/>
              <a:gd name="connsiteX208" fmla="*/ 5916841 w 11161712"/>
              <a:gd name="connsiteY208" fmla="*/ 1342754 h 1720659"/>
              <a:gd name="connsiteX209" fmla="*/ 5943632 w 11161712"/>
              <a:gd name="connsiteY209" fmla="*/ 1337694 h 1720659"/>
              <a:gd name="connsiteX210" fmla="*/ 5970570 w 11161712"/>
              <a:gd name="connsiteY210" fmla="*/ 1330387 h 1720659"/>
              <a:gd name="connsiteX211" fmla="*/ 5942079 w 11161712"/>
              <a:gd name="connsiteY211" fmla="*/ 1334271 h 1720659"/>
              <a:gd name="connsiteX212" fmla="*/ 5916841 w 11161712"/>
              <a:gd name="connsiteY212" fmla="*/ 1342754 h 1720659"/>
              <a:gd name="connsiteX213" fmla="*/ 5788300 w 11161712"/>
              <a:gd name="connsiteY213" fmla="*/ 1346932 h 1720659"/>
              <a:gd name="connsiteX214" fmla="*/ 5830083 w 11161712"/>
              <a:gd name="connsiteY214" fmla="*/ 1343657 h 1720659"/>
              <a:gd name="connsiteX215" fmla="*/ 5868317 w 11161712"/>
              <a:gd name="connsiteY215" fmla="*/ 1325873 h 1720659"/>
              <a:gd name="connsiteX216" fmla="*/ 5824456 w 11161712"/>
              <a:gd name="connsiteY216" fmla="*/ 1327699 h 1720659"/>
              <a:gd name="connsiteX217" fmla="*/ 5788300 w 11161712"/>
              <a:gd name="connsiteY217" fmla="*/ 1346932 h 1720659"/>
              <a:gd name="connsiteX218" fmla="*/ 5893724 w 11161712"/>
              <a:gd name="connsiteY218" fmla="*/ 1350187 h 1720659"/>
              <a:gd name="connsiteX219" fmla="*/ 5896809 w 11161712"/>
              <a:gd name="connsiteY219" fmla="*/ 1349473 h 1720659"/>
              <a:gd name="connsiteX220" fmla="*/ 5895109 w 11161712"/>
              <a:gd name="connsiteY220" fmla="*/ 1349746 h 1720659"/>
              <a:gd name="connsiteX221" fmla="*/ 5893724 w 11161712"/>
              <a:gd name="connsiteY221" fmla="*/ 1350187 h 1720659"/>
              <a:gd name="connsiteX222" fmla="*/ 5733730 w 11161712"/>
              <a:gd name="connsiteY222" fmla="*/ 1350292 h 1720659"/>
              <a:gd name="connsiteX223" fmla="*/ 5776815 w 11161712"/>
              <a:gd name="connsiteY223" fmla="*/ 1347730 h 1720659"/>
              <a:gd name="connsiteX224" fmla="*/ 5814419 w 11161712"/>
              <a:gd name="connsiteY224" fmla="*/ 1328035 h 1720659"/>
              <a:gd name="connsiteX225" fmla="*/ 5769382 w 11161712"/>
              <a:gd name="connsiteY225" fmla="*/ 1329127 h 1720659"/>
              <a:gd name="connsiteX226" fmla="*/ 5733730 w 11161712"/>
              <a:gd name="connsiteY226" fmla="*/ 1350292 h 1720659"/>
              <a:gd name="connsiteX227" fmla="*/ 5678886 w 11161712"/>
              <a:gd name="connsiteY227" fmla="*/ 1352581 h 1720659"/>
              <a:gd name="connsiteX228" fmla="*/ 5723126 w 11161712"/>
              <a:gd name="connsiteY228" fmla="*/ 1350817 h 1720659"/>
              <a:gd name="connsiteX229" fmla="*/ 5759912 w 11161712"/>
              <a:gd name="connsiteY229" fmla="*/ 1329274 h 1720659"/>
              <a:gd name="connsiteX230" fmla="*/ 5713741 w 11161712"/>
              <a:gd name="connsiteY230" fmla="*/ 1329589 h 1720659"/>
              <a:gd name="connsiteX231" fmla="*/ 5678886 w 11161712"/>
              <a:gd name="connsiteY231" fmla="*/ 1352581 h 1720659"/>
              <a:gd name="connsiteX232" fmla="*/ 5857735 w 11161712"/>
              <a:gd name="connsiteY232" fmla="*/ 1352749 h 1720659"/>
              <a:gd name="connsiteX233" fmla="*/ 5888243 w 11161712"/>
              <a:gd name="connsiteY233" fmla="*/ 1347794 h 1720659"/>
              <a:gd name="connsiteX234" fmla="*/ 5922320 w 11161712"/>
              <a:gd name="connsiteY234" fmla="*/ 1336771 h 1720659"/>
              <a:gd name="connsiteX235" fmla="*/ 5889271 w 11161712"/>
              <a:gd name="connsiteY235" fmla="*/ 1340570 h 1720659"/>
              <a:gd name="connsiteX236" fmla="*/ 5857735 w 11161712"/>
              <a:gd name="connsiteY236" fmla="*/ 1352749 h 1720659"/>
              <a:gd name="connsiteX237" fmla="*/ 5503986 w 11161712"/>
              <a:gd name="connsiteY237" fmla="*/ 1353148 h 1720659"/>
              <a:gd name="connsiteX238" fmla="*/ 5536887 w 11161712"/>
              <a:gd name="connsiteY238" fmla="*/ 1324718 h 1720659"/>
              <a:gd name="connsiteX239" fmla="*/ 5488154 w 11161712"/>
              <a:gd name="connsiteY239" fmla="*/ 1321715 h 1720659"/>
              <a:gd name="connsiteX240" fmla="*/ 5456722 w 11161712"/>
              <a:gd name="connsiteY240" fmla="*/ 1351572 h 1720659"/>
              <a:gd name="connsiteX241" fmla="*/ 5503986 w 11161712"/>
              <a:gd name="connsiteY241" fmla="*/ 1353148 h 1720659"/>
              <a:gd name="connsiteX242" fmla="*/ 5623518 w 11161712"/>
              <a:gd name="connsiteY242" fmla="*/ 1353861 h 1720659"/>
              <a:gd name="connsiteX243" fmla="*/ 5668997 w 11161712"/>
              <a:gd name="connsiteY243" fmla="*/ 1352895 h 1720659"/>
              <a:gd name="connsiteX244" fmla="*/ 5704881 w 11161712"/>
              <a:gd name="connsiteY244" fmla="*/ 1329547 h 1720659"/>
              <a:gd name="connsiteX245" fmla="*/ 5657764 w 11161712"/>
              <a:gd name="connsiteY245" fmla="*/ 1329064 h 1720659"/>
              <a:gd name="connsiteX246" fmla="*/ 5623518 w 11161712"/>
              <a:gd name="connsiteY246" fmla="*/ 1353861 h 1720659"/>
              <a:gd name="connsiteX247" fmla="*/ 5558891 w 11161712"/>
              <a:gd name="connsiteY247" fmla="*/ 1354050 h 1720659"/>
              <a:gd name="connsiteX248" fmla="*/ 5592801 w 11161712"/>
              <a:gd name="connsiteY248" fmla="*/ 1327279 h 1720659"/>
              <a:gd name="connsiteX249" fmla="*/ 5544656 w 11161712"/>
              <a:gd name="connsiteY249" fmla="*/ 1325117 h 1720659"/>
              <a:gd name="connsiteX250" fmla="*/ 5512258 w 11161712"/>
              <a:gd name="connsiteY250" fmla="*/ 1353336 h 1720659"/>
              <a:gd name="connsiteX251" fmla="*/ 5558891 w 11161712"/>
              <a:gd name="connsiteY251" fmla="*/ 1354050 h 1720659"/>
              <a:gd name="connsiteX252" fmla="*/ 5567479 w 11161712"/>
              <a:gd name="connsiteY252" fmla="*/ 1354114 h 1720659"/>
              <a:gd name="connsiteX253" fmla="*/ 5614491 w 11161712"/>
              <a:gd name="connsiteY253" fmla="*/ 1353966 h 1720659"/>
              <a:gd name="connsiteX254" fmla="*/ 5649387 w 11161712"/>
              <a:gd name="connsiteY254" fmla="*/ 1328896 h 1720659"/>
              <a:gd name="connsiteX255" fmla="*/ 5600864 w 11161712"/>
              <a:gd name="connsiteY255" fmla="*/ 1327552 h 1720659"/>
              <a:gd name="connsiteX256" fmla="*/ 5567479 w 11161712"/>
              <a:gd name="connsiteY256" fmla="*/ 1354114 h 1720659"/>
              <a:gd name="connsiteX257" fmla="*/ 5801716 w 11161712"/>
              <a:gd name="connsiteY257" fmla="*/ 1360664 h 1720659"/>
              <a:gd name="connsiteX258" fmla="*/ 5804403 w 11161712"/>
              <a:gd name="connsiteY258" fmla="*/ 1360328 h 1720659"/>
              <a:gd name="connsiteX259" fmla="*/ 5837410 w 11161712"/>
              <a:gd name="connsiteY259" fmla="*/ 1355772 h 1720659"/>
              <a:gd name="connsiteX260" fmla="*/ 5873378 w 11161712"/>
              <a:gd name="connsiteY260" fmla="*/ 1342272 h 1720659"/>
              <a:gd name="connsiteX261" fmla="*/ 5871215 w 11161712"/>
              <a:gd name="connsiteY261" fmla="*/ 1342502 h 1720659"/>
              <a:gd name="connsiteX262" fmla="*/ 5835396 w 11161712"/>
              <a:gd name="connsiteY262" fmla="*/ 1345883 h 1720659"/>
              <a:gd name="connsiteX263" fmla="*/ 5801716 w 11161712"/>
              <a:gd name="connsiteY263" fmla="*/ 1360664 h 1720659"/>
              <a:gd name="connsiteX264" fmla="*/ 5820971 w 11161712"/>
              <a:gd name="connsiteY264" fmla="*/ 1366040 h 1720659"/>
              <a:gd name="connsiteX265" fmla="*/ 5839594 w 11161712"/>
              <a:gd name="connsiteY265" fmla="*/ 1362260 h 1720659"/>
              <a:gd name="connsiteX266" fmla="*/ 5866700 w 11161712"/>
              <a:gd name="connsiteY266" fmla="*/ 1354407 h 1720659"/>
              <a:gd name="connsiteX267" fmla="*/ 5843877 w 11161712"/>
              <a:gd name="connsiteY267" fmla="*/ 1357872 h 1720659"/>
              <a:gd name="connsiteX268" fmla="*/ 5820971 w 11161712"/>
              <a:gd name="connsiteY268" fmla="*/ 1366040 h 1720659"/>
              <a:gd name="connsiteX269" fmla="*/ 5748049 w 11161712"/>
              <a:gd name="connsiteY269" fmla="*/ 1366963 h 1720659"/>
              <a:gd name="connsiteX270" fmla="*/ 5786305 w 11161712"/>
              <a:gd name="connsiteY270" fmla="*/ 1362595 h 1720659"/>
              <a:gd name="connsiteX271" fmla="*/ 5822713 w 11161712"/>
              <a:gd name="connsiteY271" fmla="*/ 1346975 h 1720659"/>
              <a:gd name="connsiteX272" fmla="*/ 5782232 w 11161712"/>
              <a:gd name="connsiteY272" fmla="*/ 1350061 h 1720659"/>
              <a:gd name="connsiteX273" fmla="*/ 5748049 w 11161712"/>
              <a:gd name="connsiteY273" fmla="*/ 1366963 h 1720659"/>
              <a:gd name="connsiteX274" fmla="*/ 5694550 w 11161712"/>
              <a:gd name="connsiteY274" fmla="*/ 1372065 h 1720659"/>
              <a:gd name="connsiteX275" fmla="*/ 5734591 w 11161712"/>
              <a:gd name="connsiteY275" fmla="*/ 1368349 h 1720659"/>
              <a:gd name="connsiteX276" fmla="*/ 5770684 w 11161712"/>
              <a:gd name="connsiteY276" fmla="*/ 1350817 h 1720659"/>
              <a:gd name="connsiteX277" fmla="*/ 5728606 w 11161712"/>
              <a:gd name="connsiteY277" fmla="*/ 1353252 h 1720659"/>
              <a:gd name="connsiteX278" fmla="*/ 5694550 w 11161712"/>
              <a:gd name="connsiteY278" fmla="*/ 1372065 h 1720659"/>
              <a:gd name="connsiteX279" fmla="*/ 5640842 w 11161712"/>
              <a:gd name="connsiteY279" fmla="*/ 1376076 h 1720659"/>
              <a:gd name="connsiteX280" fmla="*/ 5682288 w 11161712"/>
              <a:gd name="connsiteY280" fmla="*/ 1373094 h 1720659"/>
              <a:gd name="connsiteX281" fmla="*/ 5717898 w 11161712"/>
              <a:gd name="connsiteY281" fmla="*/ 1353735 h 1720659"/>
              <a:gd name="connsiteX282" fmla="*/ 5674456 w 11161712"/>
              <a:gd name="connsiteY282" fmla="*/ 1355436 h 1720659"/>
              <a:gd name="connsiteX283" fmla="*/ 5640842 w 11161712"/>
              <a:gd name="connsiteY283" fmla="*/ 1376076 h 1720659"/>
              <a:gd name="connsiteX284" fmla="*/ 5762138 w 11161712"/>
              <a:gd name="connsiteY284" fmla="*/ 1376894 h 1720659"/>
              <a:gd name="connsiteX285" fmla="*/ 5791533 w 11161712"/>
              <a:gd name="connsiteY285" fmla="*/ 1371688 h 1720659"/>
              <a:gd name="connsiteX286" fmla="*/ 5823427 w 11161712"/>
              <a:gd name="connsiteY286" fmla="*/ 1360790 h 1720659"/>
              <a:gd name="connsiteX287" fmla="*/ 5804782 w 11161712"/>
              <a:gd name="connsiteY287" fmla="*/ 1363288 h 1720659"/>
              <a:gd name="connsiteX288" fmla="*/ 5791680 w 11161712"/>
              <a:gd name="connsiteY288" fmla="*/ 1364905 h 1720659"/>
              <a:gd name="connsiteX289" fmla="*/ 5762138 w 11161712"/>
              <a:gd name="connsiteY289" fmla="*/ 1376894 h 1720659"/>
              <a:gd name="connsiteX290" fmla="*/ 5586480 w 11161712"/>
              <a:gd name="connsiteY290" fmla="*/ 1379057 h 1720659"/>
              <a:gd name="connsiteX291" fmla="*/ 5629544 w 11161712"/>
              <a:gd name="connsiteY291" fmla="*/ 1376790 h 1720659"/>
              <a:gd name="connsiteX292" fmla="*/ 5664484 w 11161712"/>
              <a:gd name="connsiteY292" fmla="*/ 1355709 h 1720659"/>
              <a:gd name="connsiteX293" fmla="*/ 5619591 w 11161712"/>
              <a:gd name="connsiteY293" fmla="*/ 1356633 h 1720659"/>
              <a:gd name="connsiteX294" fmla="*/ 5586480 w 11161712"/>
              <a:gd name="connsiteY294" fmla="*/ 1379057 h 1720659"/>
              <a:gd name="connsiteX295" fmla="*/ 5531575 w 11161712"/>
              <a:gd name="connsiteY295" fmla="*/ 1380926 h 1720659"/>
              <a:gd name="connsiteX296" fmla="*/ 5576381 w 11161712"/>
              <a:gd name="connsiteY296" fmla="*/ 1379456 h 1720659"/>
              <a:gd name="connsiteX297" fmla="*/ 5610522 w 11161712"/>
              <a:gd name="connsiteY297" fmla="*/ 1356695 h 1720659"/>
              <a:gd name="connsiteX298" fmla="*/ 5563993 w 11161712"/>
              <a:gd name="connsiteY298" fmla="*/ 1356801 h 1720659"/>
              <a:gd name="connsiteX299" fmla="*/ 5531575 w 11161712"/>
              <a:gd name="connsiteY299" fmla="*/ 1380926 h 1720659"/>
              <a:gd name="connsiteX300" fmla="*/ 5477488 w 11161712"/>
              <a:gd name="connsiteY300" fmla="*/ 1381724 h 1720659"/>
              <a:gd name="connsiteX301" fmla="*/ 5522042 w 11161712"/>
              <a:gd name="connsiteY301" fmla="*/ 1381157 h 1720659"/>
              <a:gd name="connsiteX302" fmla="*/ 5555363 w 11161712"/>
              <a:gd name="connsiteY302" fmla="*/ 1356717 h 1720659"/>
              <a:gd name="connsiteX303" fmla="*/ 5509130 w 11161712"/>
              <a:gd name="connsiteY303" fmla="*/ 1355961 h 1720659"/>
              <a:gd name="connsiteX304" fmla="*/ 5477488 w 11161712"/>
              <a:gd name="connsiteY304" fmla="*/ 1381724 h 1720659"/>
              <a:gd name="connsiteX305" fmla="*/ 5468438 w 11161712"/>
              <a:gd name="connsiteY305" fmla="*/ 1381766 h 1720659"/>
              <a:gd name="connsiteX306" fmla="*/ 5500814 w 11161712"/>
              <a:gd name="connsiteY306" fmla="*/ 1355751 h 1720659"/>
              <a:gd name="connsiteX307" fmla="*/ 5453929 w 11161712"/>
              <a:gd name="connsiteY307" fmla="*/ 1354134 h 1720659"/>
              <a:gd name="connsiteX308" fmla="*/ 5423086 w 11161712"/>
              <a:gd name="connsiteY308" fmla="*/ 1381534 h 1720659"/>
              <a:gd name="connsiteX309" fmla="*/ 5468438 w 11161712"/>
              <a:gd name="connsiteY309" fmla="*/ 1381766 h 1720659"/>
              <a:gd name="connsiteX310" fmla="*/ 5708471 w 11161712"/>
              <a:gd name="connsiteY310" fmla="*/ 1385209 h 1720659"/>
              <a:gd name="connsiteX311" fmla="*/ 5737846 w 11161712"/>
              <a:gd name="connsiteY311" fmla="*/ 1380842 h 1720659"/>
              <a:gd name="connsiteX312" fmla="*/ 5742086 w 11161712"/>
              <a:gd name="connsiteY312" fmla="*/ 1380149 h 1720659"/>
              <a:gd name="connsiteX313" fmla="*/ 5775869 w 11161712"/>
              <a:gd name="connsiteY313" fmla="*/ 1366858 h 1720659"/>
              <a:gd name="connsiteX314" fmla="*/ 5739924 w 11161712"/>
              <a:gd name="connsiteY314" fmla="*/ 1370805 h 1720659"/>
              <a:gd name="connsiteX315" fmla="*/ 5708471 w 11161712"/>
              <a:gd name="connsiteY315" fmla="*/ 1385209 h 1720659"/>
              <a:gd name="connsiteX316" fmla="*/ 5727262 w 11161712"/>
              <a:gd name="connsiteY316" fmla="*/ 1390185 h 1720659"/>
              <a:gd name="connsiteX317" fmla="*/ 5745887 w 11161712"/>
              <a:gd name="connsiteY317" fmla="*/ 1386070 h 1720659"/>
              <a:gd name="connsiteX318" fmla="*/ 5768604 w 11161712"/>
              <a:gd name="connsiteY318" fmla="*/ 1379120 h 1720659"/>
              <a:gd name="connsiteX319" fmla="*/ 5747357 w 11161712"/>
              <a:gd name="connsiteY319" fmla="*/ 1382626 h 1720659"/>
              <a:gd name="connsiteX320" fmla="*/ 5727262 w 11161712"/>
              <a:gd name="connsiteY320" fmla="*/ 1390185 h 1720659"/>
              <a:gd name="connsiteX321" fmla="*/ 5655496 w 11161712"/>
              <a:gd name="connsiteY321" fmla="*/ 1392180 h 1720659"/>
              <a:gd name="connsiteX322" fmla="*/ 5691989 w 11161712"/>
              <a:gd name="connsiteY322" fmla="*/ 1387519 h 1720659"/>
              <a:gd name="connsiteX323" fmla="*/ 5726423 w 11161712"/>
              <a:gd name="connsiteY323" fmla="*/ 1372128 h 1720659"/>
              <a:gd name="connsiteX324" fmla="*/ 5687789 w 11161712"/>
              <a:gd name="connsiteY324" fmla="*/ 1375634 h 1720659"/>
              <a:gd name="connsiteX325" fmla="*/ 5655496 w 11161712"/>
              <a:gd name="connsiteY325" fmla="*/ 1392180 h 1720659"/>
              <a:gd name="connsiteX326" fmla="*/ 5602795 w 11161712"/>
              <a:gd name="connsiteY326" fmla="*/ 1397912 h 1720659"/>
              <a:gd name="connsiteX327" fmla="*/ 5641198 w 11161712"/>
              <a:gd name="connsiteY327" fmla="*/ 1393860 h 1720659"/>
              <a:gd name="connsiteX328" fmla="*/ 5675611 w 11161712"/>
              <a:gd name="connsiteY328" fmla="*/ 1376600 h 1720659"/>
              <a:gd name="connsiteX329" fmla="*/ 5635192 w 11161712"/>
              <a:gd name="connsiteY329" fmla="*/ 1379414 h 1720659"/>
              <a:gd name="connsiteX330" fmla="*/ 5602795 w 11161712"/>
              <a:gd name="connsiteY330" fmla="*/ 1397912 h 1720659"/>
              <a:gd name="connsiteX331" fmla="*/ 5670404 w 11161712"/>
              <a:gd name="connsiteY331" fmla="*/ 1401503 h 1720659"/>
              <a:gd name="connsiteX332" fmla="*/ 5671286 w 11161712"/>
              <a:gd name="connsiteY332" fmla="*/ 1401356 h 1720659"/>
              <a:gd name="connsiteX333" fmla="*/ 5697657 w 11161712"/>
              <a:gd name="connsiteY333" fmla="*/ 1396316 h 1720659"/>
              <a:gd name="connsiteX334" fmla="*/ 5727053 w 11161712"/>
              <a:gd name="connsiteY334" fmla="*/ 1385776 h 1720659"/>
              <a:gd name="connsiteX335" fmla="*/ 5697490 w 11161712"/>
              <a:gd name="connsiteY335" fmla="*/ 1390059 h 1720659"/>
              <a:gd name="connsiteX336" fmla="*/ 5670404 w 11161712"/>
              <a:gd name="connsiteY336" fmla="*/ 1401503 h 1720659"/>
              <a:gd name="connsiteX337" fmla="*/ 5549316 w 11161712"/>
              <a:gd name="connsiteY337" fmla="*/ 1402531 h 1720659"/>
              <a:gd name="connsiteX338" fmla="*/ 5589883 w 11161712"/>
              <a:gd name="connsiteY338" fmla="*/ 1399129 h 1720659"/>
              <a:gd name="connsiteX339" fmla="*/ 5623834 w 11161712"/>
              <a:gd name="connsiteY339" fmla="*/ 1380128 h 1720659"/>
              <a:gd name="connsiteX340" fmla="*/ 5581568 w 11161712"/>
              <a:gd name="connsiteY340" fmla="*/ 1382227 h 1720659"/>
              <a:gd name="connsiteX341" fmla="*/ 5555427 w 11161712"/>
              <a:gd name="connsiteY341" fmla="*/ 1398815 h 1720659"/>
              <a:gd name="connsiteX342" fmla="*/ 5549316 w 11161712"/>
              <a:gd name="connsiteY342" fmla="*/ 1402531 h 1720659"/>
              <a:gd name="connsiteX343" fmla="*/ 5495377 w 11161712"/>
              <a:gd name="connsiteY343" fmla="*/ 1406059 h 1720659"/>
              <a:gd name="connsiteX344" fmla="*/ 5537958 w 11161712"/>
              <a:gd name="connsiteY344" fmla="*/ 1403392 h 1720659"/>
              <a:gd name="connsiteX345" fmla="*/ 5571469 w 11161712"/>
              <a:gd name="connsiteY345" fmla="*/ 1382626 h 1720659"/>
              <a:gd name="connsiteX346" fmla="*/ 5527208 w 11161712"/>
              <a:gd name="connsiteY346" fmla="*/ 1384033 h 1720659"/>
              <a:gd name="connsiteX347" fmla="*/ 5495377 w 11161712"/>
              <a:gd name="connsiteY347" fmla="*/ 1406059 h 1720659"/>
              <a:gd name="connsiteX348" fmla="*/ 5442360 w 11161712"/>
              <a:gd name="connsiteY348" fmla="*/ 1408431 h 1720659"/>
              <a:gd name="connsiteX349" fmla="*/ 5484921 w 11161712"/>
              <a:gd name="connsiteY349" fmla="*/ 1406605 h 1720659"/>
              <a:gd name="connsiteX350" fmla="*/ 5517759 w 11161712"/>
              <a:gd name="connsiteY350" fmla="*/ 1384202 h 1720659"/>
              <a:gd name="connsiteX351" fmla="*/ 5473645 w 11161712"/>
              <a:gd name="connsiteY351" fmla="*/ 1384727 h 1720659"/>
              <a:gd name="connsiteX352" fmla="*/ 5442360 w 11161712"/>
              <a:gd name="connsiteY352" fmla="*/ 1408431 h 1720659"/>
              <a:gd name="connsiteX353" fmla="*/ 5389029 w 11161712"/>
              <a:gd name="connsiteY353" fmla="*/ 1409754 h 1720659"/>
              <a:gd name="connsiteX354" fmla="*/ 5432513 w 11161712"/>
              <a:gd name="connsiteY354" fmla="*/ 1408746 h 1720659"/>
              <a:gd name="connsiteX355" fmla="*/ 5464575 w 11161712"/>
              <a:gd name="connsiteY355" fmla="*/ 1384768 h 1720659"/>
              <a:gd name="connsiteX356" fmla="*/ 5419642 w 11161712"/>
              <a:gd name="connsiteY356" fmla="*/ 1384454 h 1720659"/>
              <a:gd name="connsiteX357" fmla="*/ 5389029 w 11161712"/>
              <a:gd name="connsiteY357" fmla="*/ 1409754 h 1720659"/>
              <a:gd name="connsiteX358" fmla="*/ 5617220 w 11161712"/>
              <a:gd name="connsiteY358" fmla="*/ 1410489 h 1720659"/>
              <a:gd name="connsiteX359" fmla="*/ 5648988 w 11161712"/>
              <a:gd name="connsiteY359" fmla="*/ 1405282 h 1720659"/>
              <a:gd name="connsiteX360" fmla="*/ 5680797 w 11161712"/>
              <a:gd name="connsiteY360" fmla="*/ 1392306 h 1720659"/>
              <a:gd name="connsiteX361" fmla="*/ 5646740 w 11161712"/>
              <a:gd name="connsiteY361" fmla="*/ 1396505 h 1720659"/>
              <a:gd name="connsiteX362" fmla="*/ 5617220 w 11161712"/>
              <a:gd name="connsiteY362" fmla="*/ 1410489 h 1720659"/>
              <a:gd name="connsiteX363" fmla="*/ 5637062 w 11161712"/>
              <a:gd name="connsiteY363" fmla="*/ 1414772 h 1720659"/>
              <a:gd name="connsiteX364" fmla="*/ 5652767 w 11161712"/>
              <a:gd name="connsiteY364" fmla="*/ 1411097 h 1720659"/>
              <a:gd name="connsiteX365" fmla="*/ 5672462 w 11161712"/>
              <a:gd name="connsiteY365" fmla="*/ 1404777 h 1720659"/>
              <a:gd name="connsiteX366" fmla="*/ 5671936 w 11161712"/>
              <a:gd name="connsiteY366" fmla="*/ 1404883 h 1720659"/>
              <a:gd name="connsiteX367" fmla="*/ 5654257 w 11161712"/>
              <a:gd name="connsiteY367" fmla="*/ 1408032 h 1720659"/>
              <a:gd name="connsiteX368" fmla="*/ 5637062 w 11161712"/>
              <a:gd name="connsiteY368" fmla="*/ 1414772 h 1720659"/>
              <a:gd name="connsiteX369" fmla="*/ 5565128 w 11161712"/>
              <a:gd name="connsiteY369" fmla="*/ 1417985 h 1720659"/>
              <a:gd name="connsiteX370" fmla="*/ 5599667 w 11161712"/>
              <a:gd name="connsiteY370" fmla="*/ 1413155 h 1720659"/>
              <a:gd name="connsiteX371" fmla="*/ 5632231 w 11161712"/>
              <a:gd name="connsiteY371" fmla="*/ 1398143 h 1720659"/>
              <a:gd name="connsiteX372" fmla="*/ 5595635 w 11161712"/>
              <a:gd name="connsiteY372" fmla="*/ 1401880 h 1720659"/>
              <a:gd name="connsiteX373" fmla="*/ 5565128 w 11161712"/>
              <a:gd name="connsiteY373" fmla="*/ 1417985 h 1720659"/>
              <a:gd name="connsiteX374" fmla="*/ 5512216 w 11161712"/>
              <a:gd name="connsiteY374" fmla="*/ 1424368 h 1720659"/>
              <a:gd name="connsiteX375" fmla="*/ 5549653 w 11161712"/>
              <a:gd name="connsiteY375" fmla="*/ 1420000 h 1720659"/>
              <a:gd name="connsiteX376" fmla="*/ 5582428 w 11161712"/>
              <a:gd name="connsiteY376" fmla="*/ 1403098 h 1720659"/>
              <a:gd name="connsiteX377" fmla="*/ 5543081 w 11161712"/>
              <a:gd name="connsiteY377" fmla="*/ 1406311 h 1720659"/>
              <a:gd name="connsiteX378" fmla="*/ 5512216 w 11161712"/>
              <a:gd name="connsiteY378" fmla="*/ 1424368 h 1720659"/>
              <a:gd name="connsiteX379" fmla="*/ 5580622 w 11161712"/>
              <a:gd name="connsiteY379" fmla="*/ 1426719 h 1720659"/>
              <a:gd name="connsiteX380" fmla="*/ 5604726 w 11161712"/>
              <a:gd name="connsiteY380" fmla="*/ 1421848 h 1720659"/>
              <a:gd name="connsiteX381" fmla="*/ 5605650 w 11161712"/>
              <a:gd name="connsiteY381" fmla="*/ 1421659 h 1720659"/>
              <a:gd name="connsiteX382" fmla="*/ 5632442 w 11161712"/>
              <a:gd name="connsiteY382" fmla="*/ 1411707 h 1720659"/>
              <a:gd name="connsiteX383" fmla="*/ 5605104 w 11161712"/>
              <a:gd name="connsiteY383" fmla="*/ 1415990 h 1720659"/>
              <a:gd name="connsiteX384" fmla="*/ 5580622 w 11161712"/>
              <a:gd name="connsiteY384" fmla="*/ 1426719 h 1720659"/>
              <a:gd name="connsiteX385" fmla="*/ 5459157 w 11161712"/>
              <a:gd name="connsiteY385" fmla="*/ 1429511 h 1720659"/>
              <a:gd name="connsiteX386" fmla="*/ 5499072 w 11161712"/>
              <a:gd name="connsiteY386" fmla="*/ 1425753 h 1720659"/>
              <a:gd name="connsiteX387" fmla="*/ 5531659 w 11161712"/>
              <a:gd name="connsiteY387" fmla="*/ 1407130 h 1720659"/>
              <a:gd name="connsiteX388" fmla="*/ 5490044 w 11161712"/>
              <a:gd name="connsiteY388" fmla="*/ 1409649 h 1720659"/>
              <a:gd name="connsiteX389" fmla="*/ 5487062 w 11161712"/>
              <a:gd name="connsiteY389" fmla="*/ 1411643 h 1720659"/>
              <a:gd name="connsiteX390" fmla="*/ 5459157 w 11161712"/>
              <a:gd name="connsiteY390" fmla="*/ 1429511 h 1720659"/>
              <a:gd name="connsiteX391" fmla="*/ 5407086 w 11161712"/>
              <a:gd name="connsiteY391" fmla="*/ 1433438 h 1720659"/>
              <a:gd name="connsiteX392" fmla="*/ 5447232 w 11161712"/>
              <a:gd name="connsiteY392" fmla="*/ 1430520 h 1720659"/>
              <a:gd name="connsiteX393" fmla="*/ 5479420 w 11161712"/>
              <a:gd name="connsiteY393" fmla="*/ 1410195 h 1720659"/>
              <a:gd name="connsiteX394" fmla="*/ 5437552 w 11161712"/>
              <a:gd name="connsiteY394" fmla="*/ 1411959 h 1720659"/>
              <a:gd name="connsiteX395" fmla="*/ 5419705 w 11161712"/>
              <a:gd name="connsiteY395" fmla="*/ 1424725 h 1720659"/>
              <a:gd name="connsiteX396" fmla="*/ 5407086 w 11161712"/>
              <a:gd name="connsiteY396" fmla="*/ 1433438 h 1720659"/>
              <a:gd name="connsiteX397" fmla="*/ 5354742 w 11161712"/>
              <a:gd name="connsiteY397" fmla="*/ 1436294 h 1720659"/>
              <a:gd name="connsiteX398" fmla="*/ 5396021 w 11161712"/>
              <a:gd name="connsiteY398" fmla="*/ 1434131 h 1720659"/>
              <a:gd name="connsiteX399" fmla="*/ 5427642 w 11161712"/>
              <a:gd name="connsiteY399" fmla="*/ 1412232 h 1720659"/>
              <a:gd name="connsiteX400" fmla="*/ 5384767 w 11161712"/>
              <a:gd name="connsiteY400" fmla="*/ 1413155 h 1720659"/>
              <a:gd name="connsiteX401" fmla="*/ 5354742 w 11161712"/>
              <a:gd name="connsiteY401" fmla="*/ 1436294 h 1720659"/>
              <a:gd name="connsiteX402" fmla="*/ 5527858 w 11161712"/>
              <a:gd name="connsiteY402" fmla="*/ 1436377 h 1720659"/>
              <a:gd name="connsiteX403" fmla="*/ 5557716 w 11161712"/>
              <a:gd name="connsiteY403" fmla="*/ 1431066 h 1720659"/>
              <a:gd name="connsiteX404" fmla="*/ 5587300 w 11161712"/>
              <a:gd name="connsiteY404" fmla="*/ 1418614 h 1720659"/>
              <a:gd name="connsiteX405" fmla="*/ 5555427 w 11161712"/>
              <a:gd name="connsiteY405" fmla="*/ 1422919 h 1720659"/>
              <a:gd name="connsiteX406" fmla="*/ 5527858 w 11161712"/>
              <a:gd name="connsiteY406" fmla="*/ 1436377 h 1720659"/>
              <a:gd name="connsiteX407" fmla="*/ 5548792 w 11161712"/>
              <a:gd name="connsiteY407" fmla="*/ 1439821 h 1720659"/>
              <a:gd name="connsiteX408" fmla="*/ 5561453 w 11161712"/>
              <a:gd name="connsiteY408" fmla="*/ 1436735 h 1720659"/>
              <a:gd name="connsiteX409" fmla="*/ 5578565 w 11161712"/>
              <a:gd name="connsiteY409" fmla="*/ 1431087 h 1720659"/>
              <a:gd name="connsiteX410" fmla="*/ 5563195 w 11161712"/>
              <a:gd name="connsiteY410" fmla="*/ 1434005 h 1720659"/>
              <a:gd name="connsiteX411" fmla="*/ 5548792 w 11161712"/>
              <a:gd name="connsiteY411" fmla="*/ 1439821 h 1720659"/>
              <a:gd name="connsiteX412" fmla="*/ 5475031 w 11161712"/>
              <a:gd name="connsiteY412" fmla="*/ 1444672 h 1720659"/>
              <a:gd name="connsiteX413" fmla="*/ 5508689 w 11161712"/>
              <a:gd name="connsiteY413" fmla="*/ 1439548 h 1720659"/>
              <a:gd name="connsiteX414" fmla="*/ 5539869 w 11161712"/>
              <a:gd name="connsiteY414" fmla="*/ 1424851 h 1720659"/>
              <a:gd name="connsiteX415" fmla="*/ 5504280 w 11161712"/>
              <a:gd name="connsiteY415" fmla="*/ 1428861 h 1720659"/>
              <a:gd name="connsiteX416" fmla="*/ 5475031 w 11161712"/>
              <a:gd name="connsiteY416" fmla="*/ 1444672 h 1720659"/>
              <a:gd name="connsiteX417" fmla="*/ 5422329 w 11161712"/>
              <a:gd name="connsiteY417" fmla="*/ 1451684 h 1720659"/>
              <a:gd name="connsiteX418" fmla="*/ 5459157 w 11161712"/>
              <a:gd name="connsiteY418" fmla="*/ 1446918 h 1720659"/>
              <a:gd name="connsiteX419" fmla="*/ 5490883 w 11161712"/>
              <a:gd name="connsiteY419" fmla="*/ 1430247 h 1720659"/>
              <a:gd name="connsiteX420" fmla="*/ 5452312 w 11161712"/>
              <a:gd name="connsiteY420" fmla="*/ 1433795 h 1720659"/>
              <a:gd name="connsiteX421" fmla="*/ 5422329 w 11161712"/>
              <a:gd name="connsiteY421" fmla="*/ 1451684 h 1720659"/>
              <a:gd name="connsiteX422" fmla="*/ 5492752 w 11161712"/>
              <a:gd name="connsiteY422" fmla="*/ 1452377 h 1720659"/>
              <a:gd name="connsiteX423" fmla="*/ 5515324 w 11161712"/>
              <a:gd name="connsiteY423" fmla="*/ 1447548 h 1720659"/>
              <a:gd name="connsiteX424" fmla="*/ 5539848 w 11161712"/>
              <a:gd name="connsiteY424" fmla="*/ 1438205 h 1720659"/>
              <a:gd name="connsiteX425" fmla="*/ 5514904 w 11161712"/>
              <a:gd name="connsiteY425" fmla="*/ 1442424 h 1720659"/>
              <a:gd name="connsiteX426" fmla="*/ 5492752 w 11161712"/>
              <a:gd name="connsiteY426" fmla="*/ 1452377 h 1720659"/>
              <a:gd name="connsiteX427" fmla="*/ 5370867 w 11161712"/>
              <a:gd name="connsiteY427" fmla="*/ 1457312 h 1720659"/>
              <a:gd name="connsiteX428" fmla="*/ 5408241 w 11161712"/>
              <a:gd name="connsiteY428" fmla="*/ 1453364 h 1720659"/>
              <a:gd name="connsiteX429" fmla="*/ 5440156 w 11161712"/>
              <a:gd name="connsiteY429" fmla="*/ 1434782 h 1720659"/>
              <a:gd name="connsiteX430" fmla="*/ 5401039 w 11161712"/>
              <a:gd name="connsiteY430" fmla="*/ 1437554 h 1720659"/>
              <a:gd name="connsiteX431" fmla="*/ 5370867 w 11161712"/>
              <a:gd name="connsiteY431" fmla="*/ 1457312 h 1720659"/>
              <a:gd name="connsiteX432" fmla="*/ 5319236 w 11161712"/>
              <a:gd name="connsiteY432" fmla="*/ 1461804 h 1720659"/>
              <a:gd name="connsiteX433" fmla="*/ 5358101 w 11161712"/>
              <a:gd name="connsiteY433" fmla="*/ 1458529 h 1720659"/>
              <a:gd name="connsiteX434" fmla="*/ 5389848 w 11161712"/>
              <a:gd name="connsiteY434" fmla="*/ 1438225 h 1720659"/>
              <a:gd name="connsiteX435" fmla="*/ 5349304 w 11161712"/>
              <a:gd name="connsiteY435" fmla="*/ 1440304 h 1720659"/>
              <a:gd name="connsiteX436" fmla="*/ 5319236 w 11161712"/>
              <a:gd name="connsiteY436" fmla="*/ 1461804 h 1720659"/>
              <a:gd name="connsiteX437" fmla="*/ 5439127 w 11161712"/>
              <a:gd name="connsiteY437" fmla="*/ 1462834 h 1720659"/>
              <a:gd name="connsiteX438" fmla="*/ 5467808 w 11161712"/>
              <a:gd name="connsiteY438" fmla="*/ 1457417 h 1720659"/>
              <a:gd name="connsiteX439" fmla="*/ 5495482 w 11161712"/>
              <a:gd name="connsiteY439" fmla="*/ 1445491 h 1720659"/>
              <a:gd name="connsiteX440" fmla="*/ 5464952 w 11161712"/>
              <a:gd name="connsiteY440" fmla="*/ 1449921 h 1720659"/>
              <a:gd name="connsiteX441" fmla="*/ 5439127 w 11161712"/>
              <a:gd name="connsiteY441" fmla="*/ 1462834 h 1720659"/>
              <a:gd name="connsiteX442" fmla="*/ 5462770 w 11161712"/>
              <a:gd name="connsiteY442" fmla="*/ 1465122 h 1720659"/>
              <a:gd name="connsiteX443" fmla="*/ 5471588 w 11161712"/>
              <a:gd name="connsiteY443" fmla="*/ 1462896 h 1720659"/>
              <a:gd name="connsiteX444" fmla="*/ 5472028 w 11161712"/>
              <a:gd name="connsiteY444" fmla="*/ 1462770 h 1720659"/>
              <a:gd name="connsiteX445" fmla="*/ 5485802 w 11161712"/>
              <a:gd name="connsiteY445" fmla="*/ 1458110 h 1720659"/>
              <a:gd name="connsiteX446" fmla="*/ 5473772 w 11161712"/>
              <a:gd name="connsiteY446" fmla="*/ 1460524 h 1720659"/>
              <a:gd name="connsiteX447" fmla="*/ 5462770 w 11161712"/>
              <a:gd name="connsiteY447" fmla="*/ 1465122 h 1720659"/>
              <a:gd name="connsiteX448" fmla="*/ 5386531 w 11161712"/>
              <a:gd name="connsiteY448" fmla="*/ 1471631 h 1720659"/>
              <a:gd name="connsiteX449" fmla="*/ 5419432 w 11161712"/>
              <a:gd name="connsiteY449" fmla="*/ 1466298 h 1720659"/>
              <a:gd name="connsiteX450" fmla="*/ 5448891 w 11161712"/>
              <a:gd name="connsiteY450" fmla="*/ 1452084 h 1720659"/>
              <a:gd name="connsiteX451" fmla="*/ 5414142 w 11161712"/>
              <a:gd name="connsiteY451" fmla="*/ 1456366 h 1720659"/>
              <a:gd name="connsiteX452" fmla="*/ 5386531 w 11161712"/>
              <a:gd name="connsiteY452" fmla="*/ 1471631 h 1720659"/>
              <a:gd name="connsiteX453" fmla="*/ 5405218 w 11161712"/>
              <a:gd name="connsiteY453" fmla="*/ 1478685 h 1720659"/>
              <a:gd name="connsiteX454" fmla="*/ 5426235 w 11161712"/>
              <a:gd name="connsiteY454" fmla="*/ 1473941 h 1720659"/>
              <a:gd name="connsiteX455" fmla="*/ 5448155 w 11161712"/>
              <a:gd name="connsiteY455" fmla="*/ 1465437 h 1720659"/>
              <a:gd name="connsiteX456" fmla="*/ 5424912 w 11161712"/>
              <a:gd name="connsiteY456" fmla="*/ 1469615 h 1720659"/>
              <a:gd name="connsiteX457" fmla="*/ 5405218 w 11161712"/>
              <a:gd name="connsiteY457" fmla="*/ 1478685 h 1720659"/>
              <a:gd name="connsiteX458" fmla="*/ 5335508 w 11161712"/>
              <a:gd name="connsiteY458" fmla="*/ 1478896 h 1720659"/>
              <a:gd name="connsiteX459" fmla="*/ 5369734 w 11161712"/>
              <a:gd name="connsiteY459" fmla="*/ 1474171 h 1720659"/>
              <a:gd name="connsiteX460" fmla="*/ 5400010 w 11161712"/>
              <a:gd name="connsiteY460" fmla="*/ 1457963 h 1720659"/>
              <a:gd name="connsiteX461" fmla="*/ 5364001 w 11161712"/>
              <a:gd name="connsiteY461" fmla="*/ 1461595 h 1720659"/>
              <a:gd name="connsiteX462" fmla="*/ 5335508 w 11161712"/>
              <a:gd name="connsiteY462" fmla="*/ 1478896 h 1720659"/>
              <a:gd name="connsiteX463" fmla="*/ 5284487 w 11161712"/>
              <a:gd name="connsiteY463" fmla="*/ 1484964 h 1720659"/>
              <a:gd name="connsiteX464" fmla="*/ 5320602 w 11161712"/>
              <a:gd name="connsiteY464" fmla="*/ 1480807 h 1720659"/>
              <a:gd name="connsiteX465" fmla="*/ 5351256 w 11161712"/>
              <a:gd name="connsiteY465" fmla="*/ 1462749 h 1720659"/>
              <a:gd name="connsiteX466" fmla="*/ 5313378 w 11161712"/>
              <a:gd name="connsiteY466" fmla="*/ 1465793 h 1720659"/>
              <a:gd name="connsiteX467" fmla="*/ 5284487 w 11161712"/>
              <a:gd name="connsiteY467" fmla="*/ 1484964 h 1720659"/>
              <a:gd name="connsiteX468" fmla="*/ 5351509 w 11161712"/>
              <a:gd name="connsiteY468" fmla="*/ 1489688 h 1720659"/>
              <a:gd name="connsiteX469" fmla="*/ 5379034 w 11161712"/>
              <a:gd name="connsiteY469" fmla="*/ 1484250 h 1720659"/>
              <a:gd name="connsiteX470" fmla="*/ 5404734 w 11161712"/>
              <a:gd name="connsiteY470" fmla="*/ 1472996 h 1720659"/>
              <a:gd name="connsiteX471" fmla="*/ 5375192 w 11161712"/>
              <a:gd name="connsiteY471" fmla="*/ 1477593 h 1720659"/>
              <a:gd name="connsiteX472" fmla="*/ 5351509 w 11161712"/>
              <a:gd name="connsiteY472" fmla="*/ 1489688 h 1720659"/>
              <a:gd name="connsiteX473" fmla="*/ 5376578 w 11161712"/>
              <a:gd name="connsiteY473" fmla="*/ 1491158 h 1720659"/>
              <a:gd name="connsiteX474" fmla="*/ 5383906 w 11161712"/>
              <a:gd name="connsiteY474" fmla="*/ 1489205 h 1720659"/>
              <a:gd name="connsiteX475" fmla="*/ 5394299 w 11161712"/>
              <a:gd name="connsiteY475" fmla="*/ 1485636 h 1720659"/>
              <a:gd name="connsiteX476" fmla="*/ 5385082 w 11161712"/>
              <a:gd name="connsiteY476" fmla="*/ 1487546 h 1720659"/>
              <a:gd name="connsiteX477" fmla="*/ 5376578 w 11161712"/>
              <a:gd name="connsiteY477" fmla="*/ 1491158 h 1720659"/>
              <a:gd name="connsiteX478" fmla="*/ 5300403 w 11161712"/>
              <a:gd name="connsiteY478" fmla="*/ 1498737 h 1720659"/>
              <a:gd name="connsiteX479" fmla="*/ 5330470 w 11161712"/>
              <a:gd name="connsiteY479" fmla="*/ 1493573 h 1720659"/>
              <a:gd name="connsiteX480" fmla="*/ 5358038 w 11161712"/>
              <a:gd name="connsiteY480" fmla="*/ 1480093 h 1720659"/>
              <a:gd name="connsiteX481" fmla="*/ 5326082 w 11161712"/>
              <a:gd name="connsiteY481" fmla="*/ 1484355 h 1720659"/>
              <a:gd name="connsiteX482" fmla="*/ 5300403 w 11161712"/>
              <a:gd name="connsiteY482" fmla="*/ 1498737 h 1720659"/>
              <a:gd name="connsiteX483" fmla="*/ 5318082 w 11161712"/>
              <a:gd name="connsiteY483" fmla="*/ 1505624 h 1720659"/>
              <a:gd name="connsiteX484" fmla="*/ 5337713 w 11161712"/>
              <a:gd name="connsiteY484" fmla="*/ 1500984 h 1720659"/>
              <a:gd name="connsiteX485" fmla="*/ 5358017 w 11161712"/>
              <a:gd name="connsiteY485" fmla="*/ 1492963 h 1720659"/>
              <a:gd name="connsiteX486" fmla="*/ 5336474 w 11161712"/>
              <a:gd name="connsiteY486" fmla="*/ 1496995 h 1720659"/>
              <a:gd name="connsiteX487" fmla="*/ 5318082 w 11161712"/>
              <a:gd name="connsiteY487" fmla="*/ 1505624 h 1720659"/>
              <a:gd name="connsiteX488" fmla="*/ 5249781 w 11161712"/>
              <a:gd name="connsiteY488" fmla="*/ 1506401 h 1720659"/>
              <a:gd name="connsiteX489" fmla="*/ 5282514 w 11161712"/>
              <a:gd name="connsiteY489" fmla="*/ 1501593 h 1720659"/>
              <a:gd name="connsiteX490" fmla="*/ 5310985 w 11161712"/>
              <a:gd name="connsiteY490" fmla="*/ 1486182 h 1720659"/>
              <a:gd name="connsiteX491" fmla="*/ 5276509 w 11161712"/>
              <a:gd name="connsiteY491" fmla="*/ 1490024 h 1720659"/>
              <a:gd name="connsiteX492" fmla="*/ 5249781 w 11161712"/>
              <a:gd name="connsiteY492" fmla="*/ 1506401 h 1720659"/>
              <a:gd name="connsiteX493" fmla="*/ 5265360 w 11161712"/>
              <a:gd name="connsiteY493" fmla="*/ 1517025 h 1720659"/>
              <a:gd name="connsiteX494" fmla="*/ 5289820 w 11161712"/>
              <a:gd name="connsiteY494" fmla="*/ 1511944 h 1720659"/>
              <a:gd name="connsiteX495" fmla="*/ 5315059 w 11161712"/>
              <a:gd name="connsiteY495" fmla="*/ 1500753 h 1720659"/>
              <a:gd name="connsiteX496" fmla="*/ 5288435 w 11161712"/>
              <a:gd name="connsiteY496" fmla="*/ 1505141 h 1720659"/>
              <a:gd name="connsiteX497" fmla="*/ 5265360 w 11161712"/>
              <a:gd name="connsiteY497" fmla="*/ 1517025 h 1720659"/>
              <a:gd name="connsiteX498" fmla="*/ 5291101 w 11161712"/>
              <a:gd name="connsiteY498" fmla="*/ 1517592 h 1720659"/>
              <a:gd name="connsiteX499" fmla="*/ 5296833 w 11161712"/>
              <a:gd name="connsiteY499" fmla="*/ 1515997 h 1720659"/>
              <a:gd name="connsiteX500" fmla="*/ 5302922 w 11161712"/>
              <a:gd name="connsiteY500" fmla="*/ 1513834 h 1720659"/>
              <a:gd name="connsiteX501" fmla="*/ 5296519 w 11161712"/>
              <a:gd name="connsiteY501" fmla="*/ 1515261 h 1720659"/>
              <a:gd name="connsiteX502" fmla="*/ 5291101 w 11161712"/>
              <a:gd name="connsiteY502" fmla="*/ 1517592 h 1720659"/>
              <a:gd name="connsiteX503" fmla="*/ 5214275 w 11161712"/>
              <a:gd name="connsiteY503" fmla="*/ 1526641 h 1720659"/>
              <a:gd name="connsiteX504" fmla="*/ 5242704 w 11161712"/>
              <a:gd name="connsiteY504" fmla="*/ 1521456 h 1720659"/>
              <a:gd name="connsiteX505" fmla="*/ 5270251 w 11161712"/>
              <a:gd name="connsiteY505" fmla="*/ 1507913 h 1720659"/>
              <a:gd name="connsiteX506" fmla="*/ 5239912 w 11161712"/>
              <a:gd name="connsiteY506" fmla="*/ 1512196 h 1720659"/>
              <a:gd name="connsiteX507" fmla="*/ 5214275 w 11161712"/>
              <a:gd name="connsiteY507" fmla="*/ 1526641 h 1720659"/>
              <a:gd name="connsiteX508" fmla="*/ 5233948 w 11161712"/>
              <a:gd name="connsiteY508" fmla="*/ 1532227 h 1720659"/>
              <a:gd name="connsiteX509" fmla="*/ 5250284 w 11161712"/>
              <a:gd name="connsiteY509" fmla="*/ 1528217 h 1720659"/>
              <a:gd name="connsiteX510" fmla="*/ 5267670 w 11161712"/>
              <a:gd name="connsiteY510" fmla="*/ 1521267 h 1720659"/>
              <a:gd name="connsiteX511" fmla="*/ 5249549 w 11161712"/>
              <a:gd name="connsiteY511" fmla="*/ 1524836 h 1720659"/>
              <a:gd name="connsiteX512" fmla="*/ 5233948 w 11161712"/>
              <a:gd name="connsiteY512" fmla="*/ 1532227 h 1720659"/>
              <a:gd name="connsiteX513" fmla="*/ 5208270 w 11161712"/>
              <a:gd name="connsiteY513" fmla="*/ 1543796 h 1720659"/>
              <a:gd name="connsiteX514" fmla="*/ 5209572 w 11161712"/>
              <a:gd name="connsiteY514" fmla="*/ 1543439 h 1720659"/>
              <a:gd name="connsiteX515" fmla="*/ 5210747 w 11161712"/>
              <a:gd name="connsiteY515" fmla="*/ 1543020 h 1720659"/>
              <a:gd name="connsiteX516" fmla="*/ 5209425 w 11161712"/>
              <a:gd name="connsiteY516" fmla="*/ 1543293 h 1720659"/>
              <a:gd name="connsiteX517" fmla="*/ 5208270 w 11161712"/>
              <a:gd name="connsiteY517" fmla="*/ 1543796 h 1720659"/>
              <a:gd name="connsiteX518" fmla="*/ 5181457 w 11161712"/>
              <a:gd name="connsiteY518" fmla="*/ 1543964 h 1720659"/>
              <a:gd name="connsiteX519" fmla="*/ 5204092 w 11161712"/>
              <a:gd name="connsiteY519" fmla="*/ 1539093 h 1720659"/>
              <a:gd name="connsiteX520" fmla="*/ 5226369 w 11161712"/>
              <a:gd name="connsiteY520" fmla="*/ 1529119 h 1720659"/>
              <a:gd name="connsiteX521" fmla="*/ 5201971 w 11161712"/>
              <a:gd name="connsiteY521" fmla="*/ 1533340 h 1720659"/>
              <a:gd name="connsiteX522" fmla="*/ 5181457 w 11161712"/>
              <a:gd name="connsiteY522" fmla="*/ 1543964 h 1720659"/>
              <a:gd name="connsiteX523" fmla="*/ 5150277 w 11161712"/>
              <a:gd name="connsiteY523" fmla="*/ 1559228 h 1720659"/>
              <a:gd name="connsiteX524" fmla="*/ 5164072 w 11161712"/>
              <a:gd name="connsiteY524" fmla="*/ 1555722 h 1720659"/>
              <a:gd name="connsiteX525" fmla="*/ 5178266 w 11161712"/>
              <a:gd name="connsiteY525" fmla="*/ 1550032 h 1720659"/>
              <a:gd name="connsiteX526" fmla="*/ 5162833 w 11161712"/>
              <a:gd name="connsiteY526" fmla="*/ 1553203 h 1720659"/>
              <a:gd name="connsiteX527" fmla="*/ 5150277 w 11161712"/>
              <a:gd name="connsiteY527" fmla="*/ 1559228 h 1720659"/>
              <a:gd name="connsiteX528" fmla="*/ 4368678 w 11161712"/>
              <a:gd name="connsiteY528" fmla="*/ 1720091 h 1720659"/>
              <a:gd name="connsiteX529" fmla="*/ 4137950 w 11161712"/>
              <a:gd name="connsiteY529" fmla="*/ 1715968 h 1720659"/>
              <a:gd name="connsiteX530" fmla="*/ 3471539 w 11161712"/>
              <a:gd name="connsiteY530" fmla="*/ 1632276 h 1720659"/>
              <a:gd name="connsiteX531" fmla="*/ 2407224 w 11161712"/>
              <a:gd name="connsiteY531" fmla="*/ 1373283 h 1720659"/>
              <a:gd name="connsiteX532" fmla="*/ 1370707 w 11161712"/>
              <a:gd name="connsiteY532" fmla="*/ 1017628 h 1720659"/>
              <a:gd name="connsiteX533" fmla="*/ 31249 w 11161712"/>
              <a:gd name="connsiteY533" fmla="*/ 450837 h 1720659"/>
              <a:gd name="connsiteX534" fmla="*/ 0 w 11161712"/>
              <a:gd name="connsiteY534" fmla="*/ 434823 h 1720659"/>
              <a:gd name="connsiteX535" fmla="*/ 0 w 11161712"/>
              <a:gd name="connsiteY535" fmla="*/ 427746 h 1720659"/>
              <a:gd name="connsiteX536" fmla="*/ 34050 w 11161712"/>
              <a:gd name="connsiteY536" fmla="*/ 445195 h 1720659"/>
              <a:gd name="connsiteX537" fmla="*/ 1372954 w 11161712"/>
              <a:gd name="connsiteY537" fmla="*/ 1011737 h 1720659"/>
              <a:gd name="connsiteX538" fmla="*/ 3472652 w 11161712"/>
              <a:gd name="connsiteY538" fmla="*/ 1626061 h 1720659"/>
              <a:gd name="connsiteX539" fmla="*/ 4934936 w 11161712"/>
              <a:gd name="connsiteY539" fmla="*/ 1632821 h 1720659"/>
              <a:gd name="connsiteX540" fmla="*/ 4353794 w 11161712"/>
              <a:gd name="connsiteY540" fmla="*/ 1688105 h 1720659"/>
              <a:gd name="connsiteX541" fmla="*/ 4243625 w 11161712"/>
              <a:gd name="connsiteY541" fmla="*/ 1684116 h 1720659"/>
              <a:gd name="connsiteX542" fmla="*/ 3556450 w 11161712"/>
              <a:gd name="connsiteY542" fmla="*/ 1594839 h 1720659"/>
              <a:gd name="connsiteX543" fmla="*/ 2481027 w 11161712"/>
              <a:gd name="connsiteY543" fmla="*/ 1317117 h 1720659"/>
              <a:gd name="connsiteX544" fmla="*/ 1435650 w 11161712"/>
              <a:gd name="connsiteY544" fmla="*/ 940712 h 1720659"/>
              <a:gd name="connsiteX545" fmla="*/ 806072 w 11161712"/>
              <a:gd name="connsiteY545" fmla="*/ 684142 h 1720659"/>
              <a:gd name="connsiteX546" fmla="*/ 291685 w 11161712"/>
              <a:gd name="connsiteY546" fmla="*/ 457345 h 1720659"/>
              <a:gd name="connsiteX547" fmla="*/ 0 w 11161712"/>
              <a:gd name="connsiteY547" fmla="*/ 318725 h 1720659"/>
              <a:gd name="connsiteX548" fmla="*/ 0 w 11161712"/>
              <a:gd name="connsiteY548" fmla="*/ 312083 h 1720659"/>
              <a:gd name="connsiteX549" fmla="*/ 294184 w 11161712"/>
              <a:gd name="connsiteY549" fmla="*/ 451892 h 1720659"/>
              <a:gd name="connsiteX550" fmla="*/ 808413 w 11161712"/>
              <a:gd name="connsiteY550" fmla="*/ 678620 h 1720659"/>
              <a:gd name="connsiteX551" fmla="*/ 1437854 w 11161712"/>
              <a:gd name="connsiteY551" fmla="*/ 935133 h 1720659"/>
              <a:gd name="connsiteX552" fmla="*/ 3557562 w 11161712"/>
              <a:gd name="connsiteY552" fmla="*/ 1588939 h 1720659"/>
              <a:gd name="connsiteX553" fmla="*/ 5028077 w 11161712"/>
              <a:gd name="connsiteY553" fmla="*/ 1602040 h 1720659"/>
              <a:gd name="connsiteX554" fmla="*/ 4429277 w 11161712"/>
              <a:gd name="connsiteY554" fmla="*/ 1656149 h 1720659"/>
              <a:gd name="connsiteX555" fmla="*/ 4341909 w 11161712"/>
              <a:gd name="connsiteY555" fmla="*/ 1652685 h 1720659"/>
              <a:gd name="connsiteX556" fmla="*/ 3641317 w 11161712"/>
              <a:gd name="connsiteY556" fmla="*/ 1557381 h 1720659"/>
              <a:gd name="connsiteX557" fmla="*/ 2554703 w 11161712"/>
              <a:gd name="connsiteY557" fmla="*/ 1261665 h 1720659"/>
              <a:gd name="connsiteX558" fmla="*/ 1500592 w 11161712"/>
              <a:gd name="connsiteY558" fmla="*/ 863803 h 1720659"/>
              <a:gd name="connsiteX559" fmla="*/ 864797 w 11161712"/>
              <a:gd name="connsiteY559" fmla="*/ 596715 h 1720659"/>
              <a:gd name="connsiteX560" fmla="*/ 351279 w 11161712"/>
              <a:gd name="connsiteY560" fmla="*/ 368600 h 1720659"/>
              <a:gd name="connsiteX561" fmla="*/ 0 w 11161712"/>
              <a:gd name="connsiteY561" fmla="*/ 207540 h 1720659"/>
              <a:gd name="connsiteX562" fmla="*/ 0 w 11161712"/>
              <a:gd name="connsiteY562" fmla="*/ 201268 h 1720659"/>
              <a:gd name="connsiteX563" fmla="*/ 353616 w 11161712"/>
              <a:gd name="connsiteY563" fmla="*/ 363401 h 1720659"/>
              <a:gd name="connsiteX564" fmla="*/ 867062 w 11161712"/>
              <a:gd name="connsiteY564" fmla="*/ 591481 h 1720659"/>
              <a:gd name="connsiteX565" fmla="*/ 1502734 w 11161712"/>
              <a:gd name="connsiteY565" fmla="*/ 858527 h 1720659"/>
              <a:gd name="connsiteX566" fmla="*/ 3642452 w 11161712"/>
              <a:gd name="connsiteY566" fmla="*/ 1551795 h 1720659"/>
              <a:gd name="connsiteX567" fmla="*/ 5078091 w 11161712"/>
              <a:gd name="connsiteY567" fmla="*/ 1583626 h 1720659"/>
              <a:gd name="connsiteX568" fmla="*/ 5089534 w 11161712"/>
              <a:gd name="connsiteY568" fmla="*/ 1579029 h 1720659"/>
              <a:gd name="connsiteX569" fmla="*/ 4504949 w 11161712"/>
              <a:gd name="connsiteY569" fmla="*/ 1624339 h 1720659"/>
              <a:gd name="connsiteX570" fmla="*/ 4446241 w 11161712"/>
              <a:gd name="connsiteY570" fmla="*/ 1621757 h 1720659"/>
              <a:gd name="connsiteX571" fmla="*/ 3726227 w 11161712"/>
              <a:gd name="connsiteY571" fmla="*/ 1519965 h 1720659"/>
              <a:gd name="connsiteX572" fmla="*/ 2628464 w 11161712"/>
              <a:gd name="connsiteY572" fmla="*/ 1205772 h 1720659"/>
              <a:gd name="connsiteX573" fmla="*/ 1565534 w 11161712"/>
              <a:gd name="connsiteY573" fmla="*/ 786893 h 1720659"/>
              <a:gd name="connsiteX574" fmla="*/ 923529 w 11161712"/>
              <a:gd name="connsiteY574" fmla="*/ 509287 h 1720659"/>
              <a:gd name="connsiteX575" fmla="*/ 501345 w 11161712"/>
              <a:gd name="connsiteY575" fmla="*/ 320498 h 1720659"/>
              <a:gd name="connsiteX576" fmla="*/ 187632 w 11161712"/>
              <a:gd name="connsiteY576" fmla="*/ 179841 h 1720659"/>
              <a:gd name="connsiteX577" fmla="*/ 0 w 11161712"/>
              <a:gd name="connsiteY577" fmla="*/ 97422 h 1720659"/>
              <a:gd name="connsiteX578" fmla="*/ 0 w 11161712"/>
              <a:gd name="connsiteY578" fmla="*/ 91532 h 1720659"/>
              <a:gd name="connsiteX579" fmla="*/ 189815 w 11161712"/>
              <a:gd name="connsiteY579" fmla="*/ 174907 h 1720659"/>
              <a:gd name="connsiteX580" fmla="*/ 503557 w 11161712"/>
              <a:gd name="connsiteY580" fmla="*/ 315579 h 1720659"/>
              <a:gd name="connsiteX581" fmla="*/ 925706 w 11161712"/>
              <a:gd name="connsiteY581" fmla="*/ 504349 h 1720659"/>
              <a:gd name="connsiteX582" fmla="*/ 1567634 w 11161712"/>
              <a:gd name="connsiteY582" fmla="*/ 781923 h 1720659"/>
              <a:gd name="connsiteX583" fmla="*/ 3727319 w 11161712"/>
              <a:gd name="connsiteY583" fmla="*/ 1514674 h 1720659"/>
              <a:gd name="connsiteX584" fmla="*/ 5118090 w 11161712"/>
              <a:gd name="connsiteY584" fmla="*/ 1566871 h 1720659"/>
              <a:gd name="connsiteX585" fmla="*/ 5137574 w 11161712"/>
              <a:gd name="connsiteY585" fmla="*/ 1558074 h 1720659"/>
              <a:gd name="connsiteX586" fmla="*/ 4580515 w 11161712"/>
              <a:gd name="connsiteY586" fmla="*/ 1592130 h 1720659"/>
              <a:gd name="connsiteX587" fmla="*/ 4551287 w 11161712"/>
              <a:gd name="connsiteY587" fmla="*/ 1590724 h 1720659"/>
              <a:gd name="connsiteX588" fmla="*/ 3811116 w 11161712"/>
              <a:gd name="connsiteY588" fmla="*/ 1482528 h 1720659"/>
              <a:gd name="connsiteX589" fmla="*/ 2702226 w 11161712"/>
              <a:gd name="connsiteY589" fmla="*/ 1149817 h 1720659"/>
              <a:gd name="connsiteX590" fmla="*/ 1630476 w 11161712"/>
              <a:gd name="connsiteY590" fmla="*/ 709987 h 1720659"/>
              <a:gd name="connsiteX591" fmla="*/ 982256 w 11161712"/>
              <a:gd name="connsiteY591" fmla="*/ 421862 h 1720659"/>
              <a:gd name="connsiteX592" fmla="*/ 783440 w 11161712"/>
              <a:gd name="connsiteY592" fmla="*/ 332002 h 1720659"/>
              <a:gd name="connsiteX593" fmla="*/ 350657 w 11161712"/>
              <a:gd name="connsiteY593" fmla="*/ 137829 h 1720659"/>
              <a:gd name="connsiteX594" fmla="*/ 25395 w 11161712"/>
              <a:gd name="connsiteY594" fmla="*/ 0 h 1720659"/>
              <a:gd name="connsiteX595" fmla="*/ 38470 w 11161712"/>
              <a:gd name="connsiteY595" fmla="*/ 0 h 1720659"/>
              <a:gd name="connsiteX596" fmla="*/ 352685 w 11161712"/>
              <a:gd name="connsiteY596" fmla="*/ 133148 h 1720659"/>
              <a:gd name="connsiteX597" fmla="*/ 785546 w 11161712"/>
              <a:gd name="connsiteY597" fmla="*/ 327356 h 1720659"/>
              <a:gd name="connsiteX598" fmla="*/ 984353 w 11161712"/>
              <a:gd name="connsiteY598" fmla="*/ 417212 h 1720659"/>
              <a:gd name="connsiteX599" fmla="*/ 1632514 w 11161712"/>
              <a:gd name="connsiteY599" fmla="*/ 705321 h 1720659"/>
              <a:gd name="connsiteX600" fmla="*/ 3812229 w 11161712"/>
              <a:gd name="connsiteY600" fmla="*/ 1477552 h 1720659"/>
              <a:gd name="connsiteX601" fmla="*/ 5156870 w 11161712"/>
              <a:gd name="connsiteY601" fmla="*/ 1548961 h 1720659"/>
              <a:gd name="connsiteX602" fmla="*/ 5181646 w 11161712"/>
              <a:gd name="connsiteY602" fmla="*/ 1536615 h 1720659"/>
              <a:gd name="connsiteX603" fmla="*/ 5037106 w 11161712"/>
              <a:gd name="connsiteY603" fmla="*/ 1554295 h 1720659"/>
              <a:gd name="connsiteX604" fmla="*/ 4656082 w 11161712"/>
              <a:gd name="connsiteY604" fmla="*/ 1559858 h 1720659"/>
              <a:gd name="connsiteX605" fmla="*/ 4654843 w 11161712"/>
              <a:gd name="connsiteY605" fmla="*/ 1559796 h 1720659"/>
              <a:gd name="connsiteX606" fmla="*/ 3896027 w 11161712"/>
              <a:gd name="connsiteY606" fmla="*/ 1445091 h 1720659"/>
              <a:gd name="connsiteX607" fmla="*/ 1695419 w 11161712"/>
              <a:gd name="connsiteY607" fmla="*/ 633079 h 1720659"/>
              <a:gd name="connsiteX608" fmla="*/ 1040996 w 11161712"/>
              <a:gd name="connsiteY608" fmla="*/ 334434 h 1720659"/>
              <a:gd name="connsiteX609" fmla="*/ 954634 w 11161712"/>
              <a:gd name="connsiteY609" fmla="*/ 294796 h 1720659"/>
              <a:gd name="connsiteX610" fmla="*/ 458593 w 11161712"/>
              <a:gd name="connsiteY610" fmla="*/ 70547 h 1720659"/>
              <a:gd name="connsiteX611" fmla="*/ 292959 w 11161712"/>
              <a:gd name="connsiteY611" fmla="*/ 0 h 1720659"/>
              <a:gd name="connsiteX612" fmla="*/ 305206 w 11161712"/>
              <a:gd name="connsiteY612" fmla="*/ 0 h 1720659"/>
              <a:gd name="connsiteX613" fmla="*/ 460466 w 11161712"/>
              <a:gd name="connsiteY613" fmla="*/ 66128 h 1720659"/>
              <a:gd name="connsiteX614" fmla="*/ 956634 w 11161712"/>
              <a:gd name="connsiteY614" fmla="*/ 290434 h 1720659"/>
              <a:gd name="connsiteX615" fmla="*/ 1042997 w 11161712"/>
              <a:gd name="connsiteY615" fmla="*/ 330073 h 1720659"/>
              <a:gd name="connsiteX616" fmla="*/ 1697392 w 11161712"/>
              <a:gd name="connsiteY616" fmla="*/ 628707 h 1720659"/>
              <a:gd name="connsiteX617" fmla="*/ 3897098 w 11161712"/>
              <a:gd name="connsiteY617" fmla="*/ 1440409 h 1720659"/>
              <a:gd name="connsiteX618" fmla="*/ 5194161 w 11161712"/>
              <a:gd name="connsiteY618" fmla="*/ 1530064 h 1720659"/>
              <a:gd name="connsiteX619" fmla="*/ 5222799 w 11161712"/>
              <a:gd name="connsiteY619" fmla="*/ 1514443 h 1720659"/>
              <a:gd name="connsiteX620" fmla="*/ 4758440 w 11161712"/>
              <a:gd name="connsiteY620" fmla="*/ 1529057 h 1720659"/>
              <a:gd name="connsiteX621" fmla="*/ 4731648 w 11161712"/>
              <a:gd name="connsiteY621" fmla="*/ 1527524 h 1720659"/>
              <a:gd name="connsiteX622" fmla="*/ 3980916 w 11161712"/>
              <a:gd name="connsiteY622" fmla="*/ 1407654 h 1720659"/>
              <a:gd name="connsiteX623" fmla="*/ 2849810 w 11161712"/>
              <a:gd name="connsiteY623" fmla="*/ 1037758 h 1720659"/>
              <a:gd name="connsiteX624" fmla="*/ 1760382 w 11161712"/>
              <a:gd name="connsiteY624" fmla="*/ 556168 h 1720659"/>
              <a:gd name="connsiteX625" fmla="*/ 1416816 w 11161712"/>
              <a:gd name="connsiteY625" fmla="*/ 395415 h 1720659"/>
              <a:gd name="connsiteX626" fmla="*/ 1099734 w 11161712"/>
              <a:gd name="connsiteY626" fmla="*/ 247004 h 1720659"/>
              <a:gd name="connsiteX627" fmla="*/ 1082229 w 11161712"/>
              <a:gd name="connsiteY627" fmla="*/ 238835 h 1720659"/>
              <a:gd name="connsiteX628" fmla="*/ 559232 w 11161712"/>
              <a:gd name="connsiteY628" fmla="*/ 0 h 1720659"/>
              <a:gd name="connsiteX629" fmla="*/ 570071 w 11161712"/>
              <a:gd name="connsiteY629" fmla="*/ 0 h 1720659"/>
              <a:gd name="connsiteX630" fmla="*/ 1084134 w 11161712"/>
              <a:gd name="connsiteY630" fmla="*/ 234755 h 1720659"/>
              <a:gd name="connsiteX631" fmla="*/ 1101640 w 11161712"/>
              <a:gd name="connsiteY631" fmla="*/ 242926 h 1720659"/>
              <a:gd name="connsiteX632" fmla="*/ 1418726 w 11161712"/>
              <a:gd name="connsiteY632" fmla="*/ 391335 h 1720659"/>
              <a:gd name="connsiteX633" fmla="*/ 1762272 w 11161712"/>
              <a:gd name="connsiteY633" fmla="*/ 552091 h 1720659"/>
              <a:gd name="connsiteX634" fmla="*/ 3981987 w 11161712"/>
              <a:gd name="connsiteY634" fmla="*/ 1403266 h 1720659"/>
              <a:gd name="connsiteX635" fmla="*/ 5232836 w 11161712"/>
              <a:gd name="connsiteY635" fmla="*/ 1508690 h 1720659"/>
              <a:gd name="connsiteX636" fmla="*/ 5261559 w 11161712"/>
              <a:gd name="connsiteY636" fmla="*/ 1491515 h 1720659"/>
              <a:gd name="connsiteX637" fmla="*/ 4865228 w 11161712"/>
              <a:gd name="connsiteY637" fmla="*/ 1498758 h 1720659"/>
              <a:gd name="connsiteX638" fmla="*/ 4065826 w 11161712"/>
              <a:gd name="connsiteY638" fmla="*/ 1370197 h 1720659"/>
              <a:gd name="connsiteX639" fmla="*/ 2923634 w 11161712"/>
              <a:gd name="connsiteY639" fmla="*/ 981636 h 1720659"/>
              <a:gd name="connsiteX640" fmla="*/ 1825346 w 11161712"/>
              <a:gd name="connsiteY640" fmla="*/ 479258 h 1720659"/>
              <a:gd name="connsiteX641" fmla="*/ 1667934 w 11161712"/>
              <a:gd name="connsiteY641" fmla="*/ 403584 h 1720659"/>
              <a:gd name="connsiteX642" fmla="*/ 1158476 w 11161712"/>
              <a:gd name="connsiteY642" fmla="*/ 159579 h 1720659"/>
              <a:gd name="connsiteX643" fmla="*/ 894379 w 11161712"/>
              <a:gd name="connsiteY643" fmla="*/ 35136 h 1720659"/>
              <a:gd name="connsiteX644" fmla="*/ 816547 w 11161712"/>
              <a:gd name="connsiteY644" fmla="*/ 0 h 1720659"/>
              <a:gd name="connsiteX645" fmla="*/ 826748 w 11161712"/>
              <a:gd name="connsiteY645" fmla="*/ 0 h 1720659"/>
              <a:gd name="connsiteX646" fmla="*/ 896085 w 11161712"/>
              <a:gd name="connsiteY646" fmla="*/ 31301 h 1720659"/>
              <a:gd name="connsiteX647" fmla="*/ 1160275 w 11161712"/>
              <a:gd name="connsiteY647" fmla="*/ 155785 h 1720659"/>
              <a:gd name="connsiteX648" fmla="*/ 1669762 w 11161712"/>
              <a:gd name="connsiteY648" fmla="*/ 399800 h 1720659"/>
              <a:gd name="connsiteX649" fmla="*/ 1827152 w 11161712"/>
              <a:gd name="connsiteY649" fmla="*/ 475476 h 1720659"/>
              <a:gd name="connsiteX650" fmla="*/ 4066854 w 11161712"/>
              <a:gd name="connsiteY650" fmla="*/ 1366123 h 1720659"/>
              <a:gd name="connsiteX651" fmla="*/ 5269705 w 11161712"/>
              <a:gd name="connsiteY651" fmla="*/ 1486476 h 1720659"/>
              <a:gd name="connsiteX652" fmla="*/ 5300088 w 11161712"/>
              <a:gd name="connsiteY652" fmla="*/ 1466738 h 1720659"/>
              <a:gd name="connsiteX653" fmla="*/ 4969202 w 11161712"/>
              <a:gd name="connsiteY653" fmla="*/ 1468419 h 1720659"/>
              <a:gd name="connsiteX654" fmla="*/ 4882782 w 11161712"/>
              <a:gd name="connsiteY654" fmla="*/ 1462666 h 1720659"/>
              <a:gd name="connsiteX655" fmla="*/ 4150736 w 11161712"/>
              <a:gd name="connsiteY655" fmla="*/ 1332759 h 1720659"/>
              <a:gd name="connsiteX656" fmla="*/ 1890288 w 11161712"/>
              <a:gd name="connsiteY656" fmla="*/ 402358 h 1720659"/>
              <a:gd name="connsiteX657" fmla="*/ 1840253 w 11161712"/>
              <a:gd name="connsiteY657" fmla="*/ 377628 h 1720659"/>
              <a:gd name="connsiteX658" fmla="*/ 1217216 w 11161712"/>
              <a:gd name="connsiteY658" fmla="*/ 72155 h 1720659"/>
              <a:gd name="connsiteX659" fmla="*/ 1065568 w 11161712"/>
              <a:gd name="connsiteY659" fmla="*/ 0 h 1720659"/>
              <a:gd name="connsiteX660" fmla="*/ 1074646 w 11161712"/>
              <a:gd name="connsiteY660" fmla="*/ 0 h 1720659"/>
              <a:gd name="connsiteX661" fmla="*/ 1218913 w 11161712"/>
              <a:gd name="connsiteY661" fmla="*/ 68642 h 1720659"/>
              <a:gd name="connsiteX662" fmla="*/ 1841975 w 11161712"/>
              <a:gd name="connsiteY662" fmla="*/ 374130 h 1720659"/>
              <a:gd name="connsiteX663" fmla="*/ 1892031 w 11161712"/>
              <a:gd name="connsiteY663" fmla="*/ 398860 h 1720659"/>
              <a:gd name="connsiteX664" fmla="*/ 4151723 w 11161712"/>
              <a:gd name="connsiteY664" fmla="*/ 1329001 h 1720659"/>
              <a:gd name="connsiteX665" fmla="*/ 5305904 w 11161712"/>
              <a:gd name="connsiteY665" fmla="*/ 1462813 h 1720659"/>
              <a:gd name="connsiteX666" fmla="*/ 5337210 w 11161712"/>
              <a:gd name="connsiteY666" fmla="*/ 1440788 h 1720659"/>
              <a:gd name="connsiteX667" fmla="*/ 5076979 w 11161712"/>
              <a:gd name="connsiteY667" fmla="*/ 1438625 h 1720659"/>
              <a:gd name="connsiteX668" fmla="*/ 4958347 w 11161712"/>
              <a:gd name="connsiteY668" fmla="*/ 1430121 h 1720659"/>
              <a:gd name="connsiteX669" fmla="*/ 4235647 w 11161712"/>
              <a:gd name="connsiteY669" fmla="*/ 1295344 h 1720659"/>
              <a:gd name="connsiteX670" fmla="*/ 3084320 w 11161712"/>
              <a:gd name="connsiteY670" fmla="*/ 875001 h 1720659"/>
              <a:gd name="connsiteX671" fmla="*/ 1980615 w 11161712"/>
              <a:gd name="connsiteY671" fmla="*/ 338318 h 1720659"/>
              <a:gd name="connsiteX672" fmla="*/ 1955272 w 11161712"/>
              <a:gd name="connsiteY672" fmla="*/ 325453 h 1720659"/>
              <a:gd name="connsiteX673" fmla="*/ 1624763 w 11161712"/>
              <a:gd name="connsiteY673" fmla="*/ 158238 h 1720659"/>
              <a:gd name="connsiteX674" fmla="*/ 1306663 w 11161712"/>
              <a:gd name="connsiteY674" fmla="*/ 0 h 1720659"/>
              <a:gd name="connsiteX675" fmla="*/ 1314729 w 11161712"/>
              <a:gd name="connsiteY675" fmla="*/ 0 h 1720659"/>
              <a:gd name="connsiteX676" fmla="*/ 1626367 w 11161712"/>
              <a:gd name="connsiteY676" fmla="*/ 155023 h 1720659"/>
              <a:gd name="connsiteX677" fmla="*/ 1956889 w 11161712"/>
              <a:gd name="connsiteY677" fmla="*/ 322247 h 1720659"/>
              <a:gd name="connsiteX678" fmla="*/ 1982253 w 11161712"/>
              <a:gd name="connsiteY678" fmla="*/ 335112 h 1720659"/>
              <a:gd name="connsiteX679" fmla="*/ 4236591 w 11161712"/>
              <a:gd name="connsiteY679" fmla="*/ 1291859 h 1720659"/>
              <a:gd name="connsiteX680" fmla="*/ 5342669 w 11161712"/>
              <a:gd name="connsiteY680" fmla="*/ 1436776 h 1720659"/>
              <a:gd name="connsiteX681" fmla="*/ 5373534 w 11161712"/>
              <a:gd name="connsiteY681" fmla="*/ 1413324 h 1720659"/>
              <a:gd name="connsiteX682" fmla="*/ 5186937 w 11161712"/>
              <a:gd name="connsiteY682" fmla="*/ 1409292 h 1720659"/>
              <a:gd name="connsiteX683" fmla="*/ 5033936 w 11161712"/>
              <a:gd name="connsiteY683" fmla="*/ 1397534 h 1720659"/>
              <a:gd name="connsiteX684" fmla="*/ 4320577 w 11161712"/>
              <a:gd name="connsiteY684" fmla="*/ 1257906 h 1720659"/>
              <a:gd name="connsiteX685" fmla="*/ 3177860 w 11161712"/>
              <a:gd name="connsiteY685" fmla="*/ 827905 h 1720659"/>
              <a:gd name="connsiteX686" fmla="*/ 2083981 w 11161712"/>
              <a:gd name="connsiteY686" fmla="*/ 281757 h 1720659"/>
              <a:gd name="connsiteX687" fmla="*/ 2020236 w 11161712"/>
              <a:gd name="connsiteY687" fmla="*/ 248558 h 1720659"/>
              <a:gd name="connsiteX688" fmla="*/ 1535114 w 11161712"/>
              <a:gd name="connsiteY688" fmla="*/ 0 h 1720659"/>
              <a:gd name="connsiteX689" fmla="*/ 1542338 w 11161712"/>
              <a:gd name="connsiteY689" fmla="*/ 0 h 1720659"/>
              <a:gd name="connsiteX690" fmla="*/ 2021748 w 11161712"/>
              <a:gd name="connsiteY690" fmla="*/ 245635 h 1720659"/>
              <a:gd name="connsiteX691" fmla="*/ 2085514 w 11161712"/>
              <a:gd name="connsiteY691" fmla="*/ 278835 h 1720659"/>
              <a:gd name="connsiteX692" fmla="*/ 4321459 w 11161712"/>
              <a:gd name="connsiteY692" fmla="*/ 1254736 h 1720659"/>
              <a:gd name="connsiteX693" fmla="*/ 5377880 w 11161712"/>
              <a:gd name="connsiteY693" fmla="*/ 1409901 h 1720659"/>
              <a:gd name="connsiteX694" fmla="*/ 5409207 w 11161712"/>
              <a:gd name="connsiteY694" fmla="*/ 1384285 h 1720659"/>
              <a:gd name="connsiteX695" fmla="*/ 5301305 w 11161712"/>
              <a:gd name="connsiteY695" fmla="*/ 1380506 h 1720659"/>
              <a:gd name="connsiteX696" fmla="*/ 4405487 w 11161712"/>
              <a:gd name="connsiteY696" fmla="*/ 1220470 h 1720659"/>
              <a:gd name="connsiteX697" fmla="*/ 3268902 w 11161712"/>
              <a:gd name="connsiteY697" fmla="*/ 780077 h 1720659"/>
              <a:gd name="connsiteX698" fmla="*/ 2182414 w 11161712"/>
              <a:gd name="connsiteY698" fmla="*/ 223572 h 1720659"/>
              <a:gd name="connsiteX699" fmla="*/ 2085199 w 11161712"/>
              <a:gd name="connsiteY699" fmla="*/ 171658 h 1720659"/>
              <a:gd name="connsiteX700" fmla="*/ 1761476 w 11161712"/>
              <a:gd name="connsiteY700" fmla="*/ 0 h 1720659"/>
              <a:gd name="connsiteX701" fmla="*/ 1767886 w 11161712"/>
              <a:gd name="connsiteY701" fmla="*/ 0 h 1720659"/>
              <a:gd name="connsiteX702" fmla="*/ 2086627 w 11161712"/>
              <a:gd name="connsiteY702" fmla="*/ 169008 h 1720659"/>
              <a:gd name="connsiteX703" fmla="*/ 2183841 w 11161712"/>
              <a:gd name="connsiteY703" fmla="*/ 220920 h 1720659"/>
              <a:gd name="connsiteX704" fmla="*/ 4406327 w 11161712"/>
              <a:gd name="connsiteY704" fmla="*/ 1217593 h 1720659"/>
              <a:gd name="connsiteX705" fmla="*/ 5412609 w 11161712"/>
              <a:gd name="connsiteY705" fmla="*/ 1381367 h 1720659"/>
              <a:gd name="connsiteX706" fmla="*/ 5444040 w 11161712"/>
              <a:gd name="connsiteY706" fmla="*/ 1353735 h 1720659"/>
              <a:gd name="connsiteX707" fmla="*/ 5417585 w 11161712"/>
              <a:gd name="connsiteY707" fmla="*/ 1352455 h 1720659"/>
              <a:gd name="connsiteX708" fmla="*/ 4490418 w 11161712"/>
              <a:gd name="connsiteY708" fmla="*/ 1183033 h 1720659"/>
              <a:gd name="connsiteX709" fmla="*/ 3357906 w 11161712"/>
              <a:gd name="connsiteY709" fmla="*/ 731616 h 1720659"/>
              <a:gd name="connsiteX710" fmla="*/ 2276835 w 11161712"/>
              <a:gd name="connsiteY710" fmla="*/ 164027 h 1720659"/>
              <a:gd name="connsiteX711" fmla="*/ 2150184 w 11161712"/>
              <a:gd name="connsiteY711" fmla="*/ 94762 h 1720659"/>
              <a:gd name="connsiteX712" fmla="*/ 1976130 w 11161712"/>
              <a:gd name="connsiteY712" fmla="*/ 0 h 1720659"/>
              <a:gd name="connsiteX713" fmla="*/ 1981782 w 11161712"/>
              <a:gd name="connsiteY713" fmla="*/ 0 h 1720659"/>
              <a:gd name="connsiteX714" fmla="*/ 2151485 w 11161712"/>
              <a:gd name="connsiteY714" fmla="*/ 92391 h 1720659"/>
              <a:gd name="connsiteX715" fmla="*/ 2278116 w 11161712"/>
              <a:gd name="connsiteY715" fmla="*/ 161659 h 1720659"/>
              <a:gd name="connsiteX716" fmla="*/ 4491196 w 11161712"/>
              <a:gd name="connsiteY716" fmla="*/ 1180451 h 1720659"/>
              <a:gd name="connsiteX717" fmla="*/ 5446896 w 11161712"/>
              <a:gd name="connsiteY717" fmla="*/ 1351152 h 1720659"/>
              <a:gd name="connsiteX718" fmla="*/ 5478874 w 11161712"/>
              <a:gd name="connsiteY718" fmla="*/ 1321085 h 1720659"/>
              <a:gd name="connsiteX719" fmla="*/ 4575349 w 11161712"/>
              <a:gd name="connsiteY719" fmla="*/ 1145596 h 1720659"/>
              <a:gd name="connsiteX720" fmla="*/ 3440254 w 11161712"/>
              <a:gd name="connsiteY720" fmla="*/ 679695 h 1720659"/>
              <a:gd name="connsiteX721" fmla="*/ 2357965 w 11161712"/>
              <a:gd name="connsiteY721" fmla="*/ 97783 h 1720659"/>
              <a:gd name="connsiteX722" fmla="*/ 2215168 w 11161712"/>
              <a:gd name="connsiteY722" fmla="*/ 17862 h 1720659"/>
              <a:gd name="connsiteX723" fmla="*/ 2182901 w 11161712"/>
              <a:gd name="connsiteY723" fmla="*/ 0 h 1720659"/>
              <a:gd name="connsiteX724" fmla="*/ 2187837 w 11161712"/>
              <a:gd name="connsiteY724" fmla="*/ 0 h 1720659"/>
              <a:gd name="connsiteX725" fmla="*/ 2216322 w 11161712"/>
              <a:gd name="connsiteY725" fmla="*/ 15769 h 1720659"/>
              <a:gd name="connsiteX726" fmla="*/ 2359142 w 11161712"/>
              <a:gd name="connsiteY726" fmla="*/ 95693 h 1720659"/>
              <a:gd name="connsiteX727" fmla="*/ 4576063 w 11161712"/>
              <a:gd name="connsiteY727" fmla="*/ 1143307 h 1720659"/>
              <a:gd name="connsiteX728" fmla="*/ 5481162 w 11161712"/>
              <a:gd name="connsiteY728" fmla="*/ 1318839 h 1720659"/>
              <a:gd name="connsiteX729" fmla="*/ 5512216 w 11161712"/>
              <a:gd name="connsiteY729" fmla="*/ 1287575 h 1720659"/>
              <a:gd name="connsiteX730" fmla="*/ 5410719 w 11161712"/>
              <a:gd name="connsiteY730" fmla="*/ 1276426 h 1720659"/>
              <a:gd name="connsiteX731" fmla="*/ 4660260 w 11161712"/>
              <a:gd name="connsiteY731" fmla="*/ 1108170 h 1720659"/>
              <a:gd name="connsiteX732" fmla="*/ 3530854 w 11161712"/>
              <a:gd name="connsiteY732" fmla="*/ 633017 h 1720659"/>
              <a:gd name="connsiteX733" fmla="*/ 2455557 w 11161712"/>
              <a:gd name="connsiteY733" fmla="*/ 41387 h 1720659"/>
              <a:gd name="connsiteX734" fmla="*/ 2382838 w 11161712"/>
              <a:gd name="connsiteY734" fmla="*/ 0 h 1720659"/>
              <a:gd name="connsiteX735" fmla="*/ 2387092 w 11161712"/>
              <a:gd name="connsiteY735" fmla="*/ 0 h 1720659"/>
              <a:gd name="connsiteX736" fmla="*/ 2456607 w 11161712"/>
              <a:gd name="connsiteY736" fmla="*/ 39563 h 1720659"/>
              <a:gd name="connsiteX737" fmla="*/ 4660910 w 11161712"/>
              <a:gd name="connsiteY737" fmla="*/ 1106171 h 1720659"/>
              <a:gd name="connsiteX738" fmla="*/ 5513644 w 11161712"/>
              <a:gd name="connsiteY738" fmla="*/ 1286126 h 1720659"/>
              <a:gd name="connsiteX739" fmla="*/ 5906028 w 11161712"/>
              <a:gd name="connsiteY739" fmla="*/ 733996 h 1720659"/>
              <a:gd name="connsiteX740" fmla="*/ 6471213 w 11161712"/>
              <a:gd name="connsiteY740" fmla="*/ 22687 h 1720659"/>
              <a:gd name="connsiteX741" fmla="*/ 6505689 w 11161712"/>
              <a:gd name="connsiteY741" fmla="*/ 0 h 1720659"/>
              <a:gd name="connsiteX742" fmla="*/ 6517654 w 11161712"/>
              <a:gd name="connsiteY742" fmla="*/ 0 h 1720659"/>
              <a:gd name="connsiteX743" fmla="*/ 6475012 w 11161712"/>
              <a:gd name="connsiteY743" fmla="*/ 27706 h 1720659"/>
              <a:gd name="connsiteX744" fmla="*/ 5911402 w 11161712"/>
              <a:gd name="connsiteY744" fmla="*/ 737260 h 1720659"/>
              <a:gd name="connsiteX745" fmla="*/ 5571972 w 11161712"/>
              <a:gd name="connsiteY745" fmla="*/ 1232669 h 1720659"/>
              <a:gd name="connsiteX746" fmla="*/ 5522441 w 11161712"/>
              <a:gd name="connsiteY746" fmla="*/ 1286987 h 1720659"/>
              <a:gd name="connsiteX747" fmla="*/ 5573064 w 11161712"/>
              <a:gd name="connsiteY747" fmla="*/ 1291375 h 1720659"/>
              <a:gd name="connsiteX748" fmla="*/ 5989867 w 11161712"/>
              <a:gd name="connsiteY748" fmla="*/ 750508 h 1720659"/>
              <a:gd name="connsiteX749" fmla="*/ 6433817 w 11161712"/>
              <a:gd name="connsiteY749" fmla="*/ 180479 h 1720659"/>
              <a:gd name="connsiteX750" fmla="*/ 6558537 w 11161712"/>
              <a:gd name="connsiteY750" fmla="*/ 75468 h 1720659"/>
              <a:gd name="connsiteX751" fmla="*/ 6673396 w 11161712"/>
              <a:gd name="connsiteY751" fmla="*/ 0 h 1720659"/>
              <a:gd name="connsiteX752" fmla="*/ 6683335 w 11161712"/>
              <a:gd name="connsiteY752" fmla="*/ 0 h 1720659"/>
              <a:gd name="connsiteX753" fmla="*/ 6562129 w 11161712"/>
              <a:gd name="connsiteY753" fmla="*/ 80273 h 1720659"/>
              <a:gd name="connsiteX754" fmla="*/ 6437913 w 11161712"/>
              <a:gd name="connsiteY754" fmla="*/ 184856 h 1720659"/>
              <a:gd name="connsiteX755" fmla="*/ 5994864 w 11161712"/>
              <a:gd name="connsiteY755" fmla="*/ 753811 h 1720659"/>
              <a:gd name="connsiteX756" fmla="*/ 5642269 w 11161712"/>
              <a:gd name="connsiteY756" fmla="*/ 1229121 h 1720659"/>
              <a:gd name="connsiteX757" fmla="*/ 5580329 w 11161712"/>
              <a:gd name="connsiteY757" fmla="*/ 1291963 h 1720659"/>
              <a:gd name="connsiteX758" fmla="*/ 5630531 w 11161712"/>
              <a:gd name="connsiteY758" fmla="*/ 1295532 h 1720659"/>
              <a:gd name="connsiteX759" fmla="*/ 6075890 w 11161712"/>
              <a:gd name="connsiteY759" fmla="*/ 765655 h 1720659"/>
              <a:gd name="connsiteX760" fmla="*/ 6521605 w 11161712"/>
              <a:gd name="connsiteY760" fmla="*/ 230650 h 1720659"/>
              <a:gd name="connsiteX761" fmla="*/ 6645862 w 11161712"/>
              <a:gd name="connsiteY761" fmla="*/ 128256 h 1720659"/>
              <a:gd name="connsiteX762" fmla="*/ 6785552 w 11161712"/>
              <a:gd name="connsiteY762" fmla="*/ 36612 h 1720659"/>
              <a:gd name="connsiteX763" fmla="*/ 6857825 w 11161712"/>
              <a:gd name="connsiteY763" fmla="*/ 0 h 1720659"/>
              <a:gd name="connsiteX764" fmla="*/ 6869285 w 11161712"/>
              <a:gd name="connsiteY764" fmla="*/ 0 h 1720659"/>
              <a:gd name="connsiteX765" fmla="*/ 6789167 w 11161712"/>
              <a:gd name="connsiteY765" fmla="*/ 40862 h 1720659"/>
              <a:gd name="connsiteX766" fmla="*/ 6649243 w 11161712"/>
              <a:gd name="connsiteY766" fmla="*/ 132841 h 1720659"/>
              <a:gd name="connsiteX767" fmla="*/ 6525447 w 11161712"/>
              <a:gd name="connsiteY767" fmla="*/ 234870 h 1720659"/>
              <a:gd name="connsiteX768" fmla="*/ 6080530 w 11161712"/>
              <a:gd name="connsiteY768" fmla="*/ 768988 h 1720659"/>
              <a:gd name="connsiteX769" fmla="*/ 5713720 w 11161712"/>
              <a:gd name="connsiteY769" fmla="*/ 1225047 h 1720659"/>
              <a:gd name="connsiteX770" fmla="*/ 5637965 w 11161712"/>
              <a:gd name="connsiteY770" fmla="*/ 1296016 h 1720659"/>
              <a:gd name="connsiteX771" fmla="*/ 5688672 w 11161712"/>
              <a:gd name="connsiteY771" fmla="*/ 1298787 h 1720659"/>
              <a:gd name="connsiteX772" fmla="*/ 6165041 w 11161712"/>
              <a:gd name="connsiteY772" fmla="*/ 779395 h 1720659"/>
              <a:gd name="connsiteX773" fmla="*/ 6609390 w 11161712"/>
              <a:gd name="connsiteY773" fmla="*/ 280825 h 1720659"/>
              <a:gd name="connsiteX774" fmla="*/ 6733187 w 11161712"/>
              <a:gd name="connsiteY774" fmla="*/ 181050 h 1720659"/>
              <a:gd name="connsiteX775" fmla="*/ 7020693 w 11161712"/>
              <a:gd name="connsiteY775" fmla="*/ 13078 h 1720659"/>
              <a:gd name="connsiteX776" fmla="*/ 7053372 w 11161712"/>
              <a:gd name="connsiteY776" fmla="*/ 0 h 1720659"/>
              <a:gd name="connsiteX777" fmla="*/ 7065547 w 11161712"/>
              <a:gd name="connsiteY777" fmla="*/ 0 h 1720659"/>
              <a:gd name="connsiteX778" fmla="*/ 7029270 w 11161712"/>
              <a:gd name="connsiteY778" fmla="*/ 14374 h 1720659"/>
              <a:gd name="connsiteX779" fmla="*/ 6736379 w 11161712"/>
              <a:gd name="connsiteY779" fmla="*/ 185400 h 1720659"/>
              <a:gd name="connsiteX780" fmla="*/ 6612960 w 11161712"/>
              <a:gd name="connsiteY780" fmla="*/ 284871 h 1720659"/>
              <a:gd name="connsiteX781" fmla="*/ 6169282 w 11161712"/>
              <a:gd name="connsiteY781" fmla="*/ 782721 h 1720659"/>
              <a:gd name="connsiteX782" fmla="*/ 5786956 w 11161712"/>
              <a:gd name="connsiteY782" fmla="*/ 1220974 h 1720659"/>
              <a:gd name="connsiteX783" fmla="*/ 5696376 w 11161712"/>
              <a:gd name="connsiteY783" fmla="*/ 1299124 h 1720659"/>
              <a:gd name="connsiteX784" fmla="*/ 5745887 w 11161712"/>
              <a:gd name="connsiteY784" fmla="*/ 1301033 h 1720659"/>
              <a:gd name="connsiteX785" fmla="*/ 6257803 w 11161712"/>
              <a:gd name="connsiteY785" fmla="*/ 790916 h 1720659"/>
              <a:gd name="connsiteX786" fmla="*/ 6697177 w 11161712"/>
              <a:gd name="connsiteY786" fmla="*/ 330995 h 1720659"/>
              <a:gd name="connsiteX787" fmla="*/ 6820511 w 11161712"/>
              <a:gd name="connsiteY787" fmla="*/ 233833 h 1720659"/>
              <a:gd name="connsiteX788" fmla="*/ 7107444 w 11161712"/>
              <a:gd name="connsiteY788" fmla="*/ 64610 h 1720659"/>
              <a:gd name="connsiteX789" fmla="*/ 7261125 w 11161712"/>
              <a:gd name="connsiteY789" fmla="*/ 0 h 1720659"/>
              <a:gd name="connsiteX790" fmla="*/ 7275652 w 11161712"/>
              <a:gd name="connsiteY790" fmla="*/ 0 h 1720659"/>
              <a:gd name="connsiteX791" fmla="*/ 7273034 w 11161712"/>
              <a:gd name="connsiteY791" fmla="*/ 837 h 1720659"/>
              <a:gd name="connsiteX792" fmla="*/ 6823494 w 11161712"/>
              <a:gd name="connsiteY792" fmla="*/ 237965 h 1720659"/>
              <a:gd name="connsiteX793" fmla="*/ 6700474 w 11161712"/>
              <a:gd name="connsiteY793" fmla="*/ 334879 h 1720659"/>
              <a:gd name="connsiteX794" fmla="*/ 6261667 w 11161712"/>
              <a:gd name="connsiteY794" fmla="*/ 794232 h 1720659"/>
              <a:gd name="connsiteX795" fmla="*/ 5861872 w 11161712"/>
              <a:gd name="connsiteY795" fmla="*/ 1215703 h 1720659"/>
              <a:gd name="connsiteX796" fmla="*/ 5753970 w 11161712"/>
              <a:gd name="connsiteY796" fmla="*/ 1301286 h 1720659"/>
              <a:gd name="connsiteX797" fmla="*/ 5802787 w 11161712"/>
              <a:gd name="connsiteY797" fmla="*/ 1302377 h 1720659"/>
              <a:gd name="connsiteX798" fmla="*/ 6355774 w 11161712"/>
              <a:gd name="connsiteY798" fmla="*/ 799799 h 1720659"/>
              <a:gd name="connsiteX799" fmla="*/ 6784964 w 11161712"/>
              <a:gd name="connsiteY799" fmla="*/ 381175 h 1720659"/>
              <a:gd name="connsiteX800" fmla="*/ 6907836 w 11161712"/>
              <a:gd name="connsiteY800" fmla="*/ 286622 h 1720659"/>
              <a:gd name="connsiteX801" fmla="*/ 7384568 w 11161712"/>
              <a:gd name="connsiteY801" fmla="*/ 34165 h 1720659"/>
              <a:gd name="connsiteX802" fmla="*/ 7486630 w 11161712"/>
              <a:gd name="connsiteY802" fmla="*/ 0 h 1720659"/>
              <a:gd name="connsiteX803" fmla="*/ 7502084 w 11161712"/>
              <a:gd name="connsiteY803" fmla="*/ 0 h 1720659"/>
              <a:gd name="connsiteX804" fmla="*/ 7391799 w 11161712"/>
              <a:gd name="connsiteY804" fmla="*/ 36567 h 1720659"/>
              <a:gd name="connsiteX805" fmla="*/ 6910629 w 11161712"/>
              <a:gd name="connsiteY805" fmla="*/ 290528 h 1720659"/>
              <a:gd name="connsiteX806" fmla="*/ 6788008 w 11161712"/>
              <a:gd name="connsiteY806" fmla="*/ 384878 h 1720659"/>
              <a:gd name="connsiteX807" fmla="*/ 6359280 w 11161712"/>
              <a:gd name="connsiteY807" fmla="*/ 803079 h 1720659"/>
              <a:gd name="connsiteX808" fmla="*/ 5811417 w 11161712"/>
              <a:gd name="connsiteY808" fmla="*/ 1302483 h 1720659"/>
              <a:gd name="connsiteX809" fmla="*/ 5859373 w 11161712"/>
              <a:gd name="connsiteY809" fmla="*/ 1302756 h 1720659"/>
              <a:gd name="connsiteX810" fmla="*/ 6461092 w 11161712"/>
              <a:gd name="connsiteY810" fmla="*/ 805116 h 1720659"/>
              <a:gd name="connsiteX811" fmla="*/ 6872751 w 11161712"/>
              <a:gd name="connsiteY811" fmla="*/ 431354 h 1720659"/>
              <a:gd name="connsiteX812" fmla="*/ 6995161 w 11161712"/>
              <a:gd name="connsiteY812" fmla="*/ 339408 h 1720659"/>
              <a:gd name="connsiteX813" fmla="*/ 7552895 w 11161712"/>
              <a:gd name="connsiteY813" fmla="*/ 49594 h 1720659"/>
              <a:gd name="connsiteX814" fmla="*/ 7701527 w 11161712"/>
              <a:gd name="connsiteY814" fmla="*/ 0 h 1720659"/>
              <a:gd name="connsiteX815" fmla="*/ 7722343 w 11161712"/>
              <a:gd name="connsiteY815" fmla="*/ 0 h 1720659"/>
              <a:gd name="connsiteX816" fmla="*/ 7647398 w 11161712"/>
              <a:gd name="connsiteY816" fmla="*/ 21863 h 1720659"/>
              <a:gd name="connsiteX817" fmla="*/ 6997744 w 11161712"/>
              <a:gd name="connsiteY817" fmla="*/ 343093 h 1720659"/>
              <a:gd name="connsiteX818" fmla="*/ 6875544 w 11161712"/>
              <a:gd name="connsiteY818" fmla="*/ 434880 h 1720659"/>
              <a:gd name="connsiteX819" fmla="*/ 6464221 w 11161712"/>
              <a:gd name="connsiteY819" fmla="*/ 808341 h 1720659"/>
              <a:gd name="connsiteX820" fmla="*/ 5868359 w 11161712"/>
              <a:gd name="connsiteY820" fmla="*/ 1302735 h 1720659"/>
              <a:gd name="connsiteX821" fmla="*/ 5915622 w 11161712"/>
              <a:gd name="connsiteY821" fmla="*/ 1302231 h 1720659"/>
              <a:gd name="connsiteX822" fmla="*/ 6577077 w 11161712"/>
              <a:gd name="connsiteY822" fmla="*/ 805418 h 1720659"/>
              <a:gd name="connsiteX823" fmla="*/ 6960517 w 11161712"/>
              <a:gd name="connsiteY823" fmla="*/ 481540 h 1720659"/>
              <a:gd name="connsiteX824" fmla="*/ 7082486 w 11161712"/>
              <a:gd name="connsiteY824" fmla="*/ 392203 h 1720659"/>
              <a:gd name="connsiteX825" fmla="*/ 7635787 w 11161712"/>
              <a:gd name="connsiteY825" fmla="*/ 95007 h 1720659"/>
              <a:gd name="connsiteX826" fmla="*/ 7912464 w 11161712"/>
              <a:gd name="connsiteY826" fmla="*/ 0 h 1720659"/>
              <a:gd name="connsiteX827" fmla="*/ 7932856 w 11161712"/>
              <a:gd name="connsiteY827" fmla="*/ 0 h 1720659"/>
              <a:gd name="connsiteX828" fmla="*/ 7848839 w 11161712"/>
              <a:gd name="connsiteY828" fmla="*/ 24524 h 1720659"/>
              <a:gd name="connsiteX829" fmla="*/ 7084879 w 11161712"/>
              <a:gd name="connsiteY829" fmla="*/ 395654 h 1720659"/>
              <a:gd name="connsiteX830" fmla="*/ 6963078 w 11161712"/>
              <a:gd name="connsiteY830" fmla="*/ 484877 h 1720659"/>
              <a:gd name="connsiteX831" fmla="*/ 6579871 w 11161712"/>
              <a:gd name="connsiteY831" fmla="*/ 808557 h 1720659"/>
              <a:gd name="connsiteX832" fmla="*/ 5925092 w 11161712"/>
              <a:gd name="connsiteY832" fmla="*/ 1302042 h 1720659"/>
              <a:gd name="connsiteX833" fmla="*/ 5971495 w 11161712"/>
              <a:gd name="connsiteY833" fmla="*/ 1300782 h 1720659"/>
              <a:gd name="connsiteX834" fmla="*/ 6709271 w 11161712"/>
              <a:gd name="connsiteY834" fmla="*/ 798185 h 1720659"/>
              <a:gd name="connsiteX835" fmla="*/ 7048303 w 11161712"/>
              <a:gd name="connsiteY835" fmla="*/ 531734 h 1720659"/>
              <a:gd name="connsiteX836" fmla="*/ 7169789 w 11161712"/>
              <a:gd name="connsiteY836" fmla="*/ 444998 h 1720659"/>
              <a:gd name="connsiteX837" fmla="*/ 7732707 w 11161712"/>
              <a:gd name="connsiteY837" fmla="*/ 134210 h 1720659"/>
              <a:gd name="connsiteX838" fmla="*/ 8026769 w 11161712"/>
              <a:gd name="connsiteY838" fmla="*/ 21095 h 1720659"/>
              <a:gd name="connsiteX839" fmla="*/ 8099774 w 11161712"/>
              <a:gd name="connsiteY839" fmla="*/ 0 h 1720659"/>
              <a:gd name="connsiteX840" fmla="*/ 8108300 w 11161712"/>
              <a:gd name="connsiteY840" fmla="*/ 0 h 1720659"/>
              <a:gd name="connsiteX841" fmla="*/ 8090280 w 11161712"/>
              <a:gd name="connsiteY841" fmla="*/ 5251 h 1720659"/>
              <a:gd name="connsiteX842" fmla="*/ 7171994 w 11161712"/>
              <a:gd name="connsiteY842" fmla="*/ 448210 h 1720659"/>
              <a:gd name="connsiteX843" fmla="*/ 7050613 w 11161712"/>
              <a:gd name="connsiteY843" fmla="*/ 534863 h 1720659"/>
              <a:gd name="connsiteX844" fmla="*/ 6711749 w 11161712"/>
              <a:gd name="connsiteY844" fmla="*/ 801204 h 1720659"/>
              <a:gd name="connsiteX845" fmla="*/ 6201849 w 11161712"/>
              <a:gd name="connsiteY845" fmla="*/ 1181227 h 1720659"/>
              <a:gd name="connsiteX846" fmla="*/ 5982476 w 11161712"/>
              <a:gd name="connsiteY846" fmla="*/ 1300383 h 1720659"/>
              <a:gd name="connsiteX847" fmla="*/ 6026947 w 11161712"/>
              <a:gd name="connsiteY847" fmla="*/ 1298430 h 1720659"/>
              <a:gd name="connsiteX848" fmla="*/ 6867690 w 11161712"/>
              <a:gd name="connsiteY848" fmla="*/ 778620 h 1720659"/>
              <a:gd name="connsiteX849" fmla="*/ 7136069 w 11161712"/>
              <a:gd name="connsiteY849" fmla="*/ 581919 h 1720659"/>
              <a:gd name="connsiteX850" fmla="*/ 7257114 w 11161712"/>
              <a:gd name="connsiteY850" fmla="*/ 497785 h 1720659"/>
              <a:gd name="connsiteX851" fmla="*/ 7809576 w 11161712"/>
              <a:gd name="connsiteY851" fmla="*/ 177966 h 1720659"/>
              <a:gd name="connsiteX852" fmla="*/ 8100333 w 11161712"/>
              <a:gd name="connsiteY852" fmla="*/ 48824 h 1720659"/>
              <a:gd name="connsiteX853" fmla="*/ 8237159 w 11161712"/>
              <a:gd name="connsiteY853" fmla="*/ 0 h 1720659"/>
              <a:gd name="connsiteX854" fmla="*/ 8244262 w 11161712"/>
              <a:gd name="connsiteY854" fmla="*/ 0 h 1720659"/>
              <a:gd name="connsiteX855" fmla="*/ 8156420 w 11161712"/>
              <a:gd name="connsiteY855" fmla="*/ 29736 h 1720659"/>
              <a:gd name="connsiteX856" fmla="*/ 7259130 w 11161712"/>
              <a:gd name="connsiteY856" fmla="*/ 500773 h 1720659"/>
              <a:gd name="connsiteX857" fmla="*/ 7138147 w 11161712"/>
              <a:gd name="connsiteY857" fmla="*/ 584854 h 1720659"/>
              <a:gd name="connsiteX858" fmla="*/ 6869831 w 11161712"/>
              <a:gd name="connsiteY858" fmla="*/ 781511 h 1720659"/>
              <a:gd name="connsiteX859" fmla="*/ 6309266 w 11161712"/>
              <a:gd name="connsiteY859" fmla="*/ 1165627 h 1720659"/>
              <a:gd name="connsiteX860" fmla="*/ 6039376 w 11161712"/>
              <a:gd name="connsiteY860" fmla="*/ 1297800 h 1720659"/>
              <a:gd name="connsiteX861" fmla="*/ 6084456 w 11161712"/>
              <a:gd name="connsiteY861" fmla="*/ 1295050 h 1720659"/>
              <a:gd name="connsiteX862" fmla="*/ 7072113 w 11161712"/>
              <a:gd name="connsiteY862" fmla="*/ 736453 h 1720659"/>
              <a:gd name="connsiteX863" fmla="*/ 7223834 w 11161712"/>
              <a:gd name="connsiteY863" fmla="*/ 632117 h 1720659"/>
              <a:gd name="connsiteX864" fmla="*/ 7344439 w 11161712"/>
              <a:gd name="connsiteY864" fmla="*/ 550579 h 1720659"/>
              <a:gd name="connsiteX865" fmla="*/ 8179100 w 11161712"/>
              <a:gd name="connsiteY865" fmla="*/ 86558 h 1720659"/>
              <a:gd name="connsiteX866" fmla="*/ 8390660 w 11161712"/>
              <a:gd name="connsiteY866" fmla="*/ 0 h 1720659"/>
              <a:gd name="connsiteX867" fmla="*/ 8399624 w 11161712"/>
              <a:gd name="connsiteY867" fmla="*/ 0 h 1720659"/>
              <a:gd name="connsiteX868" fmla="*/ 8240062 w 11161712"/>
              <a:gd name="connsiteY868" fmla="*/ 62322 h 1720659"/>
              <a:gd name="connsiteX869" fmla="*/ 7346265 w 11161712"/>
              <a:gd name="connsiteY869" fmla="*/ 553331 h 1720659"/>
              <a:gd name="connsiteX870" fmla="*/ 7225682 w 11161712"/>
              <a:gd name="connsiteY870" fmla="*/ 634842 h 1720659"/>
              <a:gd name="connsiteX871" fmla="*/ 7073982 w 11161712"/>
              <a:gd name="connsiteY871" fmla="*/ 739171 h 1720659"/>
              <a:gd name="connsiteX872" fmla="*/ 6439046 w 11161712"/>
              <a:gd name="connsiteY872" fmla="*/ 1142951 h 1720659"/>
              <a:gd name="connsiteX873" fmla="*/ 6096509 w 11161712"/>
              <a:gd name="connsiteY873" fmla="*/ 1294210 h 1720659"/>
              <a:gd name="connsiteX874" fmla="*/ 6136149 w 11161712"/>
              <a:gd name="connsiteY874" fmla="*/ 1291144 h 1720659"/>
              <a:gd name="connsiteX875" fmla="*/ 7311579 w 11161712"/>
              <a:gd name="connsiteY875" fmla="*/ 682318 h 1720659"/>
              <a:gd name="connsiteX876" fmla="*/ 7332722 w 11161712"/>
              <a:gd name="connsiteY876" fmla="*/ 668412 h 1720659"/>
              <a:gd name="connsiteX877" fmla="*/ 7431742 w 11161712"/>
              <a:gd name="connsiteY877" fmla="*/ 603377 h 1720659"/>
              <a:gd name="connsiteX878" fmla="*/ 8267900 w 11161712"/>
              <a:gd name="connsiteY878" fmla="*/ 111627 h 1720659"/>
              <a:gd name="connsiteX879" fmla="*/ 8504252 w 11161712"/>
              <a:gd name="connsiteY879" fmla="*/ 0 h 1720659"/>
              <a:gd name="connsiteX880" fmla="*/ 8516585 w 11161712"/>
              <a:gd name="connsiteY880" fmla="*/ 0 h 1720659"/>
              <a:gd name="connsiteX881" fmla="*/ 8282734 w 11161712"/>
              <a:gd name="connsiteY881" fmla="*/ 107767 h 1720659"/>
              <a:gd name="connsiteX882" fmla="*/ 7433380 w 11161712"/>
              <a:gd name="connsiteY882" fmla="*/ 605888 h 1720659"/>
              <a:gd name="connsiteX883" fmla="*/ 7334361 w 11161712"/>
              <a:gd name="connsiteY883" fmla="*/ 670914 h 1720659"/>
              <a:gd name="connsiteX884" fmla="*/ 7313238 w 11161712"/>
              <a:gd name="connsiteY884" fmla="*/ 684825 h 1720659"/>
              <a:gd name="connsiteX885" fmla="*/ 6585434 w 11161712"/>
              <a:gd name="connsiteY885" fmla="*/ 1118972 h 1720659"/>
              <a:gd name="connsiteX886" fmla="*/ 6154395 w 11161712"/>
              <a:gd name="connsiteY886" fmla="*/ 1289591 h 1720659"/>
              <a:gd name="connsiteX887" fmla="*/ 6189103 w 11161712"/>
              <a:gd name="connsiteY887" fmla="*/ 1286315 h 1720659"/>
              <a:gd name="connsiteX888" fmla="*/ 7399344 w 11161712"/>
              <a:gd name="connsiteY888" fmla="*/ 732518 h 1720659"/>
              <a:gd name="connsiteX889" fmla="*/ 7519066 w 11161712"/>
              <a:gd name="connsiteY889" fmla="*/ 656170 h 1720659"/>
              <a:gd name="connsiteX890" fmla="*/ 7641813 w 11161712"/>
              <a:gd name="connsiteY890" fmla="*/ 577011 h 1720659"/>
              <a:gd name="connsiteX891" fmla="*/ 8384077 w 11161712"/>
              <a:gd name="connsiteY891" fmla="*/ 119264 h 1720659"/>
              <a:gd name="connsiteX892" fmla="*/ 8609170 w 11161712"/>
              <a:gd name="connsiteY892" fmla="*/ 0 h 1720659"/>
              <a:gd name="connsiteX893" fmla="*/ 8615088 w 11161712"/>
              <a:gd name="connsiteY893" fmla="*/ 0 h 1720659"/>
              <a:gd name="connsiteX894" fmla="*/ 8387129 w 11161712"/>
              <a:gd name="connsiteY894" fmla="*/ 120658 h 1720659"/>
              <a:gd name="connsiteX895" fmla="*/ 7643283 w 11161712"/>
              <a:gd name="connsiteY895" fmla="*/ 579277 h 1720659"/>
              <a:gd name="connsiteX896" fmla="*/ 7520516 w 11161712"/>
              <a:gd name="connsiteY896" fmla="*/ 658440 h 1720659"/>
              <a:gd name="connsiteX897" fmla="*/ 7400793 w 11161712"/>
              <a:gd name="connsiteY897" fmla="*/ 734803 h 1720659"/>
              <a:gd name="connsiteX898" fmla="*/ 6657768 w 11161712"/>
              <a:gd name="connsiteY898" fmla="*/ 1135409 h 1720659"/>
              <a:gd name="connsiteX899" fmla="*/ 6212388 w 11161712"/>
              <a:gd name="connsiteY899" fmla="*/ 1283943 h 1720659"/>
              <a:gd name="connsiteX900" fmla="*/ 6239453 w 11161712"/>
              <a:gd name="connsiteY900" fmla="*/ 1280961 h 1720659"/>
              <a:gd name="connsiteX901" fmla="*/ 7487110 w 11161712"/>
              <a:gd name="connsiteY901" fmla="*/ 782721 h 1720659"/>
              <a:gd name="connsiteX902" fmla="*/ 7606370 w 11161712"/>
              <a:gd name="connsiteY902" fmla="*/ 708966 h 1720659"/>
              <a:gd name="connsiteX903" fmla="*/ 8027540 w 11161712"/>
              <a:gd name="connsiteY903" fmla="*/ 430968 h 1720659"/>
              <a:gd name="connsiteX904" fmla="*/ 8694370 w 11161712"/>
              <a:gd name="connsiteY904" fmla="*/ 3789 h 1720659"/>
              <a:gd name="connsiteX905" fmla="*/ 8683459 w 11161712"/>
              <a:gd name="connsiteY905" fmla="*/ 0 h 1720659"/>
              <a:gd name="connsiteX906" fmla="*/ 8706110 w 11161712"/>
              <a:gd name="connsiteY906" fmla="*/ 0 h 1720659"/>
              <a:gd name="connsiteX907" fmla="*/ 8705351 w 11161712"/>
              <a:gd name="connsiteY907" fmla="*/ 431 h 1720659"/>
              <a:gd name="connsiteX908" fmla="*/ 8757570 w 11161712"/>
              <a:gd name="connsiteY908" fmla="*/ 19101 h 1720659"/>
              <a:gd name="connsiteX909" fmla="*/ 8786762 w 11161712"/>
              <a:gd name="connsiteY909" fmla="*/ 0 h 1720659"/>
              <a:gd name="connsiteX910" fmla="*/ 8790785 w 11161712"/>
              <a:gd name="connsiteY910" fmla="*/ 0 h 1720659"/>
              <a:gd name="connsiteX911" fmla="*/ 8760131 w 11161712"/>
              <a:gd name="connsiteY911" fmla="*/ 20027 h 1720659"/>
              <a:gd name="connsiteX912" fmla="*/ 9235010 w 11161712"/>
              <a:gd name="connsiteY912" fmla="*/ 207224 h 1720659"/>
              <a:gd name="connsiteX913" fmla="*/ 10666891 w 11161712"/>
              <a:gd name="connsiteY913" fmla="*/ 972012 h 1720659"/>
              <a:gd name="connsiteX914" fmla="*/ 10974606 w 11161712"/>
              <a:gd name="connsiteY914" fmla="*/ 1176918 h 1720659"/>
              <a:gd name="connsiteX915" fmla="*/ 11161712 w 11161712"/>
              <a:gd name="connsiteY915" fmla="*/ 1309357 h 1720659"/>
              <a:gd name="connsiteX916" fmla="*/ 11161712 w 11161712"/>
              <a:gd name="connsiteY916" fmla="*/ 1316758 h 1720659"/>
              <a:gd name="connsiteX917" fmla="*/ 11089471 w 11161712"/>
              <a:gd name="connsiteY917" fmla="*/ 1264624 h 1720659"/>
              <a:gd name="connsiteX918" fmla="*/ 9232575 w 11161712"/>
              <a:gd name="connsiteY918" fmla="*/ 213034 h 1720659"/>
              <a:gd name="connsiteX919" fmla="*/ 8753055 w 11161712"/>
              <a:gd name="connsiteY919" fmla="*/ 24682 h 1720659"/>
              <a:gd name="connsiteX920" fmla="*/ 8279079 w 11161712"/>
              <a:gd name="connsiteY920" fmla="*/ 358911 h 1720659"/>
              <a:gd name="connsiteX921" fmla="*/ 7575904 w 11161712"/>
              <a:gd name="connsiteY921" fmla="*/ 834755 h 1720659"/>
              <a:gd name="connsiteX922" fmla="*/ 6873632 w 11161712"/>
              <a:gd name="connsiteY922" fmla="*/ 1146332 h 1720659"/>
              <a:gd name="connsiteX923" fmla="*/ 6811576 w 11161712"/>
              <a:gd name="connsiteY923" fmla="*/ 1162898 h 1720659"/>
              <a:gd name="connsiteX924" fmla="*/ 6938360 w 11161712"/>
              <a:gd name="connsiteY924" fmla="*/ 1123134 h 1720659"/>
              <a:gd name="connsiteX925" fmla="*/ 7574855 w 11161712"/>
              <a:gd name="connsiteY925" fmla="*/ 832930 h 1720659"/>
              <a:gd name="connsiteX926" fmla="*/ 8277861 w 11161712"/>
              <a:gd name="connsiteY926" fmla="*/ 357215 h 1720659"/>
              <a:gd name="connsiteX927" fmla="*/ 8750494 w 11161712"/>
              <a:gd name="connsiteY927" fmla="*/ 23756 h 1720659"/>
              <a:gd name="connsiteX928" fmla="*/ 8697540 w 11161712"/>
              <a:gd name="connsiteY928" fmla="*/ 4904 h 1720659"/>
              <a:gd name="connsiteX929" fmla="*/ 8028884 w 11161712"/>
              <a:gd name="connsiteY929" fmla="*/ 432956 h 1720659"/>
              <a:gd name="connsiteX930" fmla="*/ 7607651 w 11161712"/>
              <a:gd name="connsiteY930" fmla="*/ 710992 h 1720659"/>
              <a:gd name="connsiteX931" fmla="*/ 7488349 w 11161712"/>
              <a:gd name="connsiteY931" fmla="*/ 784776 h 1720659"/>
              <a:gd name="connsiteX932" fmla="*/ 6276512 w 11161712"/>
              <a:gd name="connsiteY932" fmla="*/ 1276489 h 1720659"/>
              <a:gd name="connsiteX933" fmla="*/ 6303984 w 11161712"/>
              <a:gd name="connsiteY933" fmla="*/ 1272312 h 1720659"/>
              <a:gd name="connsiteX934" fmla="*/ 6256019 w 11161712"/>
              <a:gd name="connsiteY934" fmla="*/ 1280373 h 1720659"/>
              <a:gd name="connsiteX935" fmla="*/ 6151729 w 11161712"/>
              <a:gd name="connsiteY935" fmla="*/ 1297842 h 1720659"/>
              <a:gd name="connsiteX936" fmla="*/ 6049077 w 11161712"/>
              <a:gd name="connsiteY936" fmla="*/ 1317958 h 1720659"/>
              <a:gd name="connsiteX937" fmla="*/ 5945627 w 11161712"/>
              <a:gd name="connsiteY937" fmla="*/ 1340550 h 1720659"/>
              <a:gd name="connsiteX938" fmla="*/ 5847468 w 11161712"/>
              <a:gd name="connsiteY938" fmla="*/ 1364003 h 1720659"/>
              <a:gd name="connsiteX939" fmla="*/ 5751934 w 11161712"/>
              <a:gd name="connsiteY939" fmla="*/ 1388485 h 1720659"/>
              <a:gd name="connsiteX940" fmla="*/ 5657827 w 11161712"/>
              <a:gd name="connsiteY940" fmla="*/ 1413932 h 1720659"/>
              <a:gd name="connsiteX941" fmla="*/ 5567206 w 11161712"/>
              <a:gd name="connsiteY941" fmla="*/ 1439611 h 1720659"/>
              <a:gd name="connsiteX942" fmla="*/ 5477908 w 11161712"/>
              <a:gd name="connsiteY942" fmla="*/ 1465878 h 1720659"/>
              <a:gd name="connsiteX943" fmla="*/ 5406309 w 11161712"/>
              <a:gd name="connsiteY943" fmla="*/ 1488029 h 1720659"/>
              <a:gd name="connsiteX944" fmla="*/ 5390436 w 11161712"/>
              <a:gd name="connsiteY944" fmla="*/ 1492396 h 1720659"/>
              <a:gd name="connsiteX945" fmla="*/ 5339919 w 11161712"/>
              <a:gd name="connsiteY945" fmla="*/ 1508816 h 1720659"/>
              <a:gd name="connsiteX946" fmla="*/ 5302272 w 11161712"/>
              <a:gd name="connsiteY946" fmla="*/ 1519798 h 1720659"/>
              <a:gd name="connsiteX947" fmla="*/ 5273527 w 11161712"/>
              <a:gd name="connsiteY947" fmla="*/ 1529582 h 1720659"/>
              <a:gd name="connsiteX948" fmla="*/ 5214506 w 11161712"/>
              <a:gd name="connsiteY948" fmla="*/ 1547723 h 1720659"/>
              <a:gd name="connsiteX949" fmla="*/ 5207136 w 11161712"/>
              <a:gd name="connsiteY949" fmla="*/ 1550368 h 1720659"/>
              <a:gd name="connsiteX950" fmla="*/ 5128882 w 11161712"/>
              <a:gd name="connsiteY950" fmla="*/ 1575438 h 1720659"/>
              <a:gd name="connsiteX951" fmla="*/ 5042018 w 11161712"/>
              <a:gd name="connsiteY951" fmla="*/ 1604162 h 1720659"/>
              <a:gd name="connsiteX952" fmla="*/ 4368678 w 11161712"/>
              <a:gd name="connsiteY952" fmla="*/ 1720091 h 17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Lst>
            <a:rect l="l" t="t" r="r" b="b"/>
            <a:pathLst>
              <a:path w="11161712" h="1720659">
                <a:moveTo>
                  <a:pt x="11161712" y="26688"/>
                </a:moveTo>
                <a:lnTo>
                  <a:pt x="11109137" y="0"/>
                </a:lnTo>
                <a:lnTo>
                  <a:pt x="11115892" y="0"/>
                </a:lnTo>
                <a:lnTo>
                  <a:pt x="11161712" y="23232"/>
                </a:lnTo>
                <a:close/>
                <a:moveTo>
                  <a:pt x="11161712" y="132138"/>
                </a:moveTo>
                <a:lnTo>
                  <a:pt x="10978896" y="31468"/>
                </a:lnTo>
                <a:lnTo>
                  <a:pt x="10911703" y="0"/>
                </a:lnTo>
                <a:lnTo>
                  <a:pt x="10921267" y="0"/>
                </a:lnTo>
                <a:lnTo>
                  <a:pt x="11161712" y="126568"/>
                </a:lnTo>
                <a:close/>
                <a:moveTo>
                  <a:pt x="11161712" y="235220"/>
                </a:moveTo>
                <a:lnTo>
                  <a:pt x="10874818" y="78620"/>
                </a:lnTo>
                <a:cubicBezTo>
                  <a:pt x="10825513" y="53804"/>
                  <a:pt x="10775874" y="29953"/>
                  <a:pt x="10725903" y="7221"/>
                </a:cubicBezTo>
                <a:lnTo>
                  <a:pt x="10709059" y="0"/>
                </a:lnTo>
                <a:lnTo>
                  <a:pt x="10719534" y="0"/>
                </a:lnTo>
                <a:lnTo>
                  <a:pt x="10872574" y="73079"/>
                </a:lnTo>
                <a:lnTo>
                  <a:pt x="11161712" y="230734"/>
                </a:lnTo>
                <a:close/>
                <a:moveTo>
                  <a:pt x="11161712" y="349211"/>
                </a:moveTo>
                <a:lnTo>
                  <a:pt x="11129211" y="329228"/>
                </a:lnTo>
                <a:cubicBezTo>
                  <a:pt x="10931686" y="213958"/>
                  <a:pt x="10732354" y="111110"/>
                  <a:pt x="10529656" y="26805"/>
                </a:cubicBezTo>
                <a:lnTo>
                  <a:pt x="10461056" y="0"/>
                </a:lnTo>
                <a:lnTo>
                  <a:pt x="10470368" y="0"/>
                </a:lnTo>
                <a:lnTo>
                  <a:pt x="10529128" y="22763"/>
                </a:lnTo>
                <a:cubicBezTo>
                  <a:pt x="10638359" y="67970"/>
                  <a:pt x="10749582" y="119725"/>
                  <a:pt x="10863168" y="178141"/>
                </a:cubicBezTo>
                <a:lnTo>
                  <a:pt x="11161712" y="343408"/>
                </a:lnTo>
                <a:close/>
                <a:moveTo>
                  <a:pt x="11161712" y="445746"/>
                </a:moveTo>
                <a:lnTo>
                  <a:pt x="11154687" y="441205"/>
                </a:lnTo>
                <a:cubicBezTo>
                  <a:pt x="10906470" y="288092"/>
                  <a:pt x="10648710" y="149561"/>
                  <a:pt x="10381294" y="43411"/>
                </a:cubicBezTo>
                <a:lnTo>
                  <a:pt x="10263704" y="0"/>
                </a:lnTo>
                <a:lnTo>
                  <a:pt x="10274854" y="0"/>
                </a:lnTo>
                <a:lnTo>
                  <a:pt x="10365980" y="33276"/>
                </a:lnTo>
                <a:cubicBezTo>
                  <a:pt x="10519572" y="93404"/>
                  <a:pt x="10676645" y="166971"/>
                  <a:pt x="10842151" y="256174"/>
                </a:cubicBezTo>
                <a:cubicBezTo>
                  <a:pt x="10946624" y="312484"/>
                  <a:pt x="11049865" y="372649"/>
                  <a:pt x="11151450" y="435179"/>
                </a:cubicBezTo>
                <a:lnTo>
                  <a:pt x="11161712" y="441801"/>
                </a:lnTo>
                <a:close/>
                <a:moveTo>
                  <a:pt x="11161712" y="552681"/>
                </a:moveTo>
                <a:lnTo>
                  <a:pt x="11160475" y="551866"/>
                </a:lnTo>
                <a:cubicBezTo>
                  <a:pt x="10808394" y="329544"/>
                  <a:pt x="10429950" y="128975"/>
                  <a:pt x="10032061" y="3091"/>
                </a:cubicBezTo>
                <a:lnTo>
                  <a:pt x="10021279" y="0"/>
                </a:lnTo>
                <a:lnTo>
                  <a:pt x="10034898" y="0"/>
                </a:lnTo>
                <a:lnTo>
                  <a:pt x="10145710" y="36114"/>
                </a:lnTo>
                <a:cubicBezTo>
                  <a:pt x="10362972" y="112835"/>
                  <a:pt x="10586894" y="215398"/>
                  <a:pt x="10820544" y="344882"/>
                </a:cubicBezTo>
                <a:cubicBezTo>
                  <a:pt x="10920991" y="400548"/>
                  <a:pt x="11019623" y="458972"/>
                  <a:pt x="11117486" y="519992"/>
                </a:cubicBezTo>
                <a:lnTo>
                  <a:pt x="11161712" y="548838"/>
                </a:lnTo>
                <a:close/>
                <a:moveTo>
                  <a:pt x="11161712" y="662474"/>
                </a:moveTo>
                <a:lnTo>
                  <a:pt x="11062969" y="597486"/>
                </a:lnTo>
                <a:cubicBezTo>
                  <a:pt x="10651261" y="338172"/>
                  <a:pt x="10239455" y="129714"/>
                  <a:pt x="9803001" y="7836"/>
                </a:cubicBezTo>
                <a:lnTo>
                  <a:pt x="9771928" y="0"/>
                </a:lnTo>
                <a:lnTo>
                  <a:pt x="9789858" y="0"/>
                </a:lnTo>
                <a:lnTo>
                  <a:pt x="9790231" y="94"/>
                </a:lnTo>
                <a:cubicBezTo>
                  <a:pt x="10112238" y="89281"/>
                  <a:pt x="10444973" y="232534"/>
                  <a:pt x="10798897" y="433836"/>
                </a:cubicBezTo>
                <a:cubicBezTo>
                  <a:pt x="10903365" y="493255"/>
                  <a:pt x="11006077" y="555513"/>
                  <a:pt x="11107562" y="620062"/>
                </a:cubicBezTo>
                <a:lnTo>
                  <a:pt x="11161712" y="656000"/>
                </a:lnTo>
                <a:close/>
                <a:moveTo>
                  <a:pt x="11161712" y="770292"/>
                </a:moveTo>
                <a:lnTo>
                  <a:pt x="11068223" y="707603"/>
                </a:lnTo>
                <a:cubicBezTo>
                  <a:pt x="10599592" y="405890"/>
                  <a:pt x="10118727" y="157723"/>
                  <a:pt x="9603892" y="21172"/>
                </a:cubicBezTo>
                <a:lnTo>
                  <a:pt x="9515263" y="0"/>
                </a:lnTo>
                <a:lnTo>
                  <a:pt x="9536577" y="0"/>
                </a:lnTo>
                <a:lnTo>
                  <a:pt x="9593422" y="13495"/>
                </a:lnTo>
                <a:cubicBezTo>
                  <a:pt x="9971512" y="112635"/>
                  <a:pt x="10360494" y="280195"/>
                  <a:pt x="10777208" y="523038"/>
                </a:cubicBezTo>
                <a:cubicBezTo>
                  <a:pt x="10886096" y="586493"/>
                  <a:pt x="10994215" y="653584"/>
                  <a:pt x="11100808" y="722786"/>
                </a:cubicBezTo>
                <a:lnTo>
                  <a:pt x="11161712" y="763927"/>
                </a:lnTo>
                <a:close/>
                <a:moveTo>
                  <a:pt x="11161712" y="878534"/>
                </a:moveTo>
                <a:lnTo>
                  <a:pt x="11075889" y="819953"/>
                </a:lnTo>
                <a:cubicBezTo>
                  <a:pt x="10549714" y="474061"/>
                  <a:pt x="9992199" y="179629"/>
                  <a:pt x="9391330" y="26511"/>
                </a:cubicBezTo>
                <a:lnTo>
                  <a:pt x="9278604" y="0"/>
                </a:lnTo>
                <a:lnTo>
                  <a:pt x="9300967" y="0"/>
                </a:lnTo>
                <a:lnTo>
                  <a:pt x="9392590" y="21569"/>
                </a:lnTo>
                <a:cubicBezTo>
                  <a:pt x="9829361" y="132864"/>
                  <a:pt x="10275138" y="326147"/>
                  <a:pt x="10755393" y="612455"/>
                </a:cubicBezTo>
                <a:cubicBezTo>
                  <a:pt x="10863767" y="677062"/>
                  <a:pt x="10971197" y="744810"/>
                  <a:pt x="11077437" y="814702"/>
                </a:cubicBezTo>
                <a:lnTo>
                  <a:pt x="11161712" y="872269"/>
                </a:lnTo>
                <a:close/>
                <a:moveTo>
                  <a:pt x="11161712" y="987197"/>
                </a:moveTo>
                <a:lnTo>
                  <a:pt x="11086482" y="934965"/>
                </a:lnTo>
                <a:cubicBezTo>
                  <a:pt x="10555593" y="578972"/>
                  <a:pt x="9975559" y="258286"/>
                  <a:pt x="9351647" y="73151"/>
                </a:cubicBezTo>
                <a:cubicBezTo>
                  <a:pt x="9268542" y="48490"/>
                  <a:pt x="9187043" y="25752"/>
                  <a:pt x="9107136" y="4935"/>
                </a:cubicBezTo>
                <a:lnTo>
                  <a:pt x="9086680" y="0"/>
                </a:lnTo>
                <a:lnTo>
                  <a:pt x="9109920" y="0"/>
                </a:lnTo>
                <a:lnTo>
                  <a:pt x="9110674" y="183"/>
                </a:lnTo>
                <a:cubicBezTo>
                  <a:pt x="9189658" y="20841"/>
                  <a:pt x="9270452" y="43427"/>
                  <a:pt x="9353179" y="67975"/>
                </a:cubicBezTo>
                <a:cubicBezTo>
                  <a:pt x="9798117" y="200006"/>
                  <a:pt x="10249627" y="407422"/>
                  <a:pt x="10733493" y="702085"/>
                </a:cubicBezTo>
                <a:cubicBezTo>
                  <a:pt x="10847205" y="771335"/>
                  <a:pt x="10959749" y="843663"/>
                  <a:pt x="11070331" y="917618"/>
                </a:cubicBezTo>
                <a:lnTo>
                  <a:pt x="11161712" y="980952"/>
                </a:lnTo>
                <a:close/>
                <a:moveTo>
                  <a:pt x="11161712" y="1097405"/>
                </a:moveTo>
                <a:lnTo>
                  <a:pt x="11047087" y="1017287"/>
                </a:lnTo>
                <a:cubicBezTo>
                  <a:pt x="10506577" y="651899"/>
                  <a:pt x="9931033" y="329155"/>
                  <a:pt x="9311962" y="119786"/>
                </a:cubicBezTo>
                <a:cubicBezTo>
                  <a:pt x="9237656" y="94654"/>
                  <a:pt x="9160205" y="69325"/>
                  <a:pt x="9080234" y="44549"/>
                </a:cubicBezTo>
                <a:lnTo>
                  <a:pt x="8927317" y="0"/>
                </a:lnTo>
                <a:lnTo>
                  <a:pt x="8947211" y="0"/>
                </a:lnTo>
                <a:lnTo>
                  <a:pt x="9068565" y="35134"/>
                </a:lnTo>
                <a:cubicBezTo>
                  <a:pt x="9147434" y="59343"/>
                  <a:pt x="9228984" y="85704"/>
                  <a:pt x="9313789" y="114386"/>
                </a:cubicBezTo>
                <a:cubicBezTo>
                  <a:pt x="9767379" y="267788"/>
                  <a:pt x="10224557" y="489407"/>
                  <a:pt x="10711425" y="791905"/>
                </a:cubicBezTo>
                <a:cubicBezTo>
                  <a:pt x="10831273" y="866363"/>
                  <a:pt x="10949559" y="943743"/>
                  <a:pt x="11064921" y="1022101"/>
                </a:cubicBezTo>
                <a:lnTo>
                  <a:pt x="11161712" y="1090114"/>
                </a:lnTo>
                <a:close/>
                <a:moveTo>
                  <a:pt x="11161712" y="1206890"/>
                </a:moveTo>
                <a:lnTo>
                  <a:pt x="11064876" y="1138100"/>
                </a:lnTo>
                <a:cubicBezTo>
                  <a:pt x="10521475" y="763754"/>
                  <a:pt x="9921388" y="412579"/>
                  <a:pt x="9272279" y="166416"/>
                </a:cubicBezTo>
                <a:cubicBezTo>
                  <a:pt x="9204082" y="140555"/>
                  <a:pt x="9129104" y="112735"/>
                  <a:pt x="9048766" y="84299"/>
                </a:cubicBezTo>
                <a:lnTo>
                  <a:pt x="8797594" y="0"/>
                </a:lnTo>
                <a:lnTo>
                  <a:pt x="8817361" y="0"/>
                </a:lnTo>
                <a:lnTo>
                  <a:pt x="9026357" y="70008"/>
                </a:lnTo>
                <a:cubicBezTo>
                  <a:pt x="9104990" y="97630"/>
                  <a:pt x="9187212" y="127740"/>
                  <a:pt x="9274401" y="160802"/>
                </a:cubicBezTo>
                <a:cubicBezTo>
                  <a:pt x="9737311" y="336355"/>
                  <a:pt x="10200097" y="572226"/>
                  <a:pt x="10689232" y="881888"/>
                </a:cubicBezTo>
                <a:cubicBezTo>
                  <a:pt x="10785989" y="943144"/>
                  <a:pt x="10884267" y="1007608"/>
                  <a:pt x="10985012" y="1075962"/>
                </a:cubicBezTo>
                <a:lnTo>
                  <a:pt x="11161712" y="1199657"/>
                </a:lnTo>
                <a:close/>
                <a:moveTo>
                  <a:pt x="6604887" y="1218072"/>
                </a:moveTo>
                <a:lnTo>
                  <a:pt x="6811576" y="1162898"/>
                </a:lnTo>
                <a:lnTo>
                  <a:pt x="6775194" y="1174308"/>
                </a:lnTo>
                <a:cubicBezTo>
                  <a:pt x="6720544" y="1189941"/>
                  <a:pt x="6665636" y="1204147"/>
                  <a:pt x="6610475" y="1216927"/>
                </a:cubicBezTo>
                <a:close/>
                <a:moveTo>
                  <a:pt x="6505290" y="1238479"/>
                </a:moveTo>
                <a:lnTo>
                  <a:pt x="6604887" y="1218072"/>
                </a:lnTo>
                <a:lnTo>
                  <a:pt x="6567794" y="1227974"/>
                </a:lnTo>
                <a:close/>
                <a:moveTo>
                  <a:pt x="6303984" y="1272312"/>
                </a:moveTo>
                <a:lnTo>
                  <a:pt x="6505290" y="1238479"/>
                </a:lnTo>
                <a:lnTo>
                  <a:pt x="6444237" y="1250988"/>
                </a:lnTo>
                <a:close/>
                <a:moveTo>
                  <a:pt x="6187424" y="1289864"/>
                </a:moveTo>
                <a:cubicBezTo>
                  <a:pt x="6197796" y="1288184"/>
                  <a:pt x="6208169" y="1286441"/>
                  <a:pt x="6218540" y="1284656"/>
                </a:cubicBezTo>
                <a:cubicBezTo>
                  <a:pt x="6213060" y="1285244"/>
                  <a:pt x="6207580" y="1285812"/>
                  <a:pt x="6202120" y="1286379"/>
                </a:cubicBezTo>
                <a:cubicBezTo>
                  <a:pt x="6197208" y="1287554"/>
                  <a:pt x="6192315" y="1288730"/>
                  <a:pt x="6187424" y="1289864"/>
                </a:cubicBezTo>
                <a:close/>
                <a:moveTo>
                  <a:pt x="6116433" y="1300446"/>
                </a:moveTo>
                <a:cubicBezTo>
                  <a:pt x="6125315" y="1299228"/>
                  <a:pt x="6134175" y="1297968"/>
                  <a:pt x="6143058" y="1296688"/>
                </a:cubicBezTo>
                <a:cubicBezTo>
                  <a:pt x="6155005" y="1294105"/>
                  <a:pt x="6166909" y="1291439"/>
                  <a:pt x="6178773" y="1288709"/>
                </a:cubicBezTo>
                <a:cubicBezTo>
                  <a:pt x="6169261" y="1289632"/>
                  <a:pt x="6159729" y="1290515"/>
                  <a:pt x="6150196" y="1291334"/>
                </a:cubicBezTo>
                <a:cubicBezTo>
                  <a:pt x="6149399" y="1291417"/>
                  <a:pt x="6148580" y="1291480"/>
                  <a:pt x="6147761" y="1291543"/>
                </a:cubicBezTo>
                <a:cubicBezTo>
                  <a:pt x="6137326" y="1294589"/>
                  <a:pt x="6126869" y="1297548"/>
                  <a:pt x="6116433" y="1300446"/>
                </a:cubicBezTo>
                <a:close/>
                <a:moveTo>
                  <a:pt x="6090797" y="1307353"/>
                </a:moveTo>
                <a:cubicBezTo>
                  <a:pt x="6096215" y="1306304"/>
                  <a:pt x="6101631" y="1305233"/>
                  <a:pt x="6107049" y="1304141"/>
                </a:cubicBezTo>
                <a:cubicBezTo>
                  <a:pt x="6104340" y="1304499"/>
                  <a:pt x="6101631" y="1304855"/>
                  <a:pt x="6098922" y="1305191"/>
                </a:cubicBezTo>
                <a:cubicBezTo>
                  <a:pt x="6096215" y="1305926"/>
                  <a:pt x="6093506" y="1306640"/>
                  <a:pt x="6090797" y="1307353"/>
                </a:cubicBezTo>
                <a:close/>
                <a:moveTo>
                  <a:pt x="6055187" y="1308151"/>
                </a:moveTo>
                <a:cubicBezTo>
                  <a:pt x="6066777" y="1306829"/>
                  <a:pt x="6078367" y="1305401"/>
                  <a:pt x="6089936" y="1303931"/>
                </a:cubicBezTo>
                <a:cubicBezTo>
                  <a:pt x="6103185" y="1300404"/>
                  <a:pt x="6116393" y="1296793"/>
                  <a:pt x="6129515" y="1293055"/>
                </a:cubicBezTo>
                <a:cubicBezTo>
                  <a:pt x="6116896" y="1294084"/>
                  <a:pt x="6104256" y="1295050"/>
                  <a:pt x="6091595" y="1295932"/>
                </a:cubicBezTo>
                <a:cubicBezTo>
                  <a:pt x="6079459" y="1300131"/>
                  <a:pt x="6067323" y="1304204"/>
                  <a:pt x="6055187" y="1308151"/>
                </a:cubicBezTo>
                <a:close/>
                <a:moveTo>
                  <a:pt x="5997614" y="1314199"/>
                </a:moveTo>
                <a:cubicBezTo>
                  <a:pt x="6011514" y="1312876"/>
                  <a:pt x="6025393" y="1311448"/>
                  <a:pt x="6039272" y="1309936"/>
                </a:cubicBezTo>
                <a:cubicBezTo>
                  <a:pt x="6052773" y="1305653"/>
                  <a:pt x="6066210" y="1301244"/>
                  <a:pt x="6079565" y="1296729"/>
                </a:cubicBezTo>
                <a:cubicBezTo>
                  <a:pt x="6064909" y="1297695"/>
                  <a:pt x="6050253" y="1298578"/>
                  <a:pt x="6035555" y="1299354"/>
                </a:cubicBezTo>
                <a:cubicBezTo>
                  <a:pt x="6022915" y="1304456"/>
                  <a:pt x="6010254" y="1309390"/>
                  <a:pt x="5997614" y="1314199"/>
                </a:cubicBezTo>
                <a:close/>
                <a:moveTo>
                  <a:pt x="5941029" y="1319028"/>
                </a:moveTo>
                <a:cubicBezTo>
                  <a:pt x="5954803" y="1317999"/>
                  <a:pt x="5968555" y="1316866"/>
                  <a:pt x="5982308" y="1315627"/>
                </a:cubicBezTo>
                <a:cubicBezTo>
                  <a:pt x="5995976" y="1310546"/>
                  <a:pt x="6009561" y="1305339"/>
                  <a:pt x="6023041" y="1299963"/>
                </a:cubicBezTo>
                <a:cubicBezTo>
                  <a:pt x="6008511" y="1300677"/>
                  <a:pt x="5993940" y="1301306"/>
                  <a:pt x="5979368" y="1301832"/>
                </a:cubicBezTo>
                <a:cubicBezTo>
                  <a:pt x="5966602" y="1307752"/>
                  <a:pt x="5953815" y="1313485"/>
                  <a:pt x="5941029" y="1319028"/>
                </a:cubicBezTo>
                <a:close/>
                <a:moveTo>
                  <a:pt x="6015104" y="1320791"/>
                </a:moveTo>
                <a:cubicBezTo>
                  <a:pt x="6023271" y="1319469"/>
                  <a:pt x="6031419" y="1318125"/>
                  <a:pt x="6039544" y="1316719"/>
                </a:cubicBezTo>
                <a:cubicBezTo>
                  <a:pt x="6050588" y="1314051"/>
                  <a:pt x="6061591" y="1311343"/>
                  <a:pt x="6072530" y="1308509"/>
                </a:cubicBezTo>
                <a:cubicBezTo>
                  <a:pt x="6062998" y="1309663"/>
                  <a:pt x="6053465" y="1310776"/>
                  <a:pt x="6043912" y="1311826"/>
                </a:cubicBezTo>
                <a:cubicBezTo>
                  <a:pt x="6034316" y="1314912"/>
                  <a:pt x="6024700" y="1317873"/>
                  <a:pt x="6015104" y="1320791"/>
                </a:cubicBezTo>
                <a:close/>
                <a:moveTo>
                  <a:pt x="5539427" y="1322450"/>
                </a:moveTo>
                <a:cubicBezTo>
                  <a:pt x="5550304" y="1312708"/>
                  <a:pt x="5561013" y="1302840"/>
                  <a:pt x="5571552" y="1292824"/>
                </a:cubicBezTo>
                <a:cubicBezTo>
                  <a:pt x="5554734" y="1291480"/>
                  <a:pt x="5537915" y="1289990"/>
                  <a:pt x="5521077" y="1288415"/>
                </a:cubicBezTo>
                <a:cubicBezTo>
                  <a:pt x="5510914" y="1299019"/>
                  <a:pt x="5500710" y="1309369"/>
                  <a:pt x="5490442" y="1319490"/>
                </a:cubicBezTo>
                <a:cubicBezTo>
                  <a:pt x="5506799" y="1320582"/>
                  <a:pt x="5523134" y="1321569"/>
                  <a:pt x="5539427" y="1322450"/>
                </a:cubicBezTo>
                <a:close/>
                <a:moveTo>
                  <a:pt x="5884611" y="1322640"/>
                </a:moveTo>
                <a:cubicBezTo>
                  <a:pt x="5899162" y="1321842"/>
                  <a:pt x="5913691" y="1320938"/>
                  <a:pt x="5928179" y="1319952"/>
                </a:cubicBezTo>
                <a:cubicBezTo>
                  <a:pt x="5941659" y="1314199"/>
                  <a:pt x="5955033" y="1308277"/>
                  <a:pt x="5968304" y="1302231"/>
                </a:cubicBezTo>
                <a:cubicBezTo>
                  <a:pt x="5953039" y="1302735"/>
                  <a:pt x="5937753" y="1303113"/>
                  <a:pt x="5922447" y="1303428"/>
                </a:cubicBezTo>
                <a:cubicBezTo>
                  <a:pt x="5909954" y="1309957"/>
                  <a:pt x="5897335" y="1316361"/>
                  <a:pt x="5884611" y="1322640"/>
                </a:cubicBezTo>
                <a:close/>
                <a:moveTo>
                  <a:pt x="5595635" y="1324970"/>
                </a:moveTo>
                <a:cubicBezTo>
                  <a:pt x="5606889" y="1315774"/>
                  <a:pt x="5618017" y="1306410"/>
                  <a:pt x="5628957" y="1296897"/>
                </a:cubicBezTo>
                <a:cubicBezTo>
                  <a:pt x="5612265" y="1295848"/>
                  <a:pt x="5595572" y="1294651"/>
                  <a:pt x="5578859" y="1293370"/>
                </a:cubicBezTo>
                <a:cubicBezTo>
                  <a:pt x="5568340" y="1303428"/>
                  <a:pt x="5557799" y="1313274"/>
                  <a:pt x="5547196" y="1322870"/>
                </a:cubicBezTo>
                <a:cubicBezTo>
                  <a:pt x="5563364" y="1323689"/>
                  <a:pt x="5579510" y="1324382"/>
                  <a:pt x="5595635" y="1324970"/>
                </a:cubicBezTo>
                <a:close/>
                <a:moveTo>
                  <a:pt x="5829117" y="1325138"/>
                </a:moveTo>
                <a:cubicBezTo>
                  <a:pt x="5844067" y="1324592"/>
                  <a:pt x="5858995" y="1323962"/>
                  <a:pt x="5873882" y="1323207"/>
                </a:cubicBezTo>
                <a:cubicBezTo>
                  <a:pt x="5887046" y="1316823"/>
                  <a:pt x="5900064" y="1310294"/>
                  <a:pt x="5912977" y="1303616"/>
                </a:cubicBezTo>
                <a:cubicBezTo>
                  <a:pt x="5897377" y="1303868"/>
                  <a:pt x="5881756" y="1304015"/>
                  <a:pt x="5866113" y="1304057"/>
                </a:cubicBezTo>
                <a:cubicBezTo>
                  <a:pt x="5853914" y="1311238"/>
                  <a:pt x="5841567" y="1318251"/>
                  <a:pt x="5829117" y="1325138"/>
                </a:cubicBezTo>
                <a:close/>
                <a:moveTo>
                  <a:pt x="5652514" y="1326586"/>
                </a:moveTo>
                <a:cubicBezTo>
                  <a:pt x="5664168" y="1317915"/>
                  <a:pt x="5675674" y="1309096"/>
                  <a:pt x="5687013" y="1300110"/>
                </a:cubicBezTo>
                <a:cubicBezTo>
                  <a:pt x="5680546" y="1299817"/>
                  <a:pt x="5674100" y="1299522"/>
                  <a:pt x="5667633" y="1299165"/>
                </a:cubicBezTo>
                <a:cubicBezTo>
                  <a:pt x="5657218" y="1298619"/>
                  <a:pt x="5646804" y="1298032"/>
                  <a:pt x="5636389" y="1297381"/>
                </a:cubicBezTo>
                <a:cubicBezTo>
                  <a:pt x="5625513" y="1306913"/>
                  <a:pt x="5614596" y="1316214"/>
                  <a:pt x="5603656" y="1325264"/>
                </a:cubicBezTo>
                <a:cubicBezTo>
                  <a:pt x="5619970" y="1325810"/>
                  <a:pt x="5636263" y="1326272"/>
                  <a:pt x="5652514" y="1326586"/>
                </a:cubicBezTo>
                <a:close/>
                <a:moveTo>
                  <a:pt x="5773435" y="1326650"/>
                </a:moveTo>
                <a:cubicBezTo>
                  <a:pt x="5788698" y="1326377"/>
                  <a:pt x="5803921" y="1325978"/>
                  <a:pt x="5819102" y="1325494"/>
                </a:cubicBezTo>
                <a:cubicBezTo>
                  <a:pt x="5831889" y="1318504"/>
                  <a:pt x="5844529" y="1311365"/>
                  <a:pt x="5857063" y="1304100"/>
                </a:cubicBezTo>
                <a:cubicBezTo>
                  <a:pt x="5841190" y="1304100"/>
                  <a:pt x="5825316" y="1304015"/>
                  <a:pt x="5809401" y="1303806"/>
                </a:cubicBezTo>
                <a:cubicBezTo>
                  <a:pt x="5797537" y="1311553"/>
                  <a:pt x="5785569" y="1319174"/>
                  <a:pt x="5773435" y="1326650"/>
                </a:cubicBezTo>
                <a:close/>
                <a:moveTo>
                  <a:pt x="5708408" y="1327175"/>
                </a:moveTo>
                <a:cubicBezTo>
                  <a:pt x="5720439" y="1319048"/>
                  <a:pt x="5732343" y="1310776"/>
                  <a:pt x="5744060" y="1302357"/>
                </a:cubicBezTo>
                <a:cubicBezTo>
                  <a:pt x="5727619" y="1301832"/>
                  <a:pt x="5711158" y="1301223"/>
                  <a:pt x="5694676" y="1300487"/>
                </a:cubicBezTo>
                <a:cubicBezTo>
                  <a:pt x="5683443" y="1309454"/>
                  <a:pt x="5672168" y="1318209"/>
                  <a:pt x="5660851" y="1326712"/>
                </a:cubicBezTo>
                <a:cubicBezTo>
                  <a:pt x="5676745" y="1326985"/>
                  <a:pt x="5692597" y="1327132"/>
                  <a:pt x="5708408" y="1327175"/>
                </a:cubicBezTo>
                <a:close/>
                <a:moveTo>
                  <a:pt x="5717269" y="1327196"/>
                </a:moveTo>
                <a:cubicBezTo>
                  <a:pt x="5732868" y="1327175"/>
                  <a:pt x="5748406" y="1327049"/>
                  <a:pt x="5763943" y="1326818"/>
                </a:cubicBezTo>
                <a:cubicBezTo>
                  <a:pt x="5776353" y="1319259"/>
                  <a:pt x="5788635" y="1311532"/>
                  <a:pt x="5800750" y="1303680"/>
                </a:cubicBezTo>
                <a:cubicBezTo>
                  <a:pt x="5784584" y="1303428"/>
                  <a:pt x="5768374" y="1303070"/>
                  <a:pt x="5752165" y="1302609"/>
                </a:cubicBezTo>
                <a:cubicBezTo>
                  <a:pt x="5740553" y="1311028"/>
                  <a:pt x="5728943" y="1319217"/>
                  <a:pt x="5717269" y="1327196"/>
                </a:cubicBezTo>
                <a:close/>
                <a:moveTo>
                  <a:pt x="5991714" y="1327742"/>
                </a:moveTo>
                <a:cubicBezTo>
                  <a:pt x="5993856" y="1327279"/>
                  <a:pt x="5995997" y="1326776"/>
                  <a:pt x="5998139" y="1326313"/>
                </a:cubicBezTo>
                <a:cubicBezTo>
                  <a:pt x="5997068" y="1326482"/>
                  <a:pt x="5995976" y="1326650"/>
                  <a:pt x="5994905" y="1326818"/>
                </a:cubicBezTo>
                <a:cubicBezTo>
                  <a:pt x="5993835" y="1327132"/>
                  <a:pt x="5992785" y="1327426"/>
                  <a:pt x="5991714" y="1327742"/>
                </a:cubicBezTo>
                <a:close/>
                <a:moveTo>
                  <a:pt x="5955012" y="1329779"/>
                </a:moveTo>
                <a:cubicBezTo>
                  <a:pt x="5967065" y="1328141"/>
                  <a:pt x="5979074" y="1326377"/>
                  <a:pt x="5991063" y="1324550"/>
                </a:cubicBezTo>
                <a:cubicBezTo>
                  <a:pt x="6003262" y="1321023"/>
                  <a:pt x="6015377" y="1317369"/>
                  <a:pt x="6027429" y="1313611"/>
                </a:cubicBezTo>
                <a:cubicBezTo>
                  <a:pt x="6014663" y="1314976"/>
                  <a:pt x="6001877" y="1316235"/>
                  <a:pt x="5989090" y="1317412"/>
                </a:cubicBezTo>
                <a:cubicBezTo>
                  <a:pt x="5977730" y="1321652"/>
                  <a:pt x="5966372" y="1325789"/>
                  <a:pt x="5955012" y="1329779"/>
                </a:cubicBezTo>
                <a:close/>
                <a:moveTo>
                  <a:pt x="5898510" y="1336854"/>
                </a:moveTo>
                <a:cubicBezTo>
                  <a:pt x="5910836" y="1335468"/>
                  <a:pt x="5923098" y="1333936"/>
                  <a:pt x="5935338" y="1332360"/>
                </a:cubicBezTo>
                <a:cubicBezTo>
                  <a:pt x="5948231" y="1327951"/>
                  <a:pt x="5961039" y="1323437"/>
                  <a:pt x="5973763" y="1318775"/>
                </a:cubicBezTo>
                <a:cubicBezTo>
                  <a:pt x="5961731" y="1319825"/>
                  <a:pt x="5949700" y="1320812"/>
                  <a:pt x="5937647" y="1321715"/>
                </a:cubicBezTo>
                <a:cubicBezTo>
                  <a:pt x="5936535" y="1321778"/>
                  <a:pt x="5935401" y="1321863"/>
                  <a:pt x="5934289" y="1321925"/>
                </a:cubicBezTo>
                <a:cubicBezTo>
                  <a:pt x="5922362" y="1327070"/>
                  <a:pt x="5910458" y="1332025"/>
                  <a:pt x="5898510" y="1336854"/>
                </a:cubicBezTo>
                <a:close/>
                <a:moveTo>
                  <a:pt x="5842870" y="1342502"/>
                </a:moveTo>
                <a:cubicBezTo>
                  <a:pt x="5852234" y="1341641"/>
                  <a:pt x="5861598" y="1340760"/>
                  <a:pt x="5870942" y="1339815"/>
                </a:cubicBezTo>
                <a:cubicBezTo>
                  <a:pt x="5874974" y="1339416"/>
                  <a:pt x="5879004" y="1338953"/>
                  <a:pt x="5883036" y="1338512"/>
                </a:cubicBezTo>
                <a:cubicBezTo>
                  <a:pt x="5895970" y="1333411"/>
                  <a:pt x="5908799" y="1328183"/>
                  <a:pt x="5921523" y="1322807"/>
                </a:cubicBezTo>
                <a:cubicBezTo>
                  <a:pt x="5907435" y="1323732"/>
                  <a:pt x="5893325" y="1324571"/>
                  <a:pt x="5879173" y="1325306"/>
                </a:cubicBezTo>
                <a:cubicBezTo>
                  <a:pt x="5867184" y="1331164"/>
                  <a:pt x="5855068" y="1336895"/>
                  <a:pt x="5842870" y="1342502"/>
                </a:cubicBezTo>
                <a:close/>
                <a:moveTo>
                  <a:pt x="5916841" y="1342754"/>
                </a:moveTo>
                <a:cubicBezTo>
                  <a:pt x="5925807" y="1341116"/>
                  <a:pt x="5934729" y="1339437"/>
                  <a:pt x="5943632" y="1337694"/>
                </a:cubicBezTo>
                <a:cubicBezTo>
                  <a:pt x="5952660" y="1335301"/>
                  <a:pt x="5961626" y="1332885"/>
                  <a:pt x="5970570" y="1330387"/>
                </a:cubicBezTo>
                <a:cubicBezTo>
                  <a:pt x="5961080" y="1331752"/>
                  <a:pt x="5951569" y="1333032"/>
                  <a:pt x="5942079" y="1334271"/>
                </a:cubicBezTo>
                <a:cubicBezTo>
                  <a:pt x="5933659" y="1337168"/>
                  <a:pt x="5925261" y="1340004"/>
                  <a:pt x="5916841" y="1342754"/>
                </a:cubicBezTo>
                <a:close/>
                <a:moveTo>
                  <a:pt x="5788300" y="1346932"/>
                </a:moveTo>
                <a:cubicBezTo>
                  <a:pt x="5802262" y="1345945"/>
                  <a:pt x="5816205" y="1344853"/>
                  <a:pt x="5830083" y="1343657"/>
                </a:cubicBezTo>
                <a:cubicBezTo>
                  <a:pt x="5842953" y="1337861"/>
                  <a:pt x="5855698" y="1331940"/>
                  <a:pt x="5868317" y="1325873"/>
                </a:cubicBezTo>
                <a:cubicBezTo>
                  <a:pt x="5853725" y="1326586"/>
                  <a:pt x="5839111" y="1327196"/>
                  <a:pt x="5824456" y="1327699"/>
                </a:cubicBezTo>
                <a:cubicBezTo>
                  <a:pt x="5812530" y="1334250"/>
                  <a:pt x="5800478" y="1340655"/>
                  <a:pt x="5788300" y="1346932"/>
                </a:cubicBezTo>
                <a:close/>
                <a:moveTo>
                  <a:pt x="5893724" y="1350187"/>
                </a:moveTo>
                <a:cubicBezTo>
                  <a:pt x="5894753" y="1349955"/>
                  <a:pt x="5895781" y="1349704"/>
                  <a:pt x="5896809" y="1349473"/>
                </a:cubicBezTo>
                <a:cubicBezTo>
                  <a:pt x="5896243" y="1349557"/>
                  <a:pt x="5895676" y="1349662"/>
                  <a:pt x="5895109" y="1349746"/>
                </a:cubicBezTo>
                <a:cubicBezTo>
                  <a:pt x="5894648" y="1349893"/>
                  <a:pt x="5894185" y="1350040"/>
                  <a:pt x="5893724" y="1350187"/>
                </a:cubicBezTo>
                <a:close/>
                <a:moveTo>
                  <a:pt x="5733730" y="1350292"/>
                </a:moveTo>
                <a:cubicBezTo>
                  <a:pt x="5748133" y="1349535"/>
                  <a:pt x="5762494" y="1348696"/>
                  <a:pt x="5776815" y="1347730"/>
                </a:cubicBezTo>
                <a:cubicBezTo>
                  <a:pt x="5789496" y="1341305"/>
                  <a:pt x="5802031" y="1334755"/>
                  <a:pt x="5814419" y="1328035"/>
                </a:cubicBezTo>
                <a:cubicBezTo>
                  <a:pt x="5799449" y="1328518"/>
                  <a:pt x="5784437" y="1328875"/>
                  <a:pt x="5769382" y="1329127"/>
                </a:cubicBezTo>
                <a:cubicBezTo>
                  <a:pt x="5757644" y="1336329"/>
                  <a:pt x="5745761" y="1343384"/>
                  <a:pt x="5733730" y="1350292"/>
                </a:cubicBezTo>
                <a:close/>
                <a:moveTo>
                  <a:pt x="5678886" y="1352581"/>
                </a:moveTo>
                <a:cubicBezTo>
                  <a:pt x="5693689" y="1352098"/>
                  <a:pt x="5708428" y="1351510"/>
                  <a:pt x="5723126" y="1350817"/>
                </a:cubicBezTo>
                <a:cubicBezTo>
                  <a:pt x="5735536" y="1343782"/>
                  <a:pt x="5747797" y="1336602"/>
                  <a:pt x="5759912" y="1329274"/>
                </a:cubicBezTo>
                <a:cubicBezTo>
                  <a:pt x="5744563" y="1329484"/>
                  <a:pt x="5729173" y="1329589"/>
                  <a:pt x="5713741" y="1329589"/>
                </a:cubicBezTo>
                <a:cubicBezTo>
                  <a:pt x="5702172" y="1337462"/>
                  <a:pt x="5690560" y="1345126"/>
                  <a:pt x="5678886" y="1352581"/>
                </a:cubicBezTo>
                <a:close/>
                <a:moveTo>
                  <a:pt x="5857735" y="1352749"/>
                </a:moveTo>
                <a:cubicBezTo>
                  <a:pt x="5867939" y="1351173"/>
                  <a:pt x="5878102" y="1349515"/>
                  <a:pt x="5888243" y="1347794"/>
                </a:cubicBezTo>
                <a:cubicBezTo>
                  <a:pt x="5899665" y="1344224"/>
                  <a:pt x="5911025" y="1340550"/>
                  <a:pt x="5922320" y="1336771"/>
                </a:cubicBezTo>
                <a:cubicBezTo>
                  <a:pt x="5911318" y="1338114"/>
                  <a:pt x="5900295" y="1339373"/>
                  <a:pt x="5889271" y="1340570"/>
                </a:cubicBezTo>
                <a:cubicBezTo>
                  <a:pt x="5878774" y="1344749"/>
                  <a:pt x="5868255" y="1348801"/>
                  <a:pt x="5857735" y="1352749"/>
                </a:cubicBezTo>
                <a:close/>
                <a:moveTo>
                  <a:pt x="5503986" y="1353148"/>
                </a:moveTo>
                <a:cubicBezTo>
                  <a:pt x="5515135" y="1343825"/>
                  <a:pt x="5526094" y="1334335"/>
                  <a:pt x="5536887" y="1324718"/>
                </a:cubicBezTo>
                <a:cubicBezTo>
                  <a:pt x="5520678" y="1323836"/>
                  <a:pt x="5504427" y="1322828"/>
                  <a:pt x="5488154" y="1321715"/>
                </a:cubicBezTo>
                <a:cubicBezTo>
                  <a:pt x="5477740" y="1331920"/>
                  <a:pt x="5467262" y="1341851"/>
                  <a:pt x="5456722" y="1351572"/>
                </a:cubicBezTo>
                <a:cubicBezTo>
                  <a:pt x="5472511" y="1352203"/>
                  <a:pt x="5488280" y="1352749"/>
                  <a:pt x="5503986" y="1353148"/>
                </a:cubicBezTo>
                <a:close/>
                <a:moveTo>
                  <a:pt x="5623518" y="1353861"/>
                </a:moveTo>
                <a:cubicBezTo>
                  <a:pt x="5638720" y="1353651"/>
                  <a:pt x="5653879" y="1353336"/>
                  <a:pt x="5668997" y="1352895"/>
                </a:cubicBezTo>
                <a:cubicBezTo>
                  <a:pt x="5681113" y="1345273"/>
                  <a:pt x="5693059" y="1337484"/>
                  <a:pt x="5704881" y="1329547"/>
                </a:cubicBezTo>
                <a:cubicBezTo>
                  <a:pt x="5689197" y="1329506"/>
                  <a:pt x="5673490" y="1329337"/>
                  <a:pt x="5657764" y="1329064"/>
                </a:cubicBezTo>
                <a:cubicBezTo>
                  <a:pt x="5646405" y="1337568"/>
                  <a:pt x="5634983" y="1345798"/>
                  <a:pt x="5623518" y="1353861"/>
                </a:cubicBezTo>
                <a:close/>
                <a:moveTo>
                  <a:pt x="5558891" y="1354050"/>
                </a:moveTo>
                <a:cubicBezTo>
                  <a:pt x="5570377" y="1345295"/>
                  <a:pt x="5581672" y="1336350"/>
                  <a:pt x="5592801" y="1327279"/>
                </a:cubicBezTo>
                <a:cubicBezTo>
                  <a:pt x="5576780" y="1326691"/>
                  <a:pt x="5560739" y="1325957"/>
                  <a:pt x="5544656" y="1325117"/>
                </a:cubicBezTo>
                <a:cubicBezTo>
                  <a:pt x="5533905" y="1334775"/>
                  <a:pt x="5523113" y="1344161"/>
                  <a:pt x="5512258" y="1353336"/>
                </a:cubicBezTo>
                <a:cubicBezTo>
                  <a:pt x="5527837" y="1353693"/>
                  <a:pt x="5543395" y="1353924"/>
                  <a:pt x="5558891" y="1354050"/>
                </a:cubicBezTo>
                <a:close/>
                <a:moveTo>
                  <a:pt x="5567479" y="1354114"/>
                </a:moveTo>
                <a:cubicBezTo>
                  <a:pt x="5583183" y="1354197"/>
                  <a:pt x="5598848" y="1354134"/>
                  <a:pt x="5614491" y="1353966"/>
                </a:cubicBezTo>
                <a:cubicBezTo>
                  <a:pt x="5626289" y="1345778"/>
                  <a:pt x="5637901" y="1337400"/>
                  <a:pt x="5649387" y="1328896"/>
                </a:cubicBezTo>
                <a:cubicBezTo>
                  <a:pt x="5633240" y="1328581"/>
                  <a:pt x="5617073" y="1328120"/>
                  <a:pt x="5600864" y="1327552"/>
                </a:cubicBezTo>
                <a:cubicBezTo>
                  <a:pt x="5589777" y="1336644"/>
                  <a:pt x="5578649" y="1345484"/>
                  <a:pt x="5567479" y="1354114"/>
                </a:cubicBezTo>
                <a:close/>
                <a:moveTo>
                  <a:pt x="5801716" y="1360664"/>
                </a:moveTo>
                <a:cubicBezTo>
                  <a:pt x="5802619" y="1360538"/>
                  <a:pt x="5803501" y="1360433"/>
                  <a:pt x="5804403" y="1360328"/>
                </a:cubicBezTo>
                <a:cubicBezTo>
                  <a:pt x="5815448" y="1358901"/>
                  <a:pt x="5826450" y="1357367"/>
                  <a:pt x="5837410" y="1355772"/>
                </a:cubicBezTo>
                <a:cubicBezTo>
                  <a:pt x="5849484" y="1351384"/>
                  <a:pt x="5861472" y="1346890"/>
                  <a:pt x="5873378" y="1342272"/>
                </a:cubicBezTo>
                <a:cubicBezTo>
                  <a:pt x="5872664" y="1342355"/>
                  <a:pt x="5871928" y="1342439"/>
                  <a:pt x="5871215" y="1342502"/>
                </a:cubicBezTo>
                <a:cubicBezTo>
                  <a:pt x="5859309" y="1343720"/>
                  <a:pt x="5847363" y="1344812"/>
                  <a:pt x="5835396" y="1345883"/>
                </a:cubicBezTo>
                <a:cubicBezTo>
                  <a:pt x="5824266" y="1350921"/>
                  <a:pt x="5813034" y="1355835"/>
                  <a:pt x="5801716" y="1360664"/>
                </a:cubicBezTo>
                <a:close/>
                <a:moveTo>
                  <a:pt x="5820971" y="1366040"/>
                </a:moveTo>
                <a:cubicBezTo>
                  <a:pt x="5827186" y="1364800"/>
                  <a:pt x="5833400" y="1363561"/>
                  <a:pt x="5839594" y="1362260"/>
                </a:cubicBezTo>
                <a:cubicBezTo>
                  <a:pt x="5848665" y="1359698"/>
                  <a:pt x="5857713" y="1357094"/>
                  <a:pt x="5866700" y="1354407"/>
                </a:cubicBezTo>
                <a:cubicBezTo>
                  <a:pt x="5859100" y="1355582"/>
                  <a:pt x="5851499" y="1356759"/>
                  <a:pt x="5843877" y="1357872"/>
                </a:cubicBezTo>
                <a:cubicBezTo>
                  <a:pt x="5836256" y="1360643"/>
                  <a:pt x="5828613" y="1363373"/>
                  <a:pt x="5820971" y="1366040"/>
                </a:cubicBezTo>
                <a:close/>
                <a:moveTo>
                  <a:pt x="5748049" y="1366963"/>
                </a:moveTo>
                <a:cubicBezTo>
                  <a:pt x="5760857" y="1365598"/>
                  <a:pt x="5773603" y="1364150"/>
                  <a:pt x="5786305" y="1362595"/>
                </a:cubicBezTo>
                <a:cubicBezTo>
                  <a:pt x="5798546" y="1357514"/>
                  <a:pt x="5810682" y="1352308"/>
                  <a:pt x="5822713" y="1346975"/>
                </a:cubicBezTo>
                <a:cubicBezTo>
                  <a:pt x="5809254" y="1348108"/>
                  <a:pt x="5795754" y="1349138"/>
                  <a:pt x="5782232" y="1350061"/>
                </a:cubicBezTo>
                <a:cubicBezTo>
                  <a:pt x="5770957" y="1355814"/>
                  <a:pt x="5759556" y="1361441"/>
                  <a:pt x="5748049" y="1366963"/>
                </a:cubicBezTo>
                <a:close/>
                <a:moveTo>
                  <a:pt x="5694550" y="1372065"/>
                </a:moveTo>
                <a:cubicBezTo>
                  <a:pt x="5707946" y="1370931"/>
                  <a:pt x="5721299" y="1369672"/>
                  <a:pt x="5734591" y="1368349"/>
                </a:cubicBezTo>
                <a:cubicBezTo>
                  <a:pt x="5746747" y="1362638"/>
                  <a:pt x="5758779" y="1356801"/>
                  <a:pt x="5770684" y="1350817"/>
                </a:cubicBezTo>
                <a:cubicBezTo>
                  <a:pt x="5756700" y="1351719"/>
                  <a:pt x="5742675" y="1352538"/>
                  <a:pt x="5728606" y="1353252"/>
                </a:cubicBezTo>
                <a:cubicBezTo>
                  <a:pt x="5717374" y="1359635"/>
                  <a:pt x="5706035" y="1365914"/>
                  <a:pt x="5694550" y="1372065"/>
                </a:cubicBezTo>
                <a:close/>
                <a:moveTo>
                  <a:pt x="5640842" y="1376076"/>
                </a:moveTo>
                <a:cubicBezTo>
                  <a:pt x="5654720" y="1375194"/>
                  <a:pt x="5668535" y="1374186"/>
                  <a:pt x="5682288" y="1373094"/>
                </a:cubicBezTo>
                <a:cubicBezTo>
                  <a:pt x="5694299" y="1366774"/>
                  <a:pt x="5706161" y="1360328"/>
                  <a:pt x="5717898" y="1353735"/>
                </a:cubicBezTo>
                <a:cubicBezTo>
                  <a:pt x="5703452" y="1354407"/>
                  <a:pt x="5688986" y="1354995"/>
                  <a:pt x="5674456" y="1355436"/>
                </a:cubicBezTo>
                <a:cubicBezTo>
                  <a:pt x="5663307" y="1362512"/>
                  <a:pt x="5652094" y="1369378"/>
                  <a:pt x="5640842" y="1376076"/>
                </a:cubicBezTo>
                <a:close/>
                <a:moveTo>
                  <a:pt x="5762138" y="1376894"/>
                </a:moveTo>
                <a:cubicBezTo>
                  <a:pt x="5771986" y="1375214"/>
                  <a:pt x="5781770" y="1373472"/>
                  <a:pt x="5791533" y="1371688"/>
                </a:cubicBezTo>
                <a:cubicBezTo>
                  <a:pt x="5802241" y="1368139"/>
                  <a:pt x="5812866" y="1364506"/>
                  <a:pt x="5823427" y="1360790"/>
                </a:cubicBezTo>
                <a:cubicBezTo>
                  <a:pt x="5817212" y="1361629"/>
                  <a:pt x="5810997" y="1362491"/>
                  <a:pt x="5804782" y="1363288"/>
                </a:cubicBezTo>
                <a:cubicBezTo>
                  <a:pt x="5800436" y="1363856"/>
                  <a:pt x="5796047" y="1364380"/>
                  <a:pt x="5791680" y="1364905"/>
                </a:cubicBezTo>
                <a:cubicBezTo>
                  <a:pt x="5781917" y="1369000"/>
                  <a:pt x="5772048" y="1372968"/>
                  <a:pt x="5762138" y="1376894"/>
                </a:cubicBezTo>
                <a:close/>
                <a:moveTo>
                  <a:pt x="5586480" y="1379057"/>
                </a:moveTo>
                <a:cubicBezTo>
                  <a:pt x="5600885" y="1378407"/>
                  <a:pt x="5615246" y="1377650"/>
                  <a:pt x="5629544" y="1376790"/>
                </a:cubicBezTo>
                <a:cubicBezTo>
                  <a:pt x="5641345" y="1369903"/>
                  <a:pt x="5652977" y="1362868"/>
                  <a:pt x="5664484" y="1355709"/>
                </a:cubicBezTo>
                <a:cubicBezTo>
                  <a:pt x="5649553" y="1356108"/>
                  <a:pt x="5634605" y="1356444"/>
                  <a:pt x="5619591" y="1356633"/>
                </a:cubicBezTo>
                <a:cubicBezTo>
                  <a:pt x="5608611" y="1364297"/>
                  <a:pt x="5597567" y="1371771"/>
                  <a:pt x="5586480" y="1379057"/>
                </a:cubicBezTo>
                <a:close/>
                <a:moveTo>
                  <a:pt x="5531575" y="1380926"/>
                </a:moveTo>
                <a:cubicBezTo>
                  <a:pt x="5546566" y="1380548"/>
                  <a:pt x="5561516" y="1380065"/>
                  <a:pt x="5576381" y="1379456"/>
                </a:cubicBezTo>
                <a:cubicBezTo>
                  <a:pt x="5587929" y="1372023"/>
                  <a:pt x="5599289" y="1364423"/>
                  <a:pt x="5610522" y="1356695"/>
                </a:cubicBezTo>
                <a:cubicBezTo>
                  <a:pt x="5595068" y="1356843"/>
                  <a:pt x="5579551" y="1356885"/>
                  <a:pt x="5563993" y="1356801"/>
                </a:cubicBezTo>
                <a:cubicBezTo>
                  <a:pt x="5553264" y="1365031"/>
                  <a:pt x="5542450" y="1373073"/>
                  <a:pt x="5531575" y="1380926"/>
                </a:cubicBezTo>
                <a:close/>
                <a:moveTo>
                  <a:pt x="5477488" y="1381724"/>
                </a:moveTo>
                <a:cubicBezTo>
                  <a:pt x="5492395" y="1381660"/>
                  <a:pt x="5507260" y="1381472"/>
                  <a:pt x="5522042" y="1381157"/>
                </a:cubicBezTo>
                <a:cubicBezTo>
                  <a:pt x="5533317" y="1373136"/>
                  <a:pt x="5544425" y="1365010"/>
                  <a:pt x="5555363" y="1356717"/>
                </a:cubicBezTo>
                <a:cubicBezTo>
                  <a:pt x="5539995" y="1356570"/>
                  <a:pt x="5524604" y="1356318"/>
                  <a:pt x="5509130" y="1355961"/>
                </a:cubicBezTo>
                <a:cubicBezTo>
                  <a:pt x="5498653" y="1364758"/>
                  <a:pt x="5488112" y="1373367"/>
                  <a:pt x="5477488" y="1381724"/>
                </a:cubicBezTo>
                <a:close/>
                <a:moveTo>
                  <a:pt x="5468438" y="1381766"/>
                </a:moveTo>
                <a:cubicBezTo>
                  <a:pt x="5479399" y="1373241"/>
                  <a:pt x="5490191" y="1364570"/>
                  <a:pt x="5500814" y="1355751"/>
                </a:cubicBezTo>
                <a:cubicBezTo>
                  <a:pt x="5485235" y="1355331"/>
                  <a:pt x="5469593" y="1354785"/>
                  <a:pt x="5453929" y="1354134"/>
                </a:cubicBezTo>
                <a:cubicBezTo>
                  <a:pt x="5443725" y="1363478"/>
                  <a:pt x="5433437" y="1372611"/>
                  <a:pt x="5423086" y="1381534"/>
                </a:cubicBezTo>
                <a:cubicBezTo>
                  <a:pt x="5438266" y="1381724"/>
                  <a:pt x="5453383" y="1381807"/>
                  <a:pt x="5468438" y="1381766"/>
                </a:cubicBezTo>
                <a:close/>
                <a:moveTo>
                  <a:pt x="5708471" y="1385209"/>
                </a:moveTo>
                <a:cubicBezTo>
                  <a:pt x="5718297" y="1383803"/>
                  <a:pt x="5728103" y="1382353"/>
                  <a:pt x="5737846" y="1380842"/>
                </a:cubicBezTo>
                <a:cubicBezTo>
                  <a:pt x="5739273" y="1380611"/>
                  <a:pt x="5740658" y="1380380"/>
                  <a:pt x="5742086" y="1380149"/>
                </a:cubicBezTo>
                <a:cubicBezTo>
                  <a:pt x="5753445" y="1375824"/>
                  <a:pt x="5764700" y="1371393"/>
                  <a:pt x="5775869" y="1366858"/>
                </a:cubicBezTo>
                <a:cubicBezTo>
                  <a:pt x="5763943" y="1368265"/>
                  <a:pt x="5751954" y="1369566"/>
                  <a:pt x="5739924" y="1370805"/>
                </a:cubicBezTo>
                <a:cubicBezTo>
                  <a:pt x="5729530" y="1375719"/>
                  <a:pt x="5719053" y="1380506"/>
                  <a:pt x="5708471" y="1385209"/>
                </a:cubicBezTo>
                <a:close/>
                <a:moveTo>
                  <a:pt x="5727262" y="1390185"/>
                </a:moveTo>
                <a:cubicBezTo>
                  <a:pt x="5733499" y="1388841"/>
                  <a:pt x="5739713" y="1387476"/>
                  <a:pt x="5745887" y="1386070"/>
                </a:cubicBezTo>
                <a:cubicBezTo>
                  <a:pt x="5753487" y="1383803"/>
                  <a:pt x="5761068" y="1381493"/>
                  <a:pt x="5768604" y="1379120"/>
                </a:cubicBezTo>
                <a:cubicBezTo>
                  <a:pt x="5761529" y="1380316"/>
                  <a:pt x="5754453" y="1381493"/>
                  <a:pt x="5747357" y="1382626"/>
                </a:cubicBezTo>
                <a:cubicBezTo>
                  <a:pt x="5740700" y="1385188"/>
                  <a:pt x="5734003" y="1387708"/>
                  <a:pt x="5727262" y="1390185"/>
                </a:cubicBezTo>
                <a:close/>
                <a:moveTo>
                  <a:pt x="5655496" y="1392180"/>
                </a:moveTo>
                <a:cubicBezTo>
                  <a:pt x="5667716" y="1390710"/>
                  <a:pt x="5679874" y="1389157"/>
                  <a:pt x="5691989" y="1387519"/>
                </a:cubicBezTo>
                <a:cubicBezTo>
                  <a:pt x="5703578" y="1382500"/>
                  <a:pt x="5715064" y="1377377"/>
                  <a:pt x="5726423" y="1372128"/>
                </a:cubicBezTo>
                <a:cubicBezTo>
                  <a:pt x="5713573" y="1373388"/>
                  <a:pt x="5700702" y="1374564"/>
                  <a:pt x="5687789" y="1375634"/>
                </a:cubicBezTo>
                <a:cubicBezTo>
                  <a:pt x="5677124" y="1381261"/>
                  <a:pt x="5666372" y="1386783"/>
                  <a:pt x="5655496" y="1392180"/>
                </a:cubicBezTo>
                <a:close/>
                <a:moveTo>
                  <a:pt x="5602795" y="1397912"/>
                </a:moveTo>
                <a:cubicBezTo>
                  <a:pt x="5615645" y="1396652"/>
                  <a:pt x="5628452" y="1395309"/>
                  <a:pt x="5641198" y="1393860"/>
                </a:cubicBezTo>
                <a:cubicBezTo>
                  <a:pt x="5652787" y="1388233"/>
                  <a:pt x="5664273" y="1382479"/>
                  <a:pt x="5675611" y="1376600"/>
                </a:cubicBezTo>
                <a:cubicBezTo>
                  <a:pt x="5662193" y="1377629"/>
                  <a:pt x="5648715" y="1378575"/>
                  <a:pt x="5635192" y="1379414"/>
                </a:cubicBezTo>
                <a:cubicBezTo>
                  <a:pt x="5624442" y="1385755"/>
                  <a:pt x="5613649" y="1391907"/>
                  <a:pt x="5602795" y="1397912"/>
                </a:cubicBezTo>
                <a:close/>
                <a:moveTo>
                  <a:pt x="5670404" y="1401503"/>
                </a:moveTo>
                <a:cubicBezTo>
                  <a:pt x="5670698" y="1401439"/>
                  <a:pt x="5670992" y="1401398"/>
                  <a:pt x="5671286" y="1401356"/>
                </a:cubicBezTo>
                <a:cubicBezTo>
                  <a:pt x="5680125" y="1399739"/>
                  <a:pt x="5688902" y="1398037"/>
                  <a:pt x="5697657" y="1396316"/>
                </a:cubicBezTo>
                <a:cubicBezTo>
                  <a:pt x="5707526" y="1392894"/>
                  <a:pt x="5717310" y="1389366"/>
                  <a:pt x="5727053" y="1385776"/>
                </a:cubicBezTo>
                <a:cubicBezTo>
                  <a:pt x="5717226" y="1387267"/>
                  <a:pt x="5707379" y="1388694"/>
                  <a:pt x="5697490" y="1390059"/>
                </a:cubicBezTo>
                <a:cubicBezTo>
                  <a:pt x="5688545" y="1393965"/>
                  <a:pt x="5679495" y="1397765"/>
                  <a:pt x="5670404" y="1401503"/>
                </a:cubicBezTo>
                <a:close/>
                <a:moveTo>
                  <a:pt x="5549316" y="1402531"/>
                </a:moveTo>
                <a:cubicBezTo>
                  <a:pt x="5562901" y="1401503"/>
                  <a:pt x="5576424" y="1400368"/>
                  <a:pt x="5589883" y="1399129"/>
                </a:cubicBezTo>
                <a:cubicBezTo>
                  <a:pt x="5601346" y="1392936"/>
                  <a:pt x="5612663" y="1386595"/>
                  <a:pt x="5623834" y="1380128"/>
                </a:cubicBezTo>
                <a:cubicBezTo>
                  <a:pt x="5609808" y="1380947"/>
                  <a:pt x="5595719" y="1381619"/>
                  <a:pt x="5581568" y="1382227"/>
                </a:cubicBezTo>
                <a:cubicBezTo>
                  <a:pt x="5572896" y="1387854"/>
                  <a:pt x="5564183" y="1393398"/>
                  <a:pt x="5555427" y="1398815"/>
                </a:cubicBezTo>
                <a:cubicBezTo>
                  <a:pt x="5553390" y="1400075"/>
                  <a:pt x="5551353" y="1401292"/>
                  <a:pt x="5549316" y="1402531"/>
                </a:cubicBezTo>
                <a:close/>
                <a:moveTo>
                  <a:pt x="5495377" y="1406059"/>
                </a:moveTo>
                <a:cubicBezTo>
                  <a:pt x="5509634" y="1405282"/>
                  <a:pt x="5523827" y="1404400"/>
                  <a:pt x="5537958" y="1403392"/>
                </a:cubicBezTo>
                <a:cubicBezTo>
                  <a:pt x="5549296" y="1396610"/>
                  <a:pt x="5560445" y="1389682"/>
                  <a:pt x="5571469" y="1382626"/>
                </a:cubicBezTo>
                <a:cubicBezTo>
                  <a:pt x="5556771" y="1383193"/>
                  <a:pt x="5542010" y="1383697"/>
                  <a:pt x="5527208" y="1384033"/>
                </a:cubicBezTo>
                <a:cubicBezTo>
                  <a:pt x="5516667" y="1391550"/>
                  <a:pt x="5506064" y="1398899"/>
                  <a:pt x="5495377" y="1406059"/>
                </a:cubicBezTo>
                <a:close/>
                <a:moveTo>
                  <a:pt x="5442360" y="1408431"/>
                </a:moveTo>
                <a:cubicBezTo>
                  <a:pt x="5456617" y="1407927"/>
                  <a:pt x="5470790" y="1407319"/>
                  <a:pt x="5484921" y="1406605"/>
                </a:cubicBezTo>
                <a:cubicBezTo>
                  <a:pt x="5496028" y="1399276"/>
                  <a:pt x="5506946" y="1391802"/>
                  <a:pt x="5517759" y="1384202"/>
                </a:cubicBezTo>
                <a:cubicBezTo>
                  <a:pt x="5503103" y="1384495"/>
                  <a:pt x="5488406" y="1384663"/>
                  <a:pt x="5473645" y="1384727"/>
                </a:cubicBezTo>
                <a:cubicBezTo>
                  <a:pt x="5463294" y="1392809"/>
                  <a:pt x="5452858" y="1400705"/>
                  <a:pt x="5442360" y="1408431"/>
                </a:cubicBezTo>
                <a:close/>
                <a:moveTo>
                  <a:pt x="5389029" y="1409754"/>
                </a:moveTo>
                <a:cubicBezTo>
                  <a:pt x="5403580" y="1409523"/>
                  <a:pt x="5418088" y="1409208"/>
                  <a:pt x="5432513" y="1408746"/>
                </a:cubicBezTo>
                <a:cubicBezTo>
                  <a:pt x="5443368" y="1400914"/>
                  <a:pt x="5454035" y="1392894"/>
                  <a:pt x="5464575" y="1384768"/>
                </a:cubicBezTo>
                <a:cubicBezTo>
                  <a:pt x="5449646" y="1384789"/>
                  <a:pt x="5434655" y="1384663"/>
                  <a:pt x="5419642" y="1384454"/>
                </a:cubicBezTo>
                <a:cubicBezTo>
                  <a:pt x="5409522" y="1393082"/>
                  <a:pt x="5399318" y="1401503"/>
                  <a:pt x="5389029" y="1409754"/>
                </a:cubicBezTo>
                <a:close/>
                <a:moveTo>
                  <a:pt x="5617220" y="1410489"/>
                </a:moveTo>
                <a:cubicBezTo>
                  <a:pt x="5627865" y="1408830"/>
                  <a:pt x="5638447" y="1407087"/>
                  <a:pt x="5648988" y="1405282"/>
                </a:cubicBezTo>
                <a:cubicBezTo>
                  <a:pt x="5659675" y="1401061"/>
                  <a:pt x="5670299" y="1396736"/>
                  <a:pt x="5680797" y="1392306"/>
                </a:cubicBezTo>
                <a:cubicBezTo>
                  <a:pt x="5669501" y="1393775"/>
                  <a:pt x="5658143" y="1395183"/>
                  <a:pt x="5646740" y="1396505"/>
                </a:cubicBezTo>
                <a:cubicBezTo>
                  <a:pt x="5636999" y="1401271"/>
                  <a:pt x="5627151" y="1405912"/>
                  <a:pt x="5617220" y="1410489"/>
                </a:cubicBezTo>
                <a:close/>
                <a:moveTo>
                  <a:pt x="5637062" y="1414772"/>
                </a:moveTo>
                <a:cubicBezTo>
                  <a:pt x="5642310" y="1413554"/>
                  <a:pt x="5647559" y="1412336"/>
                  <a:pt x="5652767" y="1411097"/>
                </a:cubicBezTo>
                <a:cubicBezTo>
                  <a:pt x="5659359" y="1409040"/>
                  <a:pt x="5665932" y="1406920"/>
                  <a:pt x="5672462" y="1404777"/>
                </a:cubicBezTo>
                <a:cubicBezTo>
                  <a:pt x="5672293" y="1404820"/>
                  <a:pt x="5672126" y="1404862"/>
                  <a:pt x="5671936" y="1404883"/>
                </a:cubicBezTo>
                <a:cubicBezTo>
                  <a:pt x="5666058" y="1405954"/>
                  <a:pt x="5660158" y="1407004"/>
                  <a:pt x="5654257" y="1408032"/>
                </a:cubicBezTo>
                <a:cubicBezTo>
                  <a:pt x="5648547" y="1410321"/>
                  <a:pt x="5642815" y="1412547"/>
                  <a:pt x="5637062" y="1414772"/>
                </a:cubicBezTo>
                <a:close/>
                <a:moveTo>
                  <a:pt x="5565128" y="1417985"/>
                </a:moveTo>
                <a:cubicBezTo>
                  <a:pt x="5576697" y="1416451"/>
                  <a:pt x="5588202" y="1414856"/>
                  <a:pt x="5599667" y="1413155"/>
                </a:cubicBezTo>
                <a:cubicBezTo>
                  <a:pt x="5610648" y="1408264"/>
                  <a:pt x="5621503" y="1403266"/>
                  <a:pt x="5632231" y="1398143"/>
                </a:cubicBezTo>
                <a:cubicBezTo>
                  <a:pt x="5620097" y="1399487"/>
                  <a:pt x="5607875" y="1400705"/>
                  <a:pt x="5595635" y="1401880"/>
                </a:cubicBezTo>
                <a:cubicBezTo>
                  <a:pt x="5585515" y="1407403"/>
                  <a:pt x="5575332" y="1412756"/>
                  <a:pt x="5565128" y="1417985"/>
                </a:cubicBezTo>
                <a:close/>
                <a:moveTo>
                  <a:pt x="5512216" y="1424368"/>
                </a:moveTo>
                <a:cubicBezTo>
                  <a:pt x="5524751" y="1423003"/>
                  <a:pt x="5537222" y="1421555"/>
                  <a:pt x="5549653" y="1420000"/>
                </a:cubicBezTo>
                <a:cubicBezTo>
                  <a:pt x="5560697" y="1414478"/>
                  <a:pt x="5571636" y="1408851"/>
                  <a:pt x="5582428" y="1403098"/>
                </a:cubicBezTo>
                <a:cubicBezTo>
                  <a:pt x="5569368" y="1404253"/>
                  <a:pt x="5556267" y="1405345"/>
                  <a:pt x="5543081" y="1406311"/>
                </a:cubicBezTo>
                <a:cubicBezTo>
                  <a:pt x="5532856" y="1412505"/>
                  <a:pt x="5522547" y="1418509"/>
                  <a:pt x="5512216" y="1424368"/>
                </a:cubicBezTo>
                <a:close/>
                <a:moveTo>
                  <a:pt x="5580622" y="1426719"/>
                </a:moveTo>
                <a:cubicBezTo>
                  <a:pt x="5588685" y="1425123"/>
                  <a:pt x="5596728" y="1423528"/>
                  <a:pt x="5604726" y="1421848"/>
                </a:cubicBezTo>
                <a:cubicBezTo>
                  <a:pt x="5605042" y="1421785"/>
                  <a:pt x="5605335" y="1421722"/>
                  <a:pt x="5605650" y="1421659"/>
                </a:cubicBezTo>
                <a:cubicBezTo>
                  <a:pt x="5614658" y="1418426"/>
                  <a:pt x="5623582" y="1415087"/>
                  <a:pt x="5632442" y="1411707"/>
                </a:cubicBezTo>
                <a:cubicBezTo>
                  <a:pt x="5623371" y="1413198"/>
                  <a:pt x="5614259" y="1414625"/>
                  <a:pt x="5605104" y="1415990"/>
                </a:cubicBezTo>
                <a:cubicBezTo>
                  <a:pt x="5597000" y="1419644"/>
                  <a:pt x="5588853" y="1423213"/>
                  <a:pt x="5580622" y="1426719"/>
                </a:cubicBezTo>
                <a:close/>
                <a:moveTo>
                  <a:pt x="5459157" y="1429511"/>
                </a:moveTo>
                <a:cubicBezTo>
                  <a:pt x="5472533" y="1428378"/>
                  <a:pt x="5485823" y="1427118"/>
                  <a:pt x="5499072" y="1425753"/>
                </a:cubicBezTo>
                <a:cubicBezTo>
                  <a:pt x="5510075" y="1419665"/>
                  <a:pt x="5520930" y="1413450"/>
                  <a:pt x="5531659" y="1407130"/>
                </a:cubicBezTo>
                <a:cubicBezTo>
                  <a:pt x="5517843" y="1408074"/>
                  <a:pt x="5503964" y="1408893"/>
                  <a:pt x="5490044" y="1409649"/>
                </a:cubicBezTo>
                <a:cubicBezTo>
                  <a:pt x="5489036" y="1410300"/>
                  <a:pt x="5488050" y="1410971"/>
                  <a:pt x="5487062" y="1411643"/>
                </a:cubicBezTo>
                <a:cubicBezTo>
                  <a:pt x="5477803" y="1417754"/>
                  <a:pt x="5468501" y="1423696"/>
                  <a:pt x="5459157" y="1429511"/>
                </a:cubicBezTo>
                <a:close/>
                <a:moveTo>
                  <a:pt x="5407086" y="1433438"/>
                </a:moveTo>
                <a:cubicBezTo>
                  <a:pt x="5420524" y="1432557"/>
                  <a:pt x="5433898" y="1431591"/>
                  <a:pt x="5447232" y="1430520"/>
                </a:cubicBezTo>
                <a:cubicBezTo>
                  <a:pt x="5458108" y="1423863"/>
                  <a:pt x="5468837" y="1417103"/>
                  <a:pt x="5479420" y="1410195"/>
                </a:cubicBezTo>
                <a:cubicBezTo>
                  <a:pt x="5465520" y="1410888"/>
                  <a:pt x="5451578" y="1411476"/>
                  <a:pt x="5437552" y="1411959"/>
                </a:cubicBezTo>
                <a:cubicBezTo>
                  <a:pt x="5431631" y="1416263"/>
                  <a:pt x="5425690" y="1420525"/>
                  <a:pt x="5419705" y="1424725"/>
                </a:cubicBezTo>
                <a:cubicBezTo>
                  <a:pt x="5415506" y="1427664"/>
                  <a:pt x="5411286" y="1430562"/>
                  <a:pt x="5407086" y="1433438"/>
                </a:cubicBezTo>
                <a:close/>
                <a:moveTo>
                  <a:pt x="5354742" y="1436294"/>
                </a:moveTo>
                <a:cubicBezTo>
                  <a:pt x="5368578" y="1435664"/>
                  <a:pt x="5382331" y="1434950"/>
                  <a:pt x="5396021" y="1434131"/>
                </a:cubicBezTo>
                <a:cubicBezTo>
                  <a:pt x="5406730" y="1426971"/>
                  <a:pt x="5417269" y="1419665"/>
                  <a:pt x="5427642" y="1412232"/>
                </a:cubicBezTo>
                <a:cubicBezTo>
                  <a:pt x="5413406" y="1412652"/>
                  <a:pt x="5399128" y="1412967"/>
                  <a:pt x="5384767" y="1413155"/>
                </a:cubicBezTo>
                <a:cubicBezTo>
                  <a:pt x="5374836" y="1421050"/>
                  <a:pt x="5364841" y="1428756"/>
                  <a:pt x="5354742" y="1436294"/>
                </a:cubicBezTo>
                <a:close/>
                <a:moveTo>
                  <a:pt x="5527858" y="1436377"/>
                </a:moveTo>
                <a:cubicBezTo>
                  <a:pt x="5537853" y="1434677"/>
                  <a:pt x="5547805" y="1432892"/>
                  <a:pt x="5557716" y="1431066"/>
                </a:cubicBezTo>
                <a:cubicBezTo>
                  <a:pt x="5567689" y="1427013"/>
                  <a:pt x="5577536" y="1422856"/>
                  <a:pt x="5587300" y="1418614"/>
                </a:cubicBezTo>
                <a:cubicBezTo>
                  <a:pt x="5576718" y="1420105"/>
                  <a:pt x="5566094" y="1421555"/>
                  <a:pt x="5555427" y="1422919"/>
                </a:cubicBezTo>
                <a:cubicBezTo>
                  <a:pt x="5546272" y="1427496"/>
                  <a:pt x="5537097" y="1432011"/>
                  <a:pt x="5527858" y="1436377"/>
                </a:cubicBezTo>
                <a:close/>
                <a:moveTo>
                  <a:pt x="5548792" y="1439821"/>
                </a:moveTo>
                <a:cubicBezTo>
                  <a:pt x="5553012" y="1438813"/>
                  <a:pt x="5557253" y="1437785"/>
                  <a:pt x="5561453" y="1436735"/>
                </a:cubicBezTo>
                <a:cubicBezTo>
                  <a:pt x="5567184" y="1434887"/>
                  <a:pt x="5572896" y="1432997"/>
                  <a:pt x="5578565" y="1431087"/>
                </a:cubicBezTo>
                <a:cubicBezTo>
                  <a:pt x="5573463" y="1432073"/>
                  <a:pt x="5568340" y="1433039"/>
                  <a:pt x="5563195" y="1434005"/>
                </a:cubicBezTo>
                <a:cubicBezTo>
                  <a:pt x="5558430" y="1435957"/>
                  <a:pt x="5553622" y="1437911"/>
                  <a:pt x="5548792" y="1439821"/>
                </a:cubicBezTo>
                <a:close/>
                <a:moveTo>
                  <a:pt x="5475031" y="1444672"/>
                </a:moveTo>
                <a:cubicBezTo>
                  <a:pt x="5486306" y="1443055"/>
                  <a:pt x="5497518" y="1441334"/>
                  <a:pt x="5508689" y="1439548"/>
                </a:cubicBezTo>
                <a:cubicBezTo>
                  <a:pt x="5519186" y="1434761"/>
                  <a:pt x="5529581" y="1429848"/>
                  <a:pt x="5539869" y="1424851"/>
                </a:cubicBezTo>
                <a:cubicBezTo>
                  <a:pt x="5528068" y="1426278"/>
                  <a:pt x="5516205" y="1427623"/>
                  <a:pt x="5504280" y="1428861"/>
                </a:cubicBezTo>
                <a:cubicBezTo>
                  <a:pt x="5494579" y="1434278"/>
                  <a:pt x="5484836" y="1439527"/>
                  <a:pt x="5475031" y="1444672"/>
                </a:cubicBezTo>
                <a:close/>
                <a:moveTo>
                  <a:pt x="5422329" y="1451684"/>
                </a:moveTo>
                <a:cubicBezTo>
                  <a:pt x="5434675" y="1450194"/>
                  <a:pt x="5446937" y="1448597"/>
                  <a:pt x="5459157" y="1446918"/>
                </a:cubicBezTo>
                <a:cubicBezTo>
                  <a:pt x="5469866" y="1441480"/>
                  <a:pt x="5480427" y="1435937"/>
                  <a:pt x="5490883" y="1430247"/>
                </a:cubicBezTo>
                <a:cubicBezTo>
                  <a:pt x="5478076" y="1431527"/>
                  <a:pt x="5465225" y="1432704"/>
                  <a:pt x="5452312" y="1433795"/>
                </a:cubicBezTo>
                <a:cubicBezTo>
                  <a:pt x="5442360" y="1439905"/>
                  <a:pt x="5432387" y="1445868"/>
                  <a:pt x="5422329" y="1451684"/>
                </a:cubicBezTo>
                <a:close/>
                <a:moveTo>
                  <a:pt x="5492752" y="1452377"/>
                </a:moveTo>
                <a:cubicBezTo>
                  <a:pt x="5500290" y="1450802"/>
                  <a:pt x="5507828" y="1449207"/>
                  <a:pt x="5515324" y="1447548"/>
                </a:cubicBezTo>
                <a:cubicBezTo>
                  <a:pt x="5523554" y="1444504"/>
                  <a:pt x="5531722" y="1441375"/>
                  <a:pt x="5539848" y="1438205"/>
                </a:cubicBezTo>
                <a:cubicBezTo>
                  <a:pt x="5531554" y="1439653"/>
                  <a:pt x="5523261" y="1441061"/>
                  <a:pt x="5514904" y="1442424"/>
                </a:cubicBezTo>
                <a:cubicBezTo>
                  <a:pt x="5507555" y="1445805"/>
                  <a:pt x="5500164" y="1449122"/>
                  <a:pt x="5492752" y="1452377"/>
                </a:cubicBezTo>
                <a:close/>
                <a:moveTo>
                  <a:pt x="5370867" y="1457312"/>
                </a:moveTo>
                <a:cubicBezTo>
                  <a:pt x="5383381" y="1456094"/>
                  <a:pt x="5395853" y="1454770"/>
                  <a:pt x="5408241" y="1453364"/>
                </a:cubicBezTo>
                <a:cubicBezTo>
                  <a:pt x="5419033" y="1447296"/>
                  <a:pt x="5429658" y="1441102"/>
                  <a:pt x="5440156" y="1434782"/>
                </a:cubicBezTo>
                <a:cubicBezTo>
                  <a:pt x="5427180" y="1435811"/>
                  <a:pt x="5414142" y="1436735"/>
                  <a:pt x="5401039" y="1437554"/>
                </a:cubicBezTo>
                <a:cubicBezTo>
                  <a:pt x="5391024" y="1444314"/>
                  <a:pt x="5380987" y="1450907"/>
                  <a:pt x="5370867" y="1457312"/>
                </a:cubicBezTo>
                <a:close/>
                <a:moveTo>
                  <a:pt x="5319236" y="1461804"/>
                </a:moveTo>
                <a:cubicBezTo>
                  <a:pt x="5332255" y="1460817"/>
                  <a:pt x="5345209" y="1459725"/>
                  <a:pt x="5358101" y="1458529"/>
                </a:cubicBezTo>
                <a:cubicBezTo>
                  <a:pt x="5368852" y="1451894"/>
                  <a:pt x="5379434" y="1445133"/>
                  <a:pt x="5389848" y="1438225"/>
                </a:cubicBezTo>
                <a:cubicBezTo>
                  <a:pt x="5376389" y="1439024"/>
                  <a:pt x="5362889" y="1439717"/>
                  <a:pt x="5349304" y="1440304"/>
                </a:cubicBezTo>
                <a:cubicBezTo>
                  <a:pt x="5339330" y="1447652"/>
                  <a:pt x="5329315" y="1454834"/>
                  <a:pt x="5319236" y="1461804"/>
                </a:cubicBezTo>
                <a:close/>
                <a:moveTo>
                  <a:pt x="5439127" y="1462834"/>
                </a:moveTo>
                <a:cubicBezTo>
                  <a:pt x="5448722" y="1461090"/>
                  <a:pt x="5458297" y="1459285"/>
                  <a:pt x="5467808" y="1457417"/>
                </a:cubicBezTo>
                <a:cubicBezTo>
                  <a:pt x="5477131" y="1453532"/>
                  <a:pt x="5486348" y="1449542"/>
                  <a:pt x="5495482" y="1445491"/>
                </a:cubicBezTo>
                <a:cubicBezTo>
                  <a:pt x="5485361" y="1447023"/>
                  <a:pt x="5475178" y="1448493"/>
                  <a:pt x="5464952" y="1449921"/>
                </a:cubicBezTo>
                <a:cubicBezTo>
                  <a:pt x="5456386" y="1454309"/>
                  <a:pt x="5447777" y="1458634"/>
                  <a:pt x="5439127" y="1462834"/>
                </a:cubicBezTo>
                <a:close/>
                <a:moveTo>
                  <a:pt x="5462770" y="1465122"/>
                </a:moveTo>
                <a:cubicBezTo>
                  <a:pt x="5465708" y="1464366"/>
                  <a:pt x="5468648" y="1463652"/>
                  <a:pt x="5471588" y="1462896"/>
                </a:cubicBezTo>
                <a:cubicBezTo>
                  <a:pt x="5471735" y="1462854"/>
                  <a:pt x="5471882" y="1462813"/>
                  <a:pt x="5472028" y="1462770"/>
                </a:cubicBezTo>
                <a:cubicBezTo>
                  <a:pt x="5476626" y="1461237"/>
                  <a:pt x="5481225" y="1459684"/>
                  <a:pt x="5485802" y="1458110"/>
                </a:cubicBezTo>
                <a:cubicBezTo>
                  <a:pt x="5481792" y="1458927"/>
                  <a:pt x="5477782" y="1459725"/>
                  <a:pt x="5473772" y="1460524"/>
                </a:cubicBezTo>
                <a:cubicBezTo>
                  <a:pt x="5470097" y="1462077"/>
                  <a:pt x="5466443" y="1463611"/>
                  <a:pt x="5462770" y="1465122"/>
                </a:cubicBezTo>
                <a:close/>
                <a:moveTo>
                  <a:pt x="5386531" y="1471631"/>
                </a:moveTo>
                <a:cubicBezTo>
                  <a:pt x="5397554" y="1469931"/>
                  <a:pt x="5408514" y="1468167"/>
                  <a:pt x="5419432" y="1466298"/>
                </a:cubicBezTo>
                <a:cubicBezTo>
                  <a:pt x="5429363" y="1461657"/>
                  <a:pt x="5439169" y="1456912"/>
                  <a:pt x="5448891" y="1452084"/>
                </a:cubicBezTo>
                <a:cubicBezTo>
                  <a:pt x="5437363" y="1453595"/>
                  <a:pt x="5425773" y="1455022"/>
                  <a:pt x="5414142" y="1456366"/>
                </a:cubicBezTo>
                <a:cubicBezTo>
                  <a:pt x="5404987" y="1461574"/>
                  <a:pt x="5395790" y="1466676"/>
                  <a:pt x="5386531" y="1471631"/>
                </a:cubicBezTo>
                <a:close/>
                <a:moveTo>
                  <a:pt x="5405218" y="1478685"/>
                </a:moveTo>
                <a:cubicBezTo>
                  <a:pt x="5412251" y="1477132"/>
                  <a:pt x="5419264" y="1475558"/>
                  <a:pt x="5426235" y="1473941"/>
                </a:cubicBezTo>
                <a:cubicBezTo>
                  <a:pt x="5433604" y="1471148"/>
                  <a:pt x="5440912" y="1468335"/>
                  <a:pt x="5448155" y="1465437"/>
                </a:cubicBezTo>
                <a:cubicBezTo>
                  <a:pt x="5440429" y="1466864"/>
                  <a:pt x="5432681" y="1468272"/>
                  <a:pt x="5424912" y="1469615"/>
                </a:cubicBezTo>
                <a:cubicBezTo>
                  <a:pt x="5418383" y="1472681"/>
                  <a:pt x="5411811" y="1475725"/>
                  <a:pt x="5405218" y="1478685"/>
                </a:cubicBezTo>
                <a:close/>
                <a:moveTo>
                  <a:pt x="5335508" y="1478896"/>
                </a:moveTo>
                <a:cubicBezTo>
                  <a:pt x="5346973" y="1477405"/>
                  <a:pt x="5358374" y="1475831"/>
                  <a:pt x="5369734" y="1474171"/>
                </a:cubicBezTo>
                <a:cubicBezTo>
                  <a:pt x="5379959" y="1468881"/>
                  <a:pt x="5390037" y="1463464"/>
                  <a:pt x="5400010" y="1457963"/>
                </a:cubicBezTo>
                <a:cubicBezTo>
                  <a:pt x="5388063" y="1459264"/>
                  <a:pt x="5376053" y="1460461"/>
                  <a:pt x="5364001" y="1461595"/>
                </a:cubicBezTo>
                <a:cubicBezTo>
                  <a:pt x="5354574" y="1467495"/>
                  <a:pt x="5345083" y="1473290"/>
                  <a:pt x="5335508" y="1478896"/>
                </a:cubicBezTo>
                <a:close/>
                <a:moveTo>
                  <a:pt x="5284487" y="1484964"/>
                </a:moveTo>
                <a:cubicBezTo>
                  <a:pt x="5296581" y="1483662"/>
                  <a:pt x="5308613" y="1482297"/>
                  <a:pt x="5320602" y="1480807"/>
                </a:cubicBezTo>
                <a:cubicBezTo>
                  <a:pt x="5330952" y="1474907"/>
                  <a:pt x="5341179" y="1468901"/>
                  <a:pt x="5351256" y="1462749"/>
                </a:cubicBezTo>
                <a:cubicBezTo>
                  <a:pt x="5338701" y="1463862"/>
                  <a:pt x="5326082" y="1464870"/>
                  <a:pt x="5313378" y="1465793"/>
                </a:cubicBezTo>
                <a:cubicBezTo>
                  <a:pt x="5303825" y="1472345"/>
                  <a:pt x="5294188" y="1478728"/>
                  <a:pt x="5284487" y="1484964"/>
                </a:cubicBezTo>
                <a:close/>
                <a:moveTo>
                  <a:pt x="5351509" y="1489688"/>
                </a:moveTo>
                <a:cubicBezTo>
                  <a:pt x="5360726" y="1487925"/>
                  <a:pt x="5369902" y="1486118"/>
                  <a:pt x="5379034" y="1484250"/>
                </a:cubicBezTo>
                <a:cubicBezTo>
                  <a:pt x="5387685" y="1480575"/>
                  <a:pt x="5396253" y="1476817"/>
                  <a:pt x="5404734" y="1472996"/>
                </a:cubicBezTo>
                <a:cubicBezTo>
                  <a:pt x="5394929" y="1474613"/>
                  <a:pt x="5385082" y="1476125"/>
                  <a:pt x="5375192" y="1477593"/>
                </a:cubicBezTo>
                <a:cubicBezTo>
                  <a:pt x="5367340" y="1481709"/>
                  <a:pt x="5359446" y="1485762"/>
                  <a:pt x="5351509" y="1489688"/>
                </a:cubicBezTo>
                <a:close/>
                <a:moveTo>
                  <a:pt x="5376578" y="1491158"/>
                </a:moveTo>
                <a:cubicBezTo>
                  <a:pt x="5379014" y="1490506"/>
                  <a:pt x="5381450" y="1489856"/>
                  <a:pt x="5383906" y="1489205"/>
                </a:cubicBezTo>
                <a:cubicBezTo>
                  <a:pt x="5387371" y="1488029"/>
                  <a:pt x="5390856" y="1486833"/>
                  <a:pt x="5394299" y="1485636"/>
                </a:cubicBezTo>
                <a:cubicBezTo>
                  <a:pt x="5391234" y="1486287"/>
                  <a:pt x="5388148" y="1486916"/>
                  <a:pt x="5385082" y="1487546"/>
                </a:cubicBezTo>
                <a:cubicBezTo>
                  <a:pt x="5382248" y="1488765"/>
                  <a:pt x="5379413" y="1489960"/>
                  <a:pt x="5376578" y="1491158"/>
                </a:cubicBezTo>
                <a:close/>
                <a:moveTo>
                  <a:pt x="5300403" y="1498737"/>
                </a:moveTo>
                <a:cubicBezTo>
                  <a:pt x="5310481" y="1497079"/>
                  <a:pt x="5320496" y="1495357"/>
                  <a:pt x="5330470" y="1493573"/>
                </a:cubicBezTo>
                <a:cubicBezTo>
                  <a:pt x="5339771" y="1489163"/>
                  <a:pt x="5348947" y="1484670"/>
                  <a:pt x="5358038" y="1480093"/>
                </a:cubicBezTo>
                <a:cubicBezTo>
                  <a:pt x="5347435" y="1481583"/>
                  <a:pt x="5336790" y="1483011"/>
                  <a:pt x="5326082" y="1484355"/>
                </a:cubicBezTo>
                <a:cubicBezTo>
                  <a:pt x="5317578" y="1489247"/>
                  <a:pt x="5309012" y="1494055"/>
                  <a:pt x="5300403" y="1498737"/>
                </a:cubicBezTo>
                <a:close/>
                <a:moveTo>
                  <a:pt x="5318082" y="1505624"/>
                </a:moveTo>
                <a:cubicBezTo>
                  <a:pt x="5324653" y="1504112"/>
                  <a:pt x="5331184" y="1502559"/>
                  <a:pt x="5337713" y="1500984"/>
                </a:cubicBezTo>
                <a:cubicBezTo>
                  <a:pt x="5344537" y="1498359"/>
                  <a:pt x="5351298" y="1495672"/>
                  <a:pt x="5358017" y="1492963"/>
                </a:cubicBezTo>
                <a:cubicBezTo>
                  <a:pt x="5350857" y="1494349"/>
                  <a:pt x="5343677" y="1495672"/>
                  <a:pt x="5336474" y="1496995"/>
                </a:cubicBezTo>
                <a:cubicBezTo>
                  <a:pt x="5330386" y="1499913"/>
                  <a:pt x="5324254" y="1502790"/>
                  <a:pt x="5318082" y="1505624"/>
                </a:cubicBezTo>
                <a:close/>
                <a:moveTo>
                  <a:pt x="5249781" y="1506401"/>
                </a:moveTo>
                <a:cubicBezTo>
                  <a:pt x="5260761" y="1504869"/>
                  <a:pt x="5271659" y="1503273"/>
                  <a:pt x="5282514" y="1501593"/>
                </a:cubicBezTo>
                <a:cubicBezTo>
                  <a:pt x="5292130" y="1496553"/>
                  <a:pt x="5301621" y="1491410"/>
                  <a:pt x="5310985" y="1486182"/>
                </a:cubicBezTo>
                <a:cubicBezTo>
                  <a:pt x="5299542" y="1487546"/>
                  <a:pt x="5288057" y="1488827"/>
                  <a:pt x="5276509" y="1490024"/>
                </a:cubicBezTo>
                <a:cubicBezTo>
                  <a:pt x="5267649" y="1495610"/>
                  <a:pt x="5258767" y="1501068"/>
                  <a:pt x="5249781" y="1506401"/>
                </a:cubicBezTo>
                <a:close/>
                <a:moveTo>
                  <a:pt x="5265360" y="1517025"/>
                </a:moveTo>
                <a:cubicBezTo>
                  <a:pt x="5273527" y="1515387"/>
                  <a:pt x="5281695" y="1513687"/>
                  <a:pt x="5289820" y="1511944"/>
                </a:cubicBezTo>
                <a:cubicBezTo>
                  <a:pt x="5298303" y="1508291"/>
                  <a:pt x="5306723" y="1504575"/>
                  <a:pt x="5315059" y="1500753"/>
                </a:cubicBezTo>
                <a:cubicBezTo>
                  <a:pt x="5306218" y="1502265"/>
                  <a:pt x="5297358" y="1503735"/>
                  <a:pt x="5288435" y="1505141"/>
                </a:cubicBezTo>
                <a:cubicBezTo>
                  <a:pt x="5280792" y="1509193"/>
                  <a:pt x="5273086" y="1513162"/>
                  <a:pt x="5265360" y="1517025"/>
                </a:cubicBezTo>
                <a:close/>
                <a:moveTo>
                  <a:pt x="5291101" y="1517592"/>
                </a:moveTo>
                <a:cubicBezTo>
                  <a:pt x="5293012" y="1517068"/>
                  <a:pt x="5294923" y="1516522"/>
                  <a:pt x="5296833" y="1515997"/>
                </a:cubicBezTo>
                <a:cubicBezTo>
                  <a:pt x="5298870" y="1515283"/>
                  <a:pt x="5300885" y="1514568"/>
                  <a:pt x="5302922" y="1513834"/>
                </a:cubicBezTo>
                <a:cubicBezTo>
                  <a:pt x="5300802" y="1514317"/>
                  <a:pt x="5298660" y="1514800"/>
                  <a:pt x="5296519" y="1515261"/>
                </a:cubicBezTo>
                <a:cubicBezTo>
                  <a:pt x="5294734" y="1516059"/>
                  <a:pt x="5292906" y="1516816"/>
                  <a:pt x="5291101" y="1517592"/>
                </a:cubicBezTo>
                <a:close/>
                <a:moveTo>
                  <a:pt x="5214275" y="1526641"/>
                </a:moveTo>
                <a:cubicBezTo>
                  <a:pt x="5223786" y="1524983"/>
                  <a:pt x="5233276" y="1523262"/>
                  <a:pt x="5242704" y="1521456"/>
                </a:cubicBezTo>
                <a:cubicBezTo>
                  <a:pt x="5251985" y="1517025"/>
                  <a:pt x="5261181" y="1512512"/>
                  <a:pt x="5270251" y="1507913"/>
                </a:cubicBezTo>
                <a:cubicBezTo>
                  <a:pt x="5260194" y="1509404"/>
                  <a:pt x="5250074" y="1510831"/>
                  <a:pt x="5239912" y="1512196"/>
                </a:cubicBezTo>
                <a:cubicBezTo>
                  <a:pt x="5231429" y="1517130"/>
                  <a:pt x="5222884" y="1521938"/>
                  <a:pt x="5214275" y="1526641"/>
                </a:cubicBezTo>
                <a:close/>
                <a:moveTo>
                  <a:pt x="5233948" y="1532227"/>
                </a:moveTo>
                <a:cubicBezTo>
                  <a:pt x="5239407" y="1530926"/>
                  <a:pt x="5244846" y="1529582"/>
                  <a:pt x="5250284" y="1528217"/>
                </a:cubicBezTo>
                <a:cubicBezTo>
                  <a:pt x="5256122" y="1525928"/>
                  <a:pt x="5261916" y="1523618"/>
                  <a:pt x="5267670" y="1521267"/>
                </a:cubicBezTo>
                <a:cubicBezTo>
                  <a:pt x="5261643" y="1522464"/>
                  <a:pt x="5255617" y="1523682"/>
                  <a:pt x="5249549" y="1524836"/>
                </a:cubicBezTo>
                <a:cubicBezTo>
                  <a:pt x="5244363" y="1527334"/>
                  <a:pt x="5239176" y="1529791"/>
                  <a:pt x="5233948" y="1532227"/>
                </a:cubicBezTo>
                <a:close/>
                <a:moveTo>
                  <a:pt x="5208270" y="1543796"/>
                </a:moveTo>
                <a:cubicBezTo>
                  <a:pt x="5208711" y="1543691"/>
                  <a:pt x="5209152" y="1543566"/>
                  <a:pt x="5209572" y="1543439"/>
                </a:cubicBezTo>
                <a:cubicBezTo>
                  <a:pt x="5209971" y="1543293"/>
                  <a:pt x="5210349" y="1543145"/>
                  <a:pt x="5210747" y="1543020"/>
                </a:cubicBezTo>
                <a:cubicBezTo>
                  <a:pt x="5210306" y="1543103"/>
                  <a:pt x="5209866" y="1543208"/>
                  <a:pt x="5209425" y="1543293"/>
                </a:cubicBezTo>
                <a:cubicBezTo>
                  <a:pt x="5209047" y="1543460"/>
                  <a:pt x="5208668" y="1543628"/>
                  <a:pt x="5208270" y="1543796"/>
                </a:cubicBezTo>
                <a:close/>
                <a:moveTo>
                  <a:pt x="5181457" y="1543964"/>
                </a:moveTo>
                <a:cubicBezTo>
                  <a:pt x="5189015" y="1542389"/>
                  <a:pt x="5196554" y="1540752"/>
                  <a:pt x="5204092" y="1539093"/>
                </a:cubicBezTo>
                <a:cubicBezTo>
                  <a:pt x="5211588" y="1535817"/>
                  <a:pt x="5219020" y="1532500"/>
                  <a:pt x="5226369" y="1529119"/>
                </a:cubicBezTo>
                <a:cubicBezTo>
                  <a:pt x="5218264" y="1530568"/>
                  <a:pt x="5210138" y="1531975"/>
                  <a:pt x="5201971" y="1533340"/>
                </a:cubicBezTo>
                <a:cubicBezTo>
                  <a:pt x="5195189" y="1536951"/>
                  <a:pt x="5188344" y="1540479"/>
                  <a:pt x="5181457" y="1543964"/>
                </a:cubicBezTo>
                <a:close/>
                <a:moveTo>
                  <a:pt x="5150277" y="1559228"/>
                </a:moveTo>
                <a:cubicBezTo>
                  <a:pt x="5154896" y="1558074"/>
                  <a:pt x="5159474" y="1556898"/>
                  <a:pt x="5164072" y="1555722"/>
                </a:cubicBezTo>
                <a:cubicBezTo>
                  <a:pt x="5168817" y="1553853"/>
                  <a:pt x="5173563" y="1551964"/>
                  <a:pt x="5178266" y="1550032"/>
                </a:cubicBezTo>
                <a:cubicBezTo>
                  <a:pt x="5173143" y="1551102"/>
                  <a:pt x="5167998" y="1552174"/>
                  <a:pt x="5162833" y="1553203"/>
                </a:cubicBezTo>
                <a:cubicBezTo>
                  <a:pt x="5158675" y="1555239"/>
                  <a:pt x="5154497" y="1557234"/>
                  <a:pt x="5150277" y="1559228"/>
                </a:cubicBezTo>
                <a:close/>
                <a:moveTo>
                  <a:pt x="4368678" y="1720091"/>
                </a:moveTo>
                <a:cubicBezTo>
                  <a:pt x="4291841" y="1721616"/>
                  <a:pt x="4214781" y="1720020"/>
                  <a:pt x="4137950" y="1715968"/>
                </a:cubicBezTo>
                <a:cubicBezTo>
                  <a:pt x="3909864" y="1703937"/>
                  <a:pt x="3683815" y="1670237"/>
                  <a:pt x="3471539" y="1632276"/>
                </a:cubicBezTo>
                <a:cubicBezTo>
                  <a:pt x="3133285" y="1571743"/>
                  <a:pt x="2785140" y="1487042"/>
                  <a:pt x="2407224" y="1373283"/>
                </a:cubicBezTo>
                <a:cubicBezTo>
                  <a:pt x="2092276" y="1278504"/>
                  <a:pt x="1753244" y="1162163"/>
                  <a:pt x="1370707" y="1017628"/>
                </a:cubicBezTo>
                <a:cubicBezTo>
                  <a:pt x="839874" y="817053"/>
                  <a:pt x="411317" y="636055"/>
                  <a:pt x="31249" y="450837"/>
                </a:cubicBezTo>
                <a:lnTo>
                  <a:pt x="0" y="434823"/>
                </a:lnTo>
                <a:lnTo>
                  <a:pt x="0" y="427746"/>
                </a:lnTo>
                <a:lnTo>
                  <a:pt x="34050" y="445195"/>
                </a:lnTo>
                <a:cubicBezTo>
                  <a:pt x="413932" y="630319"/>
                  <a:pt x="842310" y="811240"/>
                  <a:pt x="1372954" y="1011737"/>
                </a:cubicBezTo>
                <a:cubicBezTo>
                  <a:pt x="2202675" y="1325243"/>
                  <a:pt x="2850251" y="1514716"/>
                  <a:pt x="3472652" y="1626061"/>
                </a:cubicBezTo>
                <a:cubicBezTo>
                  <a:pt x="3935417" y="1708850"/>
                  <a:pt x="4463858" y="1771252"/>
                  <a:pt x="4934936" y="1632821"/>
                </a:cubicBezTo>
                <a:cubicBezTo>
                  <a:pt x="4759867" y="1673932"/>
                  <a:pt x="4567917" y="1692137"/>
                  <a:pt x="4353794" y="1688105"/>
                </a:cubicBezTo>
                <a:cubicBezTo>
                  <a:pt x="4317008" y="1687412"/>
                  <a:pt x="4280201" y="1686047"/>
                  <a:pt x="4243625" y="1684116"/>
                </a:cubicBezTo>
                <a:cubicBezTo>
                  <a:pt x="3982176" y="1670321"/>
                  <a:pt x="3730783" y="1627593"/>
                  <a:pt x="3556450" y="1594839"/>
                </a:cubicBezTo>
                <a:cubicBezTo>
                  <a:pt x="3216220" y="1529917"/>
                  <a:pt x="2864444" y="1439086"/>
                  <a:pt x="2481027" y="1317117"/>
                </a:cubicBezTo>
                <a:cubicBezTo>
                  <a:pt x="2166036" y="1216942"/>
                  <a:pt x="1833850" y="1097325"/>
                  <a:pt x="1435650" y="940712"/>
                </a:cubicBezTo>
                <a:cubicBezTo>
                  <a:pt x="1207117" y="850836"/>
                  <a:pt x="1001180" y="766911"/>
                  <a:pt x="806072" y="684142"/>
                </a:cubicBezTo>
                <a:cubicBezTo>
                  <a:pt x="633475" y="610934"/>
                  <a:pt x="461617" y="535153"/>
                  <a:pt x="291685" y="457345"/>
                </a:cubicBezTo>
                <a:lnTo>
                  <a:pt x="0" y="318725"/>
                </a:lnTo>
                <a:lnTo>
                  <a:pt x="0" y="312083"/>
                </a:lnTo>
                <a:lnTo>
                  <a:pt x="294184" y="451892"/>
                </a:lnTo>
                <a:cubicBezTo>
                  <a:pt x="464064" y="529677"/>
                  <a:pt x="635869" y="605433"/>
                  <a:pt x="808413" y="678620"/>
                </a:cubicBezTo>
                <a:cubicBezTo>
                  <a:pt x="1003475" y="761365"/>
                  <a:pt x="1209364" y="845272"/>
                  <a:pt x="1437854" y="935133"/>
                </a:cubicBezTo>
                <a:cubicBezTo>
                  <a:pt x="2011208" y="1160630"/>
                  <a:pt x="2770275" y="1438730"/>
                  <a:pt x="3557562" y="1588939"/>
                </a:cubicBezTo>
                <a:cubicBezTo>
                  <a:pt x="4019235" y="1675697"/>
                  <a:pt x="4549292" y="1742486"/>
                  <a:pt x="5028077" y="1602040"/>
                </a:cubicBezTo>
                <a:cubicBezTo>
                  <a:pt x="4847549" y="1644181"/>
                  <a:pt x="4649950" y="1661965"/>
                  <a:pt x="4429277" y="1656149"/>
                </a:cubicBezTo>
                <a:cubicBezTo>
                  <a:pt x="4400491" y="1655393"/>
                  <a:pt x="4371389" y="1654238"/>
                  <a:pt x="4341909" y="1652685"/>
                </a:cubicBezTo>
                <a:cubicBezTo>
                  <a:pt x="4135261" y="1641787"/>
                  <a:pt x="3909969" y="1611049"/>
                  <a:pt x="3641317" y="1557381"/>
                </a:cubicBezTo>
                <a:cubicBezTo>
                  <a:pt x="3299934" y="1489205"/>
                  <a:pt x="2944505" y="1392474"/>
                  <a:pt x="2554703" y="1261665"/>
                </a:cubicBezTo>
                <a:cubicBezTo>
                  <a:pt x="2244353" y="1157522"/>
                  <a:pt x="1919242" y="1034816"/>
                  <a:pt x="1500592" y="863803"/>
                </a:cubicBezTo>
                <a:cubicBezTo>
                  <a:pt x="1274564" y="771473"/>
                  <a:pt x="1066586" y="684110"/>
                  <a:pt x="864797" y="596715"/>
                </a:cubicBezTo>
                <a:cubicBezTo>
                  <a:pt x="694376" y="522920"/>
                  <a:pt x="523437" y="446650"/>
                  <a:pt x="351279" y="368600"/>
                </a:cubicBezTo>
                <a:lnTo>
                  <a:pt x="0" y="207540"/>
                </a:lnTo>
                <a:lnTo>
                  <a:pt x="0" y="201268"/>
                </a:lnTo>
                <a:lnTo>
                  <a:pt x="353616" y="363401"/>
                </a:lnTo>
                <a:cubicBezTo>
                  <a:pt x="525754" y="441441"/>
                  <a:pt x="696670" y="517699"/>
                  <a:pt x="867062" y="591481"/>
                </a:cubicBezTo>
                <a:cubicBezTo>
                  <a:pt x="1068815" y="678863"/>
                  <a:pt x="1276747" y="766213"/>
                  <a:pt x="1502734" y="858527"/>
                </a:cubicBezTo>
                <a:cubicBezTo>
                  <a:pt x="2164335" y="1128769"/>
                  <a:pt x="2881452" y="1399802"/>
                  <a:pt x="3642452" y="1551795"/>
                </a:cubicBezTo>
                <a:cubicBezTo>
                  <a:pt x="4061522" y="1635510"/>
                  <a:pt x="4593511" y="1711139"/>
                  <a:pt x="5078091" y="1583626"/>
                </a:cubicBezTo>
                <a:cubicBezTo>
                  <a:pt x="5081933" y="1582094"/>
                  <a:pt x="5085755" y="1580582"/>
                  <a:pt x="5089534" y="1579029"/>
                </a:cubicBezTo>
                <a:cubicBezTo>
                  <a:pt x="4912386" y="1616948"/>
                  <a:pt x="4719449" y="1631835"/>
                  <a:pt x="4504949" y="1624339"/>
                </a:cubicBezTo>
                <a:cubicBezTo>
                  <a:pt x="4485505" y="1623646"/>
                  <a:pt x="4465937" y="1622785"/>
                  <a:pt x="4446241" y="1621757"/>
                </a:cubicBezTo>
                <a:cubicBezTo>
                  <a:pt x="4232098" y="1610460"/>
                  <a:pt x="4001429" y="1577768"/>
                  <a:pt x="3726227" y="1519965"/>
                </a:cubicBezTo>
                <a:cubicBezTo>
                  <a:pt x="3382829" y="1447821"/>
                  <a:pt x="3023746" y="1345043"/>
                  <a:pt x="2628464" y="1205772"/>
                </a:cubicBezTo>
                <a:cubicBezTo>
                  <a:pt x="2239881" y="1068862"/>
                  <a:pt x="1856295" y="909998"/>
                  <a:pt x="1565534" y="786893"/>
                </a:cubicBezTo>
                <a:cubicBezTo>
                  <a:pt x="1348220" y="694888"/>
                  <a:pt x="1132224" y="601489"/>
                  <a:pt x="923529" y="509287"/>
                </a:cubicBezTo>
                <a:cubicBezTo>
                  <a:pt x="782882" y="447162"/>
                  <a:pt x="639758" y="382770"/>
                  <a:pt x="501345" y="320498"/>
                </a:cubicBezTo>
                <a:cubicBezTo>
                  <a:pt x="398050" y="274027"/>
                  <a:pt x="292997" y="226764"/>
                  <a:pt x="187632" y="179841"/>
                </a:cubicBezTo>
                <a:lnTo>
                  <a:pt x="0" y="97422"/>
                </a:lnTo>
                <a:lnTo>
                  <a:pt x="0" y="91532"/>
                </a:lnTo>
                <a:lnTo>
                  <a:pt x="189815" y="174907"/>
                </a:lnTo>
                <a:cubicBezTo>
                  <a:pt x="295192" y="221835"/>
                  <a:pt x="400253" y="269102"/>
                  <a:pt x="503557" y="315579"/>
                </a:cubicBezTo>
                <a:cubicBezTo>
                  <a:pt x="641960" y="377846"/>
                  <a:pt x="785075" y="442234"/>
                  <a:pt x="925706" y="504349"/>
                </a:cubicBezTo>
                <a:cubicBezTo>
                  <a:pt x="1134378" y="596545"/>
                  <a:pt x="1350362" y="689931"/>
                  <a:pt x="1567634" y="781923"/>
                </a:cubicBezTo>
                <a:cubicBezTo>
                  <a:pt x="2352905" y="1114391"/>
                  <a:pt x="3020700" y="1366228"/>
                  <a:pt x="3727319" y="1514674"/>
                </a:cubicBezTo>
                <a:cubicBezTo>
                  <a:pt x="4099232" y="1592802"/>
                  <a:pt x="4631452" y="1677944"/>
                  <a:pt x="5118090" y="1566871"/>
                </a:cubicBezTo>
                <a:cubicBezTo>
                  <a:pt x="5124641" y="1563995"/>
                  <a:pt x="5131129" y="1561055"/>
                  <a:pt x="5137574" y="1558074"/>
                </a:cubicBezTo>
                <a:cubicBezTo>
                  <a:pt x="4967397" y="1589779"/>
                  <a:pt x="4783425" y="1600969"/>
                  <a:pt x="4580515" y="1592130"/>
                </a:cubicBezTo>
                <a:cubicBezTo>
                  <a:pt x="4570814" y="1591710"/>
                  <a:pt x="4561051" y="1591227"/>
                  <a:pt x="4551287" y="1590724"/>
                </a:cubicBezTo>
                <a:cubicBezTo>
                  <a:pt x="4330928" y="1579091"/>
                  <a:pt x="4088439" y="1543628"/>
                  <a:pt x="3811116" y="1482528"/>
                </a:cubicBezTo>
                <a:cubicBezTo>
                  <a:pt x="3465472" y="1406374"/>
                  <a:pt x="3102756" y="1297527"/>
                  <a:pt x="2702226" y="1149817"/>
                </a:cubicBezTo>
                <a:cubicBezTo>
                  <a:pt x="2326428" y="1011235"/>
                  <a:pt x="1965036" y="856528"/>
                  <a:pt x="1630476" y="709987"/>
                </a:cubicBezTo>
                <a:cubicBezTo>
                  <a:pt x="1423451" y="619305"/>
                  <a:pt x="1211411" y="525058"/>
                  <a:pt x="982256" y="421862"/>
                </a:cubicBezTo>
                <a:cubicBezTo>
                  <a:pt x="916074" y="392066"/>
                  <a:pt x="848648" y="361530"/>
                  <a:pt x="783440" y="332002"/>
                </a:cubicBezTo>
                <a:cubicBezTo>
                  <a:pt x="641032" y="267511"/>
                  <a:pt x="496199" y="201922"/>
                  <a:pt x="350657" y="137829"/>
                </a:cubicBezTo>
                <a:lnTo>
                  <a:pt x="25395" y="0"/>
                </a:lnTo>
                <a:lnTo>
                  <a:pt x="38470" y="0"/>
                </a:lnTo>
                <a:lnTo>
                  <a:pt x="352685" y="133148"/>
                </a:lnTo>
                <a:cubicBezTo>
                  <a:pt x="498257" y="197254"/>
                  <a:pt x="643114" y="262855"/>
                  <a:pt x="785546" y="327356"/>
                </a:cubicBezTo>
                <a:cubicBezTo>
                  <a:pt x="850753" y="356885"/>
                  <a:pt x="918179" y="387421"/>
                  <a:pt x="984353" y="417212"/>
                </a:cubicBezTo>
                <a:cubicBezTo>
                  <a:pt x="1213491" y="520403"/>
                  <a:pt x="1425508" y="614641"/>
                  <a:pt x="1632514" y="705321"/>
                </a:cubicBezTo>
                <a:cubicBezTo>
                  <a:pt x="2311186" y="1002574"/>
                  <a:pt x="3038506" y="1307060"/>
                  <a:pt x="3812229" y="1477552"/>
                </a:cubicBezTo>
                <a:cubicBezTo>
                  <a:pt x="4168520" y="1556058"/>
                  <a:pt x="4677078" y="1642816"/>
                  <a:pt x="5156870" y="1548961"/>
                </a:cubicBezTo>
                <a:cubicBezTo>
                  <a:pt x="5165206" y="1544909"/>
                  <a:pt x="5173478" y="1540814"/>
                  <a:pt x="5181646" y="1536615"/>
                </a:cubicBezTo>
                <a:cubicBezTo>
                  <a:pt x="5134383" y="1544027"/>
                  <a:pt x="5086132" y="1549927"/>
                  <a:pt x="5037106" y="1554295"/>
                </a:cubicBezTo>
                <a:cubicBezTo>
                  <a:pt x="4917426" y="1564960"/>
                  <a:pt x="4789242" y="1566829"/>
                  <a:pt x="4656082" y="1559858"/>
                </a:cubicBezTo>
                <a:cubicBezTo>
                  <a:pt x="4655682" y="1559838"/>
                  <a:pt x="4655242" y="1559817"/>
                  <a:pt x="4654843" y="1559796"/>
                </a:cubicBezTo>
                <a:cubicBezTo>
                  <a:pt x="4426799" y="1547764"/>
                  <a:pt x="4178599" y="1510244"/>
                  <a:pt x="3896027" y="1445091"/>
                </a:cubicBezTo>
                <a:cubicBezTo>
                  <a:pt x="3131961" y="1268909"/>
                  <a:pt x="2419107" y="960459"/>
                  <a:pt x="1695419" y="633079"/>
                </a:cubicBezTo>
                <a:cubicBezTo>
                  <a:pt x="1470336" y="531250"/>
                  <a:pt x="1239605" y="425534"/>
                  <a:pt x="1040996" y="334434"/>
                </a:cubicBezTo>
                <a:cubicBezTo>
                  <a:pt x="1012242" y="321250"/>
                  <a:pt x="983451" y="308029"/>
                  <a:pt x="954634" y="294796"/>
                </a:cubicBezTo>
                <a:cubicBezTo>
                  <a:pt x="791546" y="219911"/>
                  <a:pt x="625682" y="143751"/>
                  <a:pt x="458593" y="70547"/>
                </a:cubicBezTo>
                <a:lnTo>
                  <a:pt x="292959" y="0"/>
                </a:lnTo>
                <a:lnTo>
                  <a:pt x="305206" y="0"/>
                </a:lnTo>
                <a:lnTo>
                  <a:pt x="460466" y="66128"/>
                </a:lnTo>
                <a:cubicBezTo>
                  <a:pt x="627605" y="139353"/>
                  <a:pt x="793508" y="215532"/>
                  <a:pt x="956634" y="290434"/>
                </a:cubicBezTo>
                <a:cubicBezTo>
                  <a:pt x="985450" y="303669"/>
                  <a:pt x="1014238" y="316887"/>
                  <a:pt x="1042997" y="330073"/>
                </a:cubicBezTo>
                <a:cubicBezTo>
                  <a:pt x="1241599" y="421167"/>
                  <a:pt x="1472330" y="526882"/>
                  <a:pt x="1697392" y="628707"/>
                </a:cubicBezTo>
                <a:cubicBezTo>
                  <a:pt x="2420850" y="955985"/>
                  <a:pt x="3133473" y="1264332"/>
                  <a:pt x="3897098" y="1440409"/>
                </a:cubicBezTo>
                <a:cubicBezTo>
                  <a:pt x="4415335" y="1559900"/>
                  <a:pt x="4834131" y="1589380"/>
                  <a:pt x="5194161" y="1530064"/>
                </a:cubicBezTo>
                <a:cubicBezTo>
                  <a:pt x="5203839" y="1524962"/>
                  <a:pt x="5213371" y="1519755"/>
                  <a:pt x="5222799" y="1514443"/>
                </a:cubicBezTo>
                <a:cubicBezTo>
                  <a:pt x="5077293" y="1532773"/>
                  <a:pt x="4921982" y="1537686"/>
                  <a:pt x="4758440" y="1529057"/>
                </a:cubicBezTo>
                <a:cubicBezTo>
                  <a:pt x="4749516" y="1528573"/>
                  <a:pt x="4740614" y="1528070"/>
                  <a:pt x="4731648" y="1527524"/>
                </a:cubicBezTo>
                <a:cubicBezTo>
                  <a:pt x="4503205" y="1513478"/>
                  <a:pt x="4257651" y="1474276"/>
                  <a:pt x="3980916" y="1407654"/>
                </a:cubicBezTo>
                <a:cubicBezTo>
                  <a:pt x="3630294" y="1323227"/>
                  <a:pt x="3260293" y="1202224"/>
                  <a:pt x="2849810" y="1037758"/>
                </a:cubicBezTo>
                <a:cubicBezTo>
                  <a:pt x="2476260" y="888073"/>
                  <a:pt x="2106784" y="717775"/>
                  <a:pt x="1760382" y="556168"/>
                </a:cubicBezTo>
                <a:cubicBezTo>
                  <a:pt x="1645909" y="502766"/>
                  <a:pt x="1529441" y="448191"/>
                  <a:pt x="1416816" y="395415"/>
                </a:cubicBezTo>
                <a:cubicBezTo>
                  <a:pt x="1312946" y="346728"/>
                  <a:pt x="1205512" y="296388"/>
                  <a:pt x="1099734" y="247004"/>
                </a:cubicBezTo>
                <a:lnTo>
                  <a:pt x="1082229" y="238835"/>
                </a:lnTo>
                <a:lnTo>
                  <a:pt x="559232" y="0"/>
                </a:lnTo>
                <a:lnTo>
                  <a:pt x="570071" y="0"/>
                </a:lnTo>
                <a:lnTo>
                  <a:pt x="1084134" y="234755"/>
                </a:lnTo>
                <a:lnTo>
                  <a:pt x="1101640" y="242926"/>
                </a:lnTo>
                <a:cubicBezTo>
                  <a:pt x="1207421" y="292309"/>
                  <a:pt x="1314856" y="342650"/>
                  <a:pt x="1418726" y="391335"/>
                </a:cubicBezTo>
                <a:cubicBezTo>
                  <a:pt x="1531352" y="444113"/>
                  <a:pt x="1647820" y="498688"/>
                  <a:pt x="1762272" y="552091"/>
                </a:cubicBezTo>
                <a:cubicBezTo>
                  <a:pt x="2529969" y="910225"/>
                  <a:pt x="3226887" y="1221456"/>
                  <a:pt x="3981987" y="1403266"/>
                </a:cubicBezTo>
                <a:cubicBezTo>
                  <a:pt x="4467112" y="1520071"/>
                  <a:pt x="4879107" y="1555008"/>
                  <a:pt x="5232836" y="1508690"/>
                </a:cubicBezTo>
                <a:cubicBezTo>
                  <a:pt x="5242536" y="1503084"/>
                  <a:pt x="5252110" y="1497352"/>
                  <a:pt x="5261559" y="1491515"/>
                </a:cubicBezTo>
                <a:cubicBezTo>
                  <a:pt x="5136125" y="1503651"/>
                  <a:pt x="5004225" y="1506087"/>
                  <a:pt x="4865228" y="1498758"/>
                </a:cubicBezTo>
                <a:cubicBezTo>
                  <a:pt x="4621688" y="1485888"/>
                  <a:pt x="4356355" y="1443096"/>
                  <a:pt x="4065826" y="1370197"/>
                </a:cubicBezTo>
                <a:cubicBezTo>
                  <a:pt x="3712495" y="1281549"/>
                  <a:pt x="3338862" y="1154435"/>
                  <a:pt x="2923634" y="981636"/>
                </a:cubicBezTo>
                <a:cubicBezTo>
                  <a:pt x="2560246" y="830409"/>
                  <a:pt x="2211241" y="664645"/>
                  <a:pt x="1825346" y="479258"/>
                </a:cubicBezTo>
                <a:cubicBezTo>
                  <a:pt x="1772896" y="454062"/>
                  <a:pt x="1720426" y="428826"/>
                  <a:pt x="1667934" y="403584"/>
                </a:cubicBezTo>
                <a:cubicBezTo>
                  <a:pt x="1501138" y="323348"/>
                  <a:pt x="1328651" y="240380"/>
                  <a:pt x="1158476" y="159579"/>
                </a:cubicBezTo>
                <a:cubicBezTo>
                  <a:pt x="1073077" y="119041"/>
                  <a:pt x="984829" y="77150"/>
                  <a:pt x="894379" y="35136"/>
                </a:cubicBezTo>
                <a:lnTo>
                  <a:pt x="816547" y="0"/>
                </a:lnTo>
                <a:lnTo>
                  <a:pt x="826748" y="0"/>
                </a:lnTo>
                <a:lnTo>
                  <a:pt x="896085" y="31301"/>
                </a:lnTo>
                <a:cubicBezTo>
                  <a:pt x="986568" y="73330"/>
                  <a:pt x="1074846" y="115234"/>
                  <a:pt x="1160275" y="155785"/>
                </a:cubicBezTo>
                <a:cubicBezTo>
                  <a:pt x="1330457" y="236594"/>
                  <a:pt x="1502944" y="319562"/>
                  <a:pt x="1669762" y="399800"/>
                </a:cubicBezTo>
                <a:cubicBezTo>
                  <a:pt x="1722252" y="425040"/>
                  <a:pt x="1774702" y="450278"/>
                  <a:pt x="1827152" y="475476"/>
                </a:cubicBezTo>
                <a:cubicBezTo>
                  <a:pt x="2498516" y="797986"/>
                  <a:pt x="3259432" y="1163528"/>
                  <a:pt x="4066854" y="1366123"/>
                </a:cubicBezTo>
                <a:cubicBezTo>
                  <a:pt x="4526512" y="1481479"/>
                  <a:pt x="4922948" y="1521330"/>
                  <a:pt x="5269705" y="1486476"/>
                </a:cubicBezTo>
                <a:cubicBezTo>
                  <a:pt x="5279994" y="1480029"/>
                  <a:pt x="5290094" y="1473436"/>
                  <a:pt x="5300088" y="1466738"/>
                </a:cubicBezTo>
                <a:cubicBezTo>
                  <a:pt x="5193845" y="1473877"/>
                  <a:pt x="5083340" y="1474444"/>
                  <a:pt x="4969202" y="1468419"/>
                </a:cubicBezTo>
                <a:cubicBezTo>
                  <a:pt x="4940605" y="1466907"/>
                  <a:pt x="4911819" y="1464996"/>
                  <a:pt x="4882782" y="1462666"/>
                </a:cubicBezTo>
                <a:cubicBezTo>
                  <a:pt x="4657844" y="1444566"/>
                  <a:pt x="4411556" y="1400873"/>
                  <a:pt x="4150736" y="1332759"/>
                </a:cubicBezTo>
                <a:cubicBezTo>
                  <a:pt x="3350998" y="1123987"/>
                  <a:pt x="2608413" y="757133"/>
                  <a:pt x="1890288" y="402358"/>
                </a:cubicBezTo>
                <a:lnTo>
                  <a:pt x="1840253" y="377628"/>
                </a:lnTo>
                <a:cubicBezTo>
                  <a:pt x="1636398" y="276898"/>
                  <a:pt x="1425592" y="172733"/>
                  <a:pt x="1217216" y="72155"/>
                </a:cubicBezTo>
                <a:lnTo>
                  <a:pt x="1065568" y="0"/>
                </a:lnTo>
                <a:lnTo>
                  <a:pt x="1074646" y="0"/>
                </a:lnTo>
                <a:lnTo>
                  <a:pt x="1218913" y="68642"/>
                </a:lnTo>
                <a:cubicBezTo>
                  <a:pt x="1427293" y="169225"/>
                  <a:pt x="1638098" y="273393"/>
                  <a:pt x="1841975" y="374130"/>
                </a:cubicBezTo>
                <a:lnTo>
                  <a:pt x="1892031" y="398860"/>
                </a:lnTo>
                <a:cubicBezTo>
                  <a:pt x="2609966" y="753548"/>
                  <a:pt x="3352362" y="1120312"/>
                  <a:pt x="4151723" y="1329001"/>
                </a:cubicBezTo>
                <a:cubicBezTo>
                  <a:pt x="4586246" y="1442424"/>
                  <a:pt x="4966894" y="1486769"/>
                  <a:pt x="5305904" y="1462813"/>
                </a:cubicBezTo>
                <a:cubicBezTo>
                  <a:pt x="5316507" y="1455589"/>
                  <a:pt x="5326942" y="1448262"/>
                  <a:pt x="5337210" y="1440788"/>
                </a:cubicBezTo>
                <a:cubicBezTo>
                  <a:pt x="5252740" y="1444020"/>
                  <a:pt x="5165878" y="1443328"/>
                  <a:pt x="5076979" y="1438625"/>
                </a:cubicBezTo>
                <a:cubicBezTo>
                  <a:pt x="5037820" y="1436567"/>
                  <a:pt x="4998283" y="1433732"/>
                  <a:pt x="4958347" y="1430121"/>
                </a:cubicBezTo>
                <a:cubicBezTo>
                  <a:pt x="4733769" y="1409817"/>
                  <a:pt x="4490629" y="1364485"/>
                  <a:pt x="4235647" y="1295344"/>
                </a:cubicBezTo>
                <a:cubicBezTo>
                  <a:pt x="3879985" y="1198885"/>
                  <a:pt x="3503392" y="1061390"/>
                  <a:pt x="3084320" y="875001"/>
                </a:cubicBezTo>
                <a:cubicBezTo>
                  <a:pt x="2710876" y="708912"/>
                  <a:pt x="2339636" y="520512"/>
                  <a:pt x="1980615" y="338318"/>
                </a:cubicBezTo>
                <a:lnTo>
                  <a:pt x="1955272" y="325453"/>
                </a:lnTo>
                <a:cubicBezTo>
                  <a:pt x="1850762" y="272423"/>
                  <a:pt x="1739286" y="215855"/>
                  <a:pt x="1624763" y="158238"/>
                </a:cubicBezTo>
                <a:lnTo>
                  <a:pt x="1306663" y="0"/>
                </a:lnTo>
                <a:lnTo>
                  <a:pt x="1314729" y="0"/>
                </a:lnTo>
                <a:lnTo>
                  <a:pt x="1626367" y="155023"/>
                </a:lnTo>
                <a:cubicBezTo>
                  <a:pt x="1740898" y="212643"/>
                  <a:pt x="1852379" y="269213"/>
                  <a:pt x="1956889" y="322247"/>
                </a:cubicBezTo>
                <a:lnTo>
                  <a:pt x="1982253" y="335112"/>
                </a:lnTo>
                <a:cubicBezTo>
                  <a:pt x="2700902" y="699812"/>
                  <a:pt x="3444012" y="1076925"/>
                  <a:pt x="4236591" y="1291859"/>
                </a:cubicBezTo>
                <a:cubicBezTo>
                  <a:pt x="4640607" y="1401419"/>
                  <a:pt x="5011133" y="1449858"/>
                  <a:pt x="5342669" y="1436776"/>
                </a:cubicBezTo>
                <a:cubicBezTo>
                  <a:pt x="5353104" y="1429091"/>
                  <a:pt x="5363392" y="1421282"/>
                  <a:pt x="5373534" y="1413324"/>
                </a:cubicBezTo>
                <a:cubicBezTo>
                  <a:pt x="5312350" y="1413953"/>
                  <a:pt x="5250116" y="1412631"/>
                  <a:pt x="5186937" y="1409292"/>
                </a:cubicBezTo>
                <a:cubicBezTo>
                  <a:pt x="5136503" y="1406647"/>
                  <a:pt x="5085503" y="1402720"/>
                  <a:pt x="5033936" y="1397534"/>
                </a:cubicBezTo>
                <a:cubicBezTo>
                  <a:pt x="4809797" y="1374984"/>
                  <a:pt x="4569786" y="1328015"/>
                  <a:pt x="4320577" y="1257906"/>
                </a:cubicBezTo>
                <a:cubicBezTo>
                  <a:pt x="3967079" y="1158467"/>
                  <a:pt x="3593298" y="1017811"/>
                  <a:pt x="3177860" y="827905"/>
                </a:cubicBezTo>
                <a:cubicBezTo>
                  <a:pt x="2807606" y="658661"/>
                  <a:pt x="2439747" y="467054"/>
                  <a:pt x="2083981" y="281757"/>
                </a:cubicBezTo>
                <a:lnTo>
                  <a:pt x="2020236" y="248558"/>
                </a:lnTo>
                <a:lnTo>
                  <a:pt x="1535114" y="0"/>
                </a:lnTo>
                <a:lnTo>
                  <a:pt x="1542338" y="0"/>
                </a:lnTo>
                <a:lnTo>
                  <a:pt x="2021748" y="245635"/>
                </a:lnTo>
                <a:lnTo>
                  <a:pt x="2085514" y="278835"/>
                </a:lnTo>
                <a:cubicBezTo>
                  <a:pt x="2797487" y="649671"/>
                  <a:pt x="3533710" y="1033137"/>
                  <a:pt x="4321459" y="1254736"/>
                </a:cubicBezTo>
                <a:cubicBezTo>
                  <a:pt x="4701497" y="1361629"/>
                  <a:pt x="5055289" y="1413513"/>
                  <a:pt x="5377880" y="1409901"/>
                </a:cubicBezTo>
                <a:cubicBezTo>
                  <a:pt x="5388483" y="1401503"/>
                  <a:pt x="5398939" y="1392978"/>
                  <a:pt x="5409207" y="1384285"/>
                </a:cubicBezTo>
                <a:cubicBezTo>
                  <a:pt x="5373534" y="1383656"/>
                  <a:pt x="5337588" y="1382417"/>
                  <a:pt x="5301305" y="1380506"/>
                </a:cubicBezTo>
                <a:cubicBezTo>
                  <a:pt x="5019910" y="1365662"/>
                  <a:pt x="4720310" y="1312204"/>
                  <a:pt x="4405487" y="1220470"/>
                </a:cubicBezTo>
                <a:cubicBezTo>
                  <a:pt x="4053418" y="1117878"/>
                  <a:pt x="3681652" y="973821"/>
                  <a:pt x="3268902" y="780077"/>
                </a:cubicBezTo>
                <a:cubicBezTo>
                  <a:pt x="2901020" y="607391"/>
                  <a:pt x="2535702" y="412268"/>
                  <a:pt x="2182414" y="223572"/>
                </a:cubicBezTo>
                <a:cubicBezTo>
                  <a:pt x="2150016" y="206258"/>
                  <a:pt x="2117618" y="188951"/>
                  <a:pt x="2085199" y="171658"/>
                </a:cubicBezTo>
                <a:lnTo>
                  <a:pt x="1761476" y="0"/>
                </a:lnTo>
                <a:lnTo>
                  <a:pt x="1767886" y="0"/>
                </a:lnTo>
                <a:lnTo>
                  <a:pt x="2086627" y="169008"/>
                </a:lnTo>
                <a:cubicBezTo>
                  <a:pt x="2119025" y="186301"/>
                  <a:pt x="2151422" y="203611"/>
                  <a:pt x="2183841" y="220920"/>
                </a:cubicBezTo>
                <a:cubicBezTo>
                  <a:pt x="2890774" y="598510"/>
                  <a:pt x="3621749" y="988956"/>
                  <a:pt x="4406327" y="1217593"/>
                </a:cubicBezTo>
                <a:cubicBezTo>
                  <a:pt x="4762723" y="1321443"/>
                  <a:pt x="5099634" y="1376180"/>
                  <a:pt x="5412609" y="1381367"/>
                </a:cubicBezTo>
                <a:cubicBezTo>
                  <a:pt x="5423274" y="1372296"/>
                  <a:pt x="5433730" y="1363079"/>
                  <a:pt x="5444040" y="1353735"/>
                </a:cubicBezTo>
                <a:cubicBezTo>
                  <a:pt x="5435242" y="1353336"/>
                  <a:pt x="5426424" y="1352916"/>
                  <a:pt x="5417585" y="1352455"/>
                </a:cubicBezTo>
                <a:cubicBezTo>
                  <a:pt x="5123276" y="1336938"/>
                  <a:pt x="4813052" y="1280311"/>
                  <a:pt x="4490418" y="1183033"/>
                </a:cubicBezTo>
                <a:cubicBezTo>
                  <a:pt x="4139167" y="1077131"/>
                  <a:pt x="3768725" y="929468"/>
                  <a:pt x="3357906" y="731616"/>
                </a:cubicBezTo>
                <a:cubicBezTo>
                  <a:pt x="2991704" y="555259"/>
                  <a:pt x="2628275" y="356367"/>
                  <a:pt x="2276835" y="164027"/>
                </a:cubicBezTo>
                <a:cubicBezTo>
                  <a:pt x="2234610" y="140925"/>
                  <a:pt x="2192407" y="117827"/>
                  <a:pt x="2150184" y="94762"/>
                </a:cubicBezTo>
                <a:lnTo>
                  <a:pt x="1976130" y="0"/>
                </a:lnTo>
                <a:lnTo>
                  <a:pt x="1981782" y="0"/>
                </a:lnTo>
                <a:lnTo>
                  <a:pt x="2151485" y="92391"/>
                </a:lnTo>
                <a:cubicBezTo>
                  <a:pt x="2193688" y="115457"/>
                  <a:pt x="2235913" y="138557"/>
                  <a:pt x="2278116" y="161659"/>
                </a:cubicBezTo>
                <a:cubicBezTo>
                  <a:pt x="2981312" y="546497"/>
                  <a:pt x="3708444" y="944434"/>
                  <a:pt x="4491196" y="1180451"/>
                </a:cubicBezTo>
                <a:cubicBezTo>
                  <a:pt x="4824285" y="1280877"/>
                  <a:pt x="5144168" y="1337925"/>
                  <a:pt x="5446896" y="1351152"/>
                </a:cubicBezTo>
                <a:cubicBezTo>
                  <a:pt x="5457730" y="1341284"/>
                  <a:pt x="5468397" y="1331248"/>
                  <a:pt x="5478874" y="1321085"/>
                </a:cubicBezTo>
                <a:cubicBezTo>
                  <a:pt x="5187398" y="1300341"/>
                  <a:pt x="4885069" y="1241698"/>
                  <a:pt x="4575349" y="1145596"/>
                </a:cubicBezTo>
                <a:cubicBezTo>
                  <a:pt x="4222943" y="1035291"/>
                  <a:pt x="3851640" y="882889"/>
                  <a:pt x="3440254" y="679695"/>
                </a:cubicBezTo>
                <a:cubicBezTo>
                  <a:pt x="3073549" y="498562"/>
                  <a:pt x="2709762" y="294820"/>
                  <a:pt x="2357965" y="97783"/>
                </a:cubicBezTo>
                <a:cubicBezTo>
                  <a:pt x="2310367" y="71127"/>
                  <a:pt x="2262767" y="44471"/>
                  <a:pt x="2215168" y="17862"/>
                </a:cubicBezTo>
                <a:lnTo>
                  <a:pt x="2182901" y="0"/>
                </a:lnTo>
                <a:lnTo>
                  <a:pt x="2187837" y="0"/>
                </a:lnTo>
                <a:lnTo>
                  <a:pt x="2216322" y="15769"/>
                </a:lnTo>
                <a:cubicBezTo>
                  <a:pt x="2263943" y="42376"/>
                  <a:pt x="2311542" y="69033"/>
                  <a:pt x="2359142" y="95693"/>
                </a:cubicBezTo>
                <a:cubicBezTo>
                  <a:pt x="3062925" y="489870"/>
                  <a:pt x="3790686" y="897469"/>
                  <a:pt x="4576063" y="1143307"/>
                </a:cubicBezTo>
                <a:cubicBezTo>
                  <a:pt x="4886351" y="1239577"/>
                  <a:pt x="5189226" y="1298241"/>
                  <a:pt x="5481162" y="1318839"/>
                </a:cubicBezTo>
                <a:cubicBezTo>
                  <a:pt x="5491681" y="1308571"/>
                  <a:pt x="5502032" y="1298136"/>
                  <a:pt x="5512216" y="1287575"/>
                </a:cubicBezTo>
                <a:cubicBezTo>
                  <a:pt x="5478411" y="1284342"/>
                  <a:pt x="5444565" y="1280625"/>
                  <a:pt x="5410719" y="1276426"/>
                </a:cubicBezTo>
                <a:cubicBezTo>
                  <a:pt x="5164660" y="1245834"/>
                  <a:pt x="4912176" y="1189227"/>
                  <a:pt x="4660260" y="1108170"/>
                </a:cubicBezTo>
                <a:cubicBezTo>
                  <a:pt x="4309176" y="995195"/>
                  <a:pt x="3939741" y="839777"/>
                  <a:pt x="3530854" y="633017"/>
                </a:cubicBezTo>
                <a:cubicBezTo>
                  <a:pt x="3166333" y="448706"/>
                  <a:pt x="2805004" y="241638"/>
                  <a:pt x="2455557" y="41387"/>
                </a:cubicBezTo>
                <a:lnTo>
                  <a:pt x="2382838" y="0"/>
                </a:lnTo>
                <a:lnTo>
                  <a:pt x="2387092" y="0"/>
                </a:lnTo>
                <a:lnTo>
                  <a:pt x="2456607" y="39563"/>
                </a:lnTo>
                <a:cubicBezTo>
                  <a:pt x="3155646" y="440160"/>
                  <a:pt x="3878473" y="854393"/>
                  <a:pt x="4660910" y="1106171"/>
                </a:cubicBezTo>
                <a:cubicBezTo>
                  <a:pt x="4949802" y="1199138"/>
                  <a:pt x="5234242" y="1259083"/>
                  <a:pt x="5513644" y="1286126"/>
                </a:cubicBezTo>
                <a:cubicBezTo>
                  <a:pt x="5671139" y="1122588"/>
                  <a:pt x="5789707" y="926438"/>
                  <a:pt x="5906028" y="733996"/>
                </a:cubicBezTo>
                <a:cubicBezTo>
                  <a:pt x="6061066" y="477452"/>
                  <a:pt x="6221396" y="212173"/>
                  <a:pt x="6471213" y="22687"/>
                </a:cubicBezTo>
                <a:lnTo>
                  <a:pt x="6505689" y="0"/>
                </a:lnTo>
                <a:lnTo>
                  <a:pt x="6517654" y="0"/>
                </a:lnTo>
                <a:lnTo>
                  <a:pt x="6475012" y="27706"/>
                </a:lnTo>
                <a:cubicBezTo>
                  <a:pt x="6226141" y="216464"/>
                  <a:pt x="6066147" y="481221"/>
                  <a:pt x="5911402" y="737260"/>
                </a:cubicBezTo>
                <a:cubicBezTo>
                  <a:pt x="5808708" y="907191"/>
                  <a:pt x="5702507" y="1082914"/>
                  <a:pt x="5571972" y="1232669"/>
                </a:cubicBezTo>
                <a:cubicBezTo>
                  <a:pt x="5555553" y="1251503"/>
                  <a:pt x="5539050" y="1269582"/>
                  <a:pt x="5522441" y="1286987"/>
                </a:cubicBezTo>
                <a:cubicBezTo>
                  <a:pt x="5539323" y="1288562"/>
                  <a:pt x="5556204" y="1290031"/>
                  <a:pt x="5573064" y="1291375"/>
                </a:cubicBezTo>
                <a:cubicBezTo>
                  <a:pt x="5735683" y="1136253"/>
                  <a:pt x="5860717" y="946516"/>
                  <a:pt x="5989867" y="750508"/>
                </a:cubicBezTo>
                <a:cubicBezTo>
                  <a:pt x="6120213" y="552685"/>
                  <a:pt x="6255011" y="348126"/>
                  <a:pt x="6433817" y="180479"/>
                </a:cubicBezTo>
                <a:cubicBezTo>
                  <a:pt x="6474173" y="142597"/>
                  <a:pt x="6516124" y="107264"/>
                  <a:pt x="6558537" y="75468"/>
                </a:cubicBezTo>
                <a:lnTo>
                  <a:pt x="6673396" y="0"/>
                </a:lnTo>
                <a:lnTo>
                  <a:pt x="6683335" y="0"/>
                </a:lnTo>
                <a:lnTo>
                  <a:pt x="6562129" y="80273"/>
                </a:lnTo>
                <a:cubicBezTo>
                  <a:pt x="6519904" y="111937"/>
                  <a:pt x="6478100" y="147121"/>
                  <a:pt x="6437913" y="184856"/>
                </a:cubicBezTo>
                <a:cubicBezTo>
                  <a:pt x="6259631" y="352022"/>
                  <a:pt x="6125021" y="556279"/>
                  <a:pt x="5994864" y="753811"/>
                </a:cubicBezTo>
                <a:cubicBezTo>
                  <a:pt x="5887298" y="917078"/>
                  <a:pt x="5776037" y="1085903"/>
                  <a:pt x="5642269" y="1229121"/>
                </a:cubicBezTo>
                <a:cubicBezTo>
                  <a:pt x="5621735" y="1251104"/>
                  <a:pt x="5601115" y="1272016"/>
                  <a:pt x="5580329" y="1291963"/>
                </a:cubicBezTo>
                <a:cubicBezTo>
                  <a:pt x="5597084" y="1293265"/>
                  <a:pt x="5613817" y="1294462"/>
                  <a:pt x="5630531" y="1295532"/>
                </a:cubicBezTo>
                <a:cubicBezTo>
                  <a:pt x="5803019" y="1145155"/>
                  <a:pt x="5937186" y="958578"/>
                  <a:pt x="6075890" y="765655"/>
                </a:cubicBezTo>
                <a:cubicBezTo>
                  <a:pt x="6208525" y="581166"/>
                  <a:pt x="6345695" y="390398"/>
                  <a:pt x="6521605" y="230650"/>
                </a:cubicBezTo>
                <a:cubicBezTo>
                  <a:pt x="6562065" y="193808"/>
                  <a:pt x="6603869" y="159356"/>
                  <a:pt x="6645862" y="128256"/>
                </a:cubicBezTo>
                <a:cubicBezTo>
                  <a:pt x="6690422" y="95239"/>
                  <a:pt x="6737016" y="64678"/>
                  <a:pt x="6785552" y="36612"/>
                </a:cubicBezTo>
                <a:lnTo>
                  <a:pt x="6857825" y="0"/>
                </a:lnTo>
                <a:lnTo>
                  <a:pt x="6869285" y="0"/>
                </a:lnTo>
                <a:lnTo>
                  <a:pt x="6789167" y="40862"/>
                </a:lnTo>
                <a:cubicBezTo>
                  <a:pt x="6741321" y="68612"/>
                  <a:pt x="6694629" y="99210"/>
                  <a:pt x="6649243" y="132841"/>
                </a:cubicBezTo>
                <a:cubicBezTo>
                  <a:pt x="6607417" y="163824"/>
                  <a:pt x="6565761" y="198154"/>
                  <a:pt x="6525447" y="234870"/>
                </a:cubicBezTo>
                <a:cubicBezTo>
                  <a:pt x="6349957" y="394216"/>
                  <a:pt x="6212976" y="584738"/>
                  <a:pt x="6080530" y="768988"/>
                </a:cubicBezTo>
                <a:cubicBezTo>
                  <a:pt x="5967716" y="925882"/>
                  <a:pt x="5851079" y="1088121"/>
                  <a:pt x="5713720" y="1225047"/>
                </a:cubicBezTo>
                <a:cubicBezTo>
                  <a:pt x="5688545" y="1250117"/>
                  <a:pt x="5663349" y="1273718"/>
                  <a:pt x="5637965" y="1296016"/>
                </a:cubicBezTo>
                <a:cubicBezTo>
                  <a:pt x="5654887" y="1297066"/>
                  <a:pt x="5671790" y="1297989"/>
                  <a:pt x="5688672" y="1298787"/>
                </a:cubicBezTo>
                <a:cubicBezTo>
                  <a:pt x="5871845" y="1153323"/>
                  <a:pt x="6015945" y="969567"/>
                  <a:pt x="6165041" y="779395"/>
                </a:cubicBezTo>
                <a:cubicBezTo>
                  <a:pt x="6298936" y="608592"/>
                  <a:pt x="6437408" y="431979"/>
                  <a:pt x="6609390" y="280825"/>
                </a:cubicBezTo>
                <a:cubicBezTo>
                  <a:pt x="6649957" y="245037"/>
                  <a:pt x="6691613" y="211463"/>
                  <a:pt x="6733187" y="181050"/>
                </a:cubicBezTo>
                <a:cubicBezTo>
                  <a:pt x="6821719" y="116244"/>
                  <a:pt x="6917794" y="60144"/>
                  <a:pt x="7020693" y="13078"/>
                </a:cubicBezTo>
                <a:lnTo>
                  <a:pt x="7053372" y="0"/>
                </a:lnTo>
                <a:lnTo>
                  <a:pt x="7065547" y="0"/>
                </a:lnTo>
                <a:lnTo>
                  <a:pt x="7029270" y="14374"/>
                </a:lnTo>
                <a:cubicBezTo>
                  <a:pt x="6924804" y="61885"/>
                  <a:pt x="6827236" y="118891"/>
                  <a:pt x="6736379" y="185400"/>
                </a:cubicBezTo>
                <a:cubicBezTo>
                  <a:pt x="6694931" y="215720"/>
                  <a:pt x="6653421" y="249186"/>
                  <a:pt x="6612960" y="284871"/>
                </a:cubicBezTo>
                <a:cubicBezTo>
                  <a:pt x="6441355" y="435698"/>
                  <a:pt x="6303051" y="612111"/>
                  <a:pt x="6169282" y="782721"/>
                </a:cubicBezTo>
                <a:cubicBezTo>
                  <a:pt x="6045382" y="940758"/>
                  <a:pt x="5928347" y="1090029"/>
                  <a:pt x="5786956" y="1220974"/>
                </a:cubicBezTo>
                <a:cubicBezTo>
                  <a:pt x="5756806" y="1248899"/>
                  <a:pt x="5726695" y="1274851"/>
                  <a:pt x="5696376" y="1299124"/>
                </a:cubicBezTo>
                <a:cubicBezTo>
                  <a:pt x="5712901" y="1299879"/>
                  <a:pt x="5729404" y="1300509"/>
                  <a:pt x="5745887" y="1301033"/>
                </a:cubicBezTo>
                <a:cubicBezTo>
                  <a:pt x="5941322" y="1160273"/>
                  <a:pt x="6096781" y="978850"/>
                  <a:pt x="6257803" y="790916"/>
                </a:cubicBezTo>
                <a:cubicBezTo>
                  <a:pt x="6391825" y="634500"/>
                  <a:pt x="6530403" y="472757"/>
                  <a:pt x="6697177" y="330995"/>
                </a:cubicBezTo>
                <a:cubicBezTo>
                  <a:pt x="6737891" y="296242"/>
                  <a:pt x="6779380" y="263548"/>
                  <a:pt x="6820511" y="233833"/>
                </a:cubicBezTo>
                <a:cubicBezTo>
                  <a:pt x="6909825" y="169274"/>
                  <a:pt x="7005497" y="112864"/>
                  <a:pt x="7107444" y="64610"/>
                </a:cubicBezTo>
                <a:lnTo>
                  <a:pt x="7261125" y="0"/>
                </a:lnTo>
                <a:lnTo>
                  <a:pt x="7275652" y="0"/>
                </a:lnTo>
                <a:lnTo>
                  <a:pt x="7273034" y="837"/>
                </a:lnTo>
                <a:cubicBezTo>
                  <a:pt x="7108732" y="61116"/>
                  <a:pt x="6958787" y="140167"/>
                  <a:pt x="6823494" y="237965"/>
                </a:cubicBezTo>
                <a:cubicBezTo>
                  <a:pt x="6782466" y="267604"/>
                  <a:pt x="6741081" y="300205"/>
                  <a:pt x="6700474" y="334879"/>
                </a:cubicBezTo>
                <a:cubicBezTo>
                  <a:pt x="6534014" y="476383"/>
                  <a:pt x="6395562" y="637967"/>
                  <a:pt x="6261667" y="794232"/>
                </a:cubicBezTo>
                <a:cubicBezTo>
                  <a:pt x="6131174" y="946532"/>
                  <a:pt x="6007923" y="1090384"/>
                  <a:pt x="5861872" y="1215703"/>
                </a:cubicBezTo>
                <a:cubicBezTo>
                  <a:pt x="5826009" y="1246484"/>
                  <a:pt x="5790126" y="1274956"/>
                  <a:pt x="5753970" y="1301286"/>
                </a:cubicBezTo>
                <a:cubicBezTo>
                  <a:pt x="5770263" y="1301769"/>
                  <a:pt x="5786536" y="1302125"/>
                  <a:pt x="5802787" y="1302377"/>
                </a:cubicBezTo>
                <a:cubicBezTo>
                  <a:pt x="6012333" y="1166152"/>
                  <a:pt x="6180956" y="986292"/>
                  <a:pt x="6355774" y="799799"/>
                </a:cubicBezTo>
                <a:cubicBezTo>
                  <a:pt x="6488198" y="658527"/>
                  <a:pt x="6625138" y="512447"/>
                  <a:pt x="6784964" y="381175"/>
                </a:cubicBezTo>
                <a:cubicBezTo>
                  <a:pt x="6825824" y="347429"/>
                  <a:pt x="6867166" y="315619"/>
                  <a:pt x="6907836" y="286622"/>
                </a:cubicBezTo>
                <a:cubicBezTo>
                  <a:pt x="7057405" y="179899"/>
                  <a:pt x="7217802" y="97109"/>
                  <a:pt x="7384568" y="34165"/>
                </a:cubicBezTo>
                <a:lnTo>
                  <a:pt x="7486630" y="0"/>
                </a:lnTo>
                <a:lnTo>
                  <a:pt x="7502084" y="0"/>
                </a:lnTo>
                <a:lnTo>
                  <a:pt x="7391799" y="36567"/>
                </a:lnTo>
                <a:cubicBezTo>
                  <a:pt x="7223424" y="99625"/>
                  <a:pt x="7061505" y="182874"/>
                  <a:pt x="6910629" y="290528"/>
                </a:cubicBezTo>
                <a:cubicBezTo>
                  <a:pt x="6870042" y="319457"/>
                  <a:pt x="6828805" y="351204"/>
                  <a:pt x="6788008" y="384878"/>
                </a:cubicBezTo>
                <a:cubicBezTo>
                  <a:pt x="6628435" y="515958"/>
                  <a:pt x="6491600" y="661921"/>
                  <a:pt x="6359280" y="803079"/>
                </a:cubicBezTo>
                <a:cubicBezTo>
                  <a:pt x="6185890" y="988043"/>
                  <a:pt x="6018589" y="1166467"/>
                  <a:pt x="5811417" y="1302483"/>
                </a:cubicBezTo>
                <a:cubicBezTo>
                  <a:pt x="5827416" y="1302692"/>
                  <a:pt x="5843395" y="1302776"/>
                  <a:pt x="5859373" y="1302756"/>
                </a:cubicBezTo>
                <a:cubicBezTo>
                  <a:pt x="6085716" y="1170750"/>
                  <a:pt x="6269898" y="991354"/>
                  <a:pt x="6461092" y="805116"/>
                </a:cubicBezTo>
                <a:cubicBezTo>
                  <a:pt x="6589528" y="680008"/>
                  <a:pt x="6722331" y="550641"/>
                  <a:pt x="6872751" y="431354"/>
                </a:cubicBezTo>
                <a:cubicBezTo>
                  <a:pt x="6913800" y="398604"/>
                  <a:pt x="6954995" y="367669"/>
                  <a:pt x="6995161" y="339408"/>
                </a:cubicBezTo>
                <a:cubicBezTo>
                  <a:pt x="7163134" y="221151"/>
                  <a:pt x="7349520" y="124372"/>
                  <a:pt x="7552895" y="49594"/>
                </a:cubicBezTo>
                <a:lnTo>
                  <a:pt x="7701527" y="0"/>
                </a:lnTo>
                <a:lnTo>
                  <a:pt x="7722343" y="0"/>
                </a:lnTo>
                <a:lnTo>
                  <a:pt x="7647398" y="21863"/>
                </a:lnTo>
                <a:cubicBezTo>
                  <a:pt x="7423076" y="94992"/>
                  <a:pt x="7202649" y="198834"/>
                  <a:pt x="6997744" y="343093"/>
                </a:cubicBezTo>
                <a:cubicBezTo>
                  <a:pt x="6957661" y="371302"/>
                  <a:pt x="6916529" y="402181"/>
                  <a:pt x="6875544" y="434880"/>
                </a:cubicBezTo>
                <a:cubicBezTo>
                  <a:pt x="6725292" y="554028"/>
                  <a:pt x="6592573" y="683313"/>
                  <a:pt x="6464221" y="808341"/>
                </a:cubicBezTo>
                <a:cubicBezTo>
                  <a:pt x="6274685" y="992970"/>
                  <a:pt x="6092036" y="1170897"/>
                  <a:pt x="5868359" y="1302735"/>
                </a:cubicBezTo>
                <a:cubicBezTo>
                  <a:pt x="5884128" y="1302671"/>
                  <a:pt x="5899875" y="1302503"/>
                  <a:pt x="5915622" y="1302231"/>
                </a:cubicBezTo>
                <a:cubicBezTo>
                  <a:pt x="6162521" y="1174005"/>
                  <a:pt x="6365811" y="993281"/>
                  <a:pt x="6577077" y="805418"/>
                </a:cubicBezTo>
                <a:cubicBezTo>
                  <a:pt x="6697976" y="697904"/>
                  <a:pt x="6823010" y="586729"/>
                  <a:pt x="6960517" y="481540"/>
                </a:cubicBezTo>
                <a:cubicBezTo>
                  <a:pt x="7002447" y="449273"/>
                  <a:pt x="7042340" y="420049"/>
                  <a:pt x="7082486" y="392203"/>
                </a:cubicBezTo>
                <a:cubicBezTo>
                  <a:pt x="7252054" y="274463"/>
                  <a:pt x="7436949" y="175211"/>
                  <a:pt x="7635787" y="95007"/>
                </a:cubicBezTo>
                <a:lnTo>
                  <a:pt x="7912464" y="0"/>
                </a:lnTo>
                <a:lnTo>
                  <a:pt x="7932856" y="0"/>
                </a:lnTo>
                <a:lnTo>
                  <a:pt x="7848839" y="24524"/>
                </a:lnTo>
                <a:cubicBezTo>
                  <a:pt x="7568777" y="114441"/>
                  <a:pt x="7310671" y="238870"/>
                  <a:pt x="7084879" y="395654"/>
                </a:cubicBezTo>
                <a:cubicBezTo>
                  <a:pt x="7044797" y="423462"/>
                  <a:pt x="7004945" y="452645"/>
                  <a:pt x="6963078" y="484877"/>
                </a:cubicBezTo>
                <a:cubicBezTo>
                  <a:pt x="6825677" y="589971"/>
                  <a:pt x="6700726" y="701093"/>
                  <a:pt x="6579871" y="808557"/>
                </a:cubicBezTo>
                <a:cubicBezTo>
                  <a:pt x="6370514" y="994713"/>
                  <a:pt x="6169009" y="1173879"/>
                  <a:pt x="5925092" y="1302042"/>
                </a:cubicBezTo>
                <a:cubicBezTo>
                  <a:pt x="5940567" y="1301726"/>
                  <a:pt x="5956041" y="1301306"/>
                  <a:pt x="5971495" y="1300782"/>
                </a:cubicBezTo>
                <a:cubicBezTo>
                  <a:pt x="6244722" y="1175601"/>
                  <a:pt x="6472368" y="990677"/>
                  <a:pt x="6709271" y="798185"/>
                </a:cubicBezTo>
                <a:cubicBezTo>
                  <a:pt x="6817298" y="710427"/>
                  <a:pt x="6928980" y="619687"/>
                  <a:pt x="7048303" y="531734"/>
                </a:cubicBezTo>
                <a:cubicBezTo>
                  <a:pt x="7090674" y="500313"/>
                  <a:pt x="7130400" y="471940"/>
                  <a:pt x="7169789" y="444998"/>
                </a:cubicBezTo>
                <a:cubicBezTo>
                  <a:pt x="7344270" y="325560"/>
                  <a:pt x="7533681" y="220998"/>
                  <a:pt x="7732707" y="134210"/>
                </a:cubicBezTo>
                <a:cubicBezTo>
                  <a:pt x="7828252" y="92551"/>
                  <a:pt x="7926505" y="54768"/>
                  <a:pt x="8026769" y="21095"/>
                </a:cubicBezTo>
                <a:lnTo>
                  <a:pt x="8099774" y="0"/>
                </a:lnTo>
                <a:lnTo>
                  <a:pt x="8108300" y="0"/>
                </a:lnTo>
                <a:lnTo>
                  <a:pt x="8090280" y="5251"/>
                </a:lnTo>
                <a:cubicBezTo>
                  <a:pt x="7760215" y="109741"/>
                  <a:pt x="7448803" y="258741"/>
                  <a:pt x="7171994" y="448210"/>
                </a:cubicBezTo>
                <a:cubicBezTo>
                  <a:pt x="7132647" y="475123"/>
                  <a:pt x="7092942" y="503466"/>
                  <a:pt x="7050613" y="534863"/>
                </a:cubicBezTo>
                <a:cubicBezTo>
                  <a:pt x="6931353" y="622763"/>
                  <a:pt x="6819714" y="713479"/>
                  <a:pt x="6711749" y="801204"/>
                </a:cubicBezTo>
                <a:cubicBezTo>
                  <a:pt x="6540752" y="940139"/>
                  <a:pt x="6379227" y="1071361"/>
                  <a:pt x="6201849" y="1181227"/>
                </a:cubicBezTo>
                <a:cubicBezTo>
                  <a:pt x="6127793" y="1227084"/>
                  <a:pt x="6055145" y="1266600"/>
                  <a:pt x="5982476" y="1300383"/>
                </a:cubicBezTo>
                <a:cubicBezTo>
                  <a:pt x="5997321" y="1299837"/>
                  <a:pt x="6012143" y="1299186"/>
                  <a:pt x="6026947" y="1298430"/>
                </a:cubicBezTo>
                <a:cubicBezTo>
                  <a:pt x="6335681" y="1175097"/>
                  <a:pt x="6596142" y="980983"/>
                  <a:pt x="6867690" y="778620"/>
                </a:cubicBezTo>
                <a:cubicBezTo>
                  <a:pt x="6954050" y="714249"/>
                  <a:pt x="7043368" y="647686"/>
                  <a:pt x="7136069" y="581919"/>
                </a:cubicBezTo>
                <a:cubicBezTo>
                  <a:pt x="7179195" y="551133"/>
                  <a:pt x="7218796" y="523613"/>
                  <a:pt x="7257114" y="497785"/>
                </a:cubicBezTo>
                <a:cubicBezTo>
                  <a:pt x="7435039" y="377788"/>
                  <a:pt x="7620900" y="270184"/>
                  <a:pt x="7809576" y="177966"/>
                </a:cubicBezTo>
                <a:cubicBezTo>
                  <a:pt x="7905635" y="131014"/>
                  <a:pt x="8002780" y="87876"/>
                  <a:pt x="8100333" y="48824"/>
                </a:cubicBezTo>
                <a:lnTo>
                  <a:pt x="8237159" y="0"/>
                </a:lnTo>
                <a:lnTo>
                  <a:pt x="8244262" y="0"/>
                </a:lnTo>
                <a:lnTo>
                  <a:pt x="8156420" y="29736"/>
                </a:lnTo>
                <a:cubicBezTo>
                  <a:pt x="7852067" y="146667"/>
                  <a:pt x="7550048" y="304553"/>
                  <a:pt x="7259130" y="500773"/>
                </a:cubicBezTo>
                <a:cubicBezTo>
                  <a:pt x="7220833" y="526583"/>
                  <a:pt x="7181253" y="554090"/>
                  <a:pt x="7138147" y="584854"/>
                </a:cubicBezTo>
                <a:cubicBezTo>
                  <a:pt x="7045490" y="650605"/>
                  <a:pt x="6956191" y="717155"/>
                  <a:pt x="6869831" y="781511"/>
                </a:cubicBezTo>
                <a:cubicBezTo>
                  <a:pt x="6680548" y="922569"/>
                  <a:pt x="6501763" y="1055804"/>
                  <a:pt x="6309266" y="1165627"/>
                </a:cubicBezTo>
                <a:cubicBezTo>
                  <a:pt x="6217595" y="1217908"/>
                  <a:pt x="6128401" y="1261645"/>
                  <a:pt x="6039376" y="1297800"/>
                </a:cubicBezTo>
                <a:cubicBezTo>
                  <a:pt x="6054432" y="1296982"/>
                  <a:pt x="6069444" y="1296057"/>
                  <a:pt x="6084456" y="1295050"/>
                </a:cubicBezTo>
                <a:cubicBezTo>
                  <a:pt x="6438311" y="1174088"/>
                  <a:pt x="6737806" y="967300"/>
                  <a:pt x="7072113" y="736453"/>
                </a:cubicBezTo>
                <a:cubicBezTo>
                  <a:pt x="7121434" y="702399"/>
                  <a:pt x="7172435" y="667177"/>
                  <a:pt x="7223834" y="632117"/>
                </a:cubicBezTo>
                <a:cubicBezTo>
                  <a:pt x="7269649" y="600685"/>
                  <a:pt x="7307989" y="574778"/>
                  <a:pt x="7344439" y="550579"/>
                </a:cubicBezTo>
                <a:cubicBezTo>
                  <a:pt x="7623766" y="365033"/>
                  <a:pt x="7903448" y="209602"/>
                  <a:pt x="8179100" y="86558"/>
                </a:cubicBezTo>
                <a:lnTo>
                  <a:pt x="8390660" y="0"/>
                </a:lnTo>
                <a:lnTo>
                  <a:pt x="8399624" y="0"/>
                </a:lnTo>
                <a:lnTo>
                  <a:pt x="8240062" y="62322"/>
                </a:lnTo>
                <a:cubicBezTo>
                  <a:pt x="7947202" y="188525"/>
                  <a:pt x="7648883" y="352319"/>
                  <a:pt x="7346265" y="553331"/>
                </a:cubicBezTo>
                <a:cubicBezTo>
                  <a:pt x="7309815" y="577515"/>
                  <a:pt x="7271517" y="603415"/>
                  <a:pt x="7225682" y="634842"/>
                </a:cubicBezTo>
                <a:cubicBezTo>
                  <a:pt x="7174304" y="669898"/>
                  <a:pt x="7123302" y="705114"/>
                  <a:pt x="7073982" y="739171"/>
                </a:cubicBezTo>
                <a:cubicBezTo>
                  <a:pt x="6858011" y="888298"/>
                  <a:pt x="6654029" y="1029156"/>
                  <a:pt x="6439046" y="1142951"/>
                </a:cubicBezTo>
                <a:cubicBezTo>
                  <a:pt x="6321843" y="1204995"/>
                  <a:pt x="6208924" y="1254946"/>
                  <a:pt x="6096509" y="1294210"/>
                </a:cubicBezTo>
                <a:cubicBezTo>
                  <a:pt x="6109736" y="1293265"/>
                  <a:pt x="6122943" y="1292258"/>
                  <a:pt x="6136149" y="1291144"/>
                </a:cubicBezTo>
                <a:cubicBezTo>
                  <a:pt x="6574789" y="1164997"/>
                  <a:pt x="6948171" y="920410"/>
                  <a:pt x="7311579" y="682318"/>
                </a:cubicBezTo>
                <a:lnTo>
                  <a:pt x="7332722" y="668412"/>
                </a:lnTo>
                <a:cubicBezTo>
                  <a:pt x="7365036" y="647137"/>
                  <a:pt x="7398442" y="625142"/>
                  <a:pt x="7431742" y="603377"/>
                </a:cubicBezTo>
                <a:cubicBezTo>
                  <a:pt x="7750469" y="395001"/>
                  <a:pt x="8017810" y="237474"/>
                  <a:pt x="8267900" y="111627"/>
                </a:cubicBezTo>
                <a:lnTo>
                  <a:pt x="8504252" y="0"/>
                </a:lnTo>
                <a:lnTo>
                  <a:pt x="8516585" y="0"/>
                </a:lnTo>
                <a:lnTo>
                  <a:pt x="8282734" y="107767"/>
                </a:lnTo>
                <a:cubicBezTo>
                  <a:pt x="7982638" y="257766"/>
                  <a:pt x="7697669" y="433095"/>
                  <a:pt x="7433380" y="605888"/>
                </a:cubicBezTo>
                <a:cubicBezTo>
                  <a:pt x="7400080" y="627651"/>
                  <a:pt x="7366673" y="649645"/>
                  <a:pt x="7334361" y="670914"/>
                </a:cubicBezTo>
                <a:lnTo>
                  <a:pt x="7313238" y="684825"/>
                </a:lnTo>
                <a:cubicBezTo>
                  <a:pt x="7057100" y="852631"/>
                  <a:pt x="6825529" y="1001127"/>
                  <a:pt x="6585434" y="1118972"/>
                </a:cubicBezTo>
                <a:cubicBezTo>
                  <a:pt x="6436989" y="1191831"/>
                  <a:pt x="6295324" y="1248039"/>
                  <a:pt x="6154395" y="1289591"/>
                </a:cubicBezTo>
                <a:cubicBezTo>
                  <a:pt x="6165964" y="1288562"/>
                  <a:pt x="6177555" y="1287470"/>
                  <a:pt x="6189103" y="1286315"/>
                </a:cubicBezTo>
                <a:cubicBezTo>
                  <a:pt x="6641474" y="1180325"/>
                  <a:pt x="7036315" y="960619"/>
                  <a:pt x="7399344" y="732518"/>
                </a:cubicBezTo>
                <a:cubicBezTo>
                  <a:pt x="7433779" y="710806"/>
                  <a:pt x="7470712" y="687260"/>
                  <a:pt x="7519066" y="656170"/>
                </a:cubicBezTo>
                <a:cubicBezTo>
                  <a:pt x="7559905" y="629898"/>
                  <a:pt x="7600828" y="603482"/>
                  <a:pt x="7641813" y="577011"/>
                </a:cubicBezTo>
                <a:cubicBezTo>
                  <a:pt x="7885189" y="419871"/>
                  <a:pt x="8131671" y="260725"/>
                  <a:pt x="8384077" y="119264"/>
                </a:cubicBezTo>
                <a:lnTo>
                  <a:pt x="8609170" y="0"/>
                </a:lnTo>
                <a:lnTo>
                  <a:pt x="8615088" y="0"/>
                </a:lnTo>
                <a:lnTo>
                  <a:pt x="8387129" y="120658"/>
                </a:lnTo>
                <a:cubicBezTo>
                  <a:pt x="8134173" y="262324"/>
                  <a:pt x="7887163" y="421807"/>
                  <a:pt x="7643283" y="579277"/>
                </a:cubicBezTo>
                <a:cubicBezTo>
                  <a:pt x="7602276" y="605749"/>
                  <a:pt x="7561375" y="632170"/>
                  <a:pt x="7520516" y="658440"/>
                </a:cubicBezTo>
                <a:cubicBezTo>
                  <a:pt x="7472160" y="689532"/>
                  <a:pt x="7435228" y="713084"/>
                  <a:pt x="7400793" y="734803"/>
                </a:cubicBezTo>
                <a:cubicBezTo>
                  <a:pt x="7109088" y="918082"/>
                  <a:pt x="6879931" y="1041632"/>
                  <a:pt x="6657768" y="1135409"/>
                </a:cubicBezTo>
                <a:cubicBezTo>
                  <a:pt x="6507096" y="1199012"/>
                  <a:pt x="6359511" y="1248269"/>
                  <a:pt x="6212388" y="1283943"/>
                </a:cubicBezTo>
                <a:cubicBezTo>
                  <a:pt x="6221417" y="1282977"/>
                  <a:pt x="6230445" y="1281990"/>
                  <a:pt x="6239453" y="1280961"/>
                </a:cubicBezTo>
                <a:cubicBezTo>
                  <a:pt x="6646450" y="1207578"/>
                  <a:pt x="7049878" y="1045828"/>
                  <a:pt x="7487110" y="782721"/>
                </a:cubicBezTo>
                <a:cubicBezTo>
                  <a:pt x="7524883" y="759944"/>
                  <a:pt x="7563895" y="735818"/>
                  <a:pt x="7606370" y="708966"/>
                </a:cubicBezTo>
                <a:cubicBezTo>
                  <a:pt x="7747006" y="620048"/>
                  <a:pt x="7889613" y="523926"/>
                  <a:pt x="8027540" y="430968"/>
                </a:cubicBezTo>
                <a:cubicBezTo>
                  <a:pt x="8244057" y="285052"/>
                  <a:pt x="8466536" y="135105"/>
                  <a:pt x="8694370" y="3789"/>
                </a:cubicBezTo>
                <a:lnTo>
                  <a:pt x="8683459" y="0"/>
                </a:lnTo>
                <a:lnTo>
                  <a:pt x="8706110" y="0"/>
                </a:lnTo>
                <a:lnTo>
                  <a:pt x="8705351" y="431"/>
                </a:lnTo>
                <a:cubicBezTo>
                  <a:pt x="8722863" y="6617"/>
                  <a:pt x="8740268" y="12840"/>
                  <a:pt x="8757570" y="19101"/>
                </a:cubicBezTo>
                <a:lnTo>
                  <a:pt x="8786762" y="0"/>
                </a:lnTo>
                <a:lnTo>
                  <a:pt x="8790785" y="0"/>
                </a:lnTo>
                <a:lnTo>
                  <a:pt x="8760131" y="20027"/>
                </a:lnTo>
                <a:cubicBezTo>
                  <a:pt x="8930938" y="81912"/>
                  <a:pt x="9091436" y="146946"/>
                  <a:pt x="9235010" y="207224"/>
                </a:cubicBezTo>
                <a:cubicBezTo>
                  <a:pt x="9708252" y="405907"/>
                  <a:pt x="10176622" y="656068"/>
                  <a:pt x="10666891" y="972012"/>
                </a:cubicBezTo>
                <a:cubicBezTo>
                  <a:pt x="10768451" y="1037460"/>
                  <a:pt x="10870703" y="1105529"/>
                  <a:pt x="10974606" y="1176918"/>
                </a:cubicBezTo>
                <a:lnTo>
                  <a:pt x="11161712" y="1309357"/>
                </a:lnTo>
                <a:lnTo>
                  <a:pt x="11161712" y="1316758"/>
                </a:lnTo>
                <a:lnTo>
                  <a:pt x="11089471" y="1264624"/>
                </a:lnTo>
                <a:cubicBezTo>
                  <a:pt x="10544946" y="882560"/>
                  <a:pt x="9918479" y="501002"/>
                  <a:pt x="9232575" y="213034"/>
                </a:cubicBezTo>
                <a:cubicBezTo>
                  <a:pt x="9078355" y="148285"/>
                  <a:pt x="8917479" y="83989"/>
                  <a:pt x="8753055" y="24682"/>
                </a:cubicBezTo>
                <a:cubicBezTo>
                  <a:pt x="8591676" y="131101"/>
                  <a:pt x="8434496" y="245644"/>
                  <a:pt x="8279079" y="358911"/>
                </a:cubicBezTo>
                <a:cubicBezTo>
                  <a:pt x="8050888" y="525232"/>
                  <a:pt x="7814930" y="697217"/>
                  <a:pt x="7575904" y="834755"/>
                </a:cubicBezTo>
                <a:cubicBezTo>
                  <a:pt x="7348743" y="965465"/>
                  <a:pt x="7112469" y="1070292"/>
                  <a:pt x="6873632" y="1146332"/>
                </a:cubicBezTo>
                <a:lnTo>
                  <a:pt x="6811576" y="1162898"/>
                </a:lnTo>
                <a:lnTo>
                  <a:pt x="6938360" y="1123134"/>
                </a:lnTo>
                <a:cubicBezTo>
                  <a:pt x="7154866" y="1049199"/>
                  <a:pt x="7367147" y="952455"/>
                  <a:pt x="7574855" y="832930"/>
                </a:cubicBezTo>
                <a:cubicBezTo>
                  <a:pt x="7813775" y="695449"/>
                  <a:pt x="8049692" y="523501"/>
                  <a:pt x="8277861" y="357215"/>
                </a:cubicBezTo>
                <a:cubicBezTo>
                  <a:pt x="8431850" y="244972"/>
                  <a:pt x="8589345" y="130204"/>
                  <a:pt x="8750494" y="23756"/>
                </a:cubicBezTo>
                <a:cubicBezTo>
                  <a:pt x="8732878" y="17411"/>
                  <a:pt x="8715240" y="11129"/>
                  <a:pt x="8697540" y="4904"/>
                </a:cubicBezTo>
                <a:cubicBezTo>
                  <a:pt x="8468992" y="136354"/>
                  <a:pt x="8247417" y="285673"/>
                  <a:pt x="8028884" y="432956"/>
                </a:cubicBezTo>
                <a:cubicBezTo>
                  <a:pt x="7890958" y="525922"/>
                  <a:pt x="7748307" y="622055"/>
                  <a:pt x="7607651" y="710992"/>
                </a:cubicBezTo>
                <a:cubicBezTo>
                  <a:pt x="7565175" y="737857"/>
                  <a:pt x="7526142" y="761989"/>
                  <a:pt x="7488349" y="784776"/>
                </a:cubicBezTo>
                <a:cubicBezTo>
                  <a:pt x="7063967" y="1040145"/>
                  <a:pt x="6671414" y="1200104"/>
                  <a:pt x="6276512" y="1276489"/>
                </a:cubicBezTo>
                <a:lnTo>
                  <a:pt x="6303984" y="1272312"/>
                </a:lnTo>
                <a:lnTo>
                  <a:pt x="6256019" y="1280373"/>
                </a:lnTo>
                <a:cubicBezTo>
                  <a:pt x="6221291" y="1286840"/>
                  <a:pt x="6186541" y="1292678"/>
                  <a:pt x="6151729" y="1297842"/>
                </a:cubicBezTo>
                <a:cubicBezTo>
                  <a:pt x="6117526" y="1305275"/>
                  <a:pt x="6083302" y="1311973"/>
                  <a:pt x="6049077" y="1317958"/>
                </a:cubicBezTo>
                <a:cubicBezTo>
                  <a:pt x="6014663" y="1326335"/>
                  <a:pt x="5980208" y="1333851"/>
                  <a:pt x="5945627" y="1340550"/>
                </a:cubicBezTo>
                <a:cubicBezTo>
                  <a:pt x="5913041" y="1349200"/>
                  <a:pt x="5880348" y="1357032"/>
                  <a:pt x="5847468" y="1364003"/>
                </a:cubicBezTo>
                <a:cubicBezTo>
                  <a:pt x="5815847" y="1373031"/>
                  <a:pt x="5784037" y="1381178"/>
                  <a:pt x="5751934" y="1388485"/>
                </a:cubicBezTo>
                <a:cubicBezTo>
                  <a:pt x="5720880" y="1397849"/>
                  <a:pt x="5689532" y="1406311"/>
                  <a:pt x="5657827" y="1413932"/>
                </a:cubicBezTo>
                <a:cubicBezTo>
                  <a:pt x="5628326" y="1423255"/>
                  <a:pt x="5598112" y="1431821"/>
                  <a:pt x="5567206" y="1439611"/>
                </a:cubicBezTo>
                <a:cubicBezTo>
                  <a:pt x="5538188" y="1449122"/>
                  <a:pt x="5508437" y="1457899"/>
                  <a:pt x="5477908" y="1465878"/>
                </a:cubicBezTo>
                <a:cubicBezTo>
                  <a:pt x="5454560" y="1473751"/>
                  <a:pt x="5430728" y="1481163"/>
                  <a:pt x="5406309" y="1488029"/>
                </a:cubicBezTo>
                <a:cubicBezTo>
                  <a:pt x="5401039" y="1489520"/>
                  <a:pt x="5395748" y="1490948"/>
                  <a:pt x="5390436" y="1492396"/>
                </a:cubicBezTo>
                <a:cubicBezTo>
                  <a:pt x="5373785" y="1498150"/>
                  <a:pt x="5356946" y="1503630"/>
                  <a:pt x="5339919" y="1508816"/>
                </a:cubicBezTo>
                <a:cubicBezTo>
                  <a:pt x="5327447" y="1512616"/>
                  <a:pt x="5314890" y="1516249"/>
                  <a:pt x="5302272" y="1519798"/>
                </a:cubicBezTo>
                <a:cubicBezTo>
                  <a:pt x="5292760" y="1523136"/>
                  <a:pt x="5283186" y="1526432"/>
                  <a:pt x="5273527" y="1529582"/>
                </a:cubicBezTo>
                <a:cubicBezTo>
                  <a:pt x="5254043" y="1535964"/>
                  <a:pt x="5234368" y="1541990"/>
                  <a:pt x="5214506" y="1547723"/>
                </a:cubicBezTo>
                <a:cubicBezTo>
                  <a:pt x="5212050" y="1548604"/>
                  <a:pt x="5209613" y="1549486"/>
                  <a:pt x="5207136" y="1550368"/>
                </a:cubicBezTo>
                <a:cubicBezTo>
                  <a:pt x="5181415" y="1559292"/>
                  <a:pt x="5155317" y="1567628"/>
                  <a:pt x="5128882" y="1575438"/>
                </a:cubicBezTo>
                <a:cubicBezTo>
                  <a:pt x="5100389" y="1585726"/>
                  <a:pt x="5071434" y="1595301"/>
                  <a:pt x="5042018" y="1604162"/>
                </a:cubicBezTo>
                <a:cubicBezTo>
                  <a:pt x="4827696" y="1682851"/>
                  <a:pt x="4599189" y="1715515"/>
                  <a:pt x="4368678" y="1720091"/>
                </a:cubicBezTo>
                <a:close/>
              </a:path>
            </a:pathLst>
          </a:custGeom>
          <a:solidFill>
            <a:schemeClr val="accent2">
              <a:alpha val="50000"/>
            </a:schemeClr>
          </a:solidFill>
          <a:ln w="198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3" name="任意多边形: 形状 52">
            <a:extLst>
              <a:ext uri="{FF2B5EF4-FFF2-40B4-BE49-F238E27FC236}">
                <a16:creationId xmlns:a16="http://schemas.microsoft.com/office/drawing/2014/main" id="{FD24969A-5EB9-23EE-971E-47F9540B5935}"/>
              </a:ext>
            </a:extLst>
          </p:cNvPr>
          <p:cNvSpPr/>
          <p:nvPr/>
        </p:nvSpPr>
        <p:spPr>
          <a:xfrm flipH="1" flipV="1">
            <a:off x="6210297" y="5162907"/>
            <a:ext cx="5502278" cy="649787"/>
          </a:xfrm>
          <a:custGeom>
            <a:avLst/>
            <a:gdLst>
              <a:gd name="connsiteX0" fmla="*/ 11161712 w 11161712"/>
              <a:gd name="connsiteY0" fmla="*/ 26688 h 1720659"/>
              <a:gd name="connsiteX1" fmla="*/ 11109137 w 11161712"/>
              <a:gd name="connsiteY1" fmla="*/ 0 h 1720659"/>
              <a:gd name="connsiteX2" fmla="*/ 11115892 w 11161712"/>
              <a:gd name="connsiteY2" fmla="*/ 0 h 1720659"/>
              <a:gd name="connsiteX3" fmla="*/ 11161712 w 11161712"/>
              <a:gd name="connsiteY3" fmla="*/ 23232 h 1720659"/>
              <a:gd name="connsiteX4" fmla="*/ 11161712 w 11161712"/>
              <a:gd name="connsiteY4" fmla="*/ 132138 h 1720659"/>
              <a:gd name="connsiteX5" fmla="*/ 10978896 w 11161712"/>
              <a:gd name="connsiteY5" fmla="*/ 31468 h 1720659"/>
              <a:gd name="connsiteX6" fmla="*/ 10911703 w 11161712"/>
              <a:gd name="connsiteY6" fmla="*/ 0 h 1720659"/>
              <a:gd name="connsiteX7" fmla="*/ 10921267 w 11161712"/>
              <a:gd name="connsiteY7" fmla="*/ 0 h 1720659"/>
              <a:gd name="connsiteX8" fmla="*/ 11161712 w 11161712"/>
              <a:gd name="connsiteY8" fmla="*/ 126568 h 1720659"/>
              <a:gd name="connsiteX9" fmla="*/ 11161712 w 11161712"/>
              <a:gd name="connsiteY9" fmla="*/ 235220 h 1720659"/>
              <a:gd name="connsiteX10" fmla="*/ 10874818 w 11161712"/>
              <a:gd name="connsiteY10" fmla="*/ 78620 h 1720659"/>
              <a:gd name="connsiteX11" fmla="*/ 10725903 w 11161712"/>
              <a:gd name="connsiteY11" fmla="*/ 7221 h 1720659"/>
              <a:gd name="connsiteX12" fmla="*/ 10709059 w 11161712"/>
              <a:gd name="connsiteY12" fmla="*/ 0 h 1720659"/>
              <a:gd name="connsiteX13" fmla="*/ 10719534 w 11161712"/>
              <a:gd name="connsiteY13" fmla="*/ 0 h 1720659"/>
              <a:gd name="connsiteX14" fmla="*/ 10872574 w 11161712"/>
              <a:gd name="connsiteY14" fmla="*/ 73079 h 1720659"/>
              <a:gd name="connsiteX15" fmla="*/ 11161712 w 11161712"/>
              <a:gd name="connsiteY15" fmla="*/ 230734 h 1720659"/>
              <a:gd name="connsiteX16" fmla="*/ 11161712 w 11161712"/>
              <a:gd name="connsiteY16" fmla="*/ 349211 h 1720659"/>
              <a:gd name="connsiteX17" fmla="*/ 11129211 w 11161712"/>
              <a:gd name="connsiteY17" fmla="*/ 329228 h 1720659"/>
              <a:gd name="connsiteX18" fmla="*/ 10529656 w 11161712"/>
              <a:gd name="connsiteY18" fmla="*/ 26805 h 1720659"/>
              <a:gd name="connsiteX19" fmla="*/ 10461056 w 11161712"/>
              <a:gd name="connsiteY19" fmla="*/ 0 h 1720659"/>
              <a:gd name="connsiteX20" fmla="*/ 10470368 w 11161712"/>
              <a:gd name="connsiteY20" fmla="*/ 0 h 1720659"/>
              <a:gd name="connsiteX21" fmla="*/ 10529128 w 11161712"/>
              <a:gd name="connsiteY21" fmla="*/ 22763 h 1720659"/>
              <a:gd name="connsiteX22" fmla="*/ 10863168 w 11161712"/>
              <a:gd name="connsiteY22" fmla="*/ 178141 h 1720659"/>
              <a:gd name="connsiteX23" fmla="*/ 11161712 w 11161712"/>
              <a:gd name="connsiteY23" fmla="*/ 343408 h 1720659"/>
              <a:gd name="connsiteX24" fmla="*/ 11161712 w 11161712"/>
              <a:gd name="connsiteY24" fmla="*/ 445746 h 1720659"/>
              <a:gd name="connsiteX25" fmla="*/ 11154687 w 11161712"/>
              <a:gd name="connsiteY25" fmla="*/ 441205 h 1720659"/>
              <a:gd name="connsiteX26" fmla="*/ 10381294 w 11161712"/>
              <a:gd name="connsiteY26" fmla="*/ 43411 h 1720659"/>
              <a:gd name="connsiteX27" fmla="*/ 10263704 w 11161712"/>
              <a:gd name="connsiteY27" fmla="*/ 0 h 1720659"/>
              <a:gd name="connsiteX28" fmla="*/ 10274854 w 11161712"/>
              <a:gd name="connsiteY28" fmla="*/ 0 h 1720659"/>
              <a:gd name="connsiteX29" fmla="*/ 10365980 w 11161712"/>
              <a:gd name="connsiteY29" fmla="*/ 33276 h 1720659"/>
              <a:gd name="connsiteX30" fmla="*/ 10842151 w 11161712"/>
              <a:gd name="connsiteY30" fmla="*/ 256174 h 1720659"/>
              <a:gd name="connsiteX31" fmla="*/ 11151450 w 11161712"/>
              <a:gd name="connsiteY31" fmla="*/ 435179 h 1720659"/>
              <a:gd name="connsiteX32" fmla="*/ 11161712 w 11161712"/>
              <a:gd name="connsiteY32" fmla="*/ 441801 h 1720659"/>
              <a:gd name="connsiteX33" fmla="*/ 11161712 w 11161712"/>
              <a:gd name="connsiteY33" fmla="*/ 552681 h 1720659"/>
              <a:gd name="connsiteX34" fmla="*/ 11160475 w 11161712"/>
              <a:gd name="connsiteY34" fmla="*/ 551866 h 1720659"/>
              <a:gd name="connsiteX35" fmla="*/ 10032061 w 11161712"/>
              <a:gd name="connsiteY35" fmla="*/ 3091 h 1720659"/>
              <a:gd name="connsiteX36" fmla="*/ 10021279 w 11161712"/>
              <a:gd name="connsiteY36" fmla="*/ 0 h 1720659"/>
              <a:gd name="connsiteX37" fmla="*/ 10034898 w 11161712"/>
              <a:gd name="connsiteY37" fmla="*/ 0 h 1720659"/>
              <a:gd name="connsiteX38" fmla="*/ 10145710 w 11161712"/>
              <a:gd name="connsiteY38" fmla="*/ 36114 h 1720659"/>
              <a:gd name="connsiteX39" fmla="*/ 10820544 w 11161712"/>
              <a:gd name="connsiteY39" fmla="*/ 344882 h 1720659"/>
              <a:gd name="connsiteX40" fmla="*/ 11117486 w 11161712"/>
              <a:gd name="connsiteY40" fmla="*/ 519992 h 1720659"/>
              <a:gd name="connsiteX41" fmla="*/ 11161712 w 11161712"/>
              <a:gd name="connsiteY41" fmla="*/ 548838 h 1720659"/>
              <a:gd name="connsiteX42" fmla="*/ 11161712 w 11161712"/>
              <a:gd name="connsiteY42" fmla="*/ 662474 h 1720659"/>
              <a:gd name="connsiteX43" fmla="*/ 11062969 w 11161712"/>
              <a:gd name="connsiteY43" fmla="*/ 597486 h 1720659"/>
              <a:gd name="connsiteX44" fmla="*/ 9803001 w 11161712"/>
              <a:gd name="connsiteY44" fmla="*/ 7836 h 1720659"/>
              <a:gd name="connsiteX45" fmla="*/ 9771928 w 11161712"/>
              <a:gd name="connsiteY45" fmla="*/ 0 h 1720659"/>
              <a:gd name="connsiteX46" fmla="*/ 9789858 w 11161712"/>
              <a:gd name="connsiteY46" fmla="*/ 0 h 1720659"/>
              <a:gd name="connsiteX47" fmla="*/ 9790231 w 11161712"/>
              <a:gd name="connsiteY47" fmla="*/ 94 h 1720659"/>
              <a:gd name="connsiteX48" fmla="*/ 10798897 w 11161712"/>
              <a:gd name="connsiteY48" fmla="*/ 433836 h 1720659"/>
              <a:gd name="connsiteX49" fmla="*/ 11107562 w 11161712"/>
              <a:gd name="connsiteY49" fmla="*/ 620062 h 1720659"/>
              <a:gd name="connsiteX50" fmla="*/ 11161712 w 11161712"/>
              <a:gd name="connsiteY50" fmla="*/ 656000 h 1720659"/>
              <a:gd name="connsiteX51" fmla="*/ 11161712 w 11161712"/>
              <a:gd name="connsiteY51" fmla="*/ 770292 h 1720659"/>
              <a:gd name="connsiteX52" fmla="*/ 11068223 w 11161712"/>
              <a:gd name="connsiteY52" fmla="*/ 707603 h 1720659"/>
              <a:gd name="connsiteX53" fmla="*/ 9603892 w 11161712"/>
              <a:gd name="connsiteY53" fmla="*/ 21172 h 1720659"/>
              <a:gd name="connsiteX54" fmla="*/ 9515263 w 11161712"/>
              <a:gd name="connsiteY54" fmla="*/ 0 h 1720659"/>
              <a:gd name="connsiteX55" fmla="*/ 9536577 w 11161712"/>
              <a:gd name="connsiteY55" fmla="*/ 0 h 1720659"/>
              <a:gd name="connsiteX56" fmla="*/ 9593422 w 11161712"/>
              <a:gd name="connsiteY56" fmla="*/ 13495 h 1720659"/>
              <a:gd name="connsiteX57" fmla="*/ 10777208 w 11161712"/>
              <a:gd name="connsiteY57" fmla="*/ 523038 h 1720659"/>
              <a:gd name="connsiteX58" fmla="*/ 11100808 w 11161712"/>
              <a:gd name="connsiteY58" fmla="*/ 722786 h 1720659"/>
              <a:gd name="connsiteX59" fmla="*/ 11161712 w 11161712"/>
              <a:gd name="connsiteY59" fmla="*/ 763927 h 1720659"/>
              <a:gd name="connsiteX60" fmla="*/ 11161712 w 11161712"/>
              <a:gd name="connsiteY60" fmla="*/ 878534 h 1720659"/>
              <a:gd name="connsiteX61" fmla="*/ 11075889 w 11161712"/>
              <a:gd name="connsiteY61" fmla="*/ 819953 h 1720659"/>
              <a:gd name="connsiteX62" fmla="*/ 9391330 w 11161712"/>
              <a:gd name="connsiteY62" fmla="*/ 26511 h 1720659"/>
              <a:gd name="connsiteX63" fmla="*/ 9278604 w 11161712"/>
              <a:gd name="connsiteY63" fmla="*/ 0 h 1720659"/>
              <a:gd name="connsiteX64" fmla="*/ 9300967 w 11161712"/>
              <a:gd name="connsiteY64" fmla="*/ 0 h 1720659"/>
              <a:gd name="connsiteX65" fmla="*/ 9392590 w 11161712"/>
              <a:gd name="connsiteY65" fmla="*/ 21569 h 1720659"/>
              <a:gd name="connsiteX66" fmla="*/ 10755393 w 11161712"/>
              <a:gd name="connsiteY66" fmla="*/ 612455 h 1720659"/>
              <a:gd name="connsiteX67" fmla="*/ 11077437 w 11161712"/>
              <a:gd name="connsiteY67" fmla="*/ 814702 h 1720659"/>
              <a:gd name="connsiteX68" fmla="*/ 11161712 w 11161712"/>
              <a:gd name="connsiteY68" fmla="*/ 872269 h 1720659"/>
              <a:gd name="connsiteX69" fmla="*/ 11161712 w 11161712"/>
              <a:gd name="connsiteY69" fmla="*/ 987197 h 1720659"/>
              <a:gd name="connsiteX70" fmla="*/ 11086482 w 11161712"/>
              <a:gd name="connsiteY70" fmla="*/ 934965 h 1720659"/>
              <a:gd name="connsiteX71" fmla="*/ 9351647 w 11161712"/>
              <a:gd name="connsiteY71" fmla="*/ 73151 h 1720659"/>
              <a:gd name="connsiteX72" fmla="*/ 9107136 w 11161712"/>
              <a:gd name="connsiteY72" fmla="*/ 4935 h 1720659"/>
              <a:gd name="connsiteX73" fmla="*/ 9086680 w 11161712"/>
              <a:gd name="connsiteY73" fmla="*/ 0 h 1720659"/>
              <a:gd name="connsiteX74" fmla="*/ 9109920 w 11161712"/>
              <a:gd name="connsiteY74" fmla="*/ 0 h 1720659"/>
              <a:gd name="connsiteX75" fmla="*/ 9110674 w 11161712"/>
              <a:gd name="connsiteY75" fmla="*/ 183 h 1720659"/>
              <a:gd name="connsiteX76" fmla="*/ 9353179 w 11161712"/>
              <a:gd name="connsiteY76" fmla="*/ 67975 h 1720659"/>
              <a:gd name="connsiteX77" fmla="*/ 10733493 w 11161712"/>
              <a:gd name="connsiteY77" fmla="*/ 702085 h 1720659"/>
              <a:gd name="connsiteX78" fmla="*/ 11070331 w 11161712"/>
              <a:gd name="connsiteY78" fmla="*/ 917618 h 1720659"/>
              <a:gd name="connsiteX79" fmla="*/ 11161712 w 11161712"/>
              <a:gd name="connsiteY79" fmla="*/ 980952 h 1720659"/>
              <a:gd name="connsiteX80" fmla="*/ 11161712 w 11161712"/>
              <a:gd name="connsiteY80" fmla="*/ 1097405 h 1720659"/>
              <a:gd name="connsiteX81" fmla="*/ 11047087 w 11161712"/>
              <a:gd name="connsiteY81" fmla="*/ 1017287 h 1720659"/>
              <a:gd name="connsiteX82" fmla="*/ 9311962 w 11161712"/>
              <a:gd name="connsiteY82" fmla="*/ 119786 h 1720659"/>
              <a:gd name="connsiteX83" fmla="*/ 9080234 w 11161712"/>
              <a:gd name="connsiteY83" fmla="*/ 44549 h 1720659"/>
              <a:gd name="connsiteX84" fmla="*/ 8927317 w 11161712"/>
              <a:gd name="connsiteY84" fmla="*/ 0 h 1720659"/>
              <a:gd name="connsiteX85" fmla="*/ 8947211 w 11161712"/>
              <a:gd name="connsiteY85" fmla="*/ 0 h 1720659"/>
              <a:gd name="connsiteX86" fmla="*/ 9068565 w 11161712"/>
              <a:gd name="connsiteY86" fmla="*/ 35134 h 1720659"/>
              <a:gd name="connsiteX87" fmla="*/ 9313789 w 11161712"/>
              <a:gd name="connsiteY87" fmla="*/ 114386 h 1720659"/>
              <a:gd name="connsiteX88" fmla="*/ 10711425 w 11161712"/>
              <a:gd name="connsiteY88" fmla="*/ 791905 h 1720659"/>
              <a:gd name="connsiteX89" fmla="*/ 11064921 w 11161712"/>
              <a:gd name="connsiteY89" fmla="*/ 1022101 h 1720659"/>
              <a:gd name="connsiteX90" fmla="*/ 11161712 w 11161712"/>
              <a:gd name="connsiteY90" fmla="*/ 1090114 h 1720659"/>
              <a:gd name="connsiteX91" fmla="*/ 11161712 w 11161712"/>
              <a:gd name="connsiteY91" fmla="*/ 1206890 h 1720659"/>
              <a:gd name="connsiteX92" fmla="*/ 11064876 w 11161712"/>
              <a:gd name="connsiteY92" fmla="*/ 1138100 h 1720659"/>
              <a:gd name="connsiteX93" fmla="*/ 9272279 w 11161712"/>
              <a:gd name="connsiteY93" fmla="*/ 166416 h 1720659"/>
              <a:gd name="connsiteX94" fmla="*/ 9048766 w 11161712"/>
              <a:gd name="connsiteY94" fmla="*/ 84299 h 1720659"/>
              <a:gd name="connsiteX95" fmla="*/ 8797594 w 11161712"/>
              <a:gd name="connsiteY95" fmla="*/ 0 h 1720659"/>
              <a:gd name="connsiteX96" fmla="*/ 8817361 w 11161712"/>
              <a:gd name="connsiteY96" fmla="*/ 0 h 1720659"/>
              <a:gd name="connsiteX97" fmla="*/ 9026357 w 11161712"/>
              <a:gd name="connsiteY97" fmla="*/ 70008 h 1720659"/>
              <a:gd name="connsiteX98" fmla="*/ 9274401 w 11161712"/>
              <a:gd name="connsiteY98" fmla="*/ 160802 h 1720659"/>
              <a:gd name="connsiteX99" fmla="*/ 10689232 w 11161712"/>
              <a:gd name="connsiteY99" fmla="*/ 881888 h 1720659"/>
              <a:gd name="connsiteX100" fmla="*/ 10985012 w 11161712"/>
              <a:gd name="connsiteY100" fmla="*/ 1075962 h 1720659"/>
              <a:gd name="connsiteX101" fmla="*/ 11161712 w 11161712"/>
              <a:gd name="connsiteY101" fmla="*/ 1199657 h 1720659"/>
              <a:gd name="connsiteX102" fmla="*/ 6604887 w 11161712"/>
              <a:gd name="connsiteY102" fmla="*/ 1218072 h 1720659"/>
              <a:gd name="connsiteX103" fmla="*/ 6811576 w 11161712"/>
              <a:gd name="connsiteY103" fmla="*/ 1162898 h 1720659"/>
              <a:gd name="connsiteX104" fmla="*/ 6775194 w 11161712"/>
              <a:gd name="connsiteY104" fmla="*/ 1174308 h 1720659"/>
              <a:gd name="connsiteX105" fmla="*/ 6610475 w 11161712"/>
              <a:gd name="connsiteY105" fmla="*/ 1216927 h 1720659"/>
              <a:gd name="connsiteX106" fmla="*/ 6505290 w 11161712"/>
              <a:gd name="connsiteY106" fmla="*/ 1238479 h 1720659"/>
              <a:gd name="connsiteX107" fmla="*/ 6604887 w 11161712"/>
              <a:gd name="connsiteY107" fmla="*/ 1218072 h 1720659"/>
              <a:gd name="connsiteX108" fmla="*/ 6567794 w 11161712"/>
              <a:gd name="connsiteY108" fmla="*/ 1227974 h 1720659"/>
              <a:gd name="connsiteX109" fmla="*/ 6303984 w 11161712"/>
              <a:gd name="connsiteY109" fmla="*/ 1272312 h 1720659"/>
              <a:gd name="connsiteX110" fmla="*/ 6505290 w 11161712"/>
              <a:gd name="connsiteY110" fmla="*/ 1238479 h 1720659"/>
              <a:gd name="connsiteX111" fmla="*/ 6444237 w 11161712"/>
              <a:gd name="connsiteY111" fmla="*/ 1250988 h 1720659"/>
              <a:gd name="connsiteX112" fmla="*/ 6187424 w 11161712"/>
              <a:gd name="connsiteY112" fmla="*/ 1289864 h 1720659"/>
              <a:gd name="connsiteX113" fmla="*/ 6218540 w 11161712"/>
              <a:gd name="connsiteY113" fmla="*/ 1284656 h 1720659"/>
              <a:gd name="connsiteX114" fmla="*/ 6202120 w 11161712"/>
              <a:gd name="connsiteY114" fmla="*/ 1286379 h 1720659"/>
              <a:gd name="connsiteX115" fmla="*/ 6187424 w 11161712"/>
              <a:gd name="connsiteY115" fmla="*/ 1289864 h 1720659"/>
              <a:gd name="connsiteX116" fmla="*/ 6116433 w 11161712"/>
              <a:gd name="connsiteY116" fmla="*/ 1300446 h 1720659"/>
              <a:gd name="connsiteX117" fmla="*/ 6143058 w 11161712"/>
              <a:gd name="connsiteY117" fmla="*/ 1296688 h 1720659"/>
              <a:gd name="connsiteX118" fmla="*/ 6178773 w 11161712"/>
              <a:gd name="connsiteY118" fmla="*/ 1288709 h 1720659"/>
              <a:gd name="connsiteX119" fmla="*/ 6150196 w 11161712"/>
              <a:gd name="connsiteY119" fmla="*/ 1291334 h 1720659"/>
              <a:gd name="connsiteX120" fmla="*/ 6147761 w 11161712"/>
              <a:gd name="connsiteY120" fmla="*/ 1291543 h 1720659"/>
              <a:gd name="connsiteX121" fmla="*/ 6116433 w 11161712"/>
              <a:gd name="connsiteY121" fmla="*/ 1300446 h 1720659"/>
              <a:gd name="connsiteX122" fmla="*/ 6090797 w 11161712"/>
              <a:gd name="connsiteY122" fmla="*/ 1307353 h 1720659"/>
              <a:gd name="connsiteX123" fmla="*/ 6107049 w 11161712"/>
              <a:gd name="connsiteY123" fmla="*/ 1304141 h 1720659"/>
              <a:gd name="connsiteX124" fmla="*/ 6098922 w 11161712"/>
              <a:gd name="connsiteY124" fmla="*/ 1305191 h 1720659"/>
              <a:gd name="connsiteX125" fmla="*/ 6090797 w 11161712"/>
              <a:gd name="connsiteY125" fmla="*/ 1307353 h 1720659"/>
              <a:gd name="connsiteX126" fmla="*/ 6055187 w 11161712"/>
              <a:gd name="connsiteY126" fmla="*/ 1308151 h 1720659"/>
              <a:gd name="connsiteX127" fmla="*/ 6089936 w 11161712"/>
              <a:gd name="connsiteY127" fmla="*/ 1303931 h 1720659"/>
              <a:gd name="connsiteX128" fmla="*/ 6129515 w 11161712"/>
              <a:gd name="connsiteY128" fmla="*/ 1293055 h 1720659"/>
              <a:gd name="connsiteX129" fmla="*/ 6091595 w 11161712"/>
              <a:gd name="connsiteY129" fmla="*/ 1295932 h 1720659"/>
              <a:gd name="connsiteX130" fmla="*/ 6055187 w 11161712"/>
              <a:gd name="connsiteY130" fmla="*/ 1308151 h 1720659"/>
              <a:gd name="connsiteX131" fmla="*/ 5997614 w 11161712"/>
              <a:gd name="connsiteY131" fmla="*/ 1314199 h 1720659"/>
              <a:gd name="connsiteX132" fmla="*/ 6039272 w 11161712"/>
              <a:gd name="connsiteY132" fmla="*/ 1309936 h 1720659"/>
              <a:gd name="connsiteX133" fmla="*/ 6079565 w 11161712"/>
              <a:gd name="connsiteY133" fmla="*/ 1296729 h 1720659"/>
              <a:gd name="connsiteX134" fmla="*/ 6035555 w 11161712"/>
              <a:gd name="connsiteY134" fmla="*/ 1299354 h 1720659"/>
              <a:gd name="connsiteX135" fmla="*/ 5997614 w 11161712"/>
              <a:gd name="connsiteY135" fmla="*/ 1314199 h 1720659"/>
              <a:gd name="connsiteX136" fmla="*/ 5941029 w 11161712"/>
              <a:gd name="connsiteY136" fmla="*/ 1319028 h 1720659"/>
              <a:gd name="connsiteX137" fmla="*/ 5982308 w 11161712"/>
              <a:gd name="connsiteY137" fmla="*/ 1315627 h 1720659"/>
              <a:gd name="connsiteX138" fmla="*/ 6023041 w 11161712"/>
              <a:gd name="connsiteY138" fmla="*/ 1299963 h 1720659"/>
              <a:gd name="connsiteX139" fmla="*/ 5979368 w 11161712"/>
              <a:gd name="connsiteY139" fmla="*/ 1301832 h 1720659"/>
              <a:gd name="connsiteX140" fmla="*/ 5941029 w 11161712"/>
              <a:gd name="connsiteY140" fmla="*/ 1319028 h 1720659"/>
              <a:gd name="connsiteX141" fmla="*/ 6015104 w 11161712"/>
              <a:gd name="connsiteY141" fmla="*/ 1320791 h 1720659"/>
              <a:gd name="connsiteX142" fmla="*/ 6039544 w 11161712"/>
              <a:gd name="connsiteY142" fmla="*/ 1316719 h 1720659"/>
              <a:gd name="connsiteX143" fmla="*/ 6072530 w 11161712"/>
              <a:gd name="connsiteY143" fmla="*/ 1308509 h 1720659"/>
              <a:gd name="connsiteX144" fmla="*/ 6043912 w 11161712"/>
              <a:gd name="connsiteY144" fmla="*/ 1311826 h 1720659"/>
              <a:gd name="connsiteX145" fmla="*/ 6015104 w 11161712"/>
              <a:gd name="connsiteY145" fmla="*/ 1320791 h 1720659"/>
              <a:gd name="connsiteX146" fmla="*/ 5539427 w 11161712"/>
              <a:gd name="connsiteY146" fmla="*/ 1322450 h 1720659"/>
              <a:gd name="connsiteX147" fmla="*/ 5571552 w 11161712"/>
              <a:gd name="connsiteY147" fmla="*/ 1292824 h 1720659"/>
              <a:gd name="connsiteX148" fmla="*/ 5521077 w 11161712"/>
              <a:gd name="connsiteY148" fmla="*/ 1288415 h 1720659"/>
              <a:gd name="connsiteX149" fmla="*/ 5490442 w 11161712"/>
              <a:gd name="connsiteY149" fmla="*/ 1319490 h 1720659"/>
              <a:gd name="connsiteX150" fmla="*/ 5539427 w 11161712"/>
              <a:gd name="connsiteY150" fmla="*/ 1322450 h 1720659"/>
              <a:gd name="connsiteX151" fmla="*/ 5884611 w 11161712"/>
              <a:gd name="connsiteY151" fmla="*/ 1322640 h 1720659"/>
              <a:gd name="connsiteX152" fmla="*/ 5928179 w 11161712"/>
              <a:gd name="connsiteY152" fmla="*/ 1319952 h 1720659"/>
              <a:gd name="connsiteX153" fmla="*/ 5968304 w 11161712"/>
              <a:gd name="connsiteY153" fmla="*/ 1302231 h 1720659"/>
              <a:gd name="connsiteX154" fmla="*/ 5922447 w 11161712"/>
              <a:gd name="connsiteY154" fmla="*/ 1303428 h 1720659"/>
              <a:gd name="connsiteX155" fmla="*/ 5884611 w 11161712"/>
              <a:gd name="connsiteY155" fmla="*/ 1322640 h 1720659"/>
              <a:gd name="connsiteX156" fmla="*/ 5595635 w 11161712"/>
              <a:gd name="connsiteY156" fmla="*/ 1324970 h 1720659"/>
              <a:gd name="connsiteX157" fmla="*/ 5628957 w 11161712"/>
              <a:gd name="connsiteY157" fmla="*/ 1296897 h 1720659"/>
              <a:gd name="connsiteX158" fmla="*/ 5578859 w 11161712"/>
              <a:gd name="connsiteY158" fmla="*/ 1293370 h 1720659"/>
              <a:gd name="connsiteX159" fmla="*/ 5547196 w 11161712"/>
              <a:gd name="connsiteY159" fmla="*/ 1322870 h 1720659"/>
              <a:gd name="connsiteX160" fmla="*/ 5595635 w 11161712"/>
              <a:gd name="connsiteY160" fmla="*/ 1324970 h 1720659"/>
              <a:gd name="connsiteX161" fmla="*/ 5829117 w 11161712"/>
              <a:gd name="connsiteY161" fmla="*/ 1325138 h 1720659"/>
              <a:gd name="connsiteX162" fmla="*/ 5873882 w 11161712"/>
              <a:gd name="connsiteY162" fmla="*/ 1323207 h 1720659"/>
              <a:gd name="connsiteX163" fmla="*/ 5912977 w 11161712"/>
              <a:gd name="connsiteY163" fmla="*/ 1303616 h 1720659"/>
              <a:gd name="connsiteX164" fmla="*/ 5866113 w 11161712"/>
              <a:gd name="connsiteY164" fmla="*/ 1304057 h 1720659"/>
              <a:gd name="connsiteX165" fmla="*/ 5829117 w 11161712"/>
              <a:gd name="connsiteY165" fmla="*/ 1325138 h 1720659"/>
              <a:gd name="connsiteX166" fmla="*/ 5652514 w 11161712"/>
              <a:gd name="connsiteY166" fmla="*/ 1326586 h 1720659"/>
              <a:gd name="connsiteX167" fmla="*/ 5687013 w 11161712"/>
              <a:gd name="connsiteY167" fmla="*/ 1300110 h 1720659"/>
              <a:gd name="connsiteX168" fmla="*/ 5667633 w 11161712"/>
              <a:gd name="connsiteY168" fmla="*/ 1299165 h 1720659"/>
              <a:gd name="connsiteX169" fmla="*/ 5636389 w 11161712"/>
              <a:gd name="connsiteY169" fmla="*/ 1297381 h 1720659"/>
              <a:gd name="connsiteX170" fmla="*/ 5603656 w 11161712"/>
              <a:gd name="connsiteY170" fmla="*/ 1325264 h 1720659"/>
              <a:gd name="connsiteX171" fmla="*/ 5652514 w 11161712"/>
              <a:gd name="connsiteY171" fmla="*/ 1326586 h 1720659"/>
              <a:gd name="connsiteX172" fmla="*/ 5773435 w 11161712"/>
              <a:gd name="connsiteY172" fmla="*/ 1326650 h 1720659"/>
              <a:gd name="connsiteX173" fmla="*/ 5819102 w 11161712"/>
              <a:gd name="connsiteY173" fmla="*/ 1325494 h 1720659"/>
              <a:gd name="connsiteX174" fmla="*/ 5857063 w 11161712"/>
              <a:gd name="connsiteY174" fmla="*/ 1304100 h 1720659"/>
              <a:gd name="connsiteX175" fmla="*/ 5809401 w 11161712"/>
              <a:gd name="connsiteY175" fmla="*/ 1303806 h 1720659"/>
              <a:gd name="connsiteX176" fmla="*/ 5773435 w 11161712"/>
              <a:gd name="connsiteY176" fmla="*/ 1326650 h 1720659"/>
              <a:gd name="connsiteX177" fmla="*/ 5708408 w 11161712"/>
              <a:gd name="connsiteY177" fmla="*/ 1327175 h 1720659"/>
              <a:gd name="connsiteX178" fmla="*/ 5744060 w 11161712"/>
              <a:gd name="connsiteY178" fmla="*/ 1302357 h 1720659"/>
              <a:gd name="connsiteX179" fmla="*/ 5694676 w 11161712"/>
              <a:gd name="connsiteY179" fmla="*/ 1300487 h 1720659"/>
              <a:gd name="connsiteX180" fmla="*/ 5660851 w 11161712"/>
              <a:gd name="connsiteY180" fmla="*/ 1326712 h 1720659"/>
              <a:gd name="connsiteX181" fmla="*/ 5708408 w 11161712"/>
              <a:gd name="connsiteY181" fmla="*/ 1327175 h 1720659"/>
              <a:gd name="connsiteX182" fmla="*/ 5717269 w 11161712"/>
              <a:gd name="connsiteY182" fmla="*/ 1327196 h 1720659"/>
              <a:gd name="connsiteX183" fmla="*/ 5763943 w 11161712"/>
              <a:gd name="connsiteY183" fmla="*/ 1326818 h 1720659"/>
              <a:gd name="connsiteX184" fmla="*/ 5800750 w 11161712"/>
              <a:gd name="connsiteY184" fmla="*/ 1303680 h 1720659"/>
              <a:gd name="connsiteX185" fmla="*/ 5752165 w 11161712"/>
              <a:gd name="connsiteY185" fmla="*/ 1302609 h 1720659"/>
              <a:gd name="connsiteX186" fmla="*/ 5717269 w 11161712"/>
              <a:gd name="connsiteY186" fmla="*/ 1327196 h 1720659"/>
              <a:gd name="connsiteX187" fmla="*/ 5991714 w 11161712"/>
              <a:gd name="connsiteY187" fmla="*/ 1327742 h 1720659"/>
              <a:gd name="connsiteX188" fmla="*/ 5998139 w 11161712"/>
              <a:gd name="connsiteY188" fmla="*/ 1326313 h 1720659"/>
              <a:gd name="connsiteX189" fmla="*/ 5994905 w 11161712"/>
              <a:gd name="connsiteY189" fmla="*/ 1326818 h 1720659"/>
              <a:gd name="connsiteX190" fmla="*/ 5991714 w 11161712"/>
              <a:gd name="connsiteY190" fmla="*/ 1327742 h 1720659"/>
              <a:gd name="connsiteX191" fmla="*/ 5955012 w 11161712"/>
              <a:gd name="connsiteY191" fmla="*/ 1329779 h 1720659"/>
              <a:gd name="connsiteX192" fmla="*/ 5991063 w 11161712"/>
              <a:gd name="connsiteY192" fmla="*/ 1324550 h 1720659"/>
              <a:gd name="connsiteX193" fmla="*/ 6027429 w 11161712"/>
              <a:gd name="connsiteY193" fmla="*/ 1313611 h 1720659"/>
              <a:gd name="connsiteX194" fmla="*/ 5989090 w 11161712"/>
              <a:gd name="connsiteY194" fmla="*/ 1317412 h 1720659"/>
              <a:gd name="connsiteX195" fmla="*/ 5955012 w 11161712"/>
              <a:gd name="connsiteY195" fmla="*/ 1329779 h 1720659"/>
              <a:gd name="connsiteX196" fmla="*/ 5898510 w 11161712"/>
              <a:gd name="connsiteY196" fmla="*/ 1336854 h 1720659"/>
              <a:gd name="connsiteX197" fmla="*/ 5935338 w 11161712"/>
              <a:gd name="connsiteY197" fmla="*/ 1332360 h 1720659"/>
              <a:gd name="connsiteX198" fmla="*/ 5973763 w 11161712"/>
              <a:gd name="connsiteY198" fmla="*/ 1318775 h 1720659"/>
              <a:gd name="connsiteX199" fmla="*/ 5937647 w 11161712"/>
              <a:gd name="connsiteY199" fmla="*/ 1321715 h 1720659"/>
              <a:gd name="connsiteX200" fmla="*/ 5934289 w 11161712"/>
              <a:gd name="connsiteY200" fmla="*/ 1321925 h 1720659"/>
              <a:gd name="connsiteX201" fmla="*/ 5898510 w 11161712"/>
              <a:gd name="connsiteY201" fmla="*/ 1336854 h 1720659"/>
              <a:gd name="connsiteX202" fmla="*/ 5842870 w 11161712"/>
              <a:gd name="connsiteY202" fmla="*/ 1342502 h 1720659"/>
              <a:gd name="connsiteX203" fmla="*/ 5870942 w 11161712"/>
              <a:gd name="connsiteY203" fmla="*/ 1339815 h 1720659"/>
              <a:gd name="connsiteX204" fmla="*/ 5883036 w 11161712"/>
              <a:gd name="connsiteY204" fmla="*/ 1338512 h 1720659"/>
              <a:gd name="connsiteX205" fmla="*/ 5921523 w 11161712"/>
              <a:gd name="connsiteY205" fmla="*/ 1322807 h 1720659"/>
              <a:gd name="connsiteX206" fmla="*/ 5879173 w 11161712"/>
              <a:gd name="connsiteY206" fmla="*/ 1325306 h 1720659"/>
              <a:gd name="connsiteX207" fmla="*/ 5842870 w 11161712"/>
              <a:gd name="connsiteY207" fmla="*/ 1342502 h 1720659"/>
              <a:gd name="connsiteX208" fmla="*/ 5916841 w 11161712"/>
              <a:gd name="connsiteY208" fmla="*/ 1342754 h 1720659"/>
              <a:gd name="connsiteX209" fmla="*/ 5943632 w 11161712"/>
              <a:gd name="connsiteY209" fmla="*/ 1337694 h 1720659"/>
              <a:gd name="connsiteX210" fmla="*/ 5970570 w 11161712"/>
              <a:gd name="connsiteY210" fmla="*/ 1330387 h 1720659"/>
              <a:gd name="connsiteX211" fmla="*/ 5942079 w 11161712"/>
              <a:gd name="connsiteY211" fmla="*/ 1334271 h 1720659"/>
              <a:gd name="connsiteX212" fmla="*/ 5916841 w 11161712"/>
              <a:gd name="connsiteY212" fmla="*/ 1342754 h 1720659"/>
              <a:gd name="connsiteX213" fmla="*/ 5788300 w 11161712"/>
              <a:gd name="connsiteY213" fmla="*/ 1346932 h 1720659"/>
              <a:gd name="connsiteX214" fmla="*/ 5830083 w 11161712"/>
              <a:gd name="connsiteY214" fmla="*/ 1343657 h 1720659"/>
              <a:gd name="connsiteX215" fmla="*/ 5868317 w 11161712"/>
              <a:gd name="connsiteY215" fmla="*/ 1325873 h 1720659"/>
              <a:gd name="connsiteX216" fmla="*/ 5824456 w 11161712"/>
              <a:gd name="connsiteY216" fmla="*/ 1327699 h 1720659"/>
              <a:gd name="connsiteX217" fmla="*/ 5788300 w 11161712"/>
              <a:gd name="connsiteY217" fmla="*/ 1346932 h 1720659"/>
              <a:gd name="connsiteX218" fmla="*/ 5893724 w 11161712"/>
              <a:gd name="connsiteY218" fmla="*/ 1350187 h 1720659"/>
              <a:gd name="connsiteX219" fmla="*/ 5896809 w 11161712"/>
              <a:gd name="connsiteY219" fmla="*/ 1349473 h 1720659"/>
              <a:gd name="connsiteX220" fmla="*/ 5895109 w 11161712"/>
              <a:gd name="connsiteY220" fmla="*/ 1349746 h 1720659"/>
              <a:gd name="connsiteX221" fmla="*/ 5893724 w 11161712"/>
              <a:gd name="connsiteY221" fmla="*/ 1350187 h 1720659"/>
              <a:gd name="connsiteX222" fmla="*/ 5733730 w 11161712"/>
              <a:gd name="connsiteY222" fmla="*/ 1350292 h 1720659"/>
              <a:gd name="connsiteX223" fmla="*/ 5776815 w 11161712"/>
              <a:gd name="connsiteY223" fmla="*/ 1347730 h 1720659"/>
              <a:gd name="connsiteX224" fmla="*/ 5814419 w 11161712"/>
              <a:gd name="connsiteY224" fmla="*/ 1328035 h 1720659"/>
              <a:gd name="connsiteX225" fmla="*/ 5769382 w 11161712"/>
              <a:gd name="connsiteY225" fmla="*/ 1329127 h 1720659"/>
              <a:gd name="connsiteX226" fmla="*/ 5733730 w 11161712"/>
              <a:gd name="connsiteY226" fmla="*/ 1350292 h 1720659"/>
              <a:gd name="connsiteX227" fmla="*/ 5678886 w 11161712"/>
              <a:gd name="connsiteY227" fmla="*/ 1352581 h 1720659"/>
              <a:gd name="connsiteX228" fmla="*/ 5723126 w 11161712"/>
              <a:gd name="connsiteY228" fmla="*/ 1350817 h 1720659"/>
              <a:gd name="connsiteX229" fmla="*/ 5759912 w 11161712"/>
              <a:gd name="connsiteY229" fmla="*/ 1329274 h 1720659"/>
              <a:gd name="connsiteX230" fmla="*/ 5713741 w 11161712"/>
              <a:gd name="connsiteY230" fmla="*/ 1329589 h 1720659"/>
              <a:gd name="connsiteX231" fmla="*/ 5678886 w 11161712"/>
              <a:gd name="connsiteY231" fmla="*/ 1352581 h 1720659"/>
              <a:gd name="connsiteX232" fmla="*/ 5857735 w 11161712"/>
              <a:gd name="connsiteY232" fmla="*/ 1352749 h 1720659"/>
              <a:gd name="connsiteX233" fmla="*/ 5888243 w 11161712"/>
              <a:gd name="connsiteY233" fmla="*/ 1347794 h 1720659"/>
              <a:gd name="connsiteX234" fmla="*/ 5922320 w 11161712"/>
              <a:gd name="connsiteY234" fmla="*/ 1336771 h 1720659"/>
              <a:gd name="connsiteX235" fmla="*/ 5889271 w 11161712"/>
              <a:gd name="connsiteY235" fmla="*/ 1340570 h 1720659"/>
              <a:gd name="connsiteX236" fmla="*/ 5857735 w 11161712"/>
              <a:gd name="connsiteY236" fmla="*/ 1352749 h 1720659"/>
              <a:gd name="connsiteX237" fmla="*/ 5503986 w 11161712"/>
              <a:gd name="connsiteY237" fmla="*/ 1353148 h 1720659"/>
              <a:gd name="connsiteX238" fmla="*/ 5536887 w 11161712"/>
              <a:gd name="connsiteY238" fmla="*/ 1324718 h 1720659"/>
              <a:gd name="connsiteX239" fmla="*/ 5488154 w 11161712"/>
              <a:gd name="connsiteY239" fmla="*/ 1321715 h 1720659"/>
              <a:gd name="connsiteX240" fmla="*/ 5456722 w 11161712"/>
              <a:gd name="connsiteY240" fmla="*/ 1351572 h 1720659"/>
              <a:gd name="connsiteX241" fmla="*/ 5503986 w 11161712"/>
              <a:gd name="connsiteY241" fmla="*/ 1353148 h 1720659"/>
              <a:gd name="connsiteX242" fmla="*/ 5623518 w 11161712"/>
              <a:gd name="connsiteY242" fmla="*/ 1353861 h 1720659"/>
              <a:gd name="connsiteX243" fmla="*/ 5668997 w 11161712"/>
              <a:gd name="connsiteY243" fmla="*/ 1352895 h 1720659"/>
              <a:gd name="connsiteX244" fmla="*/ 5704881 w 11161712"/>
              <a:gd name="connsiteY244" fmla="*/ 1329547 h 1720659"/>
              <a:gd name="connsiteX245" fmla="*/ 5657764 w 11161712"/>
              <a:gd name="connsiteY245" fmla="*/ 1329064 h 1720659"/>
              <a:gd name="connsiteX246" fmla="*/ 5623518 w 11161712"/>
              <a:gd name="connsiteY246" fmla="*/ 1353861 h 1720659"/>
              <a:gd name="connsiteX247" fmla="*/ 5558891 w 11161712"/>
              <a:gd name="connsiteY247" fmla="*/ 1354050 h 1720659"/>
              <a:gd name="connsiteX248" fmla="*/ 5592801 w 11161712"/>
              <a:gd name="connsiteY248" fmla="*/ 1327279 h 1720659"/>
              <a:gd name="connsiteX249" fmla="*/ 5544656 w 11161712"/>
              <a:gd name="connsiteY249" fmla="*/ 1325117 h 1720659"/>
              <a:gd name="connsiteX250" fmla="*/ 5512258 w 11161712"/>
              <a:gd name="connsiteY250" fmla="*/ 1353336 h 1720659"/>
              <a:gd name="connsiteX251" fmla="*/ 5558891 w 11161712"/>
              <a:gd name="connsiteY251" fmla="*/ 1354050 h 1720659"/>
              <a:gd name="connsiteX252" fmla="*/ 5567479 w 11161712"/>
              <a:gd name="connsiteY252" fmla="*/ 1354114 h 1720659"/>
              <a:gd name="connsiteX253" fmla="*/ 5614491 w 11161712"/>
              <a:gd name="connsiteY253" fmla="*/ 1353966 h 1720659"/>
              <a:gd name="connsiteX254" fmla="*/ 5649387 w 11161712"/>
              <a:gd name="connsiteY254" fmla="*/ 1328896 h 1720659"/>
              <a:gd name="connsiteX255" fmla="*/ 5600864 w 11161712"/>
              <a:gd name="connsiteY255" fmla="*/ 1327552 h 1720659"/>
              <a:gd name="connsiteX256" fmla="*/ 5567479 w 11161712"/>
              <a:gd name="connsiteY256" fmla="*/ 1354114 h 1720659"/>
              <a:gd name="connsiteX257" fmla="*/ 5801716 w 11161712"/>
              <a:gd name="connsiteY257" fmla="*/ 1360664 h 1720659"/>
              <a:gd name="connsiteX258" fmla="*/ 5804403 w 11161712"/>
              <a:gd name="connsiteY258" fmla="*/ 1360328 h 1720659"/>
              <a:gd name="connsiteX259" fmla="*/ 5837410 w 11161712"/>
              <a:gd name="connsiteY259" fmla="*/ 1355772 h 1720659"/>
              <a:gd name="connsiteX260" fmla="*/ 5873378 w 11161712"/>
              <a:gd name="connsiteY260" fmla="*/ 1342272 h 1720659"/>
              <a:gd name="connsiteX261" fmla="*/ 5871215 w 11161712"/>
              <a:gd name="connsiteY261" fmla="*/ 1342502 h 1720659"/>
              <a:gd name="connsiteX262" fmla="*/ 5835396 w 11161712"/>
              <a:gd name="connsiteY262" fmla="*/ 1345883 h 1720659"/>
              <a:gd name="connsiteX263" fmla="*/ 5801716 w 11161712"/>
              <a:gd name="connsiteY263" fmla="*/ 1360664 h 1720659"/>
              <a:gd name="connsiteX264" fmla="*/ 5820971 w 11161712"/>
              <a:gd name="connsiteY264" fmla="*/ 1366040 h 1720659"/>
              <a:gd name="connsiteX265" fmla="*/ 5839594 w 11161712"/>
              <a:gd name="connsiteY265" fmla="*/ 1362260 h 1720659"/>
              <a:gd name="connsiteX266" fmla="*/ 5866700 w 11161712"/>
              <a:gd name="connsiteY266" fmla="*/ 1354407 h 1720659"/>
              <a:gd name="connsiteX267" fmla="*/ 5843877 w 11161712"/>
              <a:gd name="connsiteY267" fmla="*/ 1357872 h 1720659"/>
              <a:gd name="connsiteX268" fmla="*/ 5820971 w 11161712"/>
              <a:gd name="connsiteY268" fmla="*/ 1366040 h 1720659"/>
              <a:gd name="connsiteX269" fmla="*/ 5748049 w 11161712"/>
              <a:gd name="connsiteY269" fmla="*/ 1366963 h 1720659"/>
              <a:gd name="connsiteX270" fmla="*/ 5786305 w 11161712"/>
              <a:gd name="connsiteY270" fmla="*/ 1362595 h 1720659"/>
              <a:gd name="connsiteX271" fmla="*/ 5822713 w 11161712"/>
              <a:gd name="connsiteY271" fmla="*/ 1346975 h 1720659"/>
              <a:gd name="connsiteX272" fmla="*/ 5782232 w 11161712"/>
              <a:gd name="connsiteY272" fmla="*/ 1350061 h 1720659"/>
              <a:gd name="connsiteX273" fmla="*/ 5748049 w 11161712"/>
              <a:gd name="connsiteY273" fmla="*/ 1366963 h 1720659"/>
              <a:gd name="connsiteX274" fmla="*/ 5694550 w 11161712"/>
              <a:gd name="connsiteY274" fmla="*/ 1372065 h 1720659"/>
              <a:gd name="connsiteX275" fmla="*/ 5734591 w 11161712"/>
              <a:gd name="connsiteY275" fmla="*/ 1368349 h 1720659"/>
              <a:gd name="connsiteX276" fmla="*/ 5770684 w 11161712"/>
              <a:gd name="connsiteY276" fmla="*/ 1350817 h 1720659"/>
              <a:gd name="connsiteX277" fmla="*/ 5728606 w 11161712"/>
              <a:gd name="connsiteY277" fmla="*/ 1353252 h 1720659"/>
              <a:gd name="connsiteX278" fmla="*/ 5694550 w 11161712"/>
              <a:gd name="connsiteY278" fmla="*/ 1372065 h 1720659"/>
              <a:gd name="connsiteX279" fmla="*/ 5640842 w 11161712"/>
              <a:gd name="connsiteY279" fmla="*/ 1376076 h 1720659"/>
              <a:gd name="connsiteX280" fmla="*/ 5682288 w 11161712"/>
              <a:gd name="connsiteY280" fmla="*/ 1373094 h 1720659"/>
              <a:gd name="connsiteX281" fmla="*/ 5717898 w 11161712"/>
              <a:gd name="connsiteY281" fmla="*/ 1353735 h 1720659"/>
              <a:gd name="connsiteX282" fmla="*/ 5674456 w 11161712"/>
              <a:gd name="connsiteY282" fmla="*/ 1355436 h 1720659"/>
              <a:gd name="connsiteX283" fmla="*/ 5640842 w 11161712"/>
              <a:gd name="connsiteY283" fmla="*/ 1376076 h 1720659"/>
              <a:gd name="connsiteX284" fmla="*/ 5762138 w 11161712"/>
              <a:gd name="connsiteY284" fmla="*/ 1376894 h 1720659"/>
              <a:gd name="connsiteX285" fmla="*/ 5791533 w 11161712"/>
              <a:gd name="connsiteY285" fmla="*/ 1371688 h 1720659"/>
              <a:gd name="connsiteX286" fmla="*/ 5823427 w 11161712"/>
              <a:gd name="connsiteY286" fmla="*/ 1360790 h 1720659"/>
              <a:gd name="connsiteX287" fmla="*/ 5804782 w 11161712"/>
              <a:gd name="connsiteY287" fmla="*/ 1363288 h 1720659"/>
              <a:gd name="connsiteX288" fmla="*/ 5791680 w 11161712"/>
              <a:gd name="connsiteY288" fmla="*/ 1364905 h 1720659"/>
              <a:gd name="connsiteX289" fmla="*/ 5762138 w 11161712"/>
              <a:gd name="connsiteY289" fmla="*/ 1376894 h 1720659"/>
              <a:gd name="connsiteX290" fmla="*/ 5586480 w 11161712"/>
              <a:gd name="connsiteY290" fmla="*/ 1379057 h 1720659"/>
              <a:gd name="connsiteX291" fmla="*/ 5629544 w 11161712"/>
              <a:gd name="connsiteY291" fmla="*/ 1376790 h 1720659"/>
              <a:gd name="connsiteX292" fmla="*/ 5664484 w 11161712"/>
              <a:gd name="connsiteY292" fmla="*/ 1355709 h 1720659"/>
              <a:gd name="connsiteX293" fmla="*/ 5619591 w 11161712"/>
              <a:gd name="connsiteY293" fmla="*/ 1356633 h 1720659"/>
              <a:gd name="connsiteX294" fmla="*/ 5586480 w 11161712"/>
              <a:gd name="connsiteY294" fmla="*/ 1379057 h 1720659"/>
              <a:gd name="connsiteX295" fmla="*/ 5531575 w 11161712"/>
              <a:gd name="connsiteY295" fmla="*/ 1380926 h 1720659"/>
              <a:gd name="connsiteX296" fmla="*/ 5576381 w 11161712"/>
              <a:gd name="connsiteY296" fmla="*/ 1379456 h 1720659"/>
              <a:gd name="connsiteX297" fmla="*/ 5610522 w 11161712"/>
              <a:gd name="connsiteY297" fmla="*/ 1356695 h 1720659"/>
              <a:gd name="connsiteX298" fmla="*/ 5563993 w 11161712"/>
              <a:gd name="connsiteY298" fmla="*/ 1356801 h 1720659"/>
              <a:gd name="connsiteX299" fmla="*/ 5531575 w 11161712"/>
              <a:gd name="connsiteY299" fmla="*/ 1380926 h 1720659"/>
              <a:gd name="connsiteX300" fmla="*/ 5477488 w 11161712"/>
              <a:gd name="connsiteY300" fmla="*/ 1381724 h 1720659"/>
              <a:gd name="connsiteX301" fmla="*/ 5522042 w 11161712"/>
              <a:gd name="connsiteY301" fmla="*/ 1381157 h 1720659"/>
              <a:gd name="connsiteX302" fmla="*/ 5555363 w 11161712"/>
              <a:gd name="connsiteY302" fmla="*/ 1356717 h 1720659"/>
              <a:gd name="connsiteX303" fmla="*/ 5509130 w 11161712"/>
              <a:gd name="connsiteY303" fmla="*/ 1355961 h 1720659"/>
              <a:gd name="connsiteX304" fmla="*/ 5477488 w 11161712"/>
              <a:gd name="connsiteY304" fmla="*/ 1381724 h 1720659"/>
              <a:gd name="connsiteX305" fmla="*/ 5468438 w 11161712"/>
              <a:gd name="connsiteY305" fmla="*/ 1381766 h 1720659"/>
              <a:gd name="connsiteX306" fmla="*/ 5500814 w 11161712"/>
              <a:gd name="connsiteY306" fmla="*/ 1355751 h 1720659"/>
              <a:gd name="connsiteX307" fmla="*/ 5453929 w 11161712"/>
              <a:gd name="connsiteY307" fmla="*/ 1354134 h 1720659"/>
              <a:gd name="connsiteX308" fmla="*/ 5423086 w 11161712"/>
              <a:gd name="connsiteY308" fmla="*/ 1381534 h 1720659"/>
              <a:gd name="connsiteX309" fmla="*/ 5468438 w 11161712"/>
              <a:gd name="connsiteY309" fmla="*/ 1381766 h 1720659"/>
              <a:gd name="connsiteX310" fmla="*/ 5708471 w 11161712"/>
              <a:gd name="connsiteY310" fmla="*/ 1385209 h 1720659"/>
              <a:gd name="connsiteX311" fmla="*/ 5737846 w 11161712"/>
              <a:gd name="connsiteY311" fmla="*/ 1380842 h 1720659"/>
              <a:gd name="connsiteX312" fmla="*/ 5742086 w 11161712"/>
              <a:gd name="connsiteY312" fmla="*/ 1380149 h 1720659"/>
              <a:gd name="connsiteX313" fmla="*/ 5775869 w 11161712"/>
              <a:gd name="connsiteY313" fmla="*/ 1366858 h 1720659"/>
              <a:gd name="connsiteX314" fmla="*/ 5739924 w 11161712"/>
              <a:gd name="connsiteY314" fmla="*/ 1370805 h 1720659"/>
              <a:gd name="connsiteX315" fmla="*/ 5708471 w 11161712"/>
              <a:gd name="connsiteY315" fmla="*/ 1385209 h 1720659"/>
              <a:gd name="connsiteX316" fmla="*/ 5727262 w 11161712"/>
              <a:gd name="connsiteY316" fmla="*/ 1390185 h 1720659"/>
              <a:gd name="connsiteX317" fmla="*/ 5745887 w 11161712"/>
              <a:gd name="connsiteY317" fmla="*/ 1386070 h 1720659"/>
              <a:gd name="connsiteX318" fmla="*/ 5768604 w 11161712"/>
              <a:gd name="connsiteY318" fmla="*/ 1379120 h 1720659"/>
              <a:gd name="connsiteX319" fmla="*/ 5747357 w 11161712"/>
              <a:gd name="connsiteY319" fmla="*/ 1382626 h 1720659"/>
              <a:gd name="connsiteX320" fmla="*/ 5727262 w 11161712"/>
              <a:gd name="connsiteY320" fmla="*/ 1390185 h 1720659"/>
              <a:gd name="connsiteX321" fmla="*/ 5655496 w 11161712"/>
              <a:gd name="connsiteY321" fmla="*/ 1392180 h 1720659"/>
              <a:gd name="connsiteX322" fmla="*/ 5691989 w 11161712"/>
              <a:gd name="connsiteY322" fmla="*/ 1387519 h 1720659"/>
              <a:gd name="connsiteX323" fmla="*/ 5726423 w 11161712"/>
              <a:gd name="connsiteY323" fmla="*/ 1372128 h 1720659"/>
              <a:gd name="connsiteX324" fmla="*/ 5687789 w 11161712"/>
              <a:gd name="connsiteY324" fmla="*/ 1375634 h 1720659"/>
              <a:gd name="connsiteX325" fmla="*/ 5655496 w 11161712"/>
              <a:gd name="connsiteY325" fmla="*/ 1392180 h 1720659"/>
              <a:gd name="connsiteX326" fmla="*/ 5602795 w 11161712"/>
              <a:gd name="connsiteY326" fmla="*/ 1397912 h 1720659"/>
              <a:gd name="connsiteX327" fmla="*/ 5641198 w 11161712"/>
              <a:gd name="connsiteY327" fmla="*/ 1393860 h 1720659"/>
              <a:gd name="connsiteX328" fmla="*/ 5675611 w 11161712"/>
              <a:gd name="connsiteY328" fmla="*/ 1376600 h 1720659"/>
              <a:gd name="connsiteX329" fmla="*/ 5635192 w 11161712"/>
              <a:gd name="connsiteY329" fmla="*/ 1379414 h 1720659"/>
              <a:gd name="connsiteX330" fmla="*/ 5602795 w 11161712"/>
              <a:gd name="connsiteY330" fmla="*/ 1397912 h 1720659"/>
              <a:gd name="connsiteX331" fmla="*/ 5670404 w 11161712"/>
              <a:gd name="connsiteY331" fmla="*/ 1401503 h 1720659"/>
              <a:gd name="connsiteX332" fmla="*/ 5671286 w 11161712"/>
              <a:gd name="connsiteY332" fmla="*/ 1401356 h 1720659"/>
              <a:gd name="connsiteX333" fmla="*/ 5697657 w 11161712"/>
              <a:gd name="connsiteY333" fmla="*/ 1396316 h 1720659"/>
              <a:gd name="connsiteX334" fmla="*/ 5727053 w 11161712"/>
              <a:gd name="connsiteY334" fmla="*/ 1385776 h 1720659"/>
              <a:gd name="connsiteX335" fmla="*/ 5697490 w 11161712"/>
              <a:gd name="connsiteY335" fmla="*/ 1390059 h 1720659"/>
              <a:gd name="connsiteX336" fmla="*/ 5670404 w 11161712"/>
              <a:gd name="connsiteY336" fmla="*/ 1401503 h 1720659"/>
              <a:gd name="connsiteX337" fmla="*/ 5549316 w 11161712"/>
              <a:gd name="connsiteY337" fmla="*/ 1402531 h 1720659"/>
              <a:gd name="connsiteX338" fmla="*/ 5589883 w 11161712"/>
              <a:gd name="connsiteY338" fmla="*/ 1399129 h 1720659"/>
              <a:gd name="connsiteX339" fmla="*/ 5623834 w 11161712"/>
              <a:gd name="connsiteY339" fmla="*/ 1380128 h 1720659"/>
              <a:gd name="connsiteX340" fmla="*/ 5581568 w 11161712"/>
              <a:gd name="connsiteY340" fmla="*/ 1382227 h 1720659"/>
              <a:gd name="connsiteX341" fmla="*/ 5555427 w 11161712"/>
              <a:gd name="connsiteY341" fmla="*/ 1398815 h 1720659"/>
              <a:gd name="connsiteX342" fmla="*/ 5549316 w 11161712"/>
              <a:gd name="connsiteY342" fmla="*/ 1402531 h 1720659"/>
              <a:gd name="connsiteX343" fmla="*/ 5495377 w 11161712"/>
              <a:gd name="connsiteY343" fmla="*/ 1406059 h 1720659"/>
              <a:gd name="connsiteX344" fmla="*/ 5537958 w 11161712"/>
              <a:gd name="connsiteY344" fmla="*/ 1403392 h 1720659"/>
              <a:gd name="connsiteX345" fmla="*/ 5571469 w 11161712"/>
              <a:gd name="connsiteY345" fmla="*/ 1382626 h 1720659"/>
              <a:gd name="connsiteX346" fmla="*/ 5527208 w 11161712"/>
              <a:gd name="connsiteY346" fmla="*/ 1384033 h 1720659"/>
              <a:gd name="connsiteX347" fmla="*/ 5495377 w 11161712"/>
              <a:gd name="connsiteY347" fmla="*/ 1406059 h 1720659"/>
              <a:gd name="connsiteX348" fmla="*/ 5442360 w 11161712"/>
              <a:gd name="connsiteY348" fmla="*/ 1408431 h 1720659"/>
              <a:gd name="connsiteX349" fmla="*/ 5484921 w 11161712"/>
              <a:gd name="connsiteY349" fmla="*/ 1406605 h 1720659"/>
              <a:gd name="connsiteX350" fmla="*/ 5517759 w 11161712"/>
              <a:gd name="connsiteY350" fmla="*/ 1384202 h 1720659"/>
              <a:gd name="connsiteX351" fmla="*/ 5473645 w 11161712"/>
              <a:gd name="connsiteY351" fmla="*/ 1384727 h 1720659"/>
              <a:gd name="connsiteX352" fmla="*/ 5442360 w 11161712"/>
              <a:gd name="connsiteY352" fmla="*/ 1408431 h 1720659"/>
              <a:gd name="connsiteX353" fmla="*/ 5389029 w 11161712"/>
              <a:gd name="connsiteY353" fmla="*/ 1409754 h 1720659"/>
              <a:gd name="connsiteX354" fmla="*/ 5432513 w 11161712"/>
              <a:gd name="connsiteY354" fmla="*/ 1408746 h 1720659"/>
              <a:gd name="connsiteX355" fmla="*/ 5464575 w 11161712"/>
              <a:gd name="connsiteY355" fmla="*/ 1384768 h 1720659"/>
              <a:gd name="connsiteX356" fmla="*/ 5419642 w 11161712"/>
              <a:gd name="connsiteY356" fmla="*/ 1384454 h 1720659"/>
              <a:gd name="connsiteX357" fmla="*/ 5389029 w 11161712"/>
              <a:gd name="connsiteY357" fmla="*/ 1409754 h 1720659"/>
              <a:gd name="connsiteX358" fmla="*/ 5617220 w 11161712"/>
              <a:gd name="connsiteY358" fmla="*/ 1410489 h 1720659"/>
              <a:gd name="connsiteX359" fmla="*/ 5648988 w 11161712"/>
              <a:gd name="connsiteY359" fmla="*/ 1405282 h 1720659"/>
              <a:gd name="connsiteX360" fmla="*/ 5680797 w 11161712"/>
              <a:gd name="connsiteY360" fmla="*/ 1392306 h 1720659"/>
              <a:gd name="connsiteX361" fmla="*/ 5646740 w 11161712"/>
              <a:gd name="connsiteY361" fmla="*/ 1396505 h 1720659"/>
              <a:gd name="connsiteX362" fmla="*/ 5617220 w 11161712"/>
              <a:gd name="connsiteY362" fmla="*/ 1410489 h 1720659"/>
              <a:gd name="connsiteX363" fmla="*/ 5637062 w 11161712"/>
              <a:gd name="connsiteY363" fmla="*/ 1414772 h 1720659"/>
              <a:gd name="connsiteX364" fmla="*/ 5652767 w 11161712"/>
              <a:gd name="connsiteY364" fmla="*/ 1411097 h 1720659"/>
              <a:gd name="connsiteX365" fmla="*/ 5672462 w 11161712"/>
              <a:gd name="connsiteY365" fmla="*/ 1404777 h 1720659"/>
              <a:gd name="connsiteX366" fmla="*/ 5671936 w 11161712"/>
              <a:gd name="connsiteY366" fmla="*/ 1404883 h 1720659"/>
              <a:gd name="connsiteX367" fmla="*/ 5654257 w 11161712"/>
              <a:gd name="connsiteY367" fmla="*/ 1408032 h 1720659"/>
              <a:gd name="connsiteX368" fmla="*/ 5637062 w 11161712"/>
              <a:gd name="connsiteY368" fmla="*/ 1414772 h 1720659"/>
              <a:gd name="connsiteX369" fmla="*/ 5565128 w 11161712"/>
              <a:gd name="connsiteY369" fmla="*/ 1417985 h 1720659"/>
              <a:gd name="connsiteX370" fmla="*/ 5599667 w 11161712"/>
              <a:gd name="connsiteY370" fmla="*/ 1413155 h 1720659"/>
              <a:gd name="connsiteX371" fmla="*/ 5632231 w 11161712"/>
              <a:gd name="connsiteY371" fmla="*/ 1398143 h 1720659"/>
              <a:gd name="connsiteX372" fmla="*/ 5595635 w 11161712"/>
              <a:gd name="connsiteY372" fmla="*/ 1401880 h 1720659"/>
              <a:gd name="connsiteX373" fmla="*/ 5565128 w 11161712"/>
              <a:gd name="connsiteY373" fmla="*/ 1417985 h 1720659"/>
              <a:gd name="connsiteX374" fmla="*/ 5512216 w 11161712"/>
              <a:gd name="connsiteY374" fmla="*/ 1424368 h 1720659"/>
              <a:gd name="connsiteX375" fmla="*/ 5549653 w 11161712"/>
              <a:gd name="connsiteY375" fmla="*/ 1420000 h 1720659"/>
              <a:gd name="connsiteX376" fmla="*/ 5582428 w 11161712"/>
              <a:gd name="connsiteY376" fmla="*/ 1403098 h 1720659"/>
              <a:gd name="connsiteX377" fmla="*/ 5543081 w 11161712"/>
              <a:gd name="connsiteY377" fmla="*/ 1406311 h 1720659"/>
              <a:gd name="connsiteX378" fmla="*/ 5512216 w 11161712"/>
              <a:gd name="connsiteY378" fmla="*/ 1424368 h 1720659"/>
              <a:gd name="connsiteX379" fmla="*/ 5580622 w 11161712"/>
              <a:gd name="connsiteY379" fmla="*/ 1426719 h 1720659"/>
              <a:gd name="connsiteX380" fmla="*/ 5604726 w 11161712"/>
              <a:gd name="connsiteY380" fmla="*/ 1421848 h 1720659"/>
              <a:gd name="connsiteX381" fmla="*/ 5605650 w 11161712"/>
              <a:gd name="connsiteY381" fmla="*/ 1421659 h 1720659"/>
              <a:gd name="connsiteX382" fmla="*/ 5632442 w 11161712"/>
              <a:gd name="connsiteY382" fmla="*/ 1411707 h 1720659"/>
              <a:gd name="connsiteX383" fmla="*/ 5605104 w 11161712"/>
              <a:gd name="connsiteY383" fmla="*/ 1415990 h 1720659"/>
              <a:gd name="connsiteX384" fmla="*/ 5580622 w 11161712"/>
              <a:gd name="connsiteY384" fmla="*/ 1426719 h 1720659"/>
              <a:gd name="connsiteX385" fmla="*/ 5459157 w 11161712"/>
              <a:gd name="connsiteY385" fmla="*/ 1429511 h 1720659"/>
              <a:gd name="connsiteX386" fmla="*/ 5499072 w 11161712"/>
              <a:gd name="connsiteY386" fmla="*/ 1425753 h 1720659"/>
              <a:gd name="connsiteX387" fmla="*/ 5531659 w 11161712"/>
              <a:gd name="connsiteY387" fmla="*/ 1407130 h 1720659"/>
              <a:gd name="connsiteX388" fmla="*/ 5490044 w 11161712"/>
              <a:gd name="connsiteY388" fmla="*/ 1409649 h 1720659"/>
              <a:gd name="connsiteX389" fmla="*/ 5487062 w 11161712"/>
              <a:gd name="connsiteY389" fmla="*/ 1411643 h 1720659"/>
              <a:gd name="connsiteX390" fmla="*/ 5459157 w 11161712"/>
              <a:gd name="connsiteY390" fmla="*/ 1429511 h 1720659"/>
              <a:gd name="connsiteX391" fmla="*/ 5407086 w 11161712"/>
              <a:gd name="connsiteY391" fmla="*/ 1433438 h 1720659"/>
              <a:gd name="connsiteX392" fmla="*/ 5447232 w 11161712"/>
              <a:gd name="connsiteY392" fmla="*/ 1430520 h 1720659"/>
              <a:gd name="connsiteX393" fmla="*/ 5479420 w 11161712"/>
              <a:gd name="connsiteY393" fmla="*/ 1410195 h 1720659"/>
              <a:gd name="connsiteX394" fmla="*/ 5437552 w 11161712"/>
              <a:gd name="connsiteY394" fmla="*/ 1411959 h 1720659"/>
              <a:gd name="connsiteX395" fmla="*/ 5419705 w 11161712"/>
              <a:gd name="connsiteY395" fmla="*/ 1424725 h 1720659"/>
              <a:gd name="connsiteX396" fmla="*/ 5407086 w 11161712"/>
              <a:gd name="connsiteY396" fmla="*/ 1433438 h 1720659"/>
              <a:gd name="connsiteX397" fmla="*/ 5354742 w 11161712"/>
              <a:gd name="connsiteY397" fmla="*/ 1436294 h 1720659"/>
              <a:gd name="connsiteX398" fmla="*/ 5396021 w 11161712"/>
              <a:gd name="connsiteY398" fmla="*/ 1434131 h 1720659"/>
              <a:gd name="connsiteX399" fmla="*/ 5427642 w 11161712"/>
              <a:gd name="connsiteY399" fmla="*/ 1412232 h 1720659"/>
              <a:gd name="connsiteX400" fmla="*/ 5384767 w 11161712"/>
              <a:gd name="connsiteY400" fmla="*/ 1413155 h 1720659"/>
              <a:gd name="connsiteX401" fmla="*/ 5354742 w 11161712"/>
              <a:gd name="connsiteY401" fmla="*/ 1436294 h 1720659"/>
              <a:gd name="connsiteX402" fmla="*/ 5527858 w 11161712"/>
              <a:gd name="connsiteY402" fmla="*/ 1436377 h 1720659"/>
              <a:gd name="connsiteX403" fmla="*/ 5557716 w 11161712"/>
              <a:gd name="connsiteY403" fmla="*/ 1431066 h 1720659"/>
              <a:gd name="connsiteX404" fmla="*/ 5587300 w 11161712"/>
              <a:gd name="connsiteY404" fmla="*/ 1418614 h 1720659"/>
              <a:gd name="connsiteX405" fmla="*/ 5555427 w 11161712"/>
              <a:gd name="connsiteY405" fmla="*/ 1422919 h 1720659"/>
              <a:gd name="connsiteX406" fmla="*/ 5527858 w 11161712"/>
              <a:gd name="connsiteY406" fmla="*/ 1436377 h 1720659"/>
              <a:gd name="connsiteX407" fmla="*/ 5548792 w 11161712"/>
              <a:gd name="connsiteY407" fmla="*/ 1439821 h 1720659"/>
              <a:gd name="connsiteX408" fmla="*/ 5561453 w 11161712"/>
              <a:gd name="connsiteY408" fmla="*/ 1436735 h 1720659"/>
              <a:gd name="connsiteX409" fmla="*/ 5578565 w 11161712"/>
              <a:gd name="connsiteY409" fmla="*/ 1431087 h 1720659"/>
              <a:gd name="connsiteX410" fmla="*/ 5563195 w 11161712"/>
              <a:gd name="connsiteY410" fmla="*/ 1434005 h 1720659"/>
              <a:gd name="connsiteX411" fmla="*/ 5548792 w 11161712"/>
              <a:gd name="connsiteY411" fmla="*/ 1439821 h 1720659"/>
              <a:gd name="connsiteX412" fmla="*/ 5475031 w 11161712"/>
              <a:gd name="connsiteY412" fmla="*/ 1444672 h 1720659"/>
              <a:gd name="connsiteX413" fmla="*/ 5508689 w 11161712"/>
              <a:gd name="connsiteY413" fmla="*/ 1439548 h 1720659"/>
              <a:gd name="connsiteX414" fmla="*/ 5539869 w 11161712"/>
              <a:gd name="connsiteY414" fmla="*/ 1424851 h 1720659"/>
              <a:gd name="connsiteX415" fmla="*/ 5504280 w 11161712"/>
              <a:gd name="connsiteY415" fmla="*/ 1428861 h 1720659"/>
              <a:gd name="connsiteX416" fmla="*/ 5475031 w 11161712"/>
              <a:gd name="connsiteY416" fmla="*/ 1444672 h 1720659"/>
              <a:gd name="connsiteX417" fmla="*/ 5422329 w 11161712"/>
              <a:gd name="connsiteY417" fmla="*/ 1451684 h 1720659"/>
              <a:gd name="connsiteX418" fmla="*/ 5459157 w 11161712"/>
              <a:gd name="connsiteY418" fmla="*/ 1446918 h 1720659"/>
              <a:gd name="connsiteX419" fmla="*/ 5490883 w 11161712"/>
              <a:gd name="connsiteY419" fmla="*/ 1430247 h 1720659"/>
              <a:gd name="connsiteX420" fmla="*/ 5452312 w 11161712"/>
              <a:gd name="connsiteY420" fmla="*/ 1433795 h 1720659"/>
              <a:gd name="connsiteX421" fmla="*/ 5422329 w 11161712"/>
              <a:gd name="connsiteY421" fmla="*/ 1451684 h 1720659"/>
              <a:gd name="connsiteX422" fmla="*/ 5492752 w 11161712"/>
              <a:gd name="connsiteY422" fmla="*/ 1452377 h 1720659"/>
              <a:gd name="connsiteX423" fmla="*/ 5515324 w 11161712"/>
              <a:gd name="connsiteY423" fmla="*/ 1447548 h 1720659"/>
              <a:gd name="connsiteX424" fmla="*/ 5539848 w 11161712"/>
              <a:gd name="connsiteY424" fmla="*/ 1438205 h 1720659"/>
              <a:gd name="connsiteX425" fmla="*/ 5514904 w 11161712"/>
              <a:gd name="connsiteY425" fmla="*/ 1442424 h 1720659"/>
              <a:gd name="connsiteX426" fmla="*/ 5492752 w 11161712"/>
              <a:gd name="connsiteY426" fmla="*/ 1452377 h 1720659"/>
              <a:gd name="connsiteX427" fmla="*/ 5370867 w 11161712"/>
              <a:gd name="connsiteY427" fmla="*/ 1457312 h 1720659"/>
              <a:gd name="connsiteX428" fmla="*/ 5408241 w 11161712"/>
              <a:gd name="connsiteY428" fmla="*/ 1453364 h 1720659"/>
              <a:gd name="connsiteX429" fmla="*/ 5440156 w 11161712"/>
              <a:gd name="connsiteY429" fmla="*/ 1434782 h 1720659"/>
              <a:gd name="connsiteX430" fmla="*/ 5401039 w 11161712"/>
              <a:gd name="connsiteY430" fmla="*/ 1437554 h 1720659"/>
              <a:gd name="connsiteX431" fmla="*/ 5370867 w 11161712"/>
              <a:gd name="connsiteY431" fmla="*/ 1457312 h 1720659"/>
              <a:gd name="connsiteX432" fmla="*/ 5319236 w 11161712"/>
              <a:gd name="connsiteY432" fmla="*/ 1461804 h 1720659"/>
              <a:gd name="connsiteX433" fmla="*/ 5358101 w 11161712"/>
              <a:gd name="connsiteY433" fmla="*/ 1458529 h 1720659"/>
              <a:gd name="connsiteX434" fmla="*/ 5389848 w 11161712"/>
              <a:gd name="connsiteY434" fmla="*/ 1438225 h 1720659"/>
              <a:gd name="connsiteX435" fmla="*/ 5349304 w 11161712"/>
              <a:gd name="connsiteY435" fmla="*/ 1440304 h 1720659"/>
              <a:gd name="connsiteX436" fmla="*/ 5319236 w 11161712"/>
              <a:gd name="connsiteY436" fmla="*/ 1461804 h 1720659"/>
              <a:gd name="connsiteX437" fmla="*/ 5439127 w 11161712"/>
              <a:gd name="connsiteY437" fmla="*/ 1462834 h 1720659"/>
              <a:gd name="connsiteX438" fmla="*/ 5467808 w 11161712"/>
              <a:gd name="connsiteY438" fmla="*/ 1457417 h 1720659"/>
              <a:gd name="connsiteX439" fmla="*/ 5495482 w 11161712"/>
              <a:gd name="connsiteY439" fmla="*/ 1445491 h 1720659"/>
              <a:gd name="connsiteX440" fmla="*/ 5464952 w 11161712"/>
              <a:gd name="connsiteY440" fmla="*/ 1449921 h 1720659"/>
              <a:gd name="connsiteX441" fmla="*/ 5439127 w 11161712"/>
              <a:gd name="connsiteY441" fmla="*/ 1462834 h 1720659"/>
              <a:gd name="connsiteX442" fmla="*/ 5462770 w 11161712"/>
              <a:gd name="connsiteY442" fmla="*/ 1465122 h 1720659"/>
              <a:gd name="connsiteX443" fmla="*/ 5471588 w 11161712"/>
              <a:gd name="connsiteY443" fmla="*/ 1462896 h 1720659"/>
              <a:gd name="connsiteX444" fmla="*/ 5472028 w 11161712"/>
              <a:gd name="connsiteY444" fmla="*/ 1462770 h 1720659"/>
              <a:gd name="connsiteX445" fmla="*/ 5485802 w 11161712"/>
              <a:gd name="connsiteY445" fmla="*/ 1458110 h 1720659"/>
              <a:gd name="connsiteX446" fmla="*/ 5473772 w 11161712"/>
              <a:gd name="connsiteY446" fmla="*/ 1460524 h 1720659"/>
              <a:gd name="connsiteX447" fmla="*/ 5462770 w 11161712"/>
              <a:gd name="connsiteY447" fmla="*/ 1465122 h 1720659"/>
              <a:gd name="connsiteX448" fmla="*/ 5386531 w 11161712"/>
              <a:gd name="connsiteY448" fmla="*/ 1471631 h 1720659"/>
              <a:gd name="connsiteX449" fmla="*/ 5419432 w 11161712"/>
              <a:gd name="connsiteY449" fmla="*/ 1466298 h 1720659"/>
              <a:gd name="connsiteX450" fmla="*/ 5448891 w 11161712"/>
              <a:gd name="connsiteY450" fmla="*/ 1452084 h 1720659"/>
              <a:gd name="connsiteX451" fmla="*/ 5414142 w 11161712"/>
              <a:gd name="connsiteY451" fmla="*/ 1456366 h 1720659"/>
              <a:gd name="connsiteX452" fmla="*/ 5386531 w 11161712"/>
              <a:gd name="connsiteY452" fmla="*/ 1471631 h 1720659"/>
              <a:gd name="connsiteX453" fmla="*/ 5405218 w 11161712"/>
              <a:gd name="connsiteY453" fmla="*/ 1478685 h 1720659"/>
              <a:gd name="connsiteX454" fmla="*/ 5426235 w 11161712"/>
              <a:gd name="connsiteY454" fmla="*/ 1473941 h 1720659"/>
              <a:gd name="connsiteX455" fmla="*/ 5448155 w 11161712"/>
              <a:gd name="connsiteY455" fmla="*/ 1465437 h 1720659"/>
              <a:gd name="connsiteX456" fmla="*/ 5424912 w 11161712"/>
              <a:gd name="connsiteY456" fmla="*/ 1469615 h 1720659"/>
              <a:gd name="connsiteX457" fmla="*/ 5405218 w 11161712"/>
              <a:gd name="connsiteY457" fmla="*/ 1478685 h 1720659"/>
              <a:gd name="connsiteX458" fmla="*/ 5335508 w 11161712"/>
              <a:gd name="connsiteY458" fmla="*/ 1478896 h 1720659"/>
              <a:gd name="connsiteX459" fmla="*/ 5369734 w 11161712"/>
              <a:gd name="connsiteY459" fmla="*/ 1474171 h 1720659"/>
              <a:gd name="connsiteX460" fmla="*/ 5400010 w 11161712"/>
              <a:gd name="connsiteY460" fmla="*/ 1457963 h 1720659"/>
              <a:gd name="connsiteX461" fmla="*/ 5364001 w 11161712"/>
              <a:gd name="connsiteY461" fmla="*/ 1461595 h 1720659"/>
              <a:gd name="connsiteX462" fmla="*/ 5335508 w 11161712"/>
              <a:gd name="connsiteY462" fmla="*/ 1478896 h 1720659"/>
              <a:gd name="connsiteX463" fmla="*/ 5284487 w 11161712"/>
              <a:gd name="connsiteY463" fmla="*/ 1484964 h 1720659"/>
              <a:gd name="connsiteX464" fmla="*/ 5320602 w 11161712"/>
              <a:gd name="connsiteY464" fmla="*/ 1480807 h 1720659"/>
              <a:gd name="connsiteX465" fmla="*/ 5351256 w 11161712"/>
              <a:gd name="connsiteY465" fmla="*/ 1462749 h 1720659"/>
              <a:gd name="connsiteX466" fmla="*/ 5313378 w 11161712"/>
              <a:gd name="connsiteY466" fmla="*/ 1465793 h 1720659"/>
              <a:gd name="connsiteX467" fmla="*/ 5284487 w 11161712"/>
              <a:gd name="connsiteY467" fmla="*/ 1484964 h 1720659"/>
              <a:gd name="connsiteX468" fmla="*/ 5351509 w 11161712"/>
              <a:gd name="connsiteY468" fmla="*/ 1489688 h 1720659"/>
              <a:gd name="connsiteX469" fmla="*/ 5379034 w 11161712"/>
              <a:gd name="connsiteY469" fmla="*/ 1484250 h 1720659"/>
              <a:gd name="connsiteX470" fmla="*/ 5404734 w 11161712"/>
              <a:gd name="connsiteY470" fmla="*/ 1472996 h 1720659"/>
              <a:gd name="connsiteX471" fmla="*/ 5375192 w 11161712"/>
              <a:gd name="connsiteY471" fmla="*/ 1477593 h 1720659"/>
              <a:gd name="connsiteX472" fmla="*/ 5351509 w 11161712"/>
              <a:gd name="connsiteY472" fmla="*/ 1489688 h 1720659"/>
              <a:gd name="connsiteX473" fmla="*/ 5376578 w 11161712"/>
              <a:gd name="connsiteY473" fmla="*/ 1491158 h 1720659"/>
              <a:gd name="connsiteX474" fmla="*/ 5383906 w 11161712"/>
              <a:gd name="connsiteY474" fmla="*/ 1489205 h 1720659"/>
              <a:gd name="connsiteX475" fmla="*/ 5394299 w 11161712"/>
              <a:gd name="connsiteY475" fmla="*/ 1485636 h 1720659"/>
              <a:gd name="connsiteX476" fmla="*/ 5385082 w 11161712"/>
              <a:gd name="connsiteY476" fmla="*/ 1487546 h 1720659"/>
              <a:gd name="connsiteX477" fmla="*/ 5376578 w 11161712"/>
              <a:gd name="connsiteY477" fmla="*/ 1491158 h 1720659"/>
              <a:gd name="connsiteX478" fmla="*/ 5300403 w 11161712"/>
              <a:gd name="connsiteY478" fmla="*/ 1498737 h 1720659"/>
              <a:gd name="connsiteX479" fmla="*/ 5330470 w 11161712"/>
              <a:gd name="connsiteY479" fmla="*/ 1493573 h 1720659"/>
              <a:gd name="connsiteX480" fmla="*/ 5358038 w 11161712"/>
              <a:gd name="connsiteY480" fmla="*/ 1480093 h 1720659"/>
              <a:gd name="connsiteX481" fmla="*/ 5326082 w 11161712"/>
              <a:gd name="connsiteY481" fmla="*/ 1484355 h 1720659"/>
              <a:gd name="connsiteX482" fmla="*/ 5300403 w 11161712"/>
              <a:gd name="connsiteY482" fmla="*/ 1498737 h 1720659"/>
              <a:gd name="connsiteX483" fmla="*/ 5318082 w 11161712"/>
              <a:gd name="connsiteY483" fmla="*/ 1505624 h 1720659"/>
              <a:gd name="connsiteX484" fmla="*/ 5337713 w 11161712"/>
              <a:gd name="connsiteY484" fmla="*/ 1500984 h 1720659"/>
              <a:gd name="connsiteX485" fmla="*/ 5358017 w 11161712"/>
              <a:gd name="connsiteY485" fmla="*/ 1492963 h 1720659"/>
              <a:gd name="connsiteX486" fmla="*/ 5336474 w 11161712"/>
              <a:gd name="connsiteY486" fmla="*/ 1496995 h 1720659"/>
              <a:gd name="connsiteX487" fmla="*/ 5318082 w 11161712"/>
              <a:gd name="connsiteY487" fmla="*/ 1505624 h 1720659"/>
              <a:gd name="connsiteX488" fmla="*/ 5249781 w 11161712"/>
              <a:gd name="connsiteY488" fmla="*/ 1506401 h 1720659"/>
              <a:gd name="connsiteX489" fmla="*/ 5282514 w 11161712"/>
              <a:gd name="connsiteY489" fmla="*/ 1501593 h 1720659"/>
              <a:gd name="connsiteX490" fmla="*/ 5310985 w 11161712"/>
              <a:gd name="connsiteY490" fmla="*/ 1486182 h 1720659"/>
              <a:gd name="connsiteX491" fmla="*/ 5276509 w 11161712"/>
              <a:gd name="connsiteY491" fmla="*/ 1490024 h 1720659"/>
              <a:gd name="connsiteX492" fmla="*/ 5249781 w 11161712"/>
              <a:gd name="connsiteY492" fmla="*/ 1506401 h 1720659"/>
              <a:gd name="connsiteX493" fmla="*/ 5265360 w 11161712"/>
              <a:gd name="connsiteY493" fmla="*/ 1517025 h 1720659"/>
              <a:gd name="connsiteX494" fmla="*/ 5289820 w 11161712"/>
              <a:gd name="connsiteY494" fmla="*/ 1511944 h 1720659"/>
              <a:gd name="connsiteX495" fmla="*/ 5315059 w 11161712"/>
              <a:gd name="connsiteY495" fmla="*/ 1500753 h 1720659"/>
              <a:gd name="connsiteX496" fmla="*/ 5288435 w 11161712"/>
              <a:gd name="connsiteY496" fmla="*/ 1505141 h 1720659"/>
              <a:gd name="connsiteX497" fmla="*/ 5265360 w 11161712"/>
              <a:gd name="connsiteY497" fmla="*/ 1517025 h 1720659"/>
              <a:gd name="connsiteX498" fmla="*/ 5291101 w 11161712"/>
              <a:gd name="connsiteY498" fmla="*/ 1517592 h 1720659"/>
              <a:gd name="connsiteX499" fmla="*/ 5296833 w 11161712"/>
              <a:gd name="connsiteY499" fmla="*/ 1515997 h 1720659"/>
              <a:gd name="connsiteX500" fmla="*/ 5302922 w 11161712"/>
              <a:gd name="connsiteY500" fmla="*/ 1513834 h 1720659"/>
              <a:gd name="connsiteX501" fmla="*/ 5296519 w 11161712"/>
              <a:gd name="connsiteY501" fmla="*/ 1515261 h 1720659"/>
              <a:gd name="connsiteX502" fmla="*/ 5291101 w 11161712"/>
              <a:gd name="connsiteY502" fmla="*/ 1517592 h 1720659"/>
              <a:gd name="connsiteX503" fmla="*/ 5214275 w 11161712"/>
              <a:gd name="connsiteY503" fmla="*/ 1526641 h 1720659"/>
              <a:gd name="connsiteX504" fmla="*/ 5242704 w 11161712"/>
              <a:gd name="connsiteY504" fmla="*/ 1521456 h 1720659"/>
              <a:gd name="connsiteX505" fmla="*/ 5270251 w 11161712"/>
              <a:gd name="connsiteY505" fmla="*/ 1507913 h 1720659"/>
              <a:gd name="connsiteX506" fmla="*/ 5239912 w 11161712"/>
              <a:gd name="connsiteY506" fmla="*/ 1512196 h 1720659"/>
              <a:gd name="connsiteX507" fmla="*/ 5214275 w 11161712"/>
              <a:gd name="connsiteY507" fmla="*/ 1526641 h 1720659"/>
              <a:gd name="connsiteX508" fmla="*/ 5233948 w 11161712"/>
              <a:gd name="connsiteY508" fmla="*/ 1532227 h 1720659"/>
              <a:gd name="connsiteX509" fmla="*/ 5250284 w 11161712"/>
              <a:gd name="connsiteY509" fmla="*/ 1528217 h 1720659"/>
              <a:gd name="connsiteX510" fmla="*/ 5267670 w 11161712"/>
              <a:gd name="connsiteY510" fmla="*/ 1521267 h 1720659"/>
              <a:gd name="connsiteX511" fmla="*/ 5249549 w 11161712"/>
              <a:gd name="connsiteY511" fmla="*/ 1524836 h 1720659"/>
              <a:gd name="connsiteX512" fmla="*/ 5233948 w 11161712"/>
              <a:gd name="connsiteY512" fmla="*/ 1532227 h 1720659"/>
              <a:gd name="connsiteX513" fmla="*/ 5208270 w 11161712"/>
              <a:gd name="connsiteY513" fmla="*/ 1543796 h 1720659"/>
              <a:gd name="connsiteX514" fmla="*/ 5209572 w 11161712"/>
              <a:gd name="connsiteY514" fmla="*/ 1543439 h 1720659"/>
              <a:gd name="connsiteX515" fmla="*/ 5210747 w 11161712"/>
              <a:gd name="connsiteY515" fmla="*/ 1543020 h 1720659"/>
              <a:gd name="connsiteX516" fmla="*/ 5209425 w 11161712"/>
              <a:gd name="connsiteY516" fmla="*/ 1543293 h 1720659"/>
              <a:gd name="connsiteX517" fmla="*/ 5208270 w 11161712"/>
              <a:gd name="connsiteY517" fmla="*/ 1543796 h 1720659"/>
              <a:gd name="connsiteX518" fmla="*/ 5181457 w 11161712"/>
              <a:gd name="connsiteY518" fmla="*/ 1543964 h 1720659"/>
              <a:gd name="connsiteX519" fmla="*/ 5204092 w 11161712"/>
              <a:gd name="connsiteY519" fmla="*/ 1539093 h 1720659"/>
              <a:gd name="connsiteX520" fmla="*/ 5226369 w 11161712"/>
              <a:gd name="connsiteY520" fmla="*/ 1529119 h 1720659"/>
              <a:gd name="connsiteX521" fmla="*/ 5201971 w 11161712"/>
              <a:gd name="connsiteY521" fmla="*/ 1533340 h 1720659"/>
              <a:gd name="connsiteX522" fmla="*/ 5181457 w 11161712"/>
              <a:gd name="connsiteY522" fmla="*/ 1543964 h 1720659"/>
              <a:gd name="connsiteX523" fmla="*/ 5150277 w 11161712"/>
              <a:gd name="connsiteY523" fmla="*/ 1559228 h 1720659"/>
              <a:gd name="connsiteX524" fmla="*/ 5164072 w 11161712"/>
              <a:gd name="connsiteY524" fmla="*/ 1555722 h 1720659"/>
              <a:gd name="connsiteX525" fmla="*/ 5178266 w 11161712"/>
              <a:gd name="connsiteY525" fmla="*/ 1550032 h 1720659"/>
              <a:gd name="connsiteX526" fmla="*/ 5162833 w 11161712"/>
              <a:gd name="connsiteY526" fmla="*/ 1553203 h 1720659"/>
              <a:gd name="connsiteX527" fmla="*/ 5150277 w 11161712"/>
              <a:gd name="connsiteY527" fmla="*/ 1559228 h 1720659"/>
              <a:gd name="connsiteX528" fmla="*/ 4368678 w 11161712"/>
              <a:gd name="connsiteY528" fmla="*/ 1720091 h 1720659"/>
              <a:gd name="connsiteX529" fmla="*/ 4137950 w 11161712"/>
              <a:gd name="connsiteY529" fmla="*/ 1715968 h 1720659"/>
              <a:gd name="connsiteX530" fmla="*/ 3471539 w 11161712"/>
              <a:gd name="connsiteY530" fmla="*/ 1632276 h 1720659"/>
              <a:gd name="connsiteX531" fmla="*/ 2407224 w 11161712"/>
              <a:gd name="connsiteY531" fmla="*/ 1373283 h 1720659"/>
              <a:gd name="connsiteX532" fmla="*/ 1370707 w 11161712"/>
              <a:gd name="connsiteY532" fmla="*/ 1017628 h 1720659"/>
              <a:gd name="connsiteX533" fmla="*/ 31249 w 11161712"/>
              <a:gd name="connsiteY533" fmla="*/ 450837 h 1720659"/>
              <a:gd name="connsiteX534" fmla="*/ 0 w 11161712"/>
              <a:gd name="connsiteY534" fmla="*/ 434823 h 1720659"/>
              <a:gd name="connsiteX535" fmla="*/ 0 w 11161712"/>
              <a:gd name="connsiteY535" fmla="*/ 427746 h 1720659"/>
              <a:gd name="connsiteX536" fmla="*/ 34050 w 11161712"/>
              <a:gd name="connsiteY536" fmla="*/ 445195 h 1720659"/>
              <a:gd name="connsiteX537" fmla="*/ 1372954 w 11161712"/>
              <a:gd name="connsiteY537" fmla="*/ 1011737 h 1720659"/>
              <a:gd name="connsiteX538" fmla="*/ 3472652 w 11161712"/>
              <a:gd name="connsiteY538" fmla="*/ 1626061 h 1720659"/>
              <a:gd name="connsiteX539" fmla="*/ 4934936 w 11161712"/>
              <a:gd name="connsiteY539" fmla="*/ 1632821 h 1720659"/>
              <a:gd name="connsiteX540" fmla="*/ 4353794 w 11161712"/>
              <a:gd name="connsiteY540" fmla="*/ 1688105 h 1720659"/>
              <a:gd name="connsiteX541" fmla="*/ 4243625 w 11161712"/>
              <a:gd name="connsiteY541" fmla="*/ 1684116 h 1720659"/>
              <a:gd name="connsiteX542" fmla="*/ 3556450 w 11161712"/>
              <a:gd name="connsiteY542" fmla="*/ 1594839 h 1720659"/>
              <a:gd name="connsiteX543" fmla="*/ 2481027 w 11161712"/>
              <a:gd name="connsiteY543" fmla="*/ 1317117 h 1720659"/>
              <a:gd name="connsiteX544" fmla="*/ 1435650 w 11161712"/>
              <a:gd name="connsiteY544" fmla="*/ 940712 h 1720659"/>
              <a:gd name="connsiteX545" fmla="*/ 806072 w 11161712"/>
              <a:gd name="connsiteY545" fmla="*/ 684142 h 1720659"/>
              <a:gd name="connsiteX546" fmla="*/ 291685 w 11161712"/>
              <a:gd name="connsiteY546" fmla="*/ 457345 h 1720659"/>
              <a:gd name="connsiteX547" fmla="*/ 0 w 11161712"/>
              <a:gd name="connsiteY547" fmla="*/ 318725 h 1720659"/>
              <a:gd name="connsiteX548" fmla="*/ 0 w 11161712"/>
              <a:gd name="connsiteY548" fmla="*/ 312083 h 1720659"/>
              <a:gd name="connsiteX549" fmla="*/ 294184 w 11161712"/>
              <a:gd name="connsiteY549" fmla="*/ 451892 h 1720659"/>
              <a:gd name="connsiteX550" fmla="*/ 808413 w 11161712"/>
              <a:gd name="connsiteY550" fmla="*/ 678620 h 1720659"/>
              <a:gd name="connsiteX551" fmla="*/ 1437854 w 11161712"/>
              <a:gd name="connsiteY551" fmla="*/ 935133 h 1720659"/>
              <a:gd name="connsiteX552" fmla="*/ 3557562 w 11161712"/>
              <a:gd name="connsiteY552" fmla="*/ 1588939 h 1720659"/>
              <a:gd name="connsiteX553" fmla="*/ 5028077 w 11161712"/>
              <a:gd name="connsiteY553" fmla="*/ 1602040 h 1720659"/>
              <a:gd name="connsiteX554" fmla="*/ 4429277 w 11161712"/>
              <a:gd name="connsiteY554" fmla="*/ 1656149 h 1720659"/>
              <a:gd name="connsiteX555" fmla="*/ 4341909 w 11161712"/>
              <a:gd name="connsiteY555" fmla="*/ 1652685 h 1720659"/>
              <a:gd name="connsiteX556" fmla="*/ 3641317 w 11161712"/>
              <a:gd name="connsiteY556" fmla="*/ 1557381 h 1720659"/>
              <a:gd name="connsiteX557" fmla="*/ 2554703 w 11161712"/>
              <a:gd name="connsiteY557" fmla="*/ 1261665 h 1720659"/>
              <a:gd name="connsiteX558" fmla="*/ 1500592 w 11161712"/>
              <a:gd name="connsiteY558" fmla="*/ 863803 h 1720659"/>
              <a:gd name="connsiteX559" fmla="*/ 864797 w 11161712"/>
              <a:gd name="connsiteY559" fmla="*/ 596715 h 1720659"/>
              <a:gd name="connsiteX560" fmla="*/ 351279 w 11161712"/>
              <a:gd name="connsiteY560" fmla="*/ 368600 h 1720659"/>
              <a:gd name="connsiteX561" fmla="*/ 0 w 11161712"/>
              <a:gd name="connsiteY561" fmla="*/ 207540 h 1720659"/>
              <a:gd name="connsiteX562" fmla="*/ 0 w 11161712"/>
              <a:gd name="connsiteY562" fmla="*/ 201268 h 1720659"/>
              <a:gd name="connsiteX563" fmla="*/ 353616 w 11161712"/>
              <a:gd name="connsiteY563" fmla="*/ 363401 h 1720659"/>
              <a:gd name="connsiteX564" fmla="*/ 867062 w 11161712"/>
              <a:gd name="connsiteY564" fmla="*/ 591481 h 1720659"/>
              <a:gd name="connsiteX565" fmla="*/ 1502734 w 11161712"/>
              <a:gd name="connsiteY565" fmla="*/ 858527 h 1720659"/>
              <a:gd name="connsiteX566" fmla="*/ 3642452 w 11161712"/>
              <a:gd name="connsiteY566" fmla="*/ 1551795 h 1720659"/>
              <a:gd name="connsiteX567" fmla="*/ 5078091 w 11161712"/>
              <a:gd name="connsiteY567" fmla="*/ 1583626 h 1720659"/>
              <a:gd name="connsiteX568" fmla="*/ 5089534 w 11161712"/>
              <a:gd name="connsiteY568" fmla="*/ 1579029 h 1720659"/>
              <a:gd name="connsiteX569" fmla="*/ 4504949 w 11161712"/>
              <a:gd name="connsiteY569" fmla="*/ 1624339 h 1720659"/>
              <a:gd name="connsiteX570" fmla="*/ 4446241 w 11161712"/>
              <a:gd name="connsiteY570" fmla="*/ 1621757 h 1720659"/>
              <a:gd name="connsiteX571" fmla="*/ 3726227 w 11161712"/>
              <a:gd name="connsiteY571" fmla="*/ 1519965 h 1720659"/>
              <a:gd name="connsiteX572" fmla="*/ 2628464 w 11161712"/>
              <a:gd name="connsiteY572" fmla="*/ 1205772 h 1720659"/>
              <a:gd name="connsiteX573" fmla="*/ 1565534 w 11161712"/>
              <a:gd name="connsiteY573" fmla="*/ 786893 h 1720659"/>
              <a:gd name="connsiteX574" fmla="*/ 923529 w 11161712"/>
              <a:gd name="connsiteY574" fmla="*/ 509287 h 1720659"/>
              <a:gd name="connsiteX575" fmla="*/ 501345 w 11161712"/>
              <a:gd name="connsiteY575" fmla="*/ 320498 h 1720659"/>
              <a:gd name="connsiteX576" fmla="*/ 187632 w 11161712"/>
              <a:gd name="connsiteY576" fmla="*/ 179841 h 1720659"/>
              <a:gd name="connsiteX577" fmla="*/ 0 w 11161712"/>
              <a:gd name="connsiteY577" fmla="*/ 97422 h 1720659"/>
              <a:gd name="connsiteX578" fmla="*/ 0 w 11161712"/>
              <a:gd name="connsiteY578" fmla="*/ 91532 h 1720659"/>
              <a:gd name="connsiteX579" fmla="*/ 189815 w 11161712"/>
              <a:gd name="connsiteY579" fmla="*/ 174907 h 1720659"/>
              <a:gd name="connsiteX580" fmla="*/ 503557 w 11161712"/>
              <a:gd name="connsiteY580" fmla="*/ 315579 h 1720659"/>
              <a:gd name="connsiteX581" fmla="*/ 925706 w 11161712"/>
              <a:gd name="connsiteY581" fmla="*/ 504349 h 1720659"/>
              <a:gd name="connsiteX582" fmla="*/ 1567634 w 11161712"/>
              <a:gd name="connsiteY582" fmla="*/ 781923 h 1720659"/>
              <a:gd name="connsiteX583" fmla="*/ 3727319 w 11161712"/>
              <a:gd name="connsiteY583" fmla="*/ 1514674 h 1720659"/>
              <a:gd name="connsiteX584" fmla="*/ 5118090 w 11161712"/>
              <a:gd name="connsiteY584" fmla="*/ 1566871 h 1720659"/>
              <a:gd name="connsiteX585" fmla="*/ 5137574 w 11161712"/>
              <a:gd name="connsiteY585" fmla="*/ 1558074 h 1720659"/>
              <a:gd name="connsiteX586" fmla="*/ 4580515 w 11161712"/>
              <a:gd name="connsiteY586" fmla="*/ 1592130 h 1720659"/>
              <a:gd name="connsiteX587" fmla="*/ 4551287 w 11161712"/>
              <a:gd name="connsiteY587" fmla="*/ 1590724 h 1720659"/>
              <a:gd name="connsiteX588" fmla="*/ 3811116 w 11161712"/>
              <a:gd name="connsiteY588" fmla="*/ 1482528 h 1720659"/>
              <a:gd name="connsiteX589" fmla="*/ 2702226 w 11161712"/>
              <a:gd name="connsiteY589" fmla="*/ 1149817 h 1720659"/>
              <a:gd name="connsiteX590" fmla="*/ 1630476 w 11161712"/>
              <a:gd name="connsiteY590" fmla="*/ 709987 h 1720659"/>
              <a:gd name="connsiteX591" fmla="*/ 982256 w 11161712"/>
              <a:gd name="connsiteY591" fmla="*/ 421862 h 1720659"/>
              <a:gd name="connsiteX592" fmla="*/ 783440 w 11161712"/>
              <a:gd name="connsiteY592" fmla="*/ 332002 h 1720659"/>
              <a:gd name="connsiteX593" fmla="*/ 350657 w 11161712"/>
              <a:gd name="connsiteY593" fmla="*/ 137829 h 1720659"/>
              <a:gd name="connsiteX594" fmla="*/ 25395 w 11161712"/>
              <a:gd name="connsiteY594" fmla="*/ 0 h 1720659"/>
              <a:gd name="connsiteX595" fmla="*/ 38470 w 11161712"/>
              <a:gd name="connsiteY595" fmla="*/ 0 h 1720659"/>
              <a:gd name="connsiteX596" fmla="*/ 352685 w 11161712"/>
              <a:gd name="connsiteY596" fmla="*/ 133148 h 1720659"/>
              <a:gd name="connsiteX597" fmla="*/ 785546 w 11161712"/>
              <a:gd name="connsiteY597" fmla="*/ 327356 h 1720659"/>
              <a:gd name="connsiteX598" fmla="*/ 984353 w 11161712"/>
              <a:gd name="connsiteY598" fmla="*/ 417212 h 1720659"/>
              <a:gd name="connsiteX599" fmla="*/ 1632514 w 11161712"/>
              <a:gd name="connsiteY599" fmla="*/ 705321 h 1720659"/>
              <a:gd name="connsiteX600" fmla="*/ 3812229 w 11161712"/>
              <a:gd name="connsiteY600" fmla="*/ 1477552 h 1720659"/>
              <a:gd name="connsiteX601" fmla="*/ 5156870 w 11161712"/>
              <a:gd name="connsiteY601" fmla="*/ 1548961 h 1720659"/>
              <a:gd name="connsiteX602" fmla="*/ 5181646 w 11161712"/>
              <a:gd name="connsiteY602" fmla="*/ 1536615 h 1720659"/>
              <a:gd name="connsiteX603" fmla="*/ 5037106 w 11161712"/>
              <a:gd name="connsiteY603" fmla="*/ 1554295 h 1720659"/>
              <a:gd name="connsiteX604" fmla="*/ 4656082 w 11161712"/>
              <a:gd name="connsiteY604" fmla="*/ 1559858 h 1720659"/>
              <a:gd name="connsiteX605" fmla="*/ 4654843 w 11161712"/>
              <a:gd name="connsiteY605" fmla="*/ 1559796 h 1720659"/>
              <a:gd name="connsiteX606" fmla="*/ 3896027 w 11161712"/>
              <a:gd name="connsiteY606" fmla="*/ 1445091 h 1720659"/>
              <a:gd name="connsiteX607" fmla="*/ 1695419 w 11161712"/>
              <a:gd name="connsiteY607" fmla="*/ 633079 h 1720659"/>
              <a:gd name="connsiteX608" fmla="*/ 1040996 w 11161712"/>
              <a:gd name="connsiteY608" fmla="*/ 334434 h 1720659"/>
              <a:gd name="connsiteX609" fmla="*/ 954634 w 11161712"/>
              <a:gd name="connsiteY609" fmla="*/ 294796 h 1720659"/>
              <a:gd name="connsiteX610" fmla="*/ 458593 w 11161712"/>
              <a:gd name="connsiteY610" fmla="*/ 70547 h 1720659"/>
              <a:gd name="connsiteX611" fmla="*/ 292959 w 11161712"/>
              <a:gd name="connsiteY611" fmla="*/ 0 h 1720659"/>
              <a:gd name="connsiteX612" fmla="*/ 305206 w 11161712"/>
              <a:gd name="connsiteY612" fmla="*/ 0 h 1720659"/>
              <a:gd name="connsiteX613" fmla="*/ 460466 w 11161712"/>
              <a:gd name="connsiteY613" fmla="*/ 66128 h 1720659"/>
              <a:gd name="connsiteX614" fmla="*/ 956634 w 11161712"/>
              <a:gd name="connsiteY614" fmla="*/ 290434 h 1720659"/>
              <a:gd name="connsiteX615" fmla="*/ 1042997 w 11161712"/>
              <a:gd name="connsiteY615" fmla="*/ 330073 h 1720659"/>
              <a:gd name="connsiteX616" fmla="*/ 1697392 w 11161712"/>
              <a:gd name="connsiteY616" fmla="*/ 628707 h 1720659"/>
              <a:gd name="connsiteX617" fmla="*/ 3897098 w 11161712"/>
              <a:gd name="connsiteY617" fmla="*/ 1440409 h 1720659"/>
              <a:gd name="connsiteX618" fmla="*/ 5194161 w 11161712"/>
              <a:gd name="connsiteY618" fmla="*/ 1530064 h 1720659"/>
              <a:gd name="connsiteX619" fmla="*/ 5222799 w 11161712"/>
              <a:gd name="connsiteY619" fmla="*/ 1514443 h 1720659"/>
              <a:gd name="connsiteX620" fmla="*/ 4758440 w 11161712"/>
              <a:gd name="connsiteY620" fmla="*/ 1529057 h 1720659"/>
              <a:gd name="connsiteX621" fmla="*/ 4731648 w 11161712"/>
              <a:gd name="connsiteY621" fmla="*/ 1527524 h 1720659"/>
              <a:gd name="connsiteX622" fmla="*/ 3980916 w 11161712"/>
              <a:gd name="connsiteY622" fmla="*/ 1407654 h 1720659"/>
              <a:gd name="connsiteX623" fmla="*/ 2849810 w 11161712"/>
              <a:gd name="connsiteY623" fmla="*/ 1037758 h 1720659"/>
              <a:gd name="connsiteX624" fmla="*/ 1760382 w 11161712"/>
              <a:gd name="connsiteY624" fmla="*/ 556168 h 1720659"/>
              <a:gd name="connsiteX625" fmla="*/ 1416816 w 11161712"/>
              <a:gd name="connsiteY625" fmla="*/ 395415 h 1720659"/>
              <a:gd name="connsiteX626" fmla="*/ 1099734 w 11161712"/>
              <a:gd name="connsiteY626" fmla="*/ 247004 h 1720659"/>
              <a:gd name="connsiteX627" fmla="*/ 1082229 w 11161712"/>
              <a:gd name="connsiteY627" fmla="*/ 238835 h 1720659"/>
              <a:gd name="connsiteX628" fmla="*/ 559232 w 11161712"/>
              <a:gd name="connsiteY628" fmla="*/ 0 h 1720659"/>
              <a:gd name="connsiteX629" fmla="*/ 570071 w 11161712"/>
              <a:gd name="connsiteY629" fmla="*/ 0 h 1720659"/>
              <a:gd name="connsiteX630" fmla="*/ 1084134 w 11161712"/>
              <a:gd name="connsiteY630" fmla="*/ 234755 h 1720659"/>
              <a:gd name="connsiteX631" fmla="*/ 1101640 w 11161712"/>
              <a:gd name="connsiteY631" fmla="*/ 242926 h 1720659"/>
              <a:gd name="connsiteX632" fmla="*/ 1418726 w 11161712"/>
              <a:gd name="connsiteY632" fmla="*/ 391335 h 1720659"/>
              <a:gd name="connsiteX633" fmla="*/ 1762272 w 11161712"/>
              <a:gd name="connsiteY633" fmla="*/ 552091 h 1720659"/>
              <a:gd name="connsiteX634" fmla="*/ 3981987 w 11161712"/>
              <a:gd name="connsiteY634" fmla="*/ 1403266 h 1720659"/>
              <a:gd name="connsiteX635" fmla="*/ 5232836 w 11161712"/>
              <a:gd name="connsiteY635" fmla="*/ 1508690 h 1720659"/>
              <a:gd name="connsiteX636" fmla="*/ 5261559 w 11161712"/>
              <a:gd name="connsiteY636" fmla="*/ 1491515 h 1720659"/>
              <a:gd name="connsiteX637" fmla="*/ 4865228 w 11161712"/>
              <a:gd name="connsiteY637" fmla="*/ 1498758 h 1720659"/>
              <a:gd name="connsiteX638" fmla="*/ 4065826 w 11161712"/>
              <a:gd name="connsiteY638" fmla="*/ 1370197 h 1720659"/>
              <a:gd name="connsiteX639" fmla="*/ 2923634 w 11161712"/>
              <a:gd name="connsiteY639" fmla="*/ 981636 h 1720659"/>
              <a:gd name="connsiteX640" fmla="*/ 1825346 w 11161712"/>
              <a:gd name="connsiteY640" fmla="*/ 479258 h 1720659"/>
              <a:gd name="connsiteX641" fmla="*/ 1667934 w 11161712"/>
              <a:gd name="connsiteY641" fmla="*/ 403584 h 1720659"/>
              <a:gd name="connsiteX642" fmla="*/ 1158476 w 11161712"/>
              <a:gd name="connsiteY642" fmla="*/ 159579 h 1720659"/>
              <a:gd name="connsiteX643" fmla="*/ 894379 w 11161712"/>
              <a:gd name="connsiteY643" fmla="*/ 35136 h 1720659"/>
              <a:gd name="connsiteX644" fmla="*/ 816547 w 11161712"/>
              <a:gd name="connsiteY644" fmla="*/ 0 h 1720659"/>
              <a:gd name="connsiteX645" fmla="*/ 826748 w 11161712"/>
              <a:gd name="connsiteY645" fmla="*/ 0 h 1720659"/>
              <a:gd name="connsiteX646" fmla="*/ 896085 w 11161712"/>
              <a:gd name="connsiteY646" fmla="*/ 31301 h 1720659"/>
              <a:gd name="connsiteX647" fmla="*/ 1160275 w 11161712"/>
              <a:gd name="connsiteY647" fmla="*/ 155785 h 1720659"/>
              <a:gd name="connsiteX648" fmla="*/ 1669762 w 11161712"/>
              <a:gd name="connsiteY648" fmla="*/ 399800 h 1720659"/>
              <a:gd name="connsiteX649" fmla="*/ 1827152 w 11161712"/>
              <a:gd name="connsiteY649" fmla="*/ 475476 h 1720659"/>
              <a:gd name="connsiteX650" fmla="*/ 4066854 w 11161712"/>
              <a:gd name="connsiteY650" fmla="*/ 1366123 h 1720659"/>
              <a:gd name="connsiteX651" fmla="*/ 5269705 w 11161712"/>
              <a:gd name="connsiteY651" fmla="*/ 1486476 h 1720659"/>
              <a:gd name="connsiteX652" fmla="*/ 5300088 w 11161712"/>
              <a:gd name="connsiteY652" fmla="*/ 1466738 h 1720659"/>
              <a:gd name="connsiteX653" fmla="*/ 4969202 w 11161712"/>
              <a:gd name="connsiteY653" fmla="*/ 1468419 h 1720659"/>
              <a:gd name="connsiteX654" fmla="*/ 4882782 w 11161712"/>
              <a:gd name="connsiteY654" fmla="*/ 1462666 h 1720659"/>
              <a:gd name="connsiteX655" fmla="*/ 4150736 w 11161712"/>
              <a:gd name="connsiteY655" fmla="*/ 1332759 h 1720659"/>
              <a:gd name="connsiteX656" fmla="*/ 1890288 w 11161712"/>
              <a:gd name="connsiteY656" fmla="*/ 402358 h 1720659"/>
              <a:gd name="connsiteX657" fmla="*/ 1840253 w 11161712"/>
              <a:gd name="connsiteY657" fmla="*/ 377628 h 1720659"/>
              <a:gd name="connsiteX658" fmla="*/ 1217216 w 11161712"/>
              <a:gd name="connsiteY658" fmla="*/ 72155 h 1720659"/>
              <a:gd name="connsiteX659" fmla="*/ 1065568 w 11161712"/>
              <a:gd name="connsiteY659" fmla="*/ 0 h 1720659"/>
              <a:gd name="connsiteX660" fmla="*/ 1074646 w 11161712"/>
              <a:gd name="connsiteY660" fmla="*/ 0 h 1720659"/>
              <a:gd name="connsiteX661" fmla="*/ 1218913 w 11161712"/>
              <a:gd name="connsiteY661" fmla="*/ 68642 h 1720659"/>
              <a:gd name="connsiteX662" fmla="*/ 1841975 w 11161712"/>
              <a:gd name="connsiteY662" fmla="*/ 374130 h 1720659"/>
              <a:gd name="connsiteX663" fmla="*/ 1892031 w 11161712"/>
              <a:gd name="connsiteY663" fmla="*/ 398860 h 1720659"/>
              <a:gd name="connsiteX664" fmla="*/ 4151723 w 11161712"/>
              <a:gd name="connsiteY664" fmla="*/ 1329001 h 1720659"/>
              <a:gd name="connsiteX665" fmla="*/ 5305904 w 11161712"/>
              <a:gd name="connsiteY665" fmla="*/ 1462813 h 1720659"/>
              <a:gd name="connsiteX666" fmla="*/ 5337210 w 11161712"/>
              <a:gd name="connsiteY666" fmla="*/ 1440788 h 1720659"/>
              <a:gd name="connsiteX667" fmla="*/ 5076979 w 11161712"/>
              <a:gd name="connsiteY667" fmla="*/ 1438625 h 1720659"/>
              <a:gd name="connsiteX668" fmla="*/ 4958347 w 11161712"/>
              <a:gd name="connsiteY668" fmla="*/ 1430121 h 1720659"/>
              <a:gd name="connsiteX669" fmla="*/ 4235647 w 11161712"/>
              <a:gd name="connsiteY669" fmla="*/ 1295344 h 1720659"/>
              <a:gd name="connsiteX670" fmla="*/ 3084320 w 11161712"/>
              <a:gd name="connsiteY670" fmla="*/ 875001 h 1720659"/>
              <a:gd name="connsiteX671" fmla="*/ 1980615 w 11161712"/>
              <a:gd name="connsiteY671" fmla="*/ 338318 h 1720659"/>
              <a:gd name="connsiteX672" fmla="*/ 1955272 w 11161712"/>
              <a:gd name="connsiteY672" fmla="*/ 325453 h 1720659"/>
              <a:gd name="connsiteX673" fmla="*/ 1624763 w 11161712"/>
              <a:gd name="connsiteY673" fmla="*/ 158238 h 1720659"/>
              <a:gd name="connsiteX674" fmla="*/ 1306663 w 11161712"/>
              <a:gd name="connsiteY674" fmla="*/ 0 h 1720659"/>
              <a:gd name="connsiteX675" fmla="*/ 1314729 w 11161712"/>
              <a:gd name="connsiteY675" fmla="*/ 0 h 1720659"/>
              <a:gd name="connsiteX676" fmla="*/ 1626367 w 11161712"/>
              <a:gd name="connsiteY676" fmla="*/ 155023 h 1720659"/>
              <a:gd name="connsiteX677" fmla="*/ 1956889 w 11161712"/>
              <a:gd name="connsiteY677" fmla="*/ 322247 h 1720659"/>
              <a:gd name="connsiteX678" fmla="*/ 1982253 w 11161712"/>
              <a:gd name="connsiteY678" fmla="*/ 335112 h 1720659"/>
              <a:gd name="connsiteX679" fmla="*/ 4236591 w 11161712"/>
              <a:gd name="connsiteY679" fmla="*/ 1291859 h 1720659"/>
              <a:gd name="connsiteX680" fmla="*/ 5342669 w 11161712"/>
              <a:gd name="connsiteY680" fmla="*/ 1436776 h 1720659"/>
              <a:gd name="connsiteX681" fmla="*/ 5373534 w 11161712"/>
              <a:gd name="connsiteY681" fmla="*/ 1413324 h 1720659"/>
              <a:gd name="connsiteX682" fmla="*/ 5186937 w 11161712"/>
              <a:gd name="connsiteY682" fmla="*/ 1409292 h 1720659"/>
              <a:gd name="connsiteX683" fmla="*/ 5033936 w 11161712"/>
              <a:gd name="connsiteY683" fmla="*/ 1397534 h 1720659"/>
              <a:gd name="connsiteX684" fmla="*/ 4320577 w 11161712"/>
              <a:gd name="connsiteY684" fmla="*/ 1257906 h 1720659"/>
              <a:gd name="connsiteX685" fmla="*/ 3177860 w 11161712"/>
              <a:gd name="connsiteY685" fmla="*/ 827905 h 1720659"/>
              <a:gd name="connsiteX686" fmla="*/ 2083981 w 11161712"/>
              <a:gd name="connsiteY686" fmla="*/ 281757 h 1720659"/>
              <a:gd name="connsiteX687" fmla="*/ 2020236 w 11161712"/>
              <a:gd name="connsiteY687" fmla="*/ 248558 h 1720659"/>
              <a:gd name="connsiteX688" fmla="*/ 1535114 w 11161712"/>
              <a:gd name="connsiteY688" fmla="*/ 0 h 1720659"/>
              <a:gd name="connsiteX689" fmla="*/ 1542338 w 11161712"/>
              <a:gd name="connsiteY689" fmla="*/ 0 h 1720659"/>
              <a:gd name="connsiteX690" fmla="*/ 2021748 w 11161712"/>
              <a:gd name="connsiteY690" fmla="*/ 245635 h 1720659"/>
              <a:gd name="connsiteX691" fmla="*/ 2085514 w 11161712"/>
              <a:gd name="connsiteY691" fmla="*/ 278835 h 1720659"/>
              <a:gd name="connsiteX692" fmla="*/ 4321459 w 11161712"/>
              <a:gd name="connsiteY692" fmla="*/ 1254736 h 1720659"/>
              <a:gd name="connsiteX693" fmla="*/ 5377880 w 11161712"/>
              <a:gd name="connsiteY693" fmla="*/ 1409901 h 1720659"/>
              <a:gd name="connsiteX694" fmla="*/ 5409207 w 11161712"/>
              <a:gd name="connsiteY694" fmla="*/ 1384285 h 1720659"/>
              <a:gd name="connsiteX695" fmla="*/ 5301305 w 11161712"/>
              <a:gd name="connsiteY695" fmla="*/ 1380506 h 1720659"/>
              <a:gd name="connsiteX696" fmla="*/ 4405487 w 11161712"/>
              <a:gd name="connsiteY696" fmla="*/ 1220470 h 1720659"/>
              <a:gd name="connsiteX697" fmla="*/ 3268902 w 11161712"/>
              <a:gd name="connsiteY697" fmla="*/ 780077 h 1720659"/>
              <a:gd name="connsiteX698" fmla="*/ 2182414 w 11161712"/>
              <a:gd name="connsiteY698" fmla="*/ 223572 h 1720659"/>
              <a:gd name="connsiteX699" fmla="*/ 2085199 w 11161712"/>
              <a:gd name="connsiteY699" fmla="*/ 171658 h 1720659"/>
              <a:gd name="connsiteX700" fmla="*/ 1761476 w 11161712"/>
              <a:gd name="connsiteY700" fmla="*/ 0 h 1720659"/>
              <a:gd name="connsiteX701" fmla="*/ 1767886 w 11161712"/>
              <a:gd name="connsiteY701" fmla="*/ 0 h 1720659"/>
              <a:gd name="connsiteX702" fmla="*/ 2086627 w 11161712"/>
              <a:gd name="connsiteY702" fmla="*/ 169008 h 1720659"/>
              <a:gd name="connsiteX703" fmla="*/ 2183841 w 11161712"/>
              <a:gd name="connsiteY703" fmla="*/ 220920 h 1720659"/>
              <a:gd name="connsiteX704" fmla="*/ 4406327 w 11161712"/>
              <a:gd name="connsiteY704" fmla="*/ 1217593 h 1720659"/>
              <a:gd name="connsiteX705" fmla="*/ 5412609 w 11161712"/>
              <a:gd name="connsiteY705" fmla="*/ 1381367 h 1720659"/>
              <a:gd name="connsiteX706" fmla="*/ 5444040 w 11161712"/>
              <a:gd name="connsiteY706" fmla="*/ 1353735 h 1720659"/>
              <a:gd name="connsiteX707" fmla="*/ 5417585 w 11161712"/>
              <a:gd name="connsiteY707" fmla="*/ 1352455 h 1720659"/>
              <a:gd name="connsiteX708" fmla="*/ 4490418 w 11161712"/>
              <a:gd name="connsiteY708" fmla="*/ 1183033 h 1720659"/>
              <a:gd name="connsiteX709" fmla="*/ 3357906 w 11161712"/>
              <a:gd name="connsiteY709" fmla="*/ 731616 h 1720659"/>
              <a:gd name="connsiteX710" fmla="*/ 2276835 w 11161712"/>
              <a:gd name="connsiteY710" fmla="*/ 164027 h 1720659"/>
              <a:gd name="connsiteX711" fmla="*/ 2150184 w 11161712"/>
              <a:gd name="connsiteY711" fmla="*/ 94762 h 1720659"/>
              <a:gd name="connsiteX712" fmla="*/ 1976130 w 11161712"/>
              <a:gd name="connsiteY712" fmla="*/ 0 h 1720659"/>
              <a:gd name="connsiteX713" fmla="*/ 1981782 w 11161712"/>
              <a:gd name="connsiteY713" fmla="*/ 0 h 1720659"/>
              <a:gd name="connsiteX714" fmla="*/ 2151485 w 11161712"/>
              <a:gd name="connsiteY714" fmla="*/ 92391 h 1720659"/>
              <a:gd name="connsiteX715" fmla="*/ 2278116 w 11161712"/>
              <a:gd name="connsiteY715" fmla="*/ 161659 h 1720659"/>
              <a:gd name="connsiteX716" fmla="*/ 4491196 w 11161712"/>
              <a:gd name="connsiteY716" fmla="*/ 1180451 h 1720659"/>
              <a:gd name="connsiteX717" fmla="*/ 5446896 w 11161712"/>
              <a:gd name="connsiteY717" fmla="*/ 1351152 h 1720659"/>
              <a:gd name="connsiteX718" fmla="*/ 5478874 w 11161712"/>
              <a:gd name="connsiteY718" fmla="*/ 1321085 h 1720659"/>
              <a:gd name="connsiteX719" fmla="*/ 4575349 w 11161712"/>
              <a:gd name="connsiteY719" fmla="*/ 1145596 h 1720659"/>
              <a:gd name="connsiteX720" fmla="*/ 3440254 w 11161712"/>
              <a:gd name="connsiteY720" fmla="*/ 679695 h 1720659"/>
              <a:gd name="connsiteX721" fmla="*/ 2357965 w 11161712"/>
              <a:gd name="connsiteY721" fmla="*/ 97783 h 1720659"/>
              <a:gd name="connsiteX722" fmla="*/ 2215168 w 11161712"/>
              <a:gd name="connsiteY722" fmla="*/ 17862 h 1720659"/>
              <a:gd name="connsiteX723" fmla="*/ 2182901 w 11161712"/>
              <a:gd name="connsiteY723" fmla="*/ 0 h 1720659"/>
              <a:gd name="connsiteX724" fmla="*/ 2187837 w 11161712"/>
              <a:gd name="connsiteY724" fmla="*/ 0 h 1720659"/>
              <a:gd name="connsiteX725" fmla="*/ 2216322 w 11161712"/>
              <a:gd name="connsiteY725" fmla="*/ 15769 h 1720659"/>
              <a:gd name="connsiteX726" fmla="*/ 2359142 w 11161712"/>
              <a:gd name="connsiteY726" fmla="*/ 95693 h 1720659"/>
              <a:gd name="connsiteX727" fmla="*/ 4576063 w 11161712"/>
              <a:gd name="connsiteY727" fmla="*/ 1143307 h 1720659"/>
              <a:gd name="connsiteX728" fmla="*/ 5481162 w 11161712"/>
              <a:gd name="connsiteY728" fmla="*/ 1318839 h 1720659"/>
              <a:gd name="connsiteX729" fmla="*/ 5512216 w 11161712"/>
              <a:gd name="connsiteY729" fmla="*/ 1287575 h 1720659"/>
              <a:gd name="connsiteX730" fmla="*/ 5410719 w 11161712"/>
              <a:gd name="connsiteY730" fmla="*/ 1276426 h 1720659"/>
              <a:gd name="connsiteX731" fmla="*/ 4660260 w 11161712"/>
              <a:gd name="connsiteY731" fmla="*/ 1108170 h 1720659"/>
              <a:gd name="connsiteX732" fmla="*/ 3530854 w 11161712"/>
              <a:gd name="connsiteY732" fmla="*/ 633017 h 1720659"/>
              <a:gd name="connsiteX733" fmla="*/ 2455557 w 11161712"/>
              <a:gd name="connsiteY733" fmla="*/ 41387 h 1720659"/>
              <a:gd name="connsiteX734" fmla="*/ 2382838 w 11161712"/>
              <a:gd name="connsiteY734" fmla="*/ 0 h 1720659"/>
              <a:gd name="connsiteX735" fmla="*/ 2387092 w 11161712"/>
              <a:gd name="connsiteY735" fmla="*/ 0 h 1720659"/>
              <a:gd name="connsiteX736" fmla="*/ 2456607 w 11161712"/>
              <a:gd name="connsiteY736" fmla="*/ 39563 h 1720659"/>
              <a:gd name="connsiteX737" fmla="*/ 4660910 w 11161712"/>
              <a:gd name="connsiteY737" fmla="*/ 1106171 h 1720659"/>
              <a:gd name="connsiteX738" fmla="*/ 5513644 w 11161712"/>
              <a:gd name="connsiteY738" fmla="*/ 1286126 h 1720659"/>
              <a:gd name="connsiteX739" fmla="*/ 5906028 w 11161712"/>
              <a:gd name="connsiteY739" fmla="*/ 733996 h 1720659"/>
              <a:gd name="connsiteX740" fmla="*/ 6471213 w 11161712"/>
              <a:gd name="connsiteY740" fmla="*/ 22687 h 1720659"/>
              <a:gd name="connsiteX741" fmla="*/ 6505689 w 11161712"/>
              <a:gd name="connsiteY741" fmla="*/ 0 h 1720659"/>
              <a:gd name="connsiteX742" fmla="*/ 6517654 w 11161712"/>
              <a:gd name="connsiteY742" fmla="*/ 0 h 1720659"/>
              <a:gd name="connsiteX743" fmla="*/ 6475012 w 11161712"/>
              <a:gd name="connsiteY743" fmla="*/ 27706 h 1720659"/>
              <a:gd name="connsiteX744" fmla="*/ 5911402 w 11161712"/>
              <a:gd name="connsiteY744" fmla="*/ 737260 h 1720659"/>
              <a:gd name="connsiteX745" fmla="*/ 5571972 w 11161712"/>
              <a:gd name="connsiteY745" fmla="*/ 1232669 h 1720659"/>
              <a:gd name="connsiteX746" fmla="*/ 5522441 w 11161712"/>
              <a:gd name="connsiteY746" fmla="*/ 1286987 h 1720659"/>
              <a:gd name="connsiteX747" fmla="*/ 5573064 w 11161712"/>
              <a:gd name="connsiteY747" fmla="*/ 1291375 h 1720659"/>
              <a:gd name="connsiteX748" fmla="*/ 5989867 w 11161712"/>
              <a:gd name="connsiteY748" fmla="*/ 750508 h 1720659"/>
              <a:gd name="connsiteX749" fmla="*/ 6433817 w 11161712"/>
              <a:gd name="connsiteY749" fmla="*/ 180479 h 1720659"/>
              <a:gd name="connsiteX750" fmla="*/ 6558537 w 11161712"/>
              <a:gd name="connsiteY750" fmla="*/ 75468 h 1720659"/>
              <a:gd name="connsiteX751" fmla="*/ 6673396 w 11161712"/>
              <a:gd name="connsiteY751" fmla="*/ 0 h 1720659"/>
              <a:gd name="connsiteX752" fmla="*/ 6683335 w 11161712"/>
              <a:gd name="connsiteY752" fmla="*/ 0 h 1720659"/>
              <a:gd name="connsiteX753" fmla="*/ 6562129 w 11161712"/>
              <a:gd name="connsiteY753" fmla="*/ 80273 h 1720659"/>
              <a:gd name="connsiteX754" fmla="*/ 6437913 w 11161712"/>
              <a:gd name="connsiteY754" fmla="*/ 184856 h 1720659"/>
              <a:gd name="connsiteX755" fmla="*/ 5994864 w 11161712"/>
              <a:gd name="connsiteY755" fmla="*/ 753811 h 1720659"/>
              <a:gd name="connsiteX756" fmla="*/ 5642269 w 11161712"/>
              <a:gd name="connsiteY756" fmla="*/ 1229121 h 1720659"/>
              <a:gd name="connsiteX757" fmla="*/ 5580329 w 11161712"/>
              <a:gd name="connsiteY757" fmla="*/ 1291963 h 1720659"/>
              <a:gd name="connsiteX758" fmla="*/ 5630531 w 11161712"/>
              <a:gd name="connsiteY758" fmla="*/ 1295532 h 1720659"/>
              <a:gd name="connsiteX759" fmla="*/ 6075890 w 11161712"/>
              <a:gd name="connsiteY759" fmla="*/ 765655 h 1720659"/>
              <a:gd name="connsiteX760" fmla="*/ 6521605 w 11161712"/>
              <a:gd name="connsiteY760" fmla="*/ 230650 h 1720659"/>
              <a:gd name="connsiteX761" fmla="*/ 6645862 w 11161712"/>
              <a:gd name="connsiteY761" fmla="*/ 128256 h 1720659"/>
              <a:gd name="connsiteX762" fmla="*/ 6785552 w 11161712"/>
              <a:gd name="connsiteY762" fmla="*/ 36612 h 1720659"/>
              <a:gd name="connsiteX763" fmla="*/ 6857825 w 11161712"/>
              <a:gd name="connsiteY763" fmla="*/ 0 h 1720659"/>
              <a:gd name="connsiteX764" fmla="*/ 6869285 w 11161712"/>
              <a:gd name="connsiteY764" fmla="*/ 0 h 1720659"/>
              <a:gd name="connsiteX765" fmla="*/ 6789167 w 11161712"/>
              <a:gd name="connsiteY765" fmla="*/ 40862 h 1720659"/>
              <a:gd name="connsiteX766" fmla="*/ 6649243 w 11161712"/>
              <a:gd name="connsiteY766" fmla="*/ 132841 h 1720659"/>
              <a:gd name="connsiteX767" fmla="*/ 6525447 w 11161712"/>
              <a:gd name="connsiteY767" fmla="*/ 234870 h 1720659"/>
              <a:gd name="connsiteX768" fmla="*/ 6080530 w 11161712"/>
              <a:gd name="connsiteY768" fmla="*/ 768988 h 1720659"/>
              <a:gd name="connsiteX769" fmla="*/ 5713720 w 11161712"/>
              <a:gd name="connsiteY769" fmla="*/ 1225047 h 1720659"/>
              <a:gd name="connsiteX770" fmla="*/ 5637965 w 11161712"/>
              <a:gd name="connsiteY770" fmla="*/ 1296016 h 1720659"/>
              <a:gd name="connsiteX771" fmla="*/ 5688672 w 11161712"/>
              <a:gd name="connsiteY771" fmla="*/ 1298787 h 1720659"/>
              <a:gd name="connsiteX772" fmla="*/ 6165041 w 11161712"/>
              <a:gd name="connsiteY772" fmla="*/ 779395 h 1720659"/>
              <a:gd name="connsiteX773" fmla="*/ 6609390 w 11161712"/>
              <a:gd name="connsiteY773" fmla="*/ 280825 h 1720659"/>
              <a:gd name="connsiteX774" fmla="*/ 6733187 w 11161712"/>
              <a:gd name="connsiteY774" fmla="*/ 181050 h 1720659"/>
              <a:gd name="connsiteX775" fmla="*/ 7020693 w 11161712"/>
              <a:gd name="connsiteY775" fmla="*/ 13078 h 1720659"/>
              <a:gd name="connsiteX776" fmla="*/ 7053372 w 11161712"/>
              <a:gd name="connsiteY776" fmla="*/ 0 h 1720659"/>
              <a:gd name="connsiteX777" fmla="*/ 7065547 w 11161712"/>
              <a:gd name="connsiteY777" fmla="*/ 0 h 1720659"/>
              <a:gd name="connsiteX778" fmla="*/ 7029270 w 11161712"/>
              <a:gd name="connsiteY778" fmla="*/ 14374 h 1720659"/>
              <a:gd name="connsiteX779" fmla="*/ 6736379 w 11161712"/>
              <a:gd name="connsiteY779" fmla="*/ 185400 h 1720659"/>
              <a:gd name="connsiteX780" fmla="*/ 6612960 w 11161712"/>
              <a:gd name="connsiteY780" fmla="*/ 284871 h 1720659"/>
              <a:gd name="connsiteX781" fmla="*/ 6169282 w 11161712"/>
              <a:gd name="connsiteY781" fmla="*/ 782721 h 1720659"/>
              <a:gd name="connsiteX782" fmla="*/ 5786956 w 11161712"/>
              <a:gd name="connsiteY782" fmla="*/ 1220974 h 1720659"/>
              <a:gd name="connsiteX783" fmla="*/ 5696376 w 11161712"/>
              <a:gd name="connsiteY783" fmla="*/ 1299124 h 1720659"/>
              <a:gd name="connsiteX784" fmla="*/ 5745887 w 11161712"/>
              <a:gd name="connsiteY784" fmla="*/ 1301033 h 1720659"/>
              <a:gd name="connsiteX785" fmla="*/ 6257803 w 11161712"/>
              <a:gd name="connsiteY785" fmla="*/ 790916 h 1720659"/>
              <a:gd name="connsiteX786" fmla="*/ 6697177 w 11161712"/>
              <a:gd name="connsiteY786" fmla="*/ 330995 h 1720659"/>
              <a:gd name="connsiteX787" fmla="*/ 6820511 w 11161712"/>
              <a:gd name="connsiteY787" fmla="*/ 233833 h 1720659"/>
              <a:gd name="connsiteX788" fmla="*/ 7107444 w 11161712"/>
              <a:gd name="connsiteY788" fmla="*/ 64610 h 1720659"/>
              <a:gd name="connsiteX789" fmla="*/ 7261125 w 11161712"/>
              <a:gd name="connsiteY789" fmla="*/ 0 h 1720659"/>
              <a:gd name="connsiteX790" fmla="*/ 7275652 w 11161712"/>
              <a:gd name="connsiteY790" fmla="*/ 0 h 1720659"/>
              <a:gd name="connsiteX791" fmla="*/ 7273034 w 11161712"/>
              <a:gd name="connsiteY791" fmla="*/ 837 h 1720659"/>
              <a:gd name="connsiteX792" fmla="*/ 6823494 w 11161712"/>
              <a:gd name="connsiteY792" fmla="*/ 237965 h 1720659"/>
              <a:gd name="connsiteX793" fmla="*/ 6700474 w 11161712"/>
              <a:gd name="connsiteY793" fmla="*/ 334879 h 1720659"/>
              <a:gd name="connsiteX794" fmla="*/ 6261667 w 11161712"/>
              <a:gd name="connsiteY794" fmla="*/ 794232 h 1720659"/>
              <a:gd name="connsiteX795" fmla="*/ 5861872 w 11161712"/>
              <a:gd name="connsiteY795" fmla="*/ 1215703 h 1720659"/>
              <a:gd name="connsiteX796" fmla="*/ 5753970 w 11161712"/>
              <a:gd name="connsiteY796" fmla="*/ 1301286 h 1720659"/>
              <a:gd name="connsiteX797" fmla="*/ 5802787 w 11161712"/>
              <a:gd name="connsiteY797" fmla="*/ 1302377 h 1720659"/>
              <a:gd name="connsiteX798" fmla="*/ 6355774 w 11161712"/>
              <a:gd name="connsiteY798" fmla="*/ 799799 h 1720659"/>
              <a:gd name="connsiteX799" fmla="*/ 6784964 w 11161712"/>
              <a:gd name="connsiteY799" fmla="*/ 381175 h 1720659"/>
              <a:gd name="connsiteX800" fmla="*/ 6907836 w 11161712"/>
              <a:gd name="connsiteY800" fmla="*/ 286622 h 1720659"/>
              <a:gd name="connsiteX801" fmla="*/ 7384568 w 11161712"/>
              <a:gd name="connsiteY801" fmla="*/ 34165 h 1720659"/>
              <a:gd name="connsiteX802" fmla="*/ 7486630 w 11161712"/>
              <a:gd name="connsiteY802" fmla="*/ 0 h 1720659"/>
              <a:gd name="connsiteX803" fmla="*/ 7502084 w 11161712"/>
              <a:gd name="connsiteY803" fmla="*/ 0 h 1720659"/>
              <a:gd name="connsiteX804" fmla="*/ 7391799 w 11161712"/>
              <a:gd name="connsiteY804" fmla="*/ 36567 h 1720659"/>
              <a:gd name="connsiteX805" fmla="*/ 6910629 w 11161712"/>
              <a:gd name="connsiteY805" fmla="*/ 290528 h 1720659"/>
              <a:gd name="connsiteX806" fmla="*/ 6788008 w 11161712"/>
              <a:gd name="connsiteY806" fmla="*/ 384878 h 1720659"/>
              <a:gd name="connsiteX807" fmla="*/ 6359280 w 11161712"/>
              <a:gd name="connsiteY807" fmla="*/ 803079 h 1720659"/>
              <a:gd name="connsiteX808" fmla="*/ 5811417 w 11161712"/>
              <a:gd name="connsiteY808" fmla="*/ 1302483 h 1720659"/>
              <a:gd name="connsiteX809" fmla="*/ 5859373 w 11161712"/>
              <a:gd name="connsiteY809" fmla="*/ 1302756 h 1720659"/>
              <a:gd name="connsiteX810" fmla="*/ 6461092 w 11161712"/>
              <a:gd name="connsiteY810" fmla="*/ 805116 h 1720659"/>
              <a:gd name="connsiteX811" fmla="*/ 6872751 w 11161712"/>
              <a:gd name="connsiteY811" fmla="*/ 431354 h 1720659"/>
              <a:gd name="connsiteX812" fmla="*/ 6995161 w 11161712"/>
              <a:gd name="connsiteY812" fmla="*/ 339408 h 1720659"/>
              <a:gd name="connsiteX813" fmla="*/ 7552895 w 11161712"/>
              <a:gd name="connsiteY813" fmla="*/ 49594 h 1720659"/>
              <a:gd name="connsiteX814" fmla="*/ 7701527 w 11161712"/>
              <a:gd name="connsiteY814" fmla="*/ 0 h 1720659"/>
              <a:gd name="connsiteX815" fmla="*/ 7722343 w 11161712"/>
              <a:gd name="connsiteY815" fmla="*/ 0 h 1720659"/>
              <a:gd name="connsiteX816" fmla="*/ 7647398 w 11161712"/>
              <a:gd name="connsiteY816" fmla="*/ 21863 h 1720659"/>
              <a:gd name="connsiteX817" fmla="*/ 6997744 w 11161712"/>
              <a:gd name="connsiteY817" fmla="*/ 343093 h 1720659"/>
              <a:gd name="connsiteX818" fmla="*/ 6875544 w 11161712"/>
              <a:gd name="connsiteY818" fmla="*/ 434880 h 1720659"/>
              <a:gd name="connsiteX819" fmla="*/ 6464221 w 11161712"/>
              <a:gd name="connsiteY819" fmla="*/ 808341 h 1720659"/>
              <a:gd name="connsiteX820" fmla="*/ 5868359 w 11161712"/>
              <a:gd name="connsiteY820" fmla="*/ 1302735 h 1720659"/>
              <a:gd name="connsiteX821" fmla="*/ 5915622 w 11161712"/>
              <a:gd name="connsiteY821" fmla="*/ 1302231 h 1720659"/>
              <a:gd name="connsiteX822" fmla="*/ 6577077 w 11161712"/>
              <a:gd name="connsiteY822" fmla="*/ 805418 h 1720659"/>
              <a:gd name="connsiteX823" fmla="*/ 6960517 w 11161712"/>
              <a:gd name="connsiteY823" fmla="*/ 481540 h 1720659"/>
              <a:gd name="connsiteX824" fmla="*/ 7082486 w 11161712"/>
              <a:gd name="connsiteY824" fmla="*/ 392203 h 1720659"/>
              <a:gd name="connsiteX825" fmla="*/ 7635787 w 11161712"/>
              <a:gd name="connsiteY825" fmla="*/ 95007 h 1720659"/>
              <a:gd name="connsiteX826" fmla="*/ 7912464 w 11161712"/>
              <a:gd name="connsiteY826" fmla="*/ 0 h 1720659"/>
              <a:gd name="connsiteX827" fmla="*/ 7932856 w 11161712"/>
              <a:gd name="connsiteY827" fmla="*/ 0 h 1720659"/>
              <a:gd name="connsiteX828" fmla="*/ 7848839 w 11161712"/>
              <a:gd name="connsiteY828" fmla="*/ 24524 h 1720659"/>
              <a:gd name="connsiteX829" fmla="*/ 7084879 w 11161712"/>
              <a:gd name="connsiteY829" fmla="*/ 395654 h 1720659"/>
              <a:gd name="connsiteX830" fmla="*/ 6963078 w 11161712"/>
              <a:gd name="connsiteY830" fmla="*/ 484877 h 1720659"/>
              <a:gd name="connsiteX831" fmla="*/ 6579871 w 11161712"/>
              <a:gd name="connsiteY831" fmla="*/ 808557 h 1720659"/>
              <a:gd name="connsiteX832" fmla="*/ 5925092 w 11161712"/>
              <a:gd name="connsiteY832" fmla="*/ 1302042 h 1720659"/>
              <a:gd name="connsiteX833" fmla="*/ 5971495 w 11161712"/>
              <a:gd name="connsiteY833" fmla="*/ 1300782 h 1720659"/>
              <a:gd name="connsiteX834" fmla="*/ 6709271 w 11161712"/>
              <a:gd name="connsiteY834" fmla="*/ 798185 h 1720659"/>
              <a:gd name="connsiteX835" fmla="*/ 7048303 w 11161712"/>
              <a:gd name="connsiteY835" fmla="*/ 531734 h 1720659"/>
              <a:gd name="connsiteX836" fmla="*/ 7169789 w 11161712"/>
              <a:gd name="connsiteY836" fmla="*/ 444998 h 1720659"/>
              <a:gd name="connsiteX837" fmla="*/ 7732707 w 11161712"/>
              <a:gd name="connsiteY837" fmla="*/ 134210 h 1720659"/>
              <a:gd name="connsiteX838" fmla="*/ 8026769 w 11161712"/>
              <a:gd name="connsiteY838" fmla="*/ 21095 h 1720659"/>
              <a:gd name="connsiteX839" fmla="*/ 8099774 w 11161712"/>
              <a:gd name="connsiteY839" fmla="*/ 0 h 1720659"/>
              <a:gd name="connsiteX840" fmla="*/ 8108300 w 11161712"/>
              <a:gd name="connsiteY840" fmla="*/ 0 h 1720659"/>
              <a:gd name="connsiteX841" fmla="*/ 8090280 w 11161712"/>
              <a:gd name="connsiteY841" fmla="*/ 5251 h 1720659"/>
              <a:gd name="connsiteX842" fmla="*/ 7171994 w 11161712"/>
              <a:gd name="connsiteY842" fmla="*/ 448210 h 1720659"/>
              <a:gd name="connsiteX843" fmla="*/ 7050613 w 11161712"/>
              <a:gd name="connsiteY843" fmla="*/ 534863 h 1720659"/>
              <a:gd name="connsiteX844" fmla="*/ 6711749 w 11161712"/>
              <a:gd name="connsiteY844" fmla="*/ 801204 h 1720659"/>
              <a:gd name="connsiteX845" fmla="*/ 6201849 w 11161712"/>
              <a:gd name="connsiteY845" fmla="*/ 1181227 h 1720659"/>
              <a:gd name="connsiteX846" fmla="*/ 5982476 w 11161712"/>
              <a:gd name="connsiteY846" fmla="*/ 1300383 h 1720659"/>
              <a:gd name="connsiteX847" fmla="*/ 6026947 w 11161712"/>
              <a:gd name="connsiteY847" fmla="*/ 1298430 h 1720659"/>
              <a:gd name="connsiteX848" fmla="*/ 6867690 w 11161712"/>
              <a:gd name="connsiteY848" fmla="*/ 778620 h 1720659"/>
              <a:gd name="connsiteX849" fmla="*/ 7136069 w 11161712"/>
              <a:gd name="connsiteY849" fmla="*/ 581919 h 1720659"/>
              <a:gd name="connsiteX850" fmla="*/ 7257114 w 11161712"/>
              <a:gd name="connsiteY850" fmla="*/ 497785 h 1720659"/>
              <a:gd name="connsiteX851" fmla="*/ 7809576 w 11161712"/>
              <a:gd name="connsiteY851" fmla="*/ 177966 h 1720659"/>
              <a:gd name="connsiteX852" fmla="*/ 8100333 w 11161712"/>
              <a:gd name="connsiteY852" fmla="*/ 48824 h 1720659"/>
              <a:gd name="connsiteX853" fmla="*/ 8237159 w 11161712"/>
              <a:gd name="connsiteY853" fmla="*/ 0 h 1720659"/>
              <a:gd name="connsiteX854" fmla="*/ 8244262 w 11161712"/>
              <a:gd name="connsiteY854" fmla="*/ 0 h 1720659"/>
              <a:gd name="connsiteX855" fmla="*/ 8156420 w 11161712"/>
              <a:gd name="connsiteY855" fmla="*/ 29736 h 1720659"/>
              <a:gd name="connsiteX856" fmla="*/ 7259130 w 11161712"/>
              <a:gd name="connsiteY856" fmla="*/ 500773 h 1720659"/>
              <a:gd name="connsiteX857" fmla="*/ 7138147 w 11161712"/>
              <a:gd name="connsiteY857" fmla="*/ 584854 h 1720659"/>
              <a:gd name="connsiteX858" fmla="*/ 6869831 w 11161712"/>
              <a:gd name="connsiteY858" fmla="*/ 781511 h 1720659"/>
              <a:gd name="connsiteX859" fmla="*/ 6309266 w 11161712"/>
              <a:gd name="connsiteY859" fmla="*/ 1165627 h 1720659"/>
              <a:gd name="connsiteX860" fmla="*/ 6039376 w 11161712"/>
              <a:gd name="connsiteY860" fmla="*/ 1297800 h 1720659"/>
              <a:gd name="connsiteX861" fmla="*/ 6084456 w 11161712"/>
              <a:gd name="connsiteY861" fmla="*/ 1295050 h 1720659"/>
              <a:gd name="connsiteX862" fmla="*/ 7072113 w 11161712"/>
              <a:gd name="connsiteY862" fmla="*/ 736453 h 1720659"/>
              <a:gd name="connsiteX863" fmla="*/ 7223834 w 11161712"/>
              <a:gd name="connsiteY863" fmla="*/ 632117 h 1720659"/>
              <a:gd name="connsiteX864" fmla="*/ 7344439 w 11161712"/>
              <a:gd name="connsiteY864" fmla="*/ 550579 h 1720659"/>
              <a:gd name="connsiteX865" fmla="*/ 8179100 w 11161712"/>
              <a:gd name="connsiteY865" fmla="*/ 86558 h 1720659"/>
              <a:gd name="connsiteX866" fmla="*/ 8390660 w 11161712"/>
              <a:gd name="connsiteY866" fmla="*/ 0 h 1720659"/>
              <a:gd name="connsiteX867" fmla="*/ 8399624 w 11161712"/>
              <a:gd name="connsiteY867" fmla="*/ 0 h 1720659"/>
              <a:gd name="connsiteX868" fmla="*/ 8240062 w 11161712"/>
              <a:gd name="connsiteY868" fmla="*/ 62322 h 1720659"/>
              <a:gd name="connsiteX869" fmla="*/ 7346265 w 11161712"/>
              <a:gd name="connsiteY869" fmla="*/ 553331 h 1720659"/>
              <a:gd name="connsiteX870" fmla="*/ 7225682 w 11161712"/>
              <a:gd name="connsiteY870" fmla="*/ 634842 h 1720659"/>
              <a:gd name="connsiteX871" fmla="*/ 7073982 w 11161712"/>
              <a:gd name="connsiteY871" fmla="*/ 739171 h 1720659"/>
              <a:gd name="connsiteX872" fmla="*/ 6439046 w 11161712"/>
              <a:gd name="connsiteY872" fmla="*/ 1142951 h 1720659"/>
              <a:gd name="connsiteX873" fmla="*/ 6096509 w 11161712"/>
              <a:gd name="connsiteY873" fmla="*/ 1294210 h 1720659"/>
              <a:gd name="connsiteX874" fmla="*/ 6136149 w 11161712"/>
              <a:gd name="connsiteY874" fmla="*/ 1291144 h 1720659"/>
              <a:gd name="connsiteX875" fmla="*/ 7311579 w 11161712"/>
              <a:gd name="connsiteY875" fmla="*/ 682318 h 1720659"/>
              <a:gd name="connsiteX876" fmla="*/ 7332722 w 11161712"/>
              <a:gd name="connsiteY876" fmla="*/ 668412 h 1720659"/>
              <a:gd name="connsiteX877" fmla="*/ 7431742 w 11161712"/>
              <a:gd name="connsiteY877" fmla="*/ 603377 h 1720659"/>
              <a:gd name="connsiteX878" fmla="*/ 8267900 w 11161712"/>
              <a:gd name="connsiteY878" fmla="*/ 111627 h 1720659"/>
              <a:gd name="connsiteX879" fmla="*/ 8504252 w 11161712"/>
              <a:gd name="connsiteY879" fmla="*/ 0 h 1720659"/>
              <a:gd name="connsiteX880" fmla="*/ 8516585 w 11161712"/>
              <a:gd name="connsiteY880" fmla="*/ 0 h 1720659"/>
              <a:gd name="connsiteX881" fmla="*/ 8282734 w 11161712"/>
              <a:gd name="connsiteY881" fmla="*/ 107767 h 1720659"/>
              <a:gd name="connsiteX882" fmla="*/ 7433380 w 11161712"/>
              <a:gd name="connsiteY882" fmla="*/ 605888 h 1720659"/>
              <a:gd name="connsiteX883" fmla="*/ 7334361 w 11161712"/>
              <a:gd name="connsiteY883" fmla="*/ 670914 h 1720659"/>
              <a:gd name="connsiteX884" fmla="*/ 7313238 w 11161712"/>
              <a:gd name="connsiteY884" fmla="*/ 684825 h 1720659"/>
              <a:gd name="connsiteX885" fmla="*/ 6585434 w 11161712"/>
              <a:gd name="connsiteY885" fmla="*/ 1118972 h 1720659"/>
              <a:gd name="connsiteX886" fmla="*/ 6154395 w 11161712"/>
              <a:gd name="connsiteY886" fmla="*/ 1289591 h 1720659"/>
              <a:gd name="connsiteX887" fmla="*/ 6189103 w 11161712"/>
              <a:gd name="connsiteY887" fmla="*/ 1286315 h 1720659"/>
              <a:gd name="connsiteX888" fmla="*/ 7399344 w 11161712"/>
              <a:gd name="connsiteY888" fmla="*/ 732518 h 1720659"/>
              <a:gd name="connsiteX889" fmla="*/ 7519066 w 11161712"/>
              <a:gd name="connsiteY889" fmla="*/ 656170 h 1720659"/>
              <a:gd name="connsiteX890" fmla="*/ 7641813 w 11161712"/>
              <a:gd name="connsiteY890" fmla="*/ 577011 h 1720659"/>
              <a:gd name="connsiteX891" fmla="*/ 8384077 w 11161712"/>
              <a:gd name="connsiteY891" fmla="*/ 119264 h 1720659"/>
              <a:gd name="connsiteX892" fmla="*/ 8609170 w 11161712"/>
              <a:gd name="connsiteY892" fmla="*/ 0 h 1720659"/>
              <a:gd name="connsiteX893" fmla="*/ 8615088 w 11161712"/>
              <a:gd name="connsiteY893" fmla="*/ 0 h 1720659"/>
              <a:gd name="connsiteX894" fmla="*/ 8387129 w 11161712"/>
              <a:gd name="connsiteY894" fmla="*/ 120658 h 1720659"/>
              <a:gd name="connsiteX895" fmla="*/ 7643283 w 11161712"/>
              <a:gd name="connsiteY895" fmla="*/ 579277 h 1720659"/>
              <a:gd name="connsiteX896" fmla="*/ 7520516 w 11161712"/>
              <a:gd name="connsiteY896" fmla="*/ 658440 h 1720659"/>
              <a:gd name="connsiteX897" fmla="*/ 7400793 w 11161712"/>
              <a:gd name="connsiteY897" fmla="*/ 734803 h 1720659"/>
              <a:gd name="connsiteX898" fmla="*/ 6657768 w 11161712"/>
              <a:gd name="connsiteY898" fmla="*/ 1135409 h 1720659"/>
              <a:gd name="connsiteX899" fmla="*/ 6212388 w 11161712"/>
              <a:gd name="connsiteY899" fmla="*/ 1283943 h 1720659"/>
              <a:gd name="connsiteX900" fmla="*/ 6239453 w 11161712"/>
              <a:gd name="connsiteY900" fmla="*/ 1280961 h 1720659"/>
              <a:gd name="connsiteX901" fmla="*/ 7487110 w 11161712"/>
              <a:gd name="connsiteY901" fmla="*/ 782721 h 1720659"/>
              <a:gd name="connsiteX902" fmla="*/ 7606370 w 11161712"/>
              <a:gd name="connsiteY902" fmla="*/ 708966 h 1720659"/>
              <a:gd name="connsiteX903" fmla="*/ 8027540 w 11161712"/>
              <a:gd name="connsiteY903" fmla="*/ 430968 h 1720659"/>
              <a:gd name="connsiteX904" fmla="*/ 8694370 w 11161712"/>
              <a:gd name="connsiteY904" fmla="*/ 3789 h 1720659"/>
              <a:gd name="connsiteX905" fmla="*/ 8683459 w 11161712"/>
              <a:gd name="connsiteY905" fmla="*/ 0 h 1720659"/>
              <a:gd name="connsiteX906" fmla="*/ 8706110 w 11161712"/>
              <a:gd name="connsiteY906" fmla="*/ 0 h 1720659"/>
              <a:gd name="connsiteX907" fmla="*/ 8705351 w 11161712"/>
              <a:gd name="connsiteY907" fmla="*/ 431 h 1720659"/>
              <a:gd name="connsiteX908" fmla="*/ 8757570 w 11161712"/>
              <a:gd name="connsiteY908" fmla="*/ 19101 h 1720659"/>
              <a:gd name="connsiteX909" fmla="*/ 8786762 w 11161712"/>
              <a:gd name="connsiteY909" fmla="*/ 0 h 1720659"/>
              <a:gd name="connsiteX910" fmla="*/ 8790785 w 11161712"/>
              <a:gd name="connsiteY910" fmla="*/ 0 h 1720659"/>
              <a:gd name="connsiteX911" fmla="*/ 8760131 w 11161712"/>
              <a:gd name="connsiteY911" fmla="*/ 20027 h 1720659"/>
              <a:gd name="connsiteX912" fmla="*/ 9235010 w 11161712"/>
              <a:gd name="connsiteY912" fmla="*/ 207224 h 1720659"/>
              <a:gd name="connsiteX913" fmla="*/ 10666891 w 11161712"/>
              <a:gd name="connsiteY913" fmla="*/ 972012 h 1720659"/>
              <a:gd name="connsiteX914" fmla="*/ 10974606 w 11161712"/>
              <a:gd name="connsiteY914" fmla="*/ 1176918 h 1720659"/>
              <a:gd name="connsiteX915" fmla="*/ 11161712 w 11161712"/>
              <a:gd name="connsiteY915" fmla="*/ 1309357 h 1720659"/>
              <a:gd name="connsiteX916" fmla="*/ 11161712 w 11161712"/>
              <a:gd name="connsiteY916" fmla="*/ 1316758 h 1720659"/>
              <a:gd name="connsiteX917" fmla="*/ 11089471 w 11161712"/>
              <a:gd name="connsiteY917" fmla="*/ 1264624 h 1720659"/>
              <a:gd name="connsiteX918" fmla="*/ 9232575 w 11161712"/>
              <a:gd name="connsiteY918" fmla="*/ 213034 h 1720659"/>
              <a:gd name="connsiteX919" fmla="*/ 8753055 w 11161712"/>
              <a:gd name="connsiteY919" fmla="*/ 24682 h 1720659"/>
              <a:gd name="connsiteX920" fmla="*/ 8279079 w 11161712"/>
              <a:gd name="connsiteY920" fmla="*/ 358911 h 1720659"/>
              <a:gd name="connsiteX921" fmla="*/ 7575904 w 11161712"/>
              <a:gd name="connsiteY921" fmla="*/ 834755 h 1720659"/>
              <a:gd name="connsiteX922" fmla="*/ 6873632 w 11161712"/>
              <a:gd name="connsiteY922" fmla="*/ 1146332 h 1720659"/>
              <a:gd name="connsiteX923" fmla="*/ 6811576 w 11161712"/>
              <a:gd name="connsiteY923" fmla="*/ 1162898 h 1720659"/>
              <a:gd name="connsiteX924" fmla="*/ 6938360 w 11161712"/>
              <a:gd name="connsiteY924" fmla="*/ 1123134 h 1720659"/>
              <a:gd name="connsiteX925" fmla="*/ 7574855 w 11161712"/>
              <a:gd name="connsiteY925" fmla="*/ 832930 h 1720659"/>
              <a:gd name="connsiteX926" fmla="*/ 8277861 w 11161712"/>
              <a:gd name="connsiteY926" fmla="*/ 357215 h 1720659"/>
              <a:gd name="connsiteX927" fmla="*/ 8750494 w 11161712"/>
              <a:gd name="connsiteY927" fmla="*/ 23756 h 1720659"/>
              <a:gd name="connsiteX928" fmla="*/ 8697540 w 11161712"/>
              <a:gd name="connsiteY928" fmla="*/ 4904 h 1720659"/>
              <a:gd name="connsiteX929" fmla="*/ 8028884 w 11161712"/>
              <a:gd name="connsiteY929" fmla="*/ 432956 h 1720659"/>
              <a:gd name="connsiteX930" fmla="*/ 7607651 w 11161712"/>
              <a:gd name="connsiteY930" fmla="*/ 710992 h 1720659"/>
              <a:gd name="connsiteX931" fmla="*/ 7488349 w 11161712"/>
              <a:gd name="connsiteY931" fmla="*/ 784776 h 1720659"/>
              <a:gd name="connsiteX932" fmla="*/ 6276512 w 11161712"/>
              <a:gd name="connsiteY932" fmla="*/ 1276489 h 1720659"/>
              <a:gd name="connsiteX933" fmla="*/ 6303984 w 11161712"/>
              <a:gd name="connsiteY933" fmla="*/ 1272312 h 1720659"/>
              <a:gd name="connsiteX934" fmla="*/ 6256019 w 11161712"/>
              <a:gd name="connsiteY934" fmla="*/ 1280373 h 1720659"/>
              <a:gd name="connsiteX935" fmla="*/ 6151729 w 11161712"/>
              <a:gd name="connsiteY935" fmla="*/ 1297842 h 1720659"/>
              <a:gd name="connsiteX936" fmla="*/ 6049077 w 11161712"/>
              <a:gd name="connsiteY936" fmla="*/ 1317958 h 1720659"/>
              <a:gd name="connsiteX937" fmla="*/ 5945627 w 11161712"/>
              <a:gd name="connsiteY937" fmla="*/ 1340550 h 1720659"/>
              <a:gd name="connsiteX938" fmla="*/ 5847468 w 11161712"/>
              <a:gd name="connsiteY938" fmla="*/ 1364003 h 1720659"/>
              <a:gd name="connsiteX939" fmla="*/ 5751934 w 11161712"/>
              <a:gd name="connsiteY939" fmla="*/ 1388485 h 1720659"/>
              <a:gd name="connsiteX940" fmla="*/ 5657827 w 11161712"/>
              <a:gd name="connsiteY940" fmla="*/ 1413932 h 1720659"/>
              <a:gd name="connsiteX941" fmla="*/ 5567206 w 11161712"/>
              <a:gd name="connsiteY941" fmla="*/ 1439611 h 1720659"/>
              <a:gd name="connsiteX942" fmla="*/ 5477908 w 11161712"/>
              <a:gd name="connsiteY942" fmla="*/ 1465878 h 1720659"/>
              <a:gd name="connsiteX943" fmla="*/ 5406309 w 11161712"/>
              <a:gd name="connsiteY943" fmla="*/ 1488029 h 1720659"/>
              <a:gd name="connsiteX944" fmla="*/ 5390436 w 11161712"/>
              <a:gd name="connsiteY944" fmla="*/ 1492396 h 1720659"/>
              <a:gd name="connsiteX945" fmla="*/ 5339919 w 11161712"/>
              <a:gd name="connsiteY945" fmla="*/ 1508816 h 1720659"/>
              <a:gd name="connsiteX946" fmla="*/ 5302272 w 11161712"/>
              <a:gd name="connsiteY946" fmla="*/ 1519798 h 1720659"/>
              <a:gd name="connsiteX947" fmla="*/ 5273527 w 11161712"/>
              <a:gd name="connsiteY947" fmla="*/ 1529582 h 1720659"/>
              <a:gd name="connsiteX948" fmla="*/ 5214506 w 11161712"/>
              <a:gd name="connsiteY948" fmla="*/ 1547723 h 1720659"/>
              <a:gd name="connsiteX949" fmla="*/ 5207136 w 11161712"/>
              <a:gd name="connsiteY949" fmla="*/ 1550368 h 1720659"/>
              <a:gd name="connsiteX950" fmla="*/ 5128882 w 11161712"/>
              <a:gd name="connsiteY950" fmla="*/ 1575438 h 1720659"/>
              <a:gd name="connsiteX951" fmla="*/ 5042018 w 11161712"/>
              <a:gd name="connsiteY951" fmla="*/ 1604162 h 1720659"/>
              <a:gd name="connsiteX952" fmla="*/ 4368678 w 11161712"/>
              <a:gd name="connsiteY952" fmla="*/ 1720091 h 17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Lst>
            <a:rect l="l" t="t" r="r" b="b"/>
            <a:pathLst>
              <a:path w="11161712" h="1720659">
                <a:moveTo>
                  <a:pt x="11161712" y="26688"/>
                </a:moveTo>
                <a:lnTo>
                  <a:pt x="11109137" y="0"/>
                </a:lnTo>
                <a:lnTo>
                  <a:pt x="11115892" y="0"/>
                </a:lnTo>
                <a:lnTo>
                  <a:pt x="11161712" y="23232"/>
                </a:lnTo>
                <a:close/>
                <a:moveTo>
                  <a:pt x="11161712" y="132138"/>
                </a:moveTo>
                <a:lnTo>
                  <a:pt x="10978896" y="31468"/>
                </a:lnTo>
                <a:lnTo>
                  <a:pt x="10911703" y="0"/>
                </a:lnTo>
                <a:lnTo>
                  <a:pt x="10921267" y="0"/>
                </a:lnTo>
                <a:lnTo>
                  <a:pt x="11161712" y="126568"/>
                </a:lnTo>
                <a:close/>
                <a:moveTo>
                  <a:pt x="11161712" y="235220"/>
                </a:moveTo>
                <a:lnTo>
                  <a:pt x="10874818" y="78620"/>
                </a:lnTo>
                <a:cubicBezTo>
                  <a:pt x="10825513" y="53804"/>
                  <a:pt x="10775874" y="29953"/>
                  <a:pt x="10725903" y="7221"/>
                </a:cubicBezTo>
                <a:lnTo>
                  <a:pt x="10709059" y="0"/>
                </a:lnTo>
                <a:lnTo>
                  <a:pt x="10719534" y="0"/>
                </a:lnTo>
                <a:lnTo>
                  <a:pt x="10872574" y="73079"/>
                </a:lnTo>
                <a:lnTo>
                  <a:pt x="11161712" y="230734"/>
                </a:lnTo>
                <a:close/>
                <a:moveTo>
                  <a:pt x="11161712" y="349211"/>
                </a:moveTo>
                <a:lnTo>
                  <a:pt x="11129211" y="329228"/>
                </a:lnTo>
                <a:cubicBezTo>
                  <a:pt x="10931686" y="213958"/>
                  <a:pt x="10732354" y="111110"/>
                  <a:pt x="10529656" y="26805"/>
                </a:cubicBezTo>
                <a:lnTo>
                  <a:pt x="10461056" y="0"/>
                </a:lnTo>
                <a:lnTo>
                  <a:pt x="10470368" y="0"/>
                </a:lnTo>
                <a:lnTo>
                  <a:pt x="10529128" y="22763"/>
                </a:lnTo>
                <a:cubicBezTo>
                  <a:pt x="10638359" y="67970"/>
                  <a:pt x="10749582" y="119725"/>
                  <a:pt x="10863168" y="178141"/>
                </a:cubicBezTo>
                <a:lnTo>
                  <a:pt x="11161712" y="343408"/>
                </a:lnTo>
                <a:close/>
                <a:moveTo>
                  <a:pt x="11161712" y="445746"/>
                </a:moveTo>
                <a:lnTo>
                  <a:pt x="11154687" y="441205"/>
                </a:lnTo>
                <a:cubicBezTo>
                  <a:pt x="10906470" y="288092"/>
                  <a:pt x="10648710" y="149561"/>
                  <a:pt x="10381294" y="43411"/>
                </a:cubicBezTo>
                <a:lnTo>
                  <a:pt x="10263704" y="0"/>
                </a:lnTo>
                <a:lnTo>
                  <a:pt x="10274854" y="0"/>
                </a:lnTo>
                <a:lnTo>
                  <a:pt x="10365980" y="33276"/>
                </a:lnTo>
                <a:cubicBezTo>
                  <a:pt x="10519572" y="93404"/>
                  <a:pt x="10676645" y="166971"/>
                  <a:pt x="10842151" y="256174"/>
                </a:cubicBezTo>
                <a:cubicBezTo>
                  <a:pt x="10946624" y="312484"/>
                  <a:pt x="11049865" y="372649"/>
                  <a:pt x="11151450" y="435179"/>
                </a:cubicBezTo>
                <a:lnTo>
                  <a:pt x="11161712" y="441801"/>
                </a:lnTo>
                <a:close/>
                <a:moveTo>
                  <a:pt x="11161712" y="552681"/>
                </a:moveTo>
                <a:lnTo>
                  <a:pt x="11160475" y="551866"/>
                </a:lnTo>
                <a:cubicBezTo>
                  <a:pt x="10808394" y="329544"/>
                  <a:pt x="10429950" y="128975"/>
                  <a:pt x="10032061" y="3091"/>
                </a:cubicBezTo>
                <a:lnTo>
                  <a:pt x="10021279" y="0"/>
                </a:lnTo>
                <a:lnTo>
                  <a:pt x="10034898" y="0"/>
                </a:lnTo>
                <a:lnTo>
                  <a:pt x="10145710" y="36114"/>
                </a:lnTo>
                <a:cubicBezTo>
                  <a:pt x="10362972" y="112835"/>
                  <a:pt x="10586894" y="215398"/>
                  <a:pt x="10820544" y="344882"/>
                </a:cubicBezTo>
                <a:cubicBezTo>
                  <a:pt x="10920991" y="400548"/>
                  <a:pt x="11019623" y="458972"/>
                  <a:pt x="11117486" y="519992"/>
                </a:cubicBezTo>
                <a:lnTo>
                  <a:pt x="11161712" y="548838"/>
                </a:lnTo>
                <a:close/>
                <a:moveTo>
                  <a:pt x="11161712" y="662474"/>
                </a:moveTo>
                <a:lnTo>
                  <a:pt x="11062969" y="597486"/>
                </a:lnTo>
                <a:cubicBezTo>
                  <a:pt x="10651261" y="338172"/>
                  <a:pt x="10239455" y="129714"/>
                  <a:pt x="9803001" y="7836"/>
                </a:cubicBezTo>
                <a:lnTo>
                  <a:pt x="9771928" y="0"/>
                </a:lnTo>
                <a:lnTo>
                  <a:pt x="9789858" y="0"/>
                </a:lnTo>
                <a:lnTo>
                  <a:pt x="9790231" y="94"/>
                </a:lnTo>
                <a:cubicBezTo>
                  <a:pt x="10112238" y="89281"/>
                  <a:pt x="10444973" y="232534"/>
                  <a:pt x="10798897" y="433836"/>
                </a:cubicBezTo>
                <a:cubicBezTo>
                  <a:pt x="10903365" y="493255"/>
                  <a:pt x="11006077" y="555513"/>
                  <a:pt x="11107562" y="620062"/>
                </a:cubicBezTo>
                <a:lnTo>
                  <a:pt x="11161712" y="656000"/>
                </a:lnTo>
                <a:close/>
                <a:moveTo>
                  <a:pt x="11161712" y="770292"/>
                </a:moveTo>
                <a:lnTo>
                  <a:pt x="11068223" y="707603"/>
                </a:lnTo>
                <a:cubicBezTo>
                  <a:pt x="10599592" y="405890"/>
                  <a:pt x="10118727" y="157723"/>
                  <a:pt x="9603892" y="21172"/>
                </a:cubicBezTo>
                <a:lnTo>
                  <a:pt x="9515263" y="0"/>
                </a:lnTo>
                <a:lnTo>
                  <a:pt x="9536577" y="0"/>
                </a:lnTo>
                <a:lnTo>
                  <a:pt x="9593422" y="13495"/>
                </a:lnTo>
                <a:cubicBezTo>
                  <a:pt x="9971512" y="112635"/>
                  <a:pt x="10360494" y="280195"/>
                  <a:pt x="10777208" y="523038"/>
                </a:cubicBezTo>
                <a:cubicBezTo>
                  <a:pt x="10886096" y="586493"/>
                  <a:pt x="10994215" y="653584"/>
                  <a:pt x="11100808" y="722786"/>
                </a:cubicBezTo>
                <a:lnTo>
                  <a:pt x="11161712" y="763927"/>
                </a:lnTo>
                <a:close/>
                <a:moveTo>
                  <a:pt x="11161712" y="878534"/>
                </a:moveTo>
                <a:lnTo>
                  <a:pt x="11075889" y="819953"/>
                </a:lnTo>
                <a:cubicBezTo>
                  <a:pt x="10549714" y="474061"/>
                  <a:pt x="9992199" y="179629"/>
                  <a:pt x="9391330" y="26511"/>
                </a:cubicBezTo>
                <a:lnTo>
                  <a:pt x="9278604" y="0"/>
                </a:lnTo>
                <a:lnTo>
                  <a:pt x="9300967" y="0"/>
                </a:lnTo>
                <a:lnTo>
                  <a:pt x="9392590" y="21569"/>
                </a:lnTo>
                <a:cubicBezTo>
                  <a:pt x="9829361" y="132864"/>
                  <a:pt x="10275138" y="326147"/>
                  <a:pt x="10755393" y="612455"/>
                </a:cubicBezTo>
                <a:cubicBezTo>
                  <a:pt x="10863767" y="677062"/>
                  <a:pt x="10971197" y="744810"/>
                  <a:pt x="11077437" y="814702"/>
                </a:cubicBezTo>
                <a:lnTo>
                  <a:pt x="11161712" y="872269"/>
                </a:lnTo>
                <a:close/>
                <a:moveTo>
                  <a:pt x="11161712" y="987197"/>
                </a:moveTo>
                <a:lnTo>
                  <a:pt x="11086482" y="934965"/>
                </a:lnTo>
                <a:cubicBezTo>
                  <a:pt x="10555593" y="578972"/>
                  <a:pt x="9975559" y="258286"/>
                  <a:pt x="9351647" y="73151"/>
                </a:cubicBezTo>
                <a:cubicBezTo>
                  <a:pt x="9268542" y="48490"/>
                  <a:pt x="9187043" y="25752"/>
                  <a:pt x="9107136" y="4935"/>
                </a:cubicBezTo>
                <a:lnTo>
                  <a:pt x="9086680" y="0"/>
                </a:lnTo>
                <a:lnTo>
                  <a:pt x="9109920" y="0"/>
                </a:lnTo>
                <a:lnTo>
                  <a:pt x="9110674" y="183"/>
                </a:lnTo>
                <a:cubicBezTo>
                  <a:pt x="9189658" y="20841"/>
                  <a:pt x="9270452" y="43427"/>
                  <a:pt x="9353179" y="67975"/>
                </a:cubicBezTo>
                <a:cubicBezTo>
                  <a:pt x="9798117" y="200006"/>
                  <a:pt x="10249627" y="407422"/>
                  <a:pt x="10733493" y="702085"/>
                </a:cubicBezTo>
                <a:cubicBezTo>
                  <a:pt x="10847205" y="771335"/>
                  <a:pt x="10959749" y="843663"/>
                  <a:pt x="11070331" y="917618"/>
                </a:cubicBezTo>
                <a:lnTo>
                  <a:pt x="11161712" y="980952"/>
                </a:lnTo>
                <a:close/>
                <a:moveTo>
                  <a:pt x="11161712" y="1097405"/>
                </a:moveTo>
                <a:lnTo>
                  <a:pt x="11047087" y="1017287"/>
                </a:lnTo>
                <a:cubicBezTo>
                  <a:pt x="10506577" y="651899"/>
                  <a:pt x="9931033" y="329155"/>
                  <a:pt x="9311962" y="119786"/>
                </a:cubicBezTo>
                <a:cubicBezTo>
                  <a:pt x="9237656" y="94654"/>
                  <a:pt x="9160205" y="69325"/>
                  <a:pt x="9080234" y="44549"/>
                </a:cubicBezTo>
                <a:lnTo>
                  <a:pt x="8927317" y="0"/>
                </a:lnTo>
                <a:lnTo>
                  <a:pt x="8947211" y="0"/>
                </a:lnTo>
                <a:lnTo>
                  <a:pt x="9068565" y="35134"/>
                </a:lnTo>
                <a:cubicBezTo>
                  <a:pt x="9147434" y="59343"/>
                  <a:pt x="9228984" y="85704"/>
                  <a:pt x="9313789" y="114386"/>
                </a:cubicBezTo>
                <a:cubicBezTo>
                  <a:pt x="9767379" y="267788"/>
                  <a:pt x="10224557" y="489407"/>
                  <a:pt x="10711425" y="791905"/>
                </a:cubicBezTo>
                <a:cubicBezTo>
                  <a:pt x="10831273" y="866363"/>
                  <a:pt x="10949559" y="943743"/>
                  <a:pt x="11064921" y="1022101"/>
                </a:cubicBezTo>
                <a:lnTo>
                  <a:pt x="11161712" y="1090114"/>
                </a:lnTo>
                <a:close/>
                <a:moveTo>
                  <a:pt x="11161712" y="1206890"/>
                </a:moveTo>
                <a:lnTo>
                  <a:pt x="11064876" y="1138100"/>
                </a:lnTo>
                <a:cubicBezTo>
                  <a:pt x="10521475" y="763754"/>
                  <a:pt x="9921388" y="412579"/>
                  <a:pt x="9272279" y="166416"/>
                </a:cubicBezTo>
                <a:cubicBezTo>
                  <a:pt x="9204082" y="140555"/>
                  <a:pt x="9129104" y="112735"/>
                  <a:pt x="9048766" y="84299"/>
                </a:cubicBezTo>
                <a:lnTo>
                  <a:pt x="8797594" y="0"/>
                </a:lnTo>
                <a:lnTo>
                  <a:pt x="8817361" y="0"/>
                </a:lnTo>
                <a:lnTo>
                  <a:pt x="9026357" y="70008"/>
                </a:lnTo>
                <a:cubicBezTo>
                  <a:pt x="9104990" y="97630"/>
                  <a:pt x="9187212" y="127740"/>
                  <a:pt x="9274401" y="160802"/>
                </a:cubicBezTo>
                <a:cubicBezTo>
                  <a:pt x="9737311" y="336355"/>
                  <a:pt x="10200097" y="572226"/>
                  <a:pt x="10689232" y="881888"/>
                </a:cubicBezTo>
                <a:cubicBezTo>
                  <a:pt x="10785989" y="943144"/>
                  <a:pt x="10884267" y="1007608"/>
                  <a:pt x="10985012" y="1075962"/>
                </a:cubicBezTo>
                <a:lnTo>
                  <a:pt x="11161712" y="1199657"/>
                </a:lnTo>
                <a:close/>
                <a:moveTo>
                  <a:pt x="6604887" y="1218072"/>
                </a:moveTo>
                <a:lnTo>
                  <a:pt x="6811576" y="1162898"/>
                </a:lnTo>
                <a:lnTo>
                  <a:pt x="6775194" y="1174308"/>
                </a:lnTo>
                <a:cubicBezTo>
                  <a:pt x="6720544" y="1189941"/>
                  <a:pt x="6665636" y="1204147"/>
                  <a:pt x="6610475" y="1216927"/>
                </a:cubicBezTo>
                <a:close/>
                <a:moveTo>
                  <a:pt x="6505290" y="1238479"/>
                </a:moveTo>
                <a:lnTo>
                  <a:pt x="6604887" y="1218072"/>
                </a:lnTo>
                <a:lnTo>
                  <a:pt x="6567794" y="1227974"/>
                </a:lnTo>
                <a:close/>
                <a:moveTo>
                  <a:pt x="6303984" y="1272312"/>
                </a:moveTo>
                <a:lnTo>
                  <a:pt x="6505290" y="1238479"/>
                </a:lnTo>
                <a:lnTo>
                  <a:pt x="6444237" y="1250988"/>
                </a:lnTo>
                <a:close/>
                <a:moveTo>
                  <a:pt x="6187424" y="1289864"/>
                </a:moveTo>
                <a:cubicBezTo>
                  <a:pt x="6197796" y="1288184"/>
                  <a:pt x="6208169" y="1286441"/>
                  <a:pt x="6218540" y="1284656"/>
                </a:cubicBezTo>
                <a:cubicBezTo>
                  <a:pt x="6213060" y="1285244"/>
                  <a:pt x="6207580" y="1285812"/>
                  <a:pt x="6202120" y="1286379"/>
                </a:cubicBezTo>
                <a:cubicBezTo>
                  <a:pt x="6197208" y="1287554"/>
                  <a:pt x="6192315" y="1288730"/>
                  <a:pt x="6187424" y="1289864"/>
                </a:cubicBezTo>
                <a:close/>
                <a:moveTo>
                  <a:pt x="6116433" y="1300446"/>
                </a:moveTo>
                <a:cubicBezTo>
                  <a:pt x="6125315" y="1299228"/>
                  <a:pt x="6134175" y="1297968"/>
                  <a:pt x="6143058" y="1296688"/>
                </a:cubicBezTo>
                <a:cubicBezTo>
                  <a:pt x="6155005" y="1294105"/>
                  <a:pt x="6166909" y="1291439"/>
                  <a:pt x="6178773" y="1288709"/>
                </a:cubicBezTo>
                <a:cubicBezTo>
                  <a:pt x="6169261" y="1289632"/>
                  <a:pt x="6159729" y="1290515"/>
                  <a:pt x="6150196" y="1291334"/>
                </a:cubicBezTo>
                <a:cubicBezTo>
                  <a:pt x="6149399" y="1291417"/>
                  <a:pt x="6148580" y="1291480"/>
                  <a:pt x="6147761" y="1291543"/>
                </a:cubicBezTo>
                <a:cubicBezTo>
                  <a:pt x="6137326" y="1294589"/>
                  <a:pt x="6126869" y="1297548"/>
                  <a:pt x="6116433" y="1300446"/>
                </a:cubicBezTo>
                <a:close/>
                <a:moveTo>
                  <a:pt x="6090797" y="1307353"/>
                </a:moveTo>
                <a:cubicBezTo>
                  <a:pt x="6096215" y="1306304"/>
                  <a:pt x="6101631" y="1305233"/>
                  <a:pt x="6107049" y="1304141"/>
                </a:cubicBezTo>
                <a:cubicBezTo>
                  <a:pt x="6104340" y="1304499"/>
                  <a:pt x="6101631" y="1304855"/>
                  <a:pt x="6098922" y="1305191"/>
                </a:cubicBezTo>
                <a:cubicBezTo>
                  <a:pt x="6096215" y="1305926"/>
                  <a:pt x="6093506" y="1306640"/>
                  <a:pt x="6090797" y="1307353"/>
                </a:cubicBezTo>
                <a:close/>
                <a:moveTo>
                  <a:pt x="6055187" y="1308151"/>
                </a:moveTo>
                <a:cubicBezTo>
                  <a:pt x="6066777" y="1306829"/>
                  <a:pt x="6078367" y="1305401"/>
                  <a:pt x="6089936" y="1303931"/>
                </a:cubicBezTo>
                <a:cubicBezTo>
                  <a:pt x="6103185" y="1300404"/>
                  <a:pt x="6116393" y="1296793"/>
                  <a:pt x="6129515" y="1293055"/>
                </a:cubicBezTo>
                <a:cubicBezTo>
                  <a:pt x="6116896" y="1294084"/>
                  <a:pt x="6104256" y="1295050"/>
                  <a:pt x="6091595" y="1295932"/>
                </a:cubicBezTo>
                <a:cubicBezTo>
                  <a:pt x="6079459" y="1300131"/>
                  <a:pt x="6067323" y="1304204"/>
                  <a:pt x="6055187" y="1308151"/>
                </a:cubicBezTo>
                <a:close/>
                <a:moveTo>
                  <a:pt x="5997614" y="1314199"/>
                </a:moveTo>
                <a:cubicBezTo>
                  <a:pt x="6011514" y="1312876"/>
                  <a:pt x="6025393" y="1311448"/>
                  <a:pt x="6039272" y="1309936"/>
                </a:cubicBezTo>
                <a:cubicBezTo>
                  <a:pt x="6052773" y="1305653"/>
                  <a:pt x="6066210" y="1301244"/>
                  <a:pt x="6079565" y="1296729"/>
                </a:cubicBezTo>
                <a:cubicBezTo>
                  <a:pt x="6064909" y="1297695"/>
                  <a:pt x="6050253" y="1298578"/>
                  <a:pt x="6035555" y="1299354"/>
                </a:cubicBezTo>
                <a:cubicBezTo>
                  <a:pt x="6022915" y="1304456"/>
                  <a:pt x="6010254" y="1309390"/>
                  <a:pt x="5997614" y="1314199"/>
                </a:cubicBezTo>
                <a:close/>
                <a:moveTo>
                  <a:pt x="5941029" y="1319028"/>
                </a:moveTo>
                <a:cubicBezTo>
                  <a:pt x="5954803" y="1317999"/>
                  <a:pt x="5968555" y="1316866"/>
                  <a:pt x="5982308" y="1315627"/>
                </a:cubicBezTo>
                <a:cubicBezTo>
                  <a:pt x="5995976" y="1310546"/>
                  <a:pt x="6009561" y="1305339"/>
                  <a:pt x="6023041" y="1299963"/>
                </a:cubicBezTo>
                <a:cubicBezTo>
                  <a:pt x="6008511" y="1300677"/>
                  <a:pt x="5993940" y="1301306"/>
                  <a:pt x="5979368" y="1301832"/>
                </a:cubicBezTo>
                <a:cubicBezTo>
                  <a:pt x="5966602" y="1307752"/>
                  <a:pt x="5953815" y="1313485"/>
                  <a:pt x="5941029" y="1319028"/>
                </a:cubicBezTo>
                <a:close/>
                <a:moveTo>
                  <a:pt x="6015104" y="1320791"/>
                </a:moveTo>
                <a:cubicBezTo>
                  <a:pt x="6023271" y="1319469"/>
                  <a:pt x="6031419" y="1318125"/>
                  <a:pt x="6039544" y="1316719"/>
                </a:cubicBezTo>
                <a:cubicBezTo>
                  <a:pt x="6050588" y="1314051"/>
                  <a:pt x="6061591" y="1311343"/>
                  <a:pt x="6072530" y="1308509"/>
                </a:cubicBezTo>
                <a:cubicBezTo>
                  <a:pt x="6062998" y="1309663"/>
                  <a:pt x="6053465" y="1310776"/>
                  <a:pt x="6043912" y="1311826"/>
                </a:cubicBezTo>
                <a:cubicBezTo>
                  <a:pt x="6034316" y="1314912"/>
                  <a:pt x="6024700" y="1317873"/>
                  <a:pt x="6015104" y="1320791"/>
                </a:cubicBezTo>
                <a:close/>
                <a:moveTo>
                  <a:pt x="5539427" y="1322450"/>
                </a:moveTo>
                <a:cubicBezTo>
                  <a:pt x="5550304" y="1312708"/>
                  <a:pt x="5561013" y="1302840"/>
                  <a:pt x="5571552" y="1292824"/>
                </a:cubicBezTo>
                <a:cubicBezTo>
                  <a:pt x="5554734" y="1291480"/>
                  <a:pt x="5537915" y="1289990"/>
                  <a:pt x="5521077" y="1288415"/>
                </a:cubicBezTo>
                <a:cubicBezTo>
                  <a:pt x="5510914" y="1299019"/>
                  <a:pt x="5500710" y="1309369"/>
                  <a:pt x="5490442" y="1319490"/>
                </a:cubicBezTo>
                <a:cubicBezTo>
                  <a:pt x="5506799" y="1320582"/>
                  <a:pt x="5523134" y="1321569"/>
                  <a:pt x="5539427" y="1322450"/>
                </a:cubicBezTo>
                <a:close/>
                <a:moveTo>
                  <a:pt x="5884611" y="1322640"/>
                </a:moveTo>
                <a:cubicBezTo>
                  <a:pt x="5899162" y="1321842"/>
                  <a:pt x="5913691" y="1320938"/>
                  <a:pt x="5928179" y="1319952"/>
                </a:cubicBezTo>
                <a:cubicBezTo>
                  <a:pt x="5941659" y="1314199"/>
                  <a:pt x="5955033" y="1308277"/>
                  <a:pt x="5968304" y="1302231"/>
                </a:cubicBezTo>
                <a:cubicBezTo>
                  <a:pt x="5953039" y="1302735"/>
                  <a:pt x="5937753" y="1303113"/>
                  <a:pt x="5922447" y="1303428"/>
                </a:cubicBezTo>
                <a:cubicBezTo>
                  <a:pt x="5909954" y="1309957"/>
                  <a:pt x="5897335" y="1316361"/>
                  <a:pt x="5884611" y="1322640"/>
                </a:cubicBezTo>
                <a:close/>
                <a:moveTo>
                  <a:pt x="5595635" y="1324970"/>
                </a:moveTo>
                <a:cubicBezTo>
                  <a:pt x="5606889" y="1315774"/>
                  <a:pt x="5618017" y="1306410"/>
                  <a:pt x="5628957" y="1296897"/>
                </a:cubicBezTo>
                <a:cubicBezTo>
                  <a:pt x="5612265" y="1295848"/>
                  <a:pt x="5595572" y="1294651"/>
                  <a:pt x="5578859" y="1293370"/>
                </a:cubicBezTo>
                <a:cubicBezTo>
                  <a:pt x="5568340" y="1303428"/>
                  <a:pt x="5557799" y="1313274"/>
                  <a:pt x="5547196" y="1322870"/>
                </a:cubicBezTo>
                <a:cubicBezTo>
                  <a:pt x="5563364" y="1323689"/>
                  <a:pt x="5579510" y="1324382"/>
                  <a:pt x="5595635" y="1324970"/>
                </a:cubicBezTo>
                <a:close/>
                <a:moveTo>
                  <a:pt x="5829117" y="1325138"/>
                </a:moveTo>
                <a:cubicBezTo>
                  <a:pt x="5844067" y="1324592"/>
                  <a:pt x="5858995" y="1323962"/>
                  <a:pt x="5873882" y="1323207"/>
                </a:cubicBezTo>
                <a:cubicBezTo>
                  <a:pt x="5887046" y="1316823"/>
                  <a:pt x="5900064" y="1310294"/>
                  <a:pt x="5912977" y="1303616"/>
                </a:cubicBezTo>
                <a:cubicBezTo>
                  <a:pt x="5897377" y="1303868"/>
                  <a:pt x="5881756" y="1304015"/>
                  <a:pt x="5866113" y="1304057"/>
                </a:cubicBezTo>
                <a:cubicBezTo>
                  <a:pt x="5853914" y="1311238"/>
                  <a:pt x="5841567" y="1318251"/>
                  <a:pt x="5829117" y="1325138"/>
                </a:cubicBezTo>
                <a:close/>
                <a:moveTo>
                  <a:pt x="5652514" y="1326586"/>
                </a:moveTo>
                <a:cubicBezTo>
                  <a:pt x="5664168" y="1317915"/>
                  <a:pt x="5675674" y="1309096"/>
                  <a:pt x="5687013" y="1300110"/>
                </a:cubicBezTo>
                <a:cubicBezTo>
                  <a:pt x="5680546" y="1299817"/>
                  <a:pt x="5674100" y="1299522"/>
                  <a:pt x="5667633" y="1299165"/>
                </a:cubicBezTo>
                <a:cubicBezTo>
                  <a:pt x="5657218" y="1298619"/>
                  <a:pt x="5646804" y="1298032"/>
                  <a:pt x="5636389" y="1297381"/>
                </a:cubicBezTo>
                <a:cubicBezTo>
                  <a:pt x="5625513" y="1306913"/>
                  <a:pt x="5614596" y="1316214"/>
                  <a:pt x="5603656" y="1325264"/>
                </a:cubicBezTo>
                <a:cubicBezTo>
                  <a:pt x="5619970" y="1325810"/>
                  <a:pt x="5636263" y="1326272"/>
                  <a:pt x="5652514" y="1326586"/>
                </a:cubicBezTo>
                <a:close/>
                <a:moveTo>
                  <a:pt x="5773435" y="1326650"/>
                </a:moveTo>
                <a:cubicBezTo>
                  <a:pt x="5788698" y="1326377"/>
                  <a:pt x="5803921" y="1325978"/>
                  <a:pt x="5819102" y="1325494"/>
                </a:cubicBezTo>
                <a:cubicBezTo>
                  <a:pt x="5831889" y="1318504"/>
                  <a:pt x="5844529" y="1311365"/>
                  <a:pt x="5857063" y="1304100"/>
                </a:cubicBezTo>
                <a:cubicBezTo>
                  <a:pt x="5841190" y="1304100"/>
                  <a:pt x="5825316" y="1304015"/>
                  <a:pt x="5809401" y="1303806"/>
                </a:cubicBezTo>
                <a:cubicBezTo>
                  <a:pt x="5797537" y="1311553"/>
                  <a:pt x="5785569" y="1319174"/>
                  <a:pt x="5773435" y="1326650"/>
                </a:cubicBezTo>
                <a:close/>
                <a:moveTo>
                  <a:pt x="5708408" y="1327175"/>
                </a:moveTo>
                <a:cubicBezTo>
                  <a:pt x="5720439" y="1319048"/>
                  <a:pt x="5732343" y="1310776"/>
                  <a:pt x="5744060" y="1302357"/>
                </a:cubicBezTo>
                <a:cubicBezTo>
                  <a:pt x="5727619" y="1301832"/>
                  <a:pt x="5711158" y="1301223"/>
                  <a:pt x="5694676" y="1300487"/>
                </a:cubicBezTo>
                <a:cubicBezTo>
                  <a:pt x="5683443" y="1309454"/>
                  <a:pt x="5672168" y="1318209"/>
                  <a:pt x="5660851" y="1326712"/>
                </a:cubicBezTo>
                <a:cubicBezTo>
                  <a:pt x="5676745" y="1326985"/>
                  <a:pt x="5692597" y="1327132"/>
                  <a:pt x="5708408" y="1327175"/>
                </a:cubicBezTo>
                <a:close/>
                <a:moveTo>
                  <a:pt x="5717269" y="1327196"/>
                </a:moveTo>
                <a:cubicBezTo>
                  <a:pt x="5732868" y="1327175"/>
                  <a:pt x="5748406" y="1327049"/>
                  <a:pt x="5763943" y="1326818"/>
                </a:cubicBezTo>
                <a:cubicBezTo>
                  <a:pt x="5776353" y="1319259"/>
                  <a:pt x="5788635" y="1311532"/>
                  <a:pt x="5800750" y="1303680"/>
                </a:cubicBezTo>
                <a:cubicBezTo>
                  <a:pt x="5784584" y="1303428"/>
                  <a:pt x="5768374" y="1303070"/>
                  <a:pt x="5752165" y="1302609"/>
                </a:cubicBezTo>
                <a:cubicBezTo>
                  <a:pt x="5740553" y="1311028"/>
                  <a:pt x="5728943" y="1319217"/>
                  <a:pt x="5717269" y="1327196"/>
                </a:cubicBezTo>
                <a:close/>
                <a:moveTo>
                  <a:pt x="5991714" y="1327742"/>
                </a:moveTo>
                <a:cubicBezTo>
                  <a:pt x="5993856" y="1327279"/>
                  <a:pt x="5995997" y="1326776"/>
                  <a:pt x="5998139" y="1326313"/>
                </a:cubicBezTo>
                <a:cubicBezTo>
                  <a:pt x="5997068" y="1326482"/>
                  <a:pt x="5995976" y="1326650"/>
                  <a:pt x="5994905" y="1326818"/>
                </a:cubicBezTo>
                <a:cubicBezTo>
                  <a:pt x="5993835" y="1327132"/>
                  <a:pt x="5992785" y="1327426"/>
                  <a:pt x="5991714" y="1327742"/>
                </a:cubicBezTo>
                <a:close/>
                <a:moveTo>
                  <a:pt x="5955012" y="1329779"/>
                </a:moveTo>
                <a:cubicBezTo>
                  <a:pt x="5967065" y="1328141"/>
                  <a:pt x="5979074" y="1326377"/>
                  <a:pt x="5991063" y="1324550"/>
                </a:cubicBezTo>
                <a:cubicBezTo>
                  <a:pt x="6003262" y="1321023"/>
                  <a:pt x="6015377" y="1317369"/>
                  <a:pt x="6027429" y="1313611"/>
                </a:cubicBezTo>
                <a:cubicBezTo>
                  <a:pt x="6014663" y="1314976"/>
                  <a:pt x="6001877" y="1316235"/>
                  <a:pt x="5989090" y="1317412"/>
                </a:cubicBezTo>
                <a:cubicBezTo>
                  <a:pt x="5977730" y="1321652"/>
                  <a:pt x="5966372" y="1325789"/>
                  <a:pt x="5955012" y="1329779"/>
                </a:cubicBezTo>
                <a:close/>
                <a:moveTo>
                  <a:pt x="5898510" y="1336854"/>
                </a:moveTo>
                <a:cubicBezTo>
                  <a:pt x="5910836" y="1335468"/>
                  <a:pt x="5923098" y="1333936"/>
                  <a:pt x="5935338" y="1332360"/>
                </a:cubicBezTo>
                <a:cubicBezTo>
                  <a:pt x="5948231" y="1327951"/>
                  <a:pt x="5961039" y="1323437"/>
                  <a:pt x="5973763" y="1318775"/>
                </a:cubicBezTo>
                <a:cubicBezTo>
                  <a:pt x="5961731" y="1319825"/>
                  <a:pt x="5949700" y="1320812"/>
                  <a:pt x="5937647" y="1321715"/>
                </a:cubicBezTo>
                <a:cubicBezTo>
                  <a:pt x="5936535" y="1321778"/>
                  <a:pt x="5935401" y="1321863"/>
                  <a:pt x="5934289" y="1321925"/>
                </a:cubicBezTo>
                <a:cubicBezTo>
                  <a:pt x="5922362" y="1327070"/>
                  <a:pt x="5910458" y="1332025"/>
                  <a:pt x="5898510" y="1336854"/>
                </a:cubicBezTo>
                <a:close/>
                <a:moveTo>
                  <a:pt x="5842870" y="1342502"/>
                </a:moveTo>
                <a:cubicBezTo>
                  <a:pt x="5852234" y="1341641"/>
                  <a:pt x="5861598" y="1340760"/>
                  <a:pt x="5870942" y="1339815"/>
                </a:cubicBezTo>
                <a:cubicBezTo>
                  <a:pt x="5874974" y="1339416"/>
                  <a:pt x="5879004" y="1338953"/>
                  <a:pt x="5883036" y="1338512"/>
                </a:cubicBezTo>
                <a:cubicBezTo>
                  <a:pt x="5895970" y="1333411"/>
                  <a:pt x="5908799" y="1328183"/>
                  <a:pt x="5921523" y="1322807"/>
                </a:cubicBezTo>
                <a:cubicBezTo>
                  <a:pt x="5907435" y="1323732"/>
                  <a:pt x="5893325" y="1324571"/>
                  <a:pt x="5879173" y="1325306"/>
                </a:cubicBezTo>
                <a:cubicBezTo>
                  <a:pt x="5867184" y="1331164"/>
                  <a:pt x="5855068" y="1336895"/>
                  <a:pt x="5842870" y="1342502"/>
                </a:cubicBezTo>
                <a:close/>
                <a:moveTo>
                  <a:pt x="5916841" y="1342754"/>
                </a:moveTo>
                <a:cubicBezTo>
                  <a:pt x="5925807" y="1341116"/>
                  <a:pt x="5934729" y="1339437"/>
                  <a:pt x="5943632" y="1337694"/>
                </a:cubicBezTo>
                <a:cubicBezTo>
                  <a:pt x="5952660" y="1335301"/>
                  <a:pt x="5961626" y="1332885"/>
                  <a:pt x="5970570" y="1330387"/>
                </a:cubicBezTo>
                <a:cubicBezTo>
                  <a:pt x="5961080" y="1331752"/>
                  <a:pt x="5951569" y="1333032"/>
                  <a:pt x="5942079" y="1334271"/>
                </a:cubicBezTo>
                <a:cubicBezTo>
                  <a:pt x="5933659" y="1337168"/>
                  <a:pt x="5925261" y="1340004"/>
                  <a:pt x="5916841" y="1342754"/>
                </a:cubicBezTo>
                <a:close/>
                <a:moveTo>
                  <a:pt x="5788300" y="1346932"/>
                </a:moveTo>
                <a:cubicBezTo>
                  <a:pt x="5802262" y="1345945"/>
                  <a:pt x="5816205" y="1344853"/>
                  <a:pt x="5830083" y="1343657"/>
                </a:cubicBezTo>
                <a:cubicBezTo>
                  <a:pt x="5842953" y="1337861"/>
                  <a:pt x="5855698" y="1331940"/>
                  <a:pt x="5868317" y="1325873"/>
                </a:cubicBezTo>
                <a:cubicBezTo>
                  <a:pt x="5853725" y="1326586"/>
                  <a:pt x="5839111" y="1327196"/>
                  <a:pt x="5824456" y="1327699"/>
                </a:cubicBezTo>
                <a:cubicBezTo>
                  <a:pt x="5812530" y="1334250"/>
                  <a:pt x="5800478" y="1340655"/>
                  <a:pt x="5788300" y="1346932"/>
                </a:cubicBezTo>
                <a:close/>
                <a:moveTo>
                  <a:pt x="5893724" y="1350187"/>
                </a:moveTo>
                <a:cubicBezTo>
                  <a:pt x="5894753" y="1349955"/>
                  <a:pt x="5895781" y="1349704"/>
                  <a:pt x="5896809" y="1349473"/>
                </a:cubicBezTo>
                <a:cubicBezTo>
                  <a:pt x="5896243" y="1349557"/>
                  <a:pt x="5895676" y="1349662"/>
                  <a:pt x="5895109" y="1349746"/>
                </a:cubicBezTo>
                <a:cubicBezTo>
                  <a:pt x="5894648" y="1349893"/>
                  <a:pt x="5894185" y="1350040"/>
                  <a:pt x="5893724" y="1350187"/>
                </a:cubicBezTo>
                <a:close/>
                <a:moveTo>
                  <a:pt x="5733730" y="1350292"/>
                </a:moveTo>
                <a:cubicBezTo>
                  <a:pt x="5748133" y="1349535"/>
                  <a:pt x="5762494" y="1348696"/>
                  <a:pt x="5776815" y="1347730"/>
                </a:cubicBezTo>
                <a:cubicBezTo>
                  <a:pt x="5789496" y="1341305"/>
                  <a:pt x="5802031" y="1334755"/>
                  <a:pt x="5814419" y="1328035"/>
                </a:cubicBezTo>
                <a:cubicBezTo>
                  <a:pt x="5799449" y="1328518"/>
                  <a:pt x="5784437" y="1328875"/>
                  <a:pt x="5769382" y="1329127"/>
                </a:cubicBezTo>
                <a:cubicBezTo>
                  <a:pt x="5757644" y="1336329"/>
                  <a:pt x="5745761" y="1343384"/>
                  <a:pt x="5733730" y="1350292"/>
                </a:cubicBezTo>
                <a:close/>
                <a:moveTo>
                  <a:pt x="5678886" y="1352581"/>
                </a:moveTo>
                <a:cubicBezTo>
                  <a:pt x="5693689" y="1352098"/>
                  <a:pt x="5708428" y="1351510"/>
                  <a:pt x="5723126" y="1350817"/>
                </a:cubicBezTo>
                <a:cubicBezTo>
                  <a:pt x="5735536" y="1343782"/>
                  <a:pt x="5747797" y="1336602"/>
                  <a:pt x="5759912" y="1329274"/>
                </a:cubicBezTo>
                <a:cubicBezTo>
                  <a:pt x="5744563" y="1329484"/>
                  <a:pt x="5729173" y="1329589"/>
                  <a:pt x="5713741" y="1329589"/>
                </a:cubicBezTo>
                <a:cubicBezTo>
                  <a:pt x="5702172" y="1337462"/>
                  <a:pt x="5690560" y="1345126"/>
                  <a:pt x="5678886" y="1352581"/>
                </a:cubicBezTo>
                <a:close/>
                <a:moveTo>
                  <a:pt x="5857735" y="1352749"/>
                </a:moveTo>
                <a:cubicBezTo>
                  <a:pt x="5867939" y="1351173"/>
                  <a:pt x="5878102" y="1349515"/>
                  <a:pt x="5888243" y="1347794"/>
                </a:cubicBezTo>
                <a:cubicBezTo>
                  <a:pt x="5899665" y="1344224"/>
                  <a:pt x="5911025" y="1340550"/>
                  <a:pt x="5922320" y="1336771"/>
                </a:cubicBezTo>
                <a:cubicBezTo>
                  <a:pt x="5911318" y="1338114"/>
                  <a:pt x="5900295" y="1339373"/>
                  <a:pt x="5889271" y="1340570"/>
                </a:cubicBezTo>
                <a:cubicBezTo>
                  <a:pt x="5878774" y="1344749"/>
                  <a:pt x="5868255" y="1348801"/>
                  <a:pt x="5857735" y="1352749"/>
                </a:cubicBezTo>
                <a:close/>
                <a:moveTo>
                  <a:pt x="5503986" y="1353148"/>
                </a:moveTo>
                <a:cubicBezTo>
                  <a:pt x="5515135" y="1343825"/>
                  <a:pt x="5526094" y="1334335"/>
                  <a:pt x="5536887" y="1324718"/>
                </a:cubicBezTo>
                <a:cubicBezTo>
                  <a:pt x="5520678" y="1323836"/>
                  <a:pt x="5504427" y="1322828"/>
                  <a:pt x="5488154" y="1321715"/>
                </a:cubicBezTo>
                <a:cubicBezTo>
                  <a:pt x="5477740" y="1331920"/>
                  <a:pt x="5467262" y="1341851"/>
                  <a:pt x="5456722" y="1351572"/>
                </a:cubicBezTo>
                <a:cubicBezTo>
                  <a:pt x="5472511" y="1352203"/>
                  <a:pt x="5488280" y="1352749"/>
                  <a:pt x="5503986" y="1353148"/>
                </a:cubicBezTo>
                <a:close/>
                <a:moveTo>
                  <a:pt x="5623518" y="1353861"/>
                </a:moveTo>
                <a:cubicBezTo>
                  <a:pt x="5638720" y="1353651"/>
                  <a:pt x="5653879" y="1353336"/>
                  <a:pt x="5668997" y="1352895"/>
                </a:cubicBezTo>
                <a:cubicBezTo>
                  <a:pt x="5681113" y="1345273"/>
                  <a:pt x="5693059" y="1337484"/>
                  <a:pt x="5704881" y="1329547"/>
                </a:cubicBezTo>
                <a:cubicBezTo>
                  <a:pt x="5689197" y="1329506"/>
                  <a:pt x="5673490" y="1329337"/>
                  <a:pt x="5657764" y="1329064"/>
                </a:cubicBezTo>
                <a:cubicBezTo>
                  <a:pt x="5646405" y="1337568"/>
                  <a:pt x="5634983" y="1345798"/>
                  <a:pt x="5623518" y="1353861"/>
                </a:cubicBezTo>
                <a:close/>
                <a:moveTo>
                  <a:pt x="5558891" y="1354050"/>
                </a:moveTo>
                <a:cubicBezTo>
                  <a:pt x="5570377" y="1345295"/>
                  <a:pt x="5581672" y="1336350"/>
                  <a:pt x="5592801" y="1327279"/>
                </a:cubicBezTo>
                <a:cubicBezTo>
                  <a:pt x="5576780" y="1326691"/>
                  <a:pt x="5560739" y="1325957"/>
                  <a:pt x="5544656" y="1325117"/>
                </a:cubicBezTo>
                <a:cubicBezTo>
                  <a:pt x="5533905" y="1334775"/>
                  <a:pt x="5523113" y="1344161"/>
                  <a:pt x="5512258" y="1353336"/>
                </a:cubicBezTo>
                <a:cubicBezTo>
                  <a:pt x="5527837" y="1353693"/>
                  <a:pt x="5543395" y="1353924"/>
                  <a:pt x="5558891" y="1354050"/>
                </a:cubicBezTo>
                <a:close/>
                <a:moveTo>
                  <a:pt x="5567479" y="1354114"/>
                </a:moveTo>
                <a:cubicBezTo>
                  <a:pt x="5583183" y="1354197"/>
                  <a:pt x="5598848" y="1354134"/>
                  <a:pt x="5614491" y="1353966"/>
                </a:cubicBezTo>
                <a:cubicBezTo>
                  <a:pt x="5626289" y="1345778"/>
                  <a:pt x="5637901" y="1337400"/>
                  <a:pt x="5649387" y="1328896"/>
                </a:cubicBezTo>
                <a:cubicBezTo>
                  <a:pt x="5633240" y="1328581"/>
                  <a:pt x="5617073" y="1328120"/>
                  <a:pt x="5600864" y="1327552"/>
                </a:cubicBezTo>
                <a:cubicBezTo>
                  <a:pt x="5589777" y="1336644"/>
                  <a:pt x="5578649" y="1345484"/>
                  <a:pt x="5567479" y="1354114"/>
                </a:cubicBezTo>
                <a:close/>
                <a:moveTo>
                  <a:pt x="5801716" y="1360664"/>
                </a:moveTo>
                <a:cubicBezTo>
                  <a:pt x="5802619" y="1360538"/>
                  <a:pt x="5803501" y="1360433"/>
                  <a:pt x="5804403" y="1360328"/>
                </a:cubicBezTo>
                <a:cubicBezTo>
                  <a:pt x="5815448" y="1358901"/>
                  <a:pt x="5826450" y="1357367"/>
                  <a:pt x="5837410" y="1355772"/>
                </a:cubicBezTo>
                <a:cubicBezTo>
                  <a:pt x="5849484" y="1351384"/>
                  <a:pt x="5861472" y="1346890"/>
                  <a:pt x="5873378" y="1342272"/>
                </a:cubicBezTo>
                <a:cubicBezTo>
                  <a:pt x="5872664" y="1342355"/>
                  <a:pt x="5871928" y="1342439"/>
                  <a:pt x="5871215" y="1342502"/>
                </a:cubicBezTo>
                <a:cubicBezTo>
                  <a:pt x="5859309" y="1343720"/>
                  <a:pt x="5847363" y="1344812"/>
                  <a:pt x="5835396" y="1345883"/>
                </a:cubicBezTo>
                <a:cubicBezTo>
                  <a:pt x="5824266" y="1350921"/>
                  <a:pt x="5813034" y="1355835"/>
                  <a:pt x="5801716" y="1360664"/>
                </a:cubicBezTo>
                <a:close/>
                <a:moveTo>
                  <a:pt x="5820971" y="1366040"/>
                </a:moveTo>
                <a:cubicBezTo>
                  <a:pt x="5827186" y="1364800"/>
                  <a:pt x="5833400" y="1363561"/>
                  <a:pt x="5839594" y="1362260"/>
                </a:cubicBezTo>
                <a:cubicBezTo>
                  <a:pt x="5848665" y="1359698"/>
                  <a:pt x="5857713" y="1357094"/>
                  <a:pt x="5866700" y="1354407"/>
                </a:cubicBezTo>
                <a:cubicBezTo>
                  <a:pt x="5859100" y="1355582"/>
                  <a:pt x="5851499" y="1356759"/>
                  <a:pt x="5843877" y="1357872"/>
                </a:cubicBezTo>
                <a:cubicBezTo>
                  <a:pt x="5836256" y="1360643"/>
                  <a:pt x="5828613" y="1363373"/>
                  <a:pt x="5820971" y="1366040"/>
                </a:cubicBezTo>
                <a:close/>
                <a:moveTo>
                  <a:pt x="5748049" y="1366963"/>
                </a:moveTo>
                <a:cubicBezTo>
                  <a:pt x="5760857" y="1365598"/>
                  <a:pt x="5773603" y="1364150"/>
                  <a:pt x="5786305" y="1362595"/>
                </a:cubicBezTo>
                <a:cubicBezTo>
                  <a:pt x="5798546" y="1357514"/>
                  <a:pt x="5810682" y="1352308"/>
                  <a:pt x="5822713" y="1346975"/>
                </a:cubicBezTo>
                <a:cubicBezTo>
                  <a:pt x="5809254" y="1348108"/>
                  <a:pt x="5795754" y="1349138"/>
                  <a:pt x="5782232" y="1350061"/>
                </a:cubicBezTo>
                <a:cubicBezTo>
                  <a:pt x="5770957" y="1355814"/>
                  <a:pt x="5759556" y="1361441"/>
                  <a:pt x="5748049" y="1366963"/>
                </a:cubicBezTo>
                <a:close/>
                <a:moveTo>
                  <a:pt x="5694550" y="1372065"/>
                </a:moveTo>
                <a:cubicBezTo>
                  <a:pt x="5707946" y="1370931"/>
                  <a:pt x="5721299" y="1369672"/>
                  <a:pt x="5734591" y="1368349"/>
                </a:cubicBezTo>
                <a:cubicBezTo>
                  <a:pt x="5746747" y="1362638"/>
                  <a:pt x="5758779" y="1356801"/>
                  <a:pt x="5770684" y="1350817"/>
                </a:cubicBezTo>
                <a:cubicBezTo>
                  <a:pt x="5756700" y="1351719"/>
                  <a:pt x="5742675" y="1352538"/>
                  <a:pt x="5728606" y="1353252"/>
                </a:cubicBezTo>
                <a:cubicBezTo>
                  <a:pt x="5717374" y="1359635"/>
                  <a:pt x="5706035" y="1365914"/>
                  <a:pt x="5694550" y="1372065"/>
                </a:cubicBezTo>
                <a:close/>
                <a:moveTo>
                  <a:pt x="5640842" y="1376076"/>
                </a:moveTo>
                <a:cubicBezTo>
                  <a:pt x="5654720" y="1375194"/>
                  <a:pt x="5668535" y="1374186"/>
                  <a:pt x="5682288" y="1373094"/>
                </a:cubicBezTo>
                <a:cubicBezTo>
                  <a:pt x="5694299" y="1366774"/>
                  <a:pt x="5706161" y="1360328"/>
                  <a:pt x="5717898" y="1353735"/>
                </a:cubicBezTo>
                <a:cubicBezTo>
                  <a:pt x="5703452" y="1354407"/>
                  <a:pt x="5688986" y="1354995"/>
                  <a:pt x="5674456" y="1355436"/>
                </a:cubicBezTo>
                <a:cubicBezTo>
                  <a:pt x="5663307" y="1362512"/>
                  <a:pt x="5652094" y="1369378"/>
                  <a:pt x="5640842" y="1376076"/>
                </a:cubicBezTo>
                <a:close/>
                <a:moveTo>
                  <a:pt x="5762138" y="1376894"/>
                </a:moveTo>
                <a:cubicBezTo>
                  <a:pt x="5771986" y="1375214"/>
                  <a:pt x="5781770" y="1373472"/>
                  <a:pt x="5791533" y="1371688"/>
                </a:cubicBezTo>
                <a:cubicBezTo>
                  <a:pt x="5802241" y="1368139"/>
                  <a:pt x="5812866" y="1364506"/>
                  <a:pt x="5823427" y="1360790"/>
                </a:cubicBezTo>
                <a:cubicBezTo>
                  <a:pt x="5817212" y="1361629"/>
                  <a:pt x="5810997" y="1362491"/>
                  <a:pt x="5804782" y="1363288"/>
                </a:cubicBezTo>
                <a:cubicBezTo>
                  <a:pt x="5800436" y="1363856"/>
                  <a:pt x="5796047" y="1364380"/>
                  <a:pt x="5791680" y="1364905"/>
                </a:cubicBezTo>
                <a:cubicBezTo>
                  <a:pt x="5781917" y="1369000"/>
                  <a:pt x="5772048" y="1372968"/>
                  <a:pt x="5762138" y="1376894"/>
                </a:cubicBezTo>
                <a:close/>
                <a:moveTo>
                  <a:pt x="5586480" y="1379057"/>
                </a:moveTo>
                <a:cubicBezTo>
                  <a:pt x="5600885" y="1378407"/>
                  <a:pt x="5615246" y="1377650"/>
                  <a:pt x="5629544" y="1376790"/>
                </a:cubicBezTo>
                <a:cubicBezTo>
                  <a:pt x="5641345" y="1369903"/>
                  <a:pt x="5652977" y="1362868"/>
                  <a:pt x="5664484" y="1355709"/>
                </a:cubicBezTo>
                <a:cubicBezTo>
                  <a:pt x="5649553" y="1356108"/>
                  <a:pt x="5634605" y="1356444"/>
                  <a:pt x="5619591" y="1356633"/>
                </a:cubicBezTo>
                <a:cubicBezTo>
                  <a:pt x="5608611" y="1364297"/>
                  <a:pt x="5597567" y="1371771"/>
                  <a:pt x="5586480" y="1379057"/>
                </a:cubicBezTo>
                <a:close/>
                <a:moveTo>
                  <a:pt x="5531575" y="1380926"/>
                </a:moveTo>
                <a:cubicBezTo>
                  <a:pt x="5546566" y="1380548"/>
                  <a:pt x="5561516" y="1380065"/>
                  <a:pt x="5576381" y="1379456"/>
                </a:cubicBezTo>
                <a:cubicBezTo>
                  <a:pt x="5587929" y="1372023"/>
                  <a:pt x="5599289" y="1364423"/>
                  <a:pt x="5610522" y="1356695"/>
                </a:cubicBezTo>
                <a:cubicBezTo>
                  <a:pt x="5595068" y="1356843"/>
                  <a:pt x="5579551" y="1356885"/>
                  <a:pt x="5563993" y="1356801"/>
                </a:cubicBezTo>
                <a:cubicBezTo>
                  <a:pt x="5553264" y="1365031"/>
                  <a:pt x="5542450" y="1373073"/>
                  <a:pt x="5531575" y="1380926"/>
                </a:cubicBezTo>
                <a:close/>
                <a:moveTo>
                  <a:pt x="5477488" y="1381724"/>
                </a:moveTo>
                <a:cubicBezTo>
                  <a:pt x="5492395" y="1381660"/>
                  <a:pt x="5507260" y="1381472"/>
                  <a:pt x="5522042" y="1381157"/>
                </a:cubicBezTo>
                <a:cubicBezTo>
                  <a:pt x="5533317" y="1373136"/>
                  <a:pt x="5544425" y="1365010"/>
                  <a:pt x="5555363" y="1356717"/>
                </a:cubicBezTo>
                <a:cubicBezTo>
                  <a:pt x="5539995" y="1356570"/>
                  <a:pt x="5524604" y="1356318"/>
                  <a:pt x="5509130" y="1355961"/>
                </a:cubicBezTo>
                <a:cubicBezTo>
                  <a:pt x="5498653" y="1364758"/>
                  <a:pt x="5488112" y="1373367"/>
                  <a:pt x="5477488" y="1381724"/>
                </a:cubicBezTo>
                <a:close/>
                <a:moveTo>
                  <a:pt x="5468438" y="1381766"/>
                </a:moveTo>
                <a:cubicBezTo>
                  <a:pt x="5479399" y="1373241"/>
                  <a:pt x="5490191" y="1364570"/>
                  <a:pt x="5500814" y="1355751"/>
                </a:cubicBezTo>
                <a:cubicBezTo>
                  <a:pt x="5485235" y="1355331"/>
                  <a:pt x="5469593" y="1354785"/>
                  <a:pt x="5453929" y="1354134"/>
                </a:cubicBezTo>
                <a:cubicBezTo>
                  <a:pt x="5443725" y="1363478"/>
                  <a:pt x="5433437" y="1372611"/>
                  <a:pt x="5423086" y="1381534"/>
                </a:cubicBezTo>
                <a:cubicBezTo>
                  <a:pt x="5438266" y="1381724"/>
                  <a:pt x="5453383" y="1381807"/>
                  <a:pt x="5468438" y="1381766"/>
                </a:cubicBezTo>
                <a:close/>
                <a:moveTo>
                  <a:pt x="5708471" y="1385209"/>
                </a:moveTo>
                <a:cubicBezTo>
                  <a:pt x="5718297" y="1383803"/>
                  <a:pt x="5728103" y="1382353"/>
                  <a:pt x="5737846" y="1380842"/>
                </a:cubicBezTo>
                <a:cubicBezTo>
                  <a:pt x="5739273" y="1380611"/>
                  <a:pt x="5740658" y="1380380"/>
                  <a:pt x="5742086" y="1380149"/>
                </a:cubicBezTo>
                <a:cubicBezTo>
                  <a:pt x="5753445" y="1375824"/>
                  <a:pt x="5764700" y="1371393"/>
                  <a:pt x="5775869" y="1366858"/>
                </a:cubicBezTo>
                <a:cubicBezTo>
                  <a:pt x="5763943" y="1368265"/>
                  <a:pt x="5751954" y="1369566"/>
                  <a:pt x="5739924" y="1370805"/>
                </a:cubicBezTo>
                <a:cubicBezTo>
                  <a:pt x="5729530" y="1375719"/>
                  <a:pt x="5719053" y="1380506"/>
                  <a:pt x="5708471" y="1385209"/>
                </a:cubicBezTo>
                <a:close/>
                <a:moveTo>
                  <a:pt x="5727262" y="1390185"/>
                </a:moveTo>
                <a:cubicBezTo>
                  <a:pt x="5733499" y="1388841"/>
                  <a:pt x="5739713" y="1387476"/>
                  <a:pt x="5745887" y="1386070"/>
                </a:cubicBezTo>
                <a:cubicBezTo>
                  <a:pt x="5753487" y="1383803"/>
                  <a:pt x="5761068" y="1381493"/>
                  <a:pt x="5768604" y="1379120"/>
                </a:cubicBezTo>
                <a:cubicBezTo>
                  <a:pt x="5761529" y="1380316"/>
                  <a:pt x="5754453" y="1381493"/>
                  <a:pt x="5747357" y="1382626"/>
                </a:cubicBezTo>
                <a:cubicBezTo>
                  <a:pt x="5740700" y="1385188"/>
                  <a:pt x="5734003" y="1387708"/>
                  <a:pt x="5727262" y="1390185"/>
                </a:cubicBezTo>
                <a:close/>
                <a:moveTo>
                  <a:pt x="5655496" y="1392180"/>
                </a:moveTo>
                <a:cubicBezTo>
                  <a:pt x="5667716" y="1390710"/>
                  <a:pt x="5679874" y="1389157"/>
                  <a:pt x="5691989" y="1387519"/>
                </a:cubicBezTo>
                <a:cubicBezTo>
                  <a:pt x="5703578" y="1382500"/>
                  <a:pt x="5715064" y="1377377"/>
                  <a:pt x="5726423" y="1372128"/>
                </a:cubicBezTo>
                <a:cubicBezTo>
                  <a:pt x="5713573" y="1373388"/>
                  <a:pt x="5700702" y="1374564"/>
                  <a:pt x="5687789" y="1375634"/>
                </a:cubicBezTo>
                <a:cubicBezTo>
                  <a:pt x="5677124" y="1381261"/>
                  <a:pt x="5666372" y="1386783"/>
                  <a:pt x="5655496" y="1392180"/>
                </a:cubicBezTo>
                <a:close/>
                <a:moveTo>
                  <a:pt x="5602795" y="1397912"/>
                </a:moveTo>
                <a:cubicBezTo>
                  <a:pt x="5615645" y="1396652"/>
                  <a:pt x="5628452" y="1395309"/>
                  <a:pt x="5641198" y="1393860"/>
                </a:cubicBezTo>
                <a:cubicBezTo>
                  <a:pt x="5652787" y="1388233"/>
                  <a:pt x="5664273" y="1382479"/>
                  <a:pt x="5675611" y="1376600"/>
                </a:cubicBezTo>
                <a:cubicBezTo>
                  <a:pt x="5662193" y="1377629"/>
                  <a:pt x="5648715" y="1378575"/>
                  <a:pt x="5635192" y="1379414"/>
                </a:cubicBezTo>
                <a:cubicBezTo>
                  <a:pt x="5624442" y="1385755"/>
                  <a:pt x="5613649" y="1391907"/>
                  <a:pt x="5602795" y="1397912"/>
                </a:cubicBezTo>
                <a:close/>
                <a:moveTo>
                  <a:pt x="5670404" y="1401503"/>
                </a:moveTo>
                <a:cubicBezTo>
                  <a:pt x="5670698" y="1401439"/>
                  <a:pt x="5670992" y="1401398"/>
                  <a:pt x="5671286" y="1401356"/>
                </a:cubicBezTo>
                <a:cubicBezTo>
                  <a:pt x="5680125" y="1399739"/>
                  <a:pt x="5688902" y="1398037"/>
                  <a:pt x="5697657" y="1396316"/>
                </a:cubicBezTo>
                <a:cubicBezTo>
                  <a:pt x="5707526" y="1392894"/>
                  <a:pt x="5717310" y="1389366"/>
                  <a:pt x="5727053" y="1385776"/>
                </a:cubicBezTo>
                <a:cubicBezTo>
                  <a:pt x="5717226" y="1387267"/>
                  <a:pt x="5707379" y="1388694"/>
                  <a:pt x="5697490" y="1390059"/>
                </a:cubicBezTo>
                <a:cubicBezTo>
                  <a:pt x="5688545" y="1393965"/>
                  <a:pt x="5679495" y="1397765"/>
                  <a:pt x="5670404" y="1401503"/>
                </a:cubicBezTo>
                <a:close/>
                <a:moveTo>
                  <a:pt x="5549316" y="1402531"/>
                </a:moveTo>
                <a:cubicBezTo>
                  <a:pt x="5562901" y="1401503"/>
                  <a:pt x="5576424" y="1400368"/>
                  <a:pt x="5589883" y="1399129"/>
                </a:cubicBezTo>
                <a:cubicBezTo>
                  <a:pt x="5601346" y="1392936"/>
                  <a:pt x="5612663" y="1386595"/>
                  <a:pt x="5623834" y="1380128"/>
                </a:cubicBezTo>
                <a:cubicBezTo>
                  <a:pt x="5609808" y="1380947"/>
                  <a:pt x="5595719" y="1381619"/>
                  <a:pt x="5581568" y="1382227"/>
                </a:cubicBezTo>
                <a:cubicBezTo>
                  <a:pt x="5572896" y="1387854"/>
                  <a:pt x="5564183" y="1393398"/>
                  <a:pt x="5555427" y="1398815"/>
                </a:cubicBezTo>
                <a:cubicBezTo>
                  <a:pt x="5553390" y="1400075"/>
                  <a:pt x="5551353" y="1401292"/>
                  <a:pt x="5549316" y="1402531"/>
                </a:cubicBezTo>
                <a:close/>
                <a:moveTo>
                  <a:pt x="5495377" y="1406059"/>
                </a:moveTo>
                <a:cubicBezTo>
                  <a:pt x="5509634" y="1405282"/>
                  <a:pt x="5523827" y="1404400"/>
                  <a:pt x="5537958" y="1403392"/>
                </a:cubicBezTo>
                <a:cubicBezTo>
                  <a:pt x="5549296" y="1396610"/>
                  <a:pt x="5560445" y="1389682"/>
                  <a:pt x="5571469" y="1382626"/>
                </a:cubicBezTo>
                <a:cubicBezTo>
                  <a:pt x="5556771" y="1383193"/>
                  <a:pt x="5542010" y="1383697"/>
                  <a:pt x="5527208" y="1384033"/>
                </a:cubicBezTo>
                <a:cubicBezTo>
                  <a:pt x="5516667" y="1391550"/>
                  <a:pt x="5506064" y="1398899"/>
                  <a:pt x="5495377" y="1406059"/>
                </a:cubicBezTo>
                <a:close/>
                <a:moveTo>
                  <a:pt x="5442360" y="1408431"/>
                </a:moveTo>
                <a:cubicBezTo>
                  <a:pt x="5456617" y="1407927"/>
                  <a:pt x="5470790" y="1407319"/>
                  <a:pt x="5484921" y="1406605"/>
                </a:cubicBezTo>
                <a:cubicBezTo>
                  <a:pt x="5496028" y="1399276"/>
                  <a:pt x="5506946" y="1391802"/>
                  <a:pt x="5517759" y="1384202"/>
                </a:cubicBezTo>
                <a:cubicBezTo>
                  <a:pt x="5503103" y="1384495"/>
                  <a:pt x="5488406" y="1384663"/>
                  <a:pt x="5473645" y="1384727"/>
                </a:cubicBezTo>
                <a:cubicBezTo>
                  <a:pt x="5463294" y="1392809"/>
                  <a:pt x="5452858" y="1400705"/>
                  <a:pt x="5442360" y="1408431"/>
                </a:cubicBezTo>
                <a:close/>
                <a:moveTo>
                  <a:pt x="5389029" y="1409754"/>
                </a:moveTo>
                <a:cubicBezTo>
                  <a:pt x="5403580" y="1409523"/>
                  <a:pt x="5418088" y="1409208"/>
                  <a:pt x="5432513" y="1408746"/>
                </a:cubicBezTo>
                <a:cubicBezTo>
                  <a:pt x="5443368" y="1400914"/>
                  <a:pt x="5454035" y="1392894"/>
                  <a:pt x="5464575" y="1384768"/>
                </a:cubicBezTo>
                <a:cubicBezTo>
                  <a:pt x="5449646" y="1384789"/>
                  <a:pt x="5434655" y="1384663"/>
                  <a:pt x="5419642" y="1384454"/>
                </a:cubicBezTo>
                <a:cubicBezTo>
                  <a:pt x="5409522" y="1393082"/>
                  <a:pt x="5399318" y="1401503"/>
                  <a:pt x="5389029" y="1409754"/>
                </a:cubicBezTo>
                <a:close/>
                <a:moveTo>
                  <a:pt x="5617220" y="1410489"/>
                </a:moveTo>
                <a:cubicBezTo>
                  <a:pt x="5627865" y="1408830"/>
                  <a:pt x="5638447" y="1407087"/>
                  <a:pt x="5648988" y="1405282"/>
                </a:cubicBezTo>
                <a:cubicBezTo>
                  <a:pt x="5659675" y="1401061"/>
                  <a:pt x="5670299" y="1396736"/>
                  <a:pt x="5680797" y="1392306"/>
                </a:cubicBezTo>
                <a:cubicBezTo>
                  <a:pt x="5669501" y="1393775"/>
                  <a:pt x="5658143" y="1395183"/>
                  <a:pt x="5646740" y="1396505"/>
                </a:cubicBezTo>
                <a:cubicBezTo>
                  <a:pt x="5636999" y="1401271"/>
                  <a:pt x="5627151" y="1405912"/>
                  <a:pt x="5617220" y="1410489"/>
                </a:cubicBezTo>
                <a:close/>
                <a:moveTo>
                  <a:pt x="5637062" y="1414772"/>
                </a:moveTo>
                <a:cubicBezTo>
                  <a:pt x="5642310" y="1413554"/>
                  <a:pt x="5647559" y="1412336"/>
                  <a:pt x="5652767" y="1411097"/>
                </a:cubicBezTo>
                <a:cubicBezTo>
                  <a:pt x="5659359" y="1409040"/>
                  <a:pt x="5665932" y="1406920"/>
                  <a:pt x="5672462" y="1404777"/>
                </a:cubicBezTo>
                <a:cubicBezTo>
                  <a:pt x="5672293" y="1404820"/>
                  <a:pt x="5672126" y="1404862"/>
                  <a:pt x="5671936" y="1404883"/>
                </a:cubicBezTo>
                <a:cubicBezTo>
                  <a:pt x="5666058" y="1405954"/>
                  <a:pt x="5660158" y="1407004"/>
                  <a:pt x="5654257" y="1408032"/>
                </a:cubicBezTo>
                <a:cubicBezTo>
                  <a:pt x="5648547" y="1410321"/>
                  <a:pt x="5642815" y="1412547"/>
                  <a:pt x="5637062" y="1414772"/>
                </a:cubicBezTo>
                <a:close/>
                <a:moveTo>
                  <a:pt x="5565128" y="1417985"/>
                </a:moveTo>
                <a:cubicBezTo>
                  <a:pt x="5576697" y="1416451"/>
                  <a:pt x="5588202" y="1414856"/>
                  <a:pt x="5599667" y="1413155"/>
                </a:cubicBezTo>
                <a:cubicBezTo>
                  <a:pt x="5610648" y="1408264"/>
                  <a:pt x="5621503" y="1403266"/>
                  <a:pt x="5632231" y="1398143"/>
                </a:cubicBezTo>
                <a:cubicBezTo>
                  <a:pt x="5620097" y="1399487"/>
                  <a:pt x="5607875" y="1400705"/>
                  <a:pt x="5595635" y="1401880"/>
                </a:cubicBezTo>
                <a:cubicBezTo>
                  <a:pt x="5585515" y="1407403"/>
                  <a:pt x="5575332" y="1412756"/>
                  <a:pt x="5565128" y="1417985"/>
                </a:cubicBezTo>
                <a:close/>
                <a:moveTo>
                  <a:pt x="5512216" y="1424368"/>
                </a:moveTo>
                <a:cubicBezTo>
                  <a:pt x="5524751" y="1423003"/>
                  <a:pt x="5537222" y="1421555"/>
                  <a:pt x="5549653" y="1420000"/>
                </a:cubicBezTo>
                <a:cubicBezTo>
                  <a:pt x="5560697" y="1414478"/>
                  <a:pt x="5571636" y="1408851"/>
                  <a:pt x="5582428" y="1403098"/>
                </a:cubicBezTo>
                <a:cubicBezTo>
                  <a:pt x="5569368" y="1404253"/>
                  <a:pt x="5556267" y="1405345"/>
                  <a:pt x="5543081" y="1406311"/>
                </a:cubicBezTo>
                <a:cubicBezTo>
                  <a:pt x="5532856" y="1412505"/>
                  <a:pt x="5522547" y="1418509"/>
                  <a:pt x="5512216" y="1424368"/>
                </a:cubicBezTo>
                <a:close/>
                <a:moveTo>
                  <a:pt x="5580622" y="1426719"/>
                </a:moveTo>
                <a:cubicBezTo>
                  <a:pt x="5588685" y="1425123"/>
                  <a:pt x="5596728" y="1423528"/>
                  <a:pt x="5604726" y="1421848"/>
                </a:cubicBezTo>
                <a:cubicBezTo>
                  <a:pt x="5605042" y="1421785"/>
                  <a:pt x="5605335" y="1421722"/>
                  <a:pt x="5605650" y="1421659"/>
                </a:cubicBezTo>
                <a:cubicBezTo>
                  <a:pt x="5614658" y="1418426"/>
                  <a:pt x="5623582" y="1415087"/>
                  <a:pt x="5632442" y="1411707"/>
                </a:cubicBezTo>
                <a:cubicBezTo>
                  <a:pt x="5623371" y="1413198"/>
                  <a:pt x="5614259" y="1414625"/>
                  <a:pt x="5605104" y="1415990"/>
                </a:cubicBezTo>
                <a:cubicBezTo>
                  <a:pt x="5597000" y="1419644"/>
                  <a:pt x="5588853" y="1423213"/>
                  <a:pt x="5580622" y="1426719"/>
                </a:cubicBezTo>
                <a:close/>
                <a:moveTo>
                  <a:pt x="5459157" y="1429511"/>
                </a:moveTo>
                <a:cubicBezTo>
                  <a:pt x="5472533" y="1428378"/>
                  <a:pt x="5485823" y="1427118"/>
                  <a:pt x="5499072" y="1425753"/>
                </a:cubicBezTo>
                <a:cubicBezTo>
                  <a:pt x="5510075" y="1419665"/>
                  <a:pt x="5520930" y="1413450"/>
                  <a:pt x="5531659" y="1407130"/>
                </a:cubicBezTo>
                <a:cubicBezTo>
                  <a:pt x="5517843" y="1408074"/>
                  <a:pt x="5503964" y="1408893"/>
                  <a:pt x="5490044" y="1409649"/>
                </a:cubicBezTo>
                <a:cubicBezTo>
                  <a:pt x="5489036" y="1410300"/>
                  <a:pt x="5488050" y="1410971"/>
                  <a:pt x="5487062" y="1411643"/>
                </a:cubicBezTo>
                <a:cubicBezTo>
                  <a:pt x="5477803" y="1417754"/>
                  <a:pt x="5468501" y="1423696"/>
                  <a:pt x="5459157" y="1429511"/>
                </a:cubicBezTo>
                <a:close/>
                <a:moveTo>
                  <a:pt x="5407086" y="1433438"/>
                </a:moveTo>
                <a:cubicBezTo>
                  <a:pt x="5420524" y="1432557"/>
                  <a:pt x="5433898" y="1431591"/>
                  <a:pt x="5447232" y="1430520"/>
                </a:cubicBezTo>
                <a:cubicBezTo>
                  <a:pt x="5458108" y="1423863"/>
                  <a:pt x="5468837" y="1417103"/>
                  <a:pt x="5479420" y="1410195"/>
                </a:cubicBezTo>
                <a:cubicBezTo>
                  <a:pt x="5465520" y="1410888"/>
                  <a:pt x="5451578" y="1411476"/>
                  <a:pt x="5437552" y="1411959"/>
                </a:cubicBezTo>
                <a:cubicBezTo>
                  <a:pt x="5431631" y="1416263"/>
                  <a:pt x="5425690" y="1420525"/>
                  <a:pt x="5419705" y="1424725"/>
                </a:cubicBezTo>
                <a:cubicBezTo>
                  <a:pt x="5415506" y="1427664"/>
                  <a:pt x="5411286" y="1430562"/>
                  <a:pt x="5407086" y="1433438"/>
                </a:cubicBezTo>
                <a:close/>
                <a:moveTo>
                  <a:pt x="5354742" y="1436294"/>
                </a:moveTo>
                <a:cubicBezTo>
                  <a:pt x="5368578" y="1435664"/>
                  <a:pt x="5382331" y="1434950"/>
                  <a:pt x="5396021" y="1434131"/>
                </a:cubicBezTo>
                <a:cubicBezTo>
                  <a:pt x="5406730" y="1426971"/>
                  <a:pt x="5417269" y="1419665"/>
                  <a:pt x="5427642" y="1412232"/>
                </a:cubicBezTo>
                <a:cubicBezTo>
                  <a:pt x="5413406" y="1412652"/>
                  <a:pt x="5399128" y="1412967"/>
                  <a:pt x="5384767" y="1413155"/>
                </a:cubicBezTo>
                <a:cubicBezTo>
                  <a:pt x="5374836" y="1421050"/>
                  <a:pt x="5364841" y="1428756"/>
                  <a:pt x="5354742" y="1436294"/>
                </a:cubicBezTo>
                <a:close/>
                <a:moveTo>
                  <a:pt x="5527858" y="1436377"/>
                </a:moveTo>
                <a:cubicBezTo>
                  <a:pt x="5537853" y="1434677"/>
                  <a:pt x="5547805" y="1432892"/>
                  <a:pt x="5557716" y="1431066"/>
                </a:cubicBezTo>
                <a:cubicBezTo>
                  <a:pt x="5567689" y="1427013"/>
                  <a:pt x="5577536" y="1422856"/>
                  <a:pt x="5587300" y="1418614"/>
                </a:cubicBezTo>
                <a:cubicBezTo>
                  <a:pt x="5576718" y="1420105"/>
                  <a:pt x="5566094" y="1421555"/>
                  <a:pt x="5555427" y="1422919"/>
                </a:cubicBezTo>
                <a:cubicBezTo>
                  <a:pt x="5546272" y="1427496"/>
                  <a:pt x="5537097" y="1432011"/>
                  <a:pt x="5527858" y="1436377"/>
                </a:cubicBezTo>
                <a:close/>
                <a:moveTo>
                  <a:pt x="5548792" y="1439821"/>
                </a:moveTo>
                <a:cubicBezTo>
                  <a:pt x="5553012" y="1438813"/>
                  <a:pt x="5557253" y="1437785"/>
                  <a:pt x="5561453" y="1436735"/>
                </a:cubicBezTo>
                <a:cubicBezTo>
                  <a:pt x="5567184" y="1434887"/>
                  <a:pt x="5572896" y="1432997"/>
                  <a:pt x="5578565" y="1431087"/>
                </a:cubicBezTo>
                <a:cubicBezTo>
                  <a:pt x="5573463" y="1432073"/>
                  <a:pt x="5568340" y="1433039"/>
                  <a:pt x="5563195" y="1434005"/>
                </a:cubicBezTo>
                <a:cubicBezTo>
                  <a:pt x="5558430" y="1435957"/>
                  <a:pt x="5553622" y="1437911"/>
                  <a:pt x="5548792" y="1439821"/>
                </a:cubicBezTo>
                <a:close/>
                <a:moveTo>
                  <a:pt x="5475031" y="1444672"/>
                </a:moveTo>
                <a:cubicBezTo>
                  <a:pt x="5486306" y="1443055"/>
                  <a:pt x="5497518" y="1441334"/>
                  <a:pt x="5508689" y="1439548"/>
                </a:cubicBezTo>
                <a:cubicBezTo>
                  <a:pt x="5519186" y="1434761"/>
                  <a:pt x="5529581" y="1429848"/>
                  <a:pt x="5539869" y="1424851"/>
                </a:cubicBezTo>
                <a:cubicBezTo>
                  <a:pt x="5528068" y="1426278"/>
                  <a:pt x="5516205" y="1427623"/>
                  <a:pt x="5504280" y="1428861"/>
                </a:cubicBezTo>
                <a:cubicBezTo>
                  <a:pt x="5494579" y="1434278"/>
                  <a:pt x="5484836" y="1439527"/>
                  <a:pt x="5475031" y="1444672"/>
                </a:cubicBezTo>
                <a:close/>
                <a:moveTo>
                  <a:pt x="5422329" y="1451684"/>
                </a:moveTo>
                <a:cubicBezTo>
                  <a:pt x="5434675" y="1450194"/>
                  <a:pt x="5446937" y="1448597"/>
                  <a:pt x="5459157" y="1446918"/>
                </a:cubicBezTo>
                <a:cubicBezTo>
                  <a:pt x="5469866" y="1441480"/>
                  <a:pt x="5480427" y="1435937"/>
                  <a:pt x="5490883" y="1430247"/>
                </a:cubicBezTo>
                <a:cubicBezTo>
                  <a:pt x="5478076" y="1431527"/>
                  <a:pt x="5465225" y="1432704"/>
                  <a:pt x="5452312" y="1433795"/>
                </a:cubicBezTo>
                <a:cubicBezTo>
                  <a:pt x="5442360" y="1439905"/>
                  <a:pt x="5432387" y="1445868"/>
                  <a:pt x="5422329" y="1451684"/>
                </a:cubicBezTo>
                <a:close/>
                <a:moveTo>
                  <a:pt x="5492752" y="1452377"/>
                </a:moveTo>
                <a:cubicBezTo>
                  <a:pt x="5500290" y="1450802"/>
                  <a:pt x="5507828" y="1449207"/>
                  <a:pt x="5515324" y="1447548"/>
                </a:cubicBezTo>
                <a:cubicBezTo>
                  <a:pt x="5523554" y="1444504"/>
                  <a:pt x="5531722" y="1441375"/>
                  <a:pt x="5539848" y="1438205"/>
                </a:cubicBezTo>
                <a:cubicBezTo>
                  <a:pt x="5531554" y="1439653"/>
                  <a:pt x="5523261" y="1441061"/>
                  <a:pt x="5514904" y="1442424"/>
                </a:cubicBezTo>
                <a:cubicBezTo>
                  <a:pt x="5507555" y="1445805"/>
                  <a:pt x="5500164" y="1449122"/>
                  <a:pt x="5492752" y="1452377"/>
                </a:cubicBezTo>
                <a:close/>
                <a:moveTo>
                  <a:pt x="5370867" y="1457312"/>
                </a:moveTo>
                <a:cubicBezTo>
                  <a:pt x="5383381" y="1456094"/>
                  <a:pt x="5395853" y="1454770"/>
                  <a:pt x="5408241" y="1453364"/>
                </a:cubicBezTo>
                <a:cubicBezTo>
                  <a:pt x="5419033" y="1447296"/>
                  <a:pt x="5429658" y="1441102"/>
                  <a:pt x="5440156" y="1434782"/>
                </a:cubicBezTo>
                <a:cubicBezTo>
                  <a:pt x="5427180" y="1435811"/>
                  <a:pt x="5414142" y="1436735"/>
                  <a:pt x="5401039" y="1437554"/>
                </a:cubicBezTo>
                <a:cubicBezTo>
                  <a:pt x="5391024" y="1444314"/>
                  <a:pt x="5380987" y="1450907"/>
                  <a:pt x="5370867" y="1457312"/>
                </a:cubicBezTo>
                <a:close/>
                <a:moveTo>
                  <a:pt x="5319236" y="1461804"/>
                </a:moveTo>
                <a:cubicBezTo>
                  <a:pt x="5332255" y="1460817"/>
                  <a:pt x="5345209" y="1459725"/>
                  <a:pt x="5358101" y="1458529"/>
                </a:cubicBezTo>
                <a:cubicBezTo>
                  <a:pt x="5368852" y="1451894"/>
                  <a:pt x="5379434" y="1445133"/>
                  <a:pt x="5389848" y="1438225"/>
                </a:cubicBezTo>
                <a:cubicBezTo>
                  <a:pt x="5376389" y="1439024"/>
                  <a:pt x="5362889" y="1439717"/>
                  <a:pt x="5349304" y="1440304"/>
                </a:cubicBezTo>
                <a:cubicBezTo>
                  <a:pt x="5339330" y="1447652"/>
                  <a:pt x="5329315" y="1454834"/>
                  <a:pt x="5319236" y="1461804"/>
                </a:cubicBezTo>
                <a:close/>
                <a:moveTo>
                  <a:pt x="5439127" y="1462834"/>
                </a:moveTo>
                <a:cubicBezTo>
                  <a:pt x="5448722" y="1461090"/>
                  <a:pt x="5458297" y="1459285"/>
                  <a:pt x="5467808" y="1457417"/>
                </a:cubicBezTo>
                <a:cubicBezTo>
                  <a:pt x="5477131" y="1453532"/>
                  <a:pt x="5486348" y="1449542"/>
                  <a:pt x="5495482" y="1445491"/>
                </a:cubicBezTo>
                <a:cubicBezTo>
                  <a:pt x="5485361" y="1447023"/>
                  <a:pt x="5475178" y="1448493"/>
                  <a:pt x="5464952" y="1449921"/>
                </a:cubicBezTo>
                <a:cubicBezTo>
                  <a:pt x="5456386" y="1454309"/>
                  <a:pt x="5447777" y="1458634"/>
                  <a:pt x="5439127" y="1462834"/>
                </a:cubicBezTo>
                <a:close/>
                <a:moveTo>
                  <a:pt x="5462770" y="1465122"/>
                </a:moveTo>
                <a:cubicBezTo>
                  <a:pt x="5465708" y="1464366"/>
                  <a:pt x="5468648" y="1463652"/>
                  <a:pt x="5471588" y="1462896"/>
                </a:cubicBezTo>
                <a:cubicBezTo>
                  <a:pt x="5471735" y="1462854"/>
                  <a:pt x="5471882" y="1462813"/>
                  <a:pt x="5472028" y="1462770"/>
                </a:cubicBezTo>
                <a:cubicBezTo>
                  <a:pt x="5476626" y="1461237"/>
                  <a:pt x="5481225" y="1459684"/>
                  <a:pt x="5485802" y="1458110"/>
                </a:cubicBezTo>
                <a:cubicBezTo>
                  <a:pt x="5481792" y="1458927"/>
                  <a:pt x="5477782" y="1459725"/>
                  <a:pt x="5473772" y="1460524"/>
                </a:cubicBezTo>
                <a:cubicBezTo>
                  <a:pt x="5470097" y="1462077"/>
                  <a:pt x="5466443" y="1463611"/>
                  <a:pt x="5462770" y="1465122"/>
                </a:cubicBezTo>
                <a:close/>
                <a:moveTo>
                  <a:pt x="5386531" y="1471631"/>
                </a:moveTo>
                <a:cubicBezTo>
                  <a:pt x="5397554" y="1469931"/>
                  <a:pt x="5408514" y="1468167"/>
                  <a:pt x="5419432" y="1466298"/>
                </a:cubicBezTo>
                <a:cubicBezTo>
                  <a:pt x="5429363" y="1461657"/>
                  <a:pt x="5439169" y="1456912"/>
                  <a:pt x="5448891" y="1452084"/>
                </a:cubicBezTo>
                <a:cubicBezTo>
                  <a:pt x="5437363" y="1453595"/>
                  <a:pt x="5425773" y="1455022"/>
                  <a:pt x="5414142" y="1456366"/>
                </a:cubicBezTo>
                <a:cubicBezTo>
                  <a:pt x="5404987" y="1461574"/>
                  <a:pt x="5395790" y="1466676"/>
                  <a:pt x="5386531" y="1471631"/>
                </a:cubicBezTo>
                <a:close/>
                <a:moveTo>
                  <a:pt x="5405218" y="1478685"/>
                </a:moveTo>
                <a:cubicBezTo>
                  <a:pt x="5412251" y="1477132"/>
                  <a:pt x="5419264" y="1475558"/>
                  <a:pt x="5426235" y="1473941"/>
                </a:cubicBezTo>
                <a:cubicBezTo>
                  <a:pt x="5433604" y="1471148"/>
                  <a:pt x="5440912" y="1468335"/>
                  <a:pt x="5448155" y="1465437"/>
                </a:cubicBezTo>
                <a:cubicBezTo>
                  <a:pt x="5440429" y="1466864"/>
                  <a:pt x="5432681" y="1468272"/>
                  <a:pt x="5424912" y="1469615"/>
                </a:cubicBezTo>
                <a:cubicBezTo>
                  <a:pt x="5418383" y="1472681"/>
                  <a:pt x="5411811" y="1475725"/>
                  <a:pt x="5405218" y="1478685"/>
                </a:cubicBezTo>
                <a:close/>
                <a:moveTo>
                  <a:pt x="5335508" y="1478896"/>
                </a:moveTo>
                <a:cubicBezTo>
                  <a:pt x="5346973" y="1477405"/>
                  <a:pt x="5358374" y="1475831"/>
                  <a:pt x="5369734" y="1474171"/>
                </a:cubicBezTo>
                <a:cubicBezTo>
                  <a:pt x="5379959" y="1468881"/>
                  <a:pt x="5390037" y="1463464"/>
                  <a:pt x="5400010" y="1457963"/>
                </a:cubicBezTo>
                <a:cubicBezTo>
                  <a:pt x="5388063" y="1459264"/>
                  <a:pt x="5376053" y="1460461"/>
                  <a:pt x="5364001" y="1461595"/>
                </a:cubicBezTo>
                <a:cubicBezTo>
                  <a:pt x="5354574" y="1467495"/>
                  <a:pt x="5345083" y="1473290"/>
                  <a:pt x="5335508" y="1478896"/>
                </a:cubicBezTo>
                <a:close/>
                <a:moveTo>
                  <a:pt x="5284487" y="1484964"/>
                </a:moveTo>
                <a:cubicBezTo>
                  <a:pt x="5296581" y="1483662"/>
                  <a:pt x="5308613" y="1482297"/>
                  <a:pt x="5320602" y="1480807"/>
                </a:cubicBezTo>
                <a:cubicBezTo>
                  <a:pt x="5330952" y="1474907"/>
                  <a:pt x="5341179" y="1468901"/>
                  <a:pt x="5351256" y="1462749"/>
                </a:cubicBezTo>
                <a:cubicBezTo>
                  <a:pt x="5338701" y="1463862"/>
                  <a:pt x="5326082" y="1464870"/>
                  <a:pt x="5313378" y="1465793"/>
                </a:cubicBezTo>
                <a:cubicBezTo>
                  <a:pt x="5303825" y="1472345"/>
                  <a:pt x="5294188" y="1478728"/>
                  <a:pt x="5284487" y="1484964"/>
                </a:cubicBezTo>
                <a:close/>
                <a:moveTo>
                  <a:pt x="5351509" y="1489688"/>
                </a:moveTo>
                <a:cubicBezTo>
                  <a:pt x="5360726" y="1487925"/>
                  <a:pt x="5369902" y="1486118"/>
                  <a:pt x="5379034" y="1484250"/>
                </a:cubicBezTo>
                <a:cubicBezTo>
                  <a:pt x="5387685" y="1480575"/>
                  <a:pt x="5396253" y="1476817"/>
                  <a:pt x="5404734" y="1472996"/>
                </a:cubicBezTo>
                <a:cubicBezTo>
                  <a:pt x="5394929" y="1474613"/>
                  <a:pt x="5385082" y="1476125"/>
                  <a:pt x="5375192" y="1477593"/>
                </a:cubicBezTo>
                <a:cubicBezTo>
                  <a:pt x="5367340" y="1481709"/>
                  <a:pt x="5359446" y="1485762"/>
                  <a:pt x="5351509" y="1489688"/>
                </a:cubicBezTo>
                <a:close/>
                <a:moveTo>
                  <a:pt x="5376578" y="1491158"/>
                </a:moveTo>
                <a:cubicBezTo>
                  <a:pt x="5379014" y="1490506"/>
                  <a:pt x="5381450" y="1489856"/>
                  <a:pt x="5383906" y="1489205"/>
                </a:cubicBezTo>
                <a:cubicBezTo>
                  <a:pt x="5387371" y="1488029"/>
                  <a:pt x="5390856" y="1486833"/>
                  <a:pt x="5394299" y="1485636"/>
                </a:cubicBezTo>
                <a:cubicBezTo>
                  <a:pt x="5391234" y="1486287"/>
                  <a:pt x="5388148" y="1486916"/>
                  <a:pt x="5385082" y="1487546"/>
                </a:cubicBezTo>
                <a:cubicBezTo>
                  <a:pt x="5382248" y="1488765"/>
                  <a:pt x="5379413" y="1489960"/>
                  <a:pt x="5376578" y="1491158"/>
                </a:cubicBezTo>
                <a:close/>
                <a:moveTo>
                  <a:pt x="5300403" y="1498737"/>
                </a:moveTo>
                <a:cubicBezTo>
                  <a:pt x="5310481" y="1497079"/>
                  <a:pt x="5320496" y="1495357"/>
                  <a:pt x="5330470" y="1493573"/>
                </a:cubicBezTo>
                <a:cubicBezTo>
                  <a:pt x="5339771" y="1489163"/>
                  <a:pt x="5348947" y="1484670"/>
                  <a:pt x="5358038" y="1480093"/>
                </a:cubicBezTo>
                <a:cubicBezTo>
                  <a:pt x="5347435" y="1481583"/>
                  <a:pt x="5336790" y="1483011"/>
                  <a:pt x="5326082" y="1484355"/>
                </a:cubicBezTo>
                <a:cubicBezTo>
                  <a:pt x="5317578" y="1489247"/>
                  <a:pt x="5309012" y="1494055"/>
                  <a:pt x="5300403" y="1498737"/>
                </a:cubicBezTo>
                <a:close/>
                <a:moveTo>
                  <a:pt x="5318082" y="1505624"/>
                </a:moveTo>
                <a:cubicBezTo>
                  <a:pt x="5324653" y="1504112"/>
                  <a:pt x="5331184" y="1502559"/>
                  <a:pt x="5337713" y="1500984"/>
                </a:cubicBezTo>
                <a:cubicBezTo>
                  <a:pt x="5344537" y="1498359"/>
                  <a:pt x="5351298" y="1495672"/>
                  <a:pt x="5358017" y="1492963"/>
                </a:cubicBezTo>
                <a:cubicBezTo>
                  <a:pt x="5350857" y="1494349"/>
                  <a:pt x="5343677" y="1495672"/>
                  <a:pt x="5336474" y="1496995"/>
                </a:cubicBezTo>
                <a:cubicBezTo>
                  <a:pt x="5330386" y="1499913"/>
                  <a:pt x="5324254" y="1502790"/>
                  <a:pt x="5318082" y="1505624"/>
                </a:cubicBezTo>
                <a:close/>
                <a:moveTo>
                  <a:pt x="5249781" y="1506401"/>
                </a:moveTo>
                <a:cubicBezTo>
                  <a:pt x="5260761" y="1504869"/>
                  <a:pt x="5271659" y="1503273"/>
                  <a:pt x="5282514" y="1501593"/>
                </a:cubicBezTo>
                <a:cubicBezTo>
                  <a:pt x="5292130" y="1496553"/>
                  <a:pt x="5301621" y="1491410"/>
                  <a:pt x="5310985" y="1486182"/>
                </a:cubicBezTo>
                <a:cubicBezTo>
                  <a:pt x="5299542" y="1487546"/>
                  <a:pt x="5288057" y="1488827"/>
                  <a:pt x="5276509" y="1490024"/>
                </a:cubicBezTo>
                <a:cubicBezTo>
                  <a:pt x="5267649" y="1495610"/>
                  <a:pt x="5258767" y="1501068"/>
                  <a:pt x="5249781" y="1506401"/>
                </a:cubicBezTo>
                <a:close/>
                <a:moveTo>
                  <a:pt x="5265360" y="1517025"/>
                </a:moveTo>
                <a:cubicBezTo>
                  <a:pt x="5273527" y="1515387"/>
                  <a:pt x="5281695" y="1513687"/>
                  <a:pt x="5289820" y="1511944"/>
                </a:cubicBezTo>
                <a:cubicBezTo>
                  <a:pt x="5298303" y="1508291"/>
                  <a:pt x="5306723" y="1504575"/>
                  <a:pt x="5315059" y="1500753"/>
                </a:cubicBezTo>
                <a:cubicBezTo>
                  <a:pt x="5306218" y="1502265"/>
                  <a:pt x="5297358" y="1503735"/>
                  <a:pt x="5288435" y="1505141"/>
                </a:cubicBezTo>
                <a:cubicBezTo>
                  <a:pt x="5280792" y="1509193"/>
                  <a:pt x="5273086" y="1513162"/>
                  <a:pt x="5265360" y="1517025"/>
                </a:cubicBezTo>
                <a:close/>
                <a:moveTo>
                  <a:pt x="5291101" y="1517592"/>
                </a:moveTo>
                <a:cubicBezTo>
                  <a:pt x="5293012" y="1517068"/>
                  <a:pt x="5294923" y="1516522"/>
                  <a:pt x="5296833" y="1515997"/>
                </a:cubicBezTo>
                <a:cubicBezTo>
                  <a:pt x="5298870" y="1515283"/>
                  <a:pt x="5300885" y="1514568"/>
                  <a:pt x="5302922" y="1513834"/>
                </a:cubicBezTo>
                <a:cubicBezTo>
                  <a:pt x="5300802" y="1514317"/>
                  <a:pt x="5298660" y="1514800"/>
                  <a:pt x="5296519" y="1515261"/>
                </a:cubicBezTo>
                <a:cubicBezTo>
                  <a:pt x="5294734" y="1516059"/>
                  <a:pt x="5292906" y="1516816"/>
                  <a:pt x="5291101" y="1517592"/>
                </a:cubicBezTo>
                <a:close/>
                <a:moveTo>
                  <a:pt x="5214275" y="1526641"/>
                </a:moveTo>
                <a:cubicBezTo>
                  <a:pt x="5223786" y="1524983"/>
                  <a:pt x="5233276" y="1523262"/>
                  <a:pt x="5242704" y="1521456"/>
                </a:cubicBezTo>
                <a:cubicBezTo>
                  <a:pt x="5251985" y="1517025"/>
                  <a:pt x="5261181" y="1512512"/>
                  <a:pt x="5270251" y="1507913"/>
                </a:cubicBezTo>
                <a:cubicBezTo>
                  <a:pt x="5260194" y="1509404"/>
                  <a:pt x="5250074" y="1510831"/>
                  <a:pt x="5239912" y="1512196"/>
                </a:cubicBezTo>
                <a:cubicBezTo>
                  <a:pt x="5231429" y="1517130"/>
                  <a:pt x="5222884" y="1521938"/>
                  <a:pt x="5214275" y="1526641"/>
                </a:cubicBezTo>
                <a:close/>
                <a:moveTo>
                  <a:pt x="5233948" y="1532227"/>
                </a:moveTo>
                <a:cubicBezTo>
                  <a:pt x="5239407" y="1530926"/>
                  <a:pt x="5244846" y="1529582"/>
                  <a:pt x="5250284" y="1528217"/>
                </a:cubicBezTo>
                <a:cubicBezTo>
                  <a:pt x="5256122" y="1525928"/>
                  <a:pt x="5261916" y="1523618"/>
                  <a:pt x="5267670" y="1521267"/>
                </a:cubicBezTo>
                <a:cubicBezTo>
                  <a:pt x="5261643" y="1522464"/>
                  <a:pt x="5255617" y="1523682"/>
                  <a:pt x="5249549" y="1524836"/>
                </a:cubicBezTo>
                <a:cubicBezTo>
                  <a:pt x="5244363" y="1527334"/>
                  <a:pt x="5239176" y="1529791"/>
                  <a:pt x="5233948" y="1532227"/>
                </a:cubicBezTo>
                <a:close/>
                <a:moveTo>
                  <a:pt x="5208270" y="1543796"/>
                </a:moveTo>
                <a:cubicBezTo>
                  <a:pt x="5208711" y="1543691"/>
                  <a:pt x="5209152" y="1543566"/>
                  <a:pt x="5209572" y="1543439"/>
                </a:cubicBezTo>
                <a:cubicBezTo>
                  <a:pt x="5209971" y="1543293"/>
                  <a:pt x="5210349" y="1543145"/>
                  <a:pt x="5210747" y="1543020"/>
                </a:cubicBezTo>
                <a:cubicBezTo>
                  <a:pt x="5210306" y="1543103"/>
                  <a:pt x="5209866" y="1543208"/>
                  <a:pt x="5209425" y="1543293"/>
                </a:cubicBezTo>
                <a:cubicBezTo>
                  <a:pt x="5209047" y="1543460"/>
                  <a:pt x="5208668" y="1543628"/>
                  <a:pt x="5208270" y="1543796"/>
                </a:cubicBezTo>
                <a:close/>
                <a:moveTo>
                  <a:pt x="5181457" y="1543964"/>
                </a:moveTo>
                <a:cubicBezTo>
                  <a:pt x="5189015" y="1542389"/>
                  <a:pt x="5196554" y="1540752"/>
                  <a:pt x="5204092" y="1539093"/>
                </a:cubicBezTo>
                <a:cubicBezTo>
                  <a:pt x="5211588" y="1535817"/>
                  <a:pt x="5219020" y="1532500"/>
                  <a:pt x="5226369" y="1529119"/>
                </a:cubicBezTo>
                <a:cubicBezTo>
                  <a:pt x="5218264" y="1530568"/>
                  <a:pt x="5210138" y="1531975"/>
                  <a:pt x="5201971" y="1533340"/>
                </a:cubicBezTo>
                <a:cubicBezTo>
                  <a:pt x="5195189" y="1536951"/>
                  <a:pt x="5188344" y="1540479"/>
                  <a:pt x="5181457" y="1543964"/>
                </a:cubicBezTo>
                <a:close/>
                <a:moveTo>
                  <a:pt x="5150277" y="1559228"/>
                </a:moveTo>
                <a:cubicBezTo>
                  <a:pt x="5154896" y="1558074"/>
                  <a:pt x="5159474" y="1556898"/>
                  <a:pt x="5164072" y="1555722"/>
                </a:cubicBezTo>
                <a:cubicBezTo>
                  <a:pt x="5168817" y="1553853"/>
                  <a:pt x="5173563" y="1551964"/>
                  <a:pt x="5178266" y="1550032"/>
                </a:cubicBezTo>
                <a:cubicBezTo>
                  <a:pt x="5173143" y="1551102"/>
                  <a:pt x="5167998" y="1552174"/>
                  <a:pt x="5162833" y="1553203"/>
                </a:cubicBezTo>
                <a:cubicBezTo>
                  <a:pt x="5158675" y="1555239"/>
                  <a:pt x="5154497" y="1557234"/>
                  <a:pt x="5150277" y="1559228"/>
                </a:cubicBezTo>
                <a:close/>
                <a:moveTo>
                  <a:pt x="4368678" y="1720091"/>
                </a:moveTo>
                <a:cubicBezTo>
                  <a:pt x="4291841" y="1721616"/>
                  <a:pt x="4214781" y="1720020"/>
                  <a:pt x="4137950" y="1715968"/>
                </a:cubicBezTo>
                <a:cubicBezTo>
                  <a:pt x="3909864" y="1703937"/>
                  <a:pt x="3683815" y="1670237"/>
                  <a:pt x="3471539" y="1632276"/>
                </a:cubicBezTo>
                <a:cubicBezTo>
                  <a:pt x="3133285" y="1571743"/>
                  <a:pt x="2785140" y="1487042"/>
                  <a:pt x="2407224" y="1373283"/>
                </a:cubicBezTo>
                <a:cubicBezTo>
                  <a:pt x="2092276" y="1278504"/>
                  <a:pt x="1753244" y="1162163"/>
                  <a:pt x="1370707" y="1017628"/>
                </a:cubicBezTo>
                <a:cubicBezTo>
                  <a:pt x="839874" y="817053"/>
                  <a:pt x="411317" y="636055"/>
                  <a:pt x="31249" y="450837"/>
                </a:cubicBezTo>
                <a:lnTo>
                  <a:pt x="0" y="434823"/>
                </a:lnTo>
                <a:lnTo>
                  <a:pt x="0" y="427746"/>
                </a:lnTo>
                <a:lnTo>
                  <a:pt x="34050" y="445195"/>
                </a:lnTo>
                <a:cubicBezTo>
                  <a:pt x="413932" y="630319"/>
                  <a:pt x="842310" y="811240"/>
                  <a:pt x="1372954" y="1011737"/>
                </a:cubicBezTo>
                <a:cubicBezTo>
                  <a:pt x="2202675" y="1325243"/>
                  <a:pt x="2850251" y="1514716"/>
                  <a:pt x="3472652" y="1626061"/>
                </a:cubicBezTo>
                <a:cubicBezTo>
                  <a:pt x="3935417" y="1708850"/>
                  <a:pt x="4463858" y="1771252"/>
                  <a:pt x="4934936" y="1632821"/>
                </a:cubicBezTo>
                <a:cubicBezTo>
                  <a:pt x="4759867" y="1673932"/>
                  <a:pt x="4567917" y="1692137"/>
                  <a:pt x="4353794" y="1688105"/>
                </a:cubicBezTo>
                <a:cubicBezTo>
                  <a:pt x="4317008" y="1687412"/>
                  <a:pt x="4280201" y="1686047"/>
                  <a:pt x="4243625" y="1684116"/>
                </a:cubicBezTo>
                <a:cubicBezTo>
                  <a:pt x="3982176" y="1670321"/>
                  <a:pt x="3730783" y="1627593"/>
                  <a:pt x="3556450" y="1594839"/>
                </a:cubicBezTo>
                <a:cubicBezTo>
                  <a:pt x="3216220" y="1529917"/>
                  <a:pt x="2864444" y="1439086"/>
                  <a:pt x="2481027" y="1317117"/>
                </a:cubicBezTo>
                <a:cubicBezTo>
                  <a:pt x="2166036" y="1216942"/>
                  <a:pt x="1833850" y="1097325"/>
                  <a:pt x="1435650" y="940712"/>
                </a:cubicBezTo>
                <a:cubicBezTo>
                  <a:pt x="1207117" y="850836"/>
                  <a:pt x="1001180" y="766911"/>
                  <a:pt x="806072" y="684142"/>
                </a:cubicBezTo>
                <a:cubicBezTo>
                  <a:pt x="633475" y="610934"/>
                  <a:pt x="461617" y="535153"/>
                  <a:pt x="291685" y="457345"/>
                </a:cubicBezTo>
                <a:lnTo>
                  <a:pt x="0" y="318725"/>
                </a:lnTo>
                <a:lnTo>
                  <a:pt x="0" y="312083"/>
                </a:lnTo>
                <a:lnTo>
                  <a:pt x="294184" y="451892"/>
                </a:lnTo>
                <a:cubicBezTo>
                  <a:pt x="464064" y="529677"/>
                  <a:pt x="635869" y="605433"/>
                  <a:pt x="808413" y="678620"/>
                </a:cubicBezTo>
                <a:cubicBezTo>
                  <a:pt x="1003475" y="761365"/>
                  <a:pt x="1209364" y="845272"/>
                  <a:pt x="1437854" y="935133"/>
                </a:cubicBezTo>
                <a:cubicBezTo>
                  <a:pt x="2011208" y="1160630"/>
                  <a:pt x="2770275" y="1438730"/>
                  <a:pt x="3557562" y="1588939"/>
                </a:cubicBezTo>
                <a:cubicBezTo>
                  <a:pt x="4019235" y="1675697"/>
                  <a:pt x="4549292" y="1742486"/>
                  <a:pt x="5028077" y="1602040"/>
                </a:cubicBezTo>
                <a:cubicBezTo>
                  <a:pt x="4847549" y="1644181"/>
                  <a:pt x="4649950" y="1661965"/>
                  <a:pt x="4429277" y="1656149"/>
                </a:cubicBezTo>
                <a:cubicBezTo>
                  <a:pt x="4400491" y="1655393"/>
                  <a:pt x="4371389" y="1654238"/>
                  <a:pt x="4341909" y="1652685"/>
                </a:cubicBezTo>
                <a:cubicBezTo>
                  <a:pt x="4135261" y="1641787"/>
                  <a:pt x="3909969" y="1611049"/>
                  <a:pt x="3641317" y="1557381"/>
                </a:cubicBezTo>
                <a:cubicBezTo>
                  <a:pt x="3299934" y="1489205"/>
                  <a:pt x="2944505" y="1392474"/>
                  <a:pt x="2554703" y="1261665"/>
                </a:cubicBezTo>
                <a:cubicBezTo>
                  <a:pt x="2244353" y="1157522"/>
                  <a:pt x="1919242" y="1034816"/>
                  <a:pt x="1500592" y="863803"/>
                </a:cubicBezTo>
                <a:cubicBezTo>
                  <a:pt x="1274564" y="771473"/>
                  <a:pt x="1066586" y="684110"/>
                  <a:pt x="864797" y="596715"/>
                </a:cubicBezTo>
                <a:cubicBezTo>
                  <a:pt x="694376" y="522920"/>
                  <a:pt x="523437" y="446650"/>
                  <a:pt x="351279" y="368600"/>
                </a:cubicBezTo>
                <a:lnTo>
                  <a:pt x="0" y="207540"/>
                </a:lnTo>
                <a:lnTo>
                  <a:pt x="0" y="201268"/>
                </a:lnTo>
                <a:lnTo>
                  <a:pt x="353616" y="363401"/>
                </a:lnTo>
                <a:cubicBezTo>
                  <a:pt x="525754" y="441441"/>
                  <a:pt x="696670" y="517699"/>
                  <a:pt x="867062" y="591481"/>
                </a:cubicBezTo>
                <a:cubicBezTo>
                  <a:pt x="1068815" y="678863"/>
                  <a:pt x="1276747" y="766213"/>
                  <a:pt x="1502734" y="858527"/>
                </a:cubicBezTo>
                <a:cubicBezTo>
                  <a:pt x="2164335" y="1128769"/>
                  <a:pt x="2881452" y="1399802"/>
                  <a:pt x="3642452" y="1551795"/>
                </a:cubicBezTo>
                <a:cubicBezTo>
                  <a:pt x="4061522" y="1635510"/>
                  <a:pt x="4593511" y="1711139"/>
                  <a:pt x="5078091" y="1583626"/>
                </a:cubicBezTo>
                <a:cubicBezTo>
                  <a:pt x="5081933" y="1582094"/>
                  <a:pt x="5085755" y="1580582"/>
                  <a:pt x="5089534" y="1579029"/>
                </a:cubicBezTo>
                <a:cubicBezTo>
                  <a:pt x="4912386" y="1616948"/>
                  <a:pt x="4719449" y="1631835"/>
                  <a:pt x="4504949" y="1624339"/>
                </a:cubicBezTo>
                <a:cubicBezTo>
                  <a:pt x="4485505" y="1623646"/>
                  <a:pt x="4465937" y="1622785"/>
                  <a:pt x="4446241" y="1621757"/>
                </a:cubicBezTo>
                <a:cubicBezTo>
                  <a:pt x="4232098" y="1610460"/>
                  <a:pt x="4001429" y="1577768"/>
                  <a:pt x="3726227" y="1519965"/>
                </a:cubicBezTo>
                <a:cubicBezTo>
                  <a:pt x="3382829" y="1447821"/>
                  <a:pt x="3023746" y="1345043"/>
                  <a:pt x="2628464" y="1205772"/>
                </a:cubicBezTo>
                <a:cubicBezTo>
                  <a:pt x="2239881" y="1068862"/>
                  <a:pt x="1856295" y="909998"/>
                  <a:pt x="1565534" y="786893"/>
                </a:cubicBezTo>
                <a:cubicBezTo>
                  <a:pt x="1348220" y="694888"/>
                  <a:pt x="1132224" y="601489"/>
                  <a:pt x="923529" y="509287"/>
                </a:cubicBezTo>
                <a:cubicBezTo>
                  <a:pt x="782882" y="447162"/>
                  <a:pt x="639758" y="382770"/>
                  <a:pt x="501345" y="320498"/>
                </a:cubicBezTo>
                <a:cubicBezTo>
                  <a:pt x="398050" y="274027"/>
                  <a:pt x="292997" y="226764"/>
                  <a:pt x="187632" y="179841"/>
                </a:cubicBezTo>
                <a:lnTo>
                  <a:pt x="0" y="97422"/>
                </a:lnTo>
                <a:lnTo>
                  <a:pt x="0" y="91532"/>
                </a:lnTo>
                <a:lnTo>
                  <a:pt x="189815" y="174907"/>
                </a:lnTo>
                <a:cubicBezTo>
                  <a:pt x="295192" y="221835"/>
                  <a:pt x="400253" y="269102"/>
                  <a:pt x="503557" y="315579"/>
                </a:cubicBezTo>
                <a:cubicBezTo>
                  <a:pt x="641960" y="377846"/>
                  <a:pt x="785075" y="442234"/>
                  <a:pt x="925706" y="504349"/>
                </a:cubicBezTo>
                <a:cubicBezTo>
                  <a:pt x="1134378" y="596545"/>
                  <a:pt x="1350362" y="689931"/>
                  <a:pt x="1567634" y="781923"/>
                </a:cubicBezTo>
                <a:cubicBezTo>
                  <a:pt x="2352905" y="1114391"/>
                  <a:pt x="3020700" y="1366228"/>
                  <a:pt x="3727319" y="1514674"/>
                </a:cubicBezTo>
                <a:cubicBezTo>
                  <a:pt x="4099232" y="1592802"/>
                  <a:pt x="4631452" y="1677944"/>
                  <a:pt x="5118090" y="1566871"/>
                </a:cubicBezTo>
                <a:cubicBezTo>
                  <a:pt x="5124641" y="1563995"/>
                  <a:pt x="5131129" y="1561055"/>
                  <a:pt x="5137574" y="1558074"/>
                </a:cubicBezTo>
                <a:cubicBezTo>
                  <a:pt x="4967397" y="1589779"/>
                  <a:pt x="4783425" y="1600969"/>
                  <a:pt x="4580515" y="1592130"/>
                </a:cubicBezTo>
                <a:cubicBezTo>
                  <a:pt x="4570814" y="1591710"/>
                  <a:pt x="4561051" y="1591227"/>
                  <a:pt x="4551287" y="1590724"/>
                </a:cubicBezTo>
                <a:cubicBezTo>
                  <a:pt x="4330928" y="1579091"/>
                  <a:pt x="4088439" y="1543628"/>
                  <a:pt x="3811116" y="1482528"/>
                </a:cubicBezTo>
                <a:cubicBezTo>
                  <a:pt x="3465472" y="1406374"/>
                  <a:pt x="3102756" y="1297527"/>
                  <a:pt x="2702226" y="1149817"/>
                </a:cubicBezTo>
                <a:cubicBezTo>
                  <a:pt x="2326428" y="1011235"/>
                  <a:pt x="1965036" y="856528"/>
                  <a:pt x="1630476" y="709987"/>
                </a:cubicBezTo>
                <a:cubicBezTo>
                  <a:pt x="1423451" y="619305"/>
                  <a:pt x="1211411" y="525058"/>
                  <a:pt x="982256" y="421862"/>
                </a:cubicBezTo>
                <a:cubicBezTo>
                  <a:pt x="916074" y="392066"/>
                  <a:pt x="848648" y="361530"/>
                  <a:pt x="783440" y="332002"/>
                </a:cubicBezTo>
                <a:cubicBezTo>
                  <a:pt x="641032" y="267511"/>
                  <a:pt x="496199" y="201922"/>
                  <a:pt x="350657" y="137829"/>
                </a:cubicBezTo>
                <a:lnTo>
                  <a:pt x="25395" y="0"/>
                </a:lnTo>
                <a:lnTo>
                  <a:pt x="38470" y="0"/>
                </a:lnTo>
                <a:lnTo>
                  <a:pt x="352685" y="133148"/>
                </a:lnTo>
                <a:cubicBezTo>
                  <a:pt x="498257" y="197254"/>
                  <a:pt x="643114" y="262855"/>
                  <a:pt x="785546" y="327356"/>
                </a:cubicBezTo>
                <a:cubicBezTo>
                  <a:pt x="850753" y="356885"/>
                  <a:pt x="918179" y="387421"/>
                  <a:pt x="984353" y="417212"/>
                </a:cubicBezTo>
                <a:cubicBezTo>
                  <a:pt x="1213491" y="520403"/>
                  <a:pt x="1425508" y="614641"/>
                  <a:pt x="1632514" y="705321"/>
                </a:cubicBezTo>
                <a:cubicBezTo>
                  <a:pt x="2311186" y="1002574"/>
                  <a:pt x="3038506" y="1307060"/>
                  <a:pt x="3812229" y="1477552"/>
                </a:cubicBezTo>
                <a:cubicBezTo>
                  <a:pt x="4168520" y="1556058"/>
                  <a:pt x="4677078" y="1642816"/>
                  <a:pt x="5156870" y="1548961"/>
                </a:cubicBezTo>
                <a:cubicBezTo>
                  <a:pt x="5165206" y="1544909"/>
                  <a:pt x="5173478" y="1540814"/>
                  <a:pt x="5181646" y="1536615"/>
                </a:cubicBezTo>
                <a:cubicBezTo>
                  <a:pt x="5134383" y="1544027"/>
                  <a:pt x="5086132" y="1549927"/>
                  <a:pt x="5037106" y="1554295"/>
                </a:cubicBezTo>
                <a:cubicBezTo>
                  <a:pt x="4917426" y="1564960"/>
                  <a:pt x="4789242" y="1566829"/>
                  <a:pt x="4656082" y="1559858"/>
                </a:cubicBezTo>
                <a:cubicBezTo>
                  <a:pt x="4655682" y="1559838"/>
                  <a:pt x="4655242" y="1559817"/>
                  <a:pt x="4654843" y="1559796"/>
                </a:cubicBezTo>
                <a:cubicBezTo>
                  <a:pt x="4426799" y="1547764"/>
                  <a:pt x="4178599" y="1510244"/>
                  <a:pt x="3896027" y="1445091"/>
                </a:cubicBezTo>
                <a:cubicBezTo>
                  <a:pt x="3131961" y="1268909"/>
                  <a:pt x="2419107" y="960459"/>
                  <a:pt x="1695419" y="633079"/>
                </a:cubicBezTo>
                <a:cubicBezTo>
                  <a:pt x="1470336" y="531250"/>
                  <a:pt x="1239605" y="425534"/>
                  <a:pt x="1040996" y="334434"/>
                </a:cubicBezTo>
                <a:cubicBezTo>
                  <a:pt x="1012242" y="321250"/>
                  <a:pt x="983451" y="308029"/>
                  <a:pt x="954634" y="294796"/>
                </a:cubicBezTo>
                <a:cubicBezTo>
                  <a:pt x="791546" y="219911"/>
                  <a:pt x="625682" y="143751"/>
                  <a:pt x="458593" y="70547"/>
                </a:cubicBezTo>
                <a:lnTo>
                  <a:pt x="292959" y="0"/>
                </a:lnTo>
                <a:lnTo>
                  <a:pt x="305206" y="0"/>
                </a:lnTo>
                <a:lnTo>
                  <a:pt x="460466" y="66128"/>
                </a:lnTo>
                <a:cubicBezTo>
                  <a:pt x="627605" y="139353"/>
                  <a:pt x="793508" y="215532"/>
                  <a:pt x="956634" y="290434"/>
                </a:cubicBezTo>
                <a:cubicBezTo>
                  <a:pt x="985450" y="303669"/>
                  <a:pt x="1014238" y="316887"/>
                  <a:pt x="1042997" y="330073"/>
                </a:cubicBezTo>
                <a:cubicBezTo>
                  <a:pt x="1241599" y="421167"/>
                  <a:pt x="1472330" y="526882"/>
                  <a:pt x="1697392" y="628707"/>
                </a:cubicBezTo>
                <a:cubicBezTo>
                  <a:pt x="2420850" y="955985"/>
                  <a:pt x="3133473" y="1264332"/>
                  <a:pt x="3897098" y="1440409"/>
                </a:cubicBezTo>
                <a:cubicBezTo>
                  <a:pt x="4415335" y="1559900"/>
                  <a:pt x="4834131" y="1589380"/>
                  <a:pt x="5194161" y="1530064"/>
                </a:cubicBezTo>
                <a:cubicBezTo>
                  <a:pt x="5203839" y="1524962"/>
                  <a:pt x="5213371" y="1519755"/>
                  <a:pt x="5222799" y="1514443"/>
                </a:cubicBezTo>
                <a:cubicBezTo>
                  <a:pt x="5077293" y="1532773"/>
                  <a:pt x="4921982" y="1537686"/>
                  <a:pt x="4758440" y="1529057"/>
                </a:cubicBezTo>
                <a:cubicBezTo>
                  <a:pt x="4749516" y="1528573"/>
                  <a:pt x="4740614" y="1528070"/>
                  <a:pt x="4731648" y="1527524"/>
                </a:cubicBezTo>
                <a:cubicBezTo>
                  <a:pt x="4503205" y="1513478"/>
                  <a:pt x="4257651" y="1474276"/>
                  <a:pt x="3980916" y="1407654"/>
                </a:cubicBezTo>
                <a:cubicBezTo>
                  <a:pt x="3630294" y="1323227"/>
                  <a:pt x="3260293" y="1202224"/>
                  <a:pt x="2849810" y="1037758"/>
                </a:cubicBezTo>
                <a:cubicBezTo>
                  <a:pt x="2476260" y="888073"/>
                  <a:pt x="2106784" y="717775"/>
                  <a:pt x="1760382" y="556168"/>
                </a:cubicBezTo>
                <a:cubicBezTo>
                  <a:pt x="1645909" y="502766"/>
                  <a:pt x="1529441" y="448191"/>
                  <a:pt x="1416816" y="395415"/>
                </a:cubicBezTo>
                <a:cubicBezTo>
                  <a:pt x="1312946" y="346728"/>
                  <a:pt x="1205512" y="296388"/>
                  <a:pt x="1099734" y="247004"/>
                </a:cubicBezTo>
                <a:lnTo>
                  <a:pt x="1082229" y="238835"/>
                </a:lnTo>
                <a:lnTo>
                  <a:pt x="559232" y="0"/>
                </a:lnTo>
                <a:lnTo>
                  <a:pt x="570071" y="0"/>
                </a:lnTo>
                <a:lnTo>
                  <a:pt x="1084134" y="234755"/>
                </a:lnTo>
                <a:lnTo>
                  <a:pt x="1101640" y="242926"/>
                </a:lnTo>
                <a:cubicBezTo>
                  <a:pt x="1207421" y="292309"/>
                  <a:pt x="1314856" y="342650"/>
                  <a:pt x="1418726" y="391335"/>
                </a:cubicBezTo>
                <a:cubicBezTo>
                  <a:pt x="1531352" y="444113"/>
                  <a:pt x="1647820" y="498688"/>
                  <a:pt x="1762272" y="552091"/>
                </a:cubicBezTo>
                <a:cubicBezTo>
                  <a:pt x="2529969" y="910225"/>
                  <a:pt x="3226887" y="1221456"/>
                  <a:pt x="3981987" y="1403266"/>
                </a:cubicBezTo>
                <a:cubicBezTo>
                  <a:pt x="4467112" y="1520071"/>
                  <a:pt x="4879107" y="1555008"/>
                  <a:pt x="5232836" y="1508690"/>
                </a:cubicBezTo>
                <a:cubicBezTo>
                  <a:pt x="5242536" y="1503084"/>
                  <a:pt x="5252110" y="1497352"/>
                  <a:pt x="5261559" y="1491515"/>
                </a:cubicBezTo>
                <a:cubicBezTo>
                  <a:pt x="5136125" y="1503651"/>
                  <a:pt x="5004225" y="1506087"/>
                  <a:pt x="4865228" y="1498758"/>
                </a:cubicBezTo>
                <a:cubicBezTo>
                  <a:pt x="4621688" y="1485888"/>
                  <a:pt x="4356355" y="1443096"/>
                  <a:pt x="4065826" y="1370197"/>
                </a:cubicBezTo>
                <a:cubicBezTo>
                  <a:pt x="3712495" y="1281549"/>
                  <a:pt x="3338862" y="1154435"/>
                  <a:pt x="2923634" y="981636"/>
                </a:cubicBezTo>
                <a:cubicBezTo>
                  <a:pt x="2560246" y="830409"/>
                  <a:pt x="2211241" y="664645"/>
                  <a:pt x="1825346" y="479258"/>
                </a:cubicBezTo>
                <a:cubicBezTo>
                  <a:pt x="1772896" y="454062"/>
                  <a:pt x="1720426" y="428826"/>
                  <a:pt x="1667934" y="403584"/>
                </a:cubicBezTo>
                <a:cubicBezTo>
                  <a:pt x="1501138" y="323348"/>
                  <a:pt x="1328651" y="240380"/>
                  <a:pt x="1158476" y="159579"/>
                </a:cubicBezTo>
                <a:cubicBezTo>
                  <a:pt x="1073077" y="119041"/>
                  <a:pt x="984829" y="77150"/>
                  <a:pt x="894379" y="35136"/>
                </a:cubicBezTo>
                <a:lnTo>
                  <a:pt x="816547" y="0"/>
                </a:lnTo>
                <a:lnTo>
                  <a:pt x="826748" y="0"/>
                </a:lnTo>
                <a:lnTo>
                  <a:pt x="896085" y="31301"/>
                </a:lnTo>
                <a:cubicBezTo>
                  <a:pt x="986568" y="73330"/>
                  <a:pt x="1074846" y="115234"/>
                  <a:pt x="1160275" y="155785"/>
                </a:cubicBezTo>
                <a:cubicBezTo>
                  <a:pt x="1330457" y="236594"/>
                  <a:pt x="1502944" y="319562"/>
                  <a:pt x="1669762" y="399800"/>
                </a:cubicBezTo>
                <a:cubicBezTo>
                  <a:pt x="1722252" y="425040"/>
                  <a:pt x="1774702" y="450278"/>
                  <a:pt x="1827152" y="475476"/>
                </a:cubicBezTo>
                <a:cubicBezTo>
                  <a:pt x="2498516" y="797986"/>
                  <a:pt x="3259432" y="1163528"/>
                  <a:pt x="4066854" y="1366123"/>
                </a:cubicBezTo>
                <a:cubicBezTo>
                  <a:pt x="4526512" y="1481479"/>
                  <a:pt x="4922948" y="1521330"/>
                  <a:pt x="5269705" y="1486476"/>
                </a:cubicBezTo>
                <a:cubicBezTo>
                  <a:pt x="5279994" y="1480029"/>
                  <a:pt x="5290094" y="1473436"/>
                  <a:pt x="5300088" y="1466738"/>
                </a:cubicBezTo>
                <a:cubicBezTo>
                  <a:pt x="5193845" y="1473877"/>
                  <a:pt x="5083340" y="1474444"/>
                  <a:pt x="4969202" y="1468419"/>
                </a:cubicBezTo>
                <a:cubicBezTo>
                  <a:pt x="4940605" y="1466907"/>
                  <a:pt x="4911819" y="1464996"/>
                  <a:pt x="4882782" y="1462666"/>
                </a:cubicBezTo>
                <a:cubicBezTo>
                  <a:pt x="4657844" y="1444566"/>
                  <a:pt x="4411556" y="1400873"/>
                  <a:pt x="4150736" y="1332759"/>
                </a:cubicBezTo>
                <a:cubicBezTo>
                  <a:pt x="3350998" y="1123987"/>
                  <a:pt x="2608413" y="757133"/>
                  <a:pt x="1890288" y="402358"/>
                </a:cubicBezTo>
                <a:lnTo>
                  <a:pt x="1840253" y="377628"/>
                </a:lnTo>
                <a:cubicBezTo>
                  <a:pt x="1636398" y="276898"/>
                  <a:pt x="1425592" y="172733"/>
                  <a:pt x="1217216" y="72155"/>
                </a:cubicBezTo>
                <a:lnTo>
                  <a:pt x="1065568" y="0"/>
                </a:lnTo>
                <a:lnTo>
                  <a:pt x="1074646" y="0"/>
                </a:lnTo>
                <a:lnTo>
                  <a:pt x="1218913" y="68642"/>
                </a:lnTo>
                <a:cubicBezTo>
                  <a:pt x="1427293" y="169225"/>
                  <a:pt x="1638098" y="273393"/>
                  <a:pt x="1841975" y="374130"/>
                </a:cubicBezTo>
                <a:lnTo>
                  <a:pt x="1892031" y="398860"/>
                </a:lnTo>
                <a:cubicBezTo>
                  <a:pt x="2609966" y="753548"/>
                  <a:pt x="3352362" y="1120312"/>
                  <a:pt x="4151723" y="1329001"/>
                </a:cubicBezTo>
                <a:cubicBezTo>
                  <a:pt x="4586246" y="1442424"/>
                  <a:pt x="4966894" y="1486769"/>
                  <a:pt x="5305904" y="1462813"/>
                </a:cubicBezTo>
                <a:cubicBezTo>
                  <a:pt x="5316507" y="1455589"/>
                  <a:pt x="5326942" y="1448262"/>
                  <a:pt x="5337210" y="1440788"/>
                </a:cubicBezTo>
                <a:cubicBezTo>
                  <a:pt x="5252740" y="1444020"/>
                  <a:pt x="5165878" y="1443328"/>
                  <a:pt x="5076979" y="1438625"/>
                </a:cubicBezTo>
                <a:cubicBezTo>
                  <a:pt x="5037820" y="1436567"/>
                  <a:pt x="4998283" y="1433732"/>
                  <a:pt x="4958347" y="1430121"/>
                </a:cubicBezTo>
                <a:cubicBezTo>
                  <a:pt x="4733769" y="1409817"/>
                  <a:pt x="4490629" y="1364485"/>
                  <a:pt x="4235647" y="1295344"/>
                </a:cubicBezTo>
                <a:cubicBezTo>
                  <a:pt x="3879985" y="1198885"/>
                  <a:pt x="3503392" y="1061390"/>
                  <a:pt x="3084320" y="875001"/>
                </a:cubicBezTo>
                <a:cubicBezTo>
                  <a:pt x="2710876" y="708912"/>
                  <a:pt x="2339636" y="520512"/>
                  <a:pt x="1980615" y="338318"/>
                </a:cubicBezTo>
                <a:lnTo>
                  <a:pt x="1955272" y="325453"/>
                </a:lnTo>
                <a:cubicBezTo>
                  <a:pt x="1850762" y="272423"/>
                  <a:pt x="1739286" y="215855"/>
                  <a:pt x="1624763" y="158238"/>
                </a:cubicBezTo>
                <a:lnTo>
                  <a:pt x="1306663" y="0"/>
                </a:lnTo>
                <a:lnTo>
                  <a:pt x="1314729" y="0"/>
                </a:lnTo>
                <a:lnTo>
                  <a:pt x="1626367" y="155023"/>
                </a:lnTo>
                <a:cubicBezTo>
                  <a:pt x="1740898" y="212643"/>
                  <a:pt x="1852379" y="269213"/>
                  <a:pt x="1956889" y="322247"/>
                </a:cubicBezTo>
                <a:lnTo>
                  <a:pt x="1982253" y="335112"/>
                </a:lnTo>
                <a:cubicBezTo>
                  <a:pt x="2700902" y="699812"/>
                  <a:pt x="3444012" y="1076925"/>
                  <a:pt x="4236591" y="1291859"/>
                </a:cubicBezTo>
                <a:cubicBezTo>
                  <a:pt x="4640607" y="1401419"/>
                  <a:pt x="5011133" y="1449858"/>
                  <a:pt x="5342669" y="1436776"/>
                </a:cubicBezTo>
                <a:cubicBezTo>
                  <a:pt x="5353104" y="1429091"/>
                  <a:pt x="5363392" y="1421282"/>
                  <a:pt x="5373534" y="1413324"/>
                </a:cubicBezTo>
                <a:cubicBezTo>
                  <a:pt x="5312350" y="1413953"/>
                  <a:pt x="5250116" y="1412631"/>
                  <a:pt x="5186937" y="1409292"/>
                </a:cubicBezTo>
                <a:cubicBezTo>
                  <a:pt x="5136503" y="1406647"/>
                  <a:pt x="5085503" y="1402720"/>
                  <a:pt x="5033936" y="1397534"/>
                </a:cubicBezTo>
                <a:cubicBezTo>
                  <a:pt x="4809797" y="1374984"/>
                  <a:pt x="4569786" y="1328015"/>
                  <a:pt x="4320577" y="1257906"/>
                </a:cubicBezTo>
                <a:cubicBezTo>
                  <a:pt x="3967079" y="1158467"/>
                  <a:pt x="3593298" y="1017811"/>
                  <a:pt x="3177860" y="827905"/>
                </a:cubicBezTo>
                <a:cubicBezTo>
                  <a:pt x="2807606" y="658661"/>
                  <a:pt x="2439747" y="467054"/>
                  <a:pt x="2083981" y="281757"/>
                </a:cubicBezTo>
                <a:lnTo>
                  <a:pt x="2020236" y="248558"/>
                </a:lnTo>
                <a:lnTo>
                  <a:pt x="1535114" y="0"/>
                </a:lnTo>
                <a:lnTo>
                  <a:pt x="1542338" y="0"/>
                </a:lnTo>
                <a:lnTo>
                  <a:pt x="2021748" y="245635"/>
                </a:lnTo>
                <a:lnTo>
                  <a:pt x="2085514" y="278835"/>
                </a:lnTo>
                <a:cubicBezTo>
                  <a:pt x="2797487" y="649671"/>
                  <a:pt x="3533710" y="1033137"/>
                  <a:pt x="4321459" y="1254736"/>
                </a:cubicBezTo>
                <a:cubicBezTo>
                  <a:pt x="4701497" y="1361629"/>
                  <a:pt x="5055289" y="1413513"/>
                  <a:pt x="5377880" y="1409901"/>
                </a:cubicBezTo>
                <a:cubicBezTo>
                  <a:pt x="5388483" y="1401503"/>
                  <a:pt x="5398939" y="1392978"/>
                  <a:pt x="5409207" y="1384285"/>
                </a:cubicBezTo>
                <a:cubicBezTo>
                  <a:pt x="5373534" y="1383656"/>
                  <a:pt x="5337588" y="1382417"/>
                  <a:pt x="5301305" y="1380506"/>
                </a:cubicBezTo>
                <a:cubicBezTo>
                  <a:pt x="5019910" y="1365662"/>
                  <a:pt x="4720310" y="1312204"/>
                  <a:pt x="4405487" y="1220470"/>
                </a:cubicBezTo>
                <a:cubicBezTo>
                  <a:pt x="4053418" y="1117878"/>
                  <a:pt x="3681652" y="973821"/>
                  <a:pt x="3268902" y="780077"/>
                </a:cubicBezTo>
                <a:cubicBezTo>
                  <a:pt x="2901020" y="607391"/>
                  <a:pt x="2535702" y="412268"/>
                  <a:pt x="2182414" y="223572"/>
                </a:cubicBezTo>
                <a:cubicBezTo>
                  <a:pt x="2150016" y="206258"/>
                  <a:pt x="2117618" y="188951"/>
                  <a:pt x="2085199" y="171658"/>
                </a:cubicBezTo>
                <a:lnTo>
                  <a:pt x="1761476" y="0"/>
                </a:lnTo>
                <a:lnTo>
                  <a:pt x="1767886" y="0"/>
                </a:lnTo>
                <a:lnTo>
                  <a:pt x="2086627" y="169008"/>
                </a:lnTo>
                <a:cubicBezTo>
                  <a:pt x="2119025" y="186301"/>
                  <a:pt x="2151422" y="203611"/>
                  <a:pt x="2183841" y="220920"/>
                </a:cubicBezTo>
                <a:cubicBezTo>
                  <a:pt x="2890774" y="598510"/>
                  <a:pt x="3621749" y="988956"/>
                  <a:pt x="4406327" y="1217593"/>
                </a:cubicBezTo>
                <a:cubicBezTo>
                  <a:pt x="4762723" y="1321443"/>
                  <a:pt x="5099634" y="1376180"/>
                  <a:pt x="5412609" y="1381367"/>
                </a:cubicBezTo>
                <a:cubicBezTo>
                  <a:pt x="5423274" y="1372296"/>
                  <a:pt x="5433730" y="1363079"/>
                  <a:pt x="5444040" y="1353735"/>
                </a:cubicBezTo>
                <a:cubicBezTo>
                  <a:pt x="5435242" y="1353336"/>
                  <a:pt x="5426424" y="1352916"/>
                  <a:pt x="5417585" y="1352455"/>
                </a:cubicBezTo>
                <a:cubicBezTo>
                  <a:pt x="5123276" y="1336938"/>
                  <a:pt x="4813052" y="1280311"/>
                  <a:pt x="4490418" y="1183033"/>
                </a:cubicBezTo>
                <a:cubicBezTo>
                  <a:pt x="4139167" y="1077131"/>
                  <a:pt x="3768725" y="929468"/>
                  <a:pt x="3357906" y="731616"/>
                </a:cubicBezTo>
                <a:cubicBezTo>
                  <a:pt x="2991704" y="555259"/>
                  <a:pt x="2628275" y="356367"/>
                  <a:pt x="2276835" y="164027"/>
                </a:cubicBezTo>
                <a:cubicBezTo>
                  <a:pt x="2234610" y="140925"/>
                  <a:pt x="2192407" y="117827"/>
                  <a:pt x="2150184" y="94762"/>
                </a:cubicBezTo>
                <a:lnTo>
                  <a:pt x="1976130" y="0"/>
                </a:lnTo>
                <a:lnTo>
                  <a:pt x="1981782" y="0"/>
                </a:lnTo>
                <a:lnTo>
                  <a:pt x="2151485" y="92391"/>
                </a:lnTo>
                <a:cubicBezTo>
                  <a:pt x="2193688" y="115457"/>
                  <a:pt x="2235913" y="138557"/>
                  <a:pt x="2278116" y="161659"/>
                </a:cubicBezTo>
                <a:cubicBezTo>
                  <a:pt x="2981312" y="546497"/>
                  <a:pt x="3708444" y="944434"/>
                  <a:pt x="4491196" y="1180451"/>
                </a:cubicBezTo>
                <a:cubicBezTo>
                  <a:pt x="4824285" y="1280877"/>
                  <a:pt x="5144168" y="1337925"/>
                  <a:pt x="5446896" y="1351152"/>
                </a:cubicBezTo>
                <a:cubicBezTo>
                  <a:pt x="5457730" y="1341284"/>
                  <a:pt x="5468397" y="1331248"/>
                  <a:pt x="5478874" y="1321085"/>
                </a:cubicBezTo>
                <a:cubicBezTo>
                  <a:pt x="5187398" y="1300341"/>
                  <a:pt x="4885069" y="1241698"/>
                  <a:pt x="4575349" y="1145596"/>
                </a:cubicBezTo>
                <a:cubicBezTo>
                  <a:pt x="4222943" y="1035291"/>
                  <a:pt x="3851640" y="882889"/>
                  <a:pt x="3440254" y="679695"/>
                </a:cubicBezTo>
                <a:cubicBezTo>
                  <a:pt x="3073549" y="498562"/>
                  <a:pt x="2709762" y="294820"/>
                  <a:pt x="2357965" y="97783"/>
                </a:cubicBezTo>
                <a:cubicBezTo>
                  <a:pt x="2310367" y="71127"/>
                  <a:pt x="2262767" y="44471"/>
                  <a:pt x="2215168" y="17862"/>
                </a:cubicBezTo>
                <a:lnTo>
                  <a:pt x="2182901" y="0"/>
                </a:lnTo>
                <a:lnTo>
                  <a:pt x="2187837" y="0"/>
                </a:lnTo>
                <a:lnTo>
                  <a:pt x="2216322" y="15769"/>
                </a:lnTo>
                <a:cubicBezTo>
                  <a:pt x="2263943" y="42376"/>
                  <a:pt x="2311542" y="69033"/>
                  <a:pt x="2359142" y="95693"/>
                </a:cubicBezTo>
                <a:cubicBezTo>
                  <a:pt x="3062925" y="489870"/>
                  <a:pt x="3790686" y="897469"/>
                  <a:pt x="4576063" y="1143307"/>
                </a:cubicBezTo>
                <a:cubicBezTo>
                  <a:pt x="4886351" y="1239577"/>
                  <a:pt x="5189226" y="1298241"/>
                  <a:pt x="5481162" y="1318839"/>
                </a:cubicBezTo>
                <a:cubicBezTo>
                  <a:pt x="5491681" y="1308571"/>
                  <a:pt x="5502032" y="1298136"/>
                  <a:pt x="5512216" y="1287575"/>
                </a:cubicBezTo>
                <a:cubicBezTo>
                  <a:pt x="5478411" y="1284342"/>
                  <a:pt x="5444565" y="1280625"/>
                  <a:pt x="5410719" y="1276426"/>
                </a:cubicBezTo>
                <a:cubicBezTo>
                  <a:pt x="5164660" y="1245834"/>
                  <a:pt x="4912176" y="1189227"/>
                  <a:pt x="4660260" y="1108170"/>
                </a:cubicBezTo>
                <a:cubicBezTo>
                  <a:pt x="4309176" y="995195"/>
                  <a:pt x="3939741" y="839777"/>
                  <a:pt x="3530854" y="633017"/>
                </a:cubicBezTo>
                <a:cubicBezTo>
                  <a:pt x="3166333" y="448706"/>
                  <a:pt x="2805004" y="241638"/>
                  <a:pt x="2455557" y="41387"/>
                </a:cubicBezTo>
                <a:lnTo>
                  <a:pt x="2382838" y="0"/>
                </a:lnTo>
                <a:lnTo>
                  <a:pt x="2387092" y="0"/>
                </a:lnTo>
                <a:lnTo>
                  <a:pt x="2456607" y="39563"/>
                </a:lnTo>
                <a:cubicBezTo>
                  <a:pt x="3155646" y="440160"/>
                  <a:pt x="3878473" y="854393"/>
                  <a:pt x="4660910" y="1106171"/>
                </a:cubicBezTo>
                <a:cubicBezTo>
                  <a:pt x="4949802" y="1199138"/>
                  <a:pt x="5234242" y="1259083"/>
                  <a:pt x="5513644" y="1286126"/>
                </a:cubicBezTo>
                <a:cubicBezTo>
                  <a:pt x="5671139" y="1122588"/>
                  <a:pt x="5789707" y="926438"/>
                  <a:pt x="5906028" y="733996"/>
                </a:cubicBezTo>
                <a:cubicBezTo>
                  <a:pt x="6061066" y="477452"/>
                  <a:pt x="6221396" y="212173"/>
                  <a:pt x="6471213" y="22687"/>
                </a:cubicBezTo>
                <a:lnTo>
                  <a:pt x="6505689" y="0"/>
                </a:lnTo>
                <a:lnTo>
                  <a:pt x="6517654" y="0"/>
                </a:lnTo>
                <a:lnTo>
                  <a:pt x="6475012" y="27706"/>
                </a:lnTo>
                <a:cubicBezTo>
                  <a:pt x="6226141" y="216464"/>
                  <a:pt x="6066147" y="481221"/>
                  <a:pt x="5911402" y="737260"/>
                </a:cubicBezTo>
                <a:cubicBezTo>
                  <a:pt x="5808708" y="907191"/>
                  <a:pt x="5702507" y="1082914"/>
                  <a:pt x="5571972" y="1232669"/>
                </a:cubicBezTo>
                <a:cubicBezTo>
                  <a:pt x="5555553" y="1251503"/>
                  <a:pt x="5539050" y="1269582"/>
                  <a:pt x="5522441" y="1286987"/>
                </a:cubicBezTo>
                <a:cubicBezTo>
                  <a:pt x="5539323" y="1288562"/>
                  <a:pt x="5556204" y="1290031"/>
                  <a:pt x="5573064" y="1291375"/>
                </a:cubicBezTo>
                <a:cubicBezTo>
                  <a:pt x="5735683" y="1136253"/>
                  <a:pt x="5860717" y="946516"/>
                  <a:pt x="5989867" y="750508"/>
                </a:cubicBezTo>
                <a:cubicBezTo>
                  <a:pt x="6120213" y="552685"/>
                  <a:pt x="6255011" y="348126"/>
                  <a:pt x="6433817" y="180479"/>
                </a:cubicBezTo>
                <a:cubicBezTo>
                  <a:pt x="6474173" y="142597"/>
                  <a:pt x="6516124" y="107264"/>
                  <a:pt x="6558537" y="75468"/>
                </a:cubicBezTo>
                <a:lnTo>
                  <a:pt x="6673396" y="0"/>
                </a:lnTo>
                <a:lnTo>
                  <a:pt x="6683335" y="0"/>
                </a:lnTo>
                <a:lnTo>
                  <a:pt x="6562129" y="80273"/>
                </a:lnTo>
                <a:cubicBezTo>
                  <a:pt x="6519904" y="111937"/>
                  <a:pt x="6478100" y="147121"/>
                  <a:pt x="6437913" y="184856"/>
                </a:cubicBezTo>
                <a:cubicBezTo>
                  <a:pt x="6259631" y="352022"/>
                  <a:pt x="6125021" y="556279"/>
                  <a:pt x="5994864" y="753811"/>
                </a:cubicBezTo>
                <a:cubicBezTo>
                  <a:pt x="5887298" y="917078"/>
                  <a:pt x="5776037" y="1085903"/>
                  <a:pt x="5642269" y="1229121"/>
                </a:cubicBezTo>
                <a:cubicBezTo>
                  <a:pt x="5621735" y="1251104"/>
                  <a:pt x="5601115" y="1272016"/>
                  <a:pt x="5580329" y="1291963"/>
                </a:cubicBezTo>
                <a:cubicBezTo>
                  <a:pt x="5597084" y="1293265"/>
                  <a:pt x="5613817" y="1294462"/>
                  <a:pt x="5630531" y="1295532"/>
                </a:cubicBezTo>
                <a:cubicBezTo>
                  <a:pt x="5803019" y="1145155"/>
                  <a:pt x="5937186" y="958578"/>
                  <a:pt x="6075890" y="765655"/>
                </a:cubicBezTo>
                <a:cubicBezTo>
                  <a:pt x="6208525" y="581166"/>
                  <a:pt x="6345695" y="390398"/>
                  <a:pt x="6521605" y="230650"/>
                </a:cubicBezTo>
                <a:cubicBezTo>
                  <a:pt x="6562065" y="193808"/>
                  <a:pt x="6603869" y="159356"/>
                  <a:pt x="6645862" y="128256"/>
                </a:cubicBezTo>
                <a:cubicBezTo>
                  <a:pt x="6690422" y="95239"/>
                  <a:pt x="6737016" y="64678"/>
                  <a:pt x="6785552" y="36612"/>
                </a:cubicBezTo>
                <a:lnTo>
                  <a:pt x="6857825" y="0"/>
                </a:lnTo>
                <a:lnTo>
                  <a:pt x="6869285" y="0"/>
                </a:lnTo>
                <a:lnTo>
                  <a:pt x="6789167" y="40862"/>
                </a:lnTo>
                <a:cubicBezTo>
                  <a:pt x="6741321" y="68612"/>
                  <a:pt x="6694629" y="99210"/>
                  <a:pt x="6649243" y="132841"/>
                </a:cubicBezTo>
                <a:cubicBezTo>
                  <a:pt x="6607417" y="163824"/>
                  <a:pt x="6565761" y="198154"/>
                  <a:pt x="6525447" y="234870"/>
                </a:cubicBezTo>
                <a:cubicBezTo>
                  <a:pt x="6349957" y="394216"/>
                  <a:pt x="6212976" y="584738"/>
                  <a:pt x="6080530" y="768988"/>
                </a:cubicBezTo>
                <a:cubicBezTo>
                  <a:pt x="5967716" y="925882"/>
                  <a:pt x="5851079" y="1088121"/>
                  <a:pt x="5713720" y="1225047"/>
                </a:cubicBezTo>
                <a:cubicBezTo>
                  <a:pt x="5688545" y="1250117"/>
                  <a:pt x="5663349" y="1273718"/>
                  <a:pt x="5637965" y="1296016"/>
                </a:cubicBezTo>
                <a:cubicBezTo>
                  <a:pt x="5654887" y="1297066"/>
                  <a:pt x="5671790" y="1297989"/>
                  <a:pt x="5688672" y="1298787"/>
                </a:cubicBezTo>
                <a:cubicBezTo>
                  <a:pt x="5871845" y="1153323"/>
                  <a:pt x="6015945" y="969567"/>
                  <a:pt x="6165041" y="779395"/>
                </a:cubicBezTo>
                <a:cubicBezTo>
                  <a:pt x="6298936" y="608592"/>
                  <a:pt x="6437408" y="431979"/>
                  <a:pt x="6609390" y="280825"/>
                </a:cubicBezTo>
                <a:cubicBezTo>
                  <a:pt x="6649957" y="245037"/>
                  <a:pt x="6691613" y="211463"/>
                  <a:pt x="6733187" y="181050"/>
                </a:cubicBezTo>
                <a:cubicBezTo>
                  <a:pt x="6821719" y="116244"/>
                  <a:pt x="6917794" y="60144"/>
                  <a:pt x="7020693" y="13078"/>
                </a:cubicBezTo>
                <a:lnTo>
                  <a:pt x="7053372" y="0"/>
                </a:lnTo>
                <a:lnTo>
                  <a:pt x="7065547" y="0"/>
                </a:lnTo>
                <a:lnTo>
                  <a:pt x="7029270" y="14374"/>
                </a:lnTo>
                <a:cubicBezTo>
                  <a:pt x="6924804" y="61885"/>
                  <a:pt x="6827236" y="118891"/>
                  <a:pt x="6736379" y="185400"/>
                </a:cubicBezTo>
                <a:cubicBezTo>
                  <a:pt x="6694931" y="215720"/>
                  <a:pt x="6653421" y="249186"/>
                  <a:pt x="6612960" y="284871"/>
                </a:cubicBezTo>
                <a:cubicBezTo>
                  <a:pt x="6441355" y="435698"/>
                  <a:pt x="6303051" y="612111"/>
                  <a:pt x="6169282" y="782721"/>
                </a:cubicBezTo>
                <a:cubicBezTo>
                  <a:pt x="6045382" y="940758"/>
                  <a:pt x="5928347" y="1090029"/>
                  <a:pt x="5786956" y="1220974"/>
                </a:cubicBezTo>
                <a:cubicBezTo>
                  <a:pt x="5756806" y="1248899"/>
                  <a:pt x="5726695" y="1274851"/>
                  <a:pt x="5696376" y="1299124"/>
                </a:cubicBezTo>
                <a:cubicBezTo>
                  <a:pt x="5712901" y="1299879"/>
                  <a:pt x="5729404" y="1300509"/>
                  <a:pt x="5745887" y="1301033"/>
                </a:cubicBezTo>
                <a:cubicBezTo>
                  <a:pt x="5941322" y="1160273"/>
                  <a:pt x="6096781" y="978850"/>
                  <a:pt x="6257803" y="790916"/>
                </a:cubicBezTo>
                <a:cubicBezTo>
                  <a:pt x="6391825" y="634500"/>
                  <a:pt x="6530403" y="472757"/>
                  <a:pt x="6697177" y="330995"/>
                </a:cubicBezTo>
                <a:cubicBezTo>
                  <a:pt x="6737891" y="296242"/>
                  <a:pt x="6779380" y="263548"/>
                  <a:pt x="6820511" y="233833"/>
                </a:cubicBezTo>
                <a:cubicBezTo>
                  <a:pt x="6909825" y="169274"/>
                  <a:pt x="7005497" y="112864"/>
                  <a:pt x="7107444" y="64610"/>
                </a:cubicBezTo>
                <a:lnTo>
                  <a:pt x="7261125" y="0"/>
                </a:lnTo>
                <a:lnTo>
                  <a:pt x="7275652" y="0"/>
                </a:lnTo>
                <a:lnTo>
                  <a:pt x="7273034" y="837"/>
                </a:lnTo>
                <a:cubicBezTo>
                  <a:pt x="7108732" y="61116"/>
                  <a:pt x="6958787" y="140167"/>
                  <a:pt x="6823494" y="237965"/>
                </a:cubicBezTo>
                <a:cubicBezTo>
                  <a:pt x="6782466" y="267604"/>
                  <a:pt x="6741081" y="300205"/>
                  <a:pt x="6700474" y="334879"/>
                </a:cubicBezTo>
                <a:cubicBezTo>
                  <a:pt x="6534014" y="476383"/>
                  <a:pt x="6395562" y="637967"/>
                  <a:pt x="6261667" y="794232"/>
                </a:cubicBezTo>
                <a:cubicBezTo>
                  <a:pt x="6131174" y="946532"/>
                  <a:pt x="6007923" y="1090384"/>
                  <a:pt x="5861872" y="1215703"/>
                </a:cubicBezTo>
                <a:cubicBezTo>
                  <a:pt x="5826009" y="1246484"/>
                  <a:pt x="5790126" y="1274956"/>
                  <a:pt x="5753970" y="1301286"/>
                </a:cubicBezTo>
                <a:cubicBezTo>
                  <a:pt x="5770263" y="1301769"/>
                  <a:pt x="5786536" y="1302125"/>
                  <a:pt x="5802787" y="1302377"/>
                </a:cubicBezTo>
                <a:cubicBezTo>
                  <a:pt x="6012333" y="1166152"/>
                  <a:pt x="6180956" y="986292"/>
                  <a:pt x="6355774" y="799799"/>
                </a:cubicBezTo>
                <a:cubicBezTo>
                  <a:pt x="6488198" y="658527"/>
                  <a:pt x="6625138" y="512447"/>
                  <a:pt x="6784964" y="381175"/>
                </a:cubicBezTo>
                <a:cubicBezTo>
                  <a:pt x="6825824" y="347429"/>
                  <a:pt x="6867166" y="315619"/>
                  <a:pt x="6907836" y="286622"/>
                </a:cubicBezTo>
                <a:cubicBezTo>
                  <a:pt x="7057405" y="179899"/>
                  <a:pt x="7217802" y="97109"/>
                  <a:pt x="7384568" y="34165"/>
                </a:cubicBezTo>
                <a:lnTo>
                  <a:pt x="7486630" y="0"/>
                </a:lnTo>
                <a:lnTo>
                  <a:pt x="7502084" y="0"/>
                </a:lnTo>
                <a:lnTo>
                  <a:pt x="7391799" y="36567"/>
                </a:lnTo>
                <a:cubicBezTo>
                  <a:pt x="7223424" y="99625"/>
                  <a:pt x="7061505" y="182874"/>
                  <a:pt x="6910629" y="290528"/>
                </a:cubicBezTo>
                <a:cubicBezTo>
                  <a:pt x="6870042" y="319457"/>
                  <a:pt x="6828805" y="351204"/>
                  <a:pt x="6788008" y="384878"/>
                </a:cubicBezTo>
                <a:cubicBezTo>
                  <a:pt x="6628435" y="515958"/>
                  <a:pt x="6491600" y="661921"/>
                  <a:pt x="6359280" y="803079"/>
                </a:cubicBezTo>
                <a:cubicBezTo>
                  <a:pt x="6185890" y="988043"/>
                  <a:pt x="6018589" y="1166467"/>
                  <a:pt x="5811417" y="1302483"/>
                </a:cubicBezTo>
                <a:cubicBezTo>
                  <a:pt x="5827416" y="1302692"/>
                  <a:pt x="5843395" y="1302776"/>
                  <a:pt x="5859373" y="1302756"/>
                </a:cubicBezTo>
                <a:cubicBezTo>
                  <a:pt x="6085716" y="1170750"/>
                  <a:pt x="6269898" y="991354"/>
                  <a:pt x="6461092" y="805116"/>
                </a:cubicBezTo>
                <a:cubicBezTo>
                  <a:pt x="6589528" y="680008"/>
                  <a:pt x="6722331" y="550641"/>
                  <a:pt x="6872751" y="431354"/>
                </a:cubicBezTo>
                <a:cubicBezTo>
                  <a:pt x="6913800" y="398604"/>
                  <a:pt x="6954995" y="367669"/>
                  <a:pt x="6995161" y="339408"/>
                </a:cubicBezTo>
                <a:cubicBezTo>
                  <a:pt x="7163134" y="221151"/>
                  <a:pt x="7349520" y="124372"/>
                  <a:pt x="7552895" y="49594"/>
                </a:cubicBezTo>
                <a:lnTo>
                  <a:pt x="7701527" y="0"/>
                </a:lnTo>
                <a:lnTo>
                  <a:pt x="7722343" y="0"/>
                </a:lnTo>
                <a:lnTo>
                  <a:pt x="7647398" y="21863"/>
                </a:lnTo>
                <a:cubicBezTo>
                  <a:pt x="7423076" y="94992"/>
                  <a:pt x="7202649" y="198834"/>
                  <a:pt x="6997744" y="343093"/>
                </a:cubicBezTo>
                <a:cubicBezTo>
                  <a:pt x="6957661" y="371302"/>
                  <a:pt x="6916529" y="402181"/>
                  <a:pt x="6875544" y="434880"/>
                </a:cubicBezTo>
                <a:cubicBezTo>
                  <a:pt x="6725292" y="554028"/>
                  <a:pt x="6592573" y="683313"/>
                  <a:pt x="6464221" y="808341"/>
                </a:cubicBezTo>
                <a:cubicBezTo>
                  <a:pt x="6274685" y="992970"/>
                  <a:pt x="6092036" y="1170897"/>
                  <a:pt x="5868359" y="1302735"/>
                </a:cubicBezTo>
                <a:cubicBezTo>
                  <a:pt x="5884128" y="1302671"/>
                  <a:pt x="5899875" y="1302503"/>
                  <a:pt x="5915622" y="1302231"/>
                </a:cubicBezTo>
                <a:cubicBezTo>
                  <a:pt x="6162521" y="1174005"/>
                  <a:pt x="6365811" y="993281"/>
                  <a:pt x="6577077" y="805418"/>
                </a:cubicBezTo>
                <a:cubicBezTo>
                  <a:pt x="6697976" y="697904"/>
                  <a:pt x="6823010" y="586729"/>
                  <a:pt x="6960517" y="481540"/>
                </a:cubicBezTo>
                <a:cubicBezTo>
                  <a:pt x="7002447" y="449273"/>
                  <a:pt x="7042340" y="420049"/>
                  <a:pt x="7082486" y="392203"/>
                </a:cubicBezTo>
                <a:cubicBezTo>
                  <a:pt x="7252054" y="274463"/>
                  <a:pt x="7436949" y="175211"/>
                  <a:pt x="7635787" y="95007"/>
                </a:cubicBezTo>
                <a:lnTo>
                  <a:pt x="7912464" y="0"/>
                </a:lnTo>
                <a:lnTo>
                  <a:pt x="7932856" y="0"/>
                </a:lnTo>
                <a:lnTo>
                  <a:pt x="7848839" y="24524"/>
                </a:lnTo>
                <a:cubicBezTo>
                  <a:pt x="7568777" y="114441"/>
                  <a:pt x="7310671" y="238870"/>
                  <a:pt x="7084879" y="395654"/>
                </a:cubicBezTo>
                <a:cubicBezTo>
                  <a:pt x="7044797" y="423462"/>
                  <a:pt x="7004945" y="452645"/>
                  <a:pt x="6963078" y="484877"/>
                </a:cubicBezTo>
                <a:cubicBezTo>
                  <a:pt x="6825677" y="589971"/>
                  <a:pt x="6700726" y="701093"/>
                  <a:pt x="6579871" y="808557"/>
                </a:cubicBezTo>
                <a:cubicBezTo>
                  <a:pt x="6370514" y="994713"/>
                  <a:pt x="6169009" y="1173879"/>
                  <a:pt x="5925092" y="1302042"/>
                </a:cubicBezTo>
                <a:cubicBezTo>
                  <a:pt x="5940567" y="1301726"/>
                  <a:pt x="5956041" y="1301306"/>
                  <a:pt x="5971495" y="1300782"/>
                </a:cubicBezTo>
                <a:cubicBezTo>
                  <a:pt x="6244722" y="1175601"/>
                  <a:pt x="6472368" y="990677"/>
                  <a:pt x="6709271" y="798185"/>
                </a:cubicBezTo>
                <a:cubicBezTo>
                  <a:pt x="6817298" y="710427"/>
                  <a:pt x="6928980" y="619687"/>
                  <a:pt x="7048303" y="531734"/>
                </a:cubicBezTo>
                <a:cubicBezTo>
                  <a:pt x="7090674" y="500313"/>
                  <a:pt x="7130400" y="471940"/>
                  <a:pt x="7169789" y="444998"/>
                </a:cubicBezTo>
                <a:cubicBezTo>
                  <a:pt x="7344270" y="325560"/>
                  <a:pt x="7533681" y="220998"/>
                  <a:pt x="7732707" y="134210"/>
                </a:cubicBezTo>
                <a:cubicBezTo>
                  <a:pt x="7828252" y="92551"/>
                  <a:pt x="7926505" y="54768"/>
                  <a:pt x="8026769" y="21095"/>
                </a:cubicBezTo>
                <a:lnTo>
                  <a:pt x="8099774" y="0"/>
                </a:lnTo>
                <a:lnTo>
                  <a:pt x="8108300" y="0"/>
                </a:lnTo>
                <a:lnTo>
                  <a:pt x="8090280" y="5251"/>
                </a:lnTo>
                <a:cubicBezTo>
                  <a:pt x="7760215" y="109741"/>
                  <a:pt x="7448803" y="258741"/>
                  <a:pt x="7171994" y="448210"/>
                </a:cubicBezTo>
                <a:cubicBezTo>
                  <a:pt x="7132647" y="475123"/>
                  <a:pt x="7092942" y="503466"/>
                  <a:pt x="7050613" y="534863"/>
                </a:cubicBezTo>
                <a:cubicBezTo>
                  <a:pt x="6931353" y="622763"/>
                  <a:pt x="6819714" y="713479"/>
                  <a:pt x="6711749" y="801204"/>
                </a:cubicBezTo>
                <a:cubicBezTo>
                  <a:pt x="6540752" y="940139"/>
                  <a:pt x="6379227" y="1071361"/>
                  <a:pt x="6201849" y="1181227"/>
                </a:cubicBezTo>
                <a:cubicBezTo>
                  <a:pt x="6127793" y="1227084"/>
                  <a:pt x="6055145" y="1266600"/>
                  <a:pt x="5982476" y="1300383"/>
                </a:cubicBezTo>
                <a:cubicBezTo>
                  <a:pt x="5997321" y="1299837"/>
                  <a:pt x="6012143" y="1299186"/>
                  <a:pt x="6026947" y="1298430"/>
                </a:cubicBezTo>
                <a:cubicBezTo>
                  <a:pt x="6335681" y="1175097"/>
                  <a:pt x="6596142" y="980983"/>
                  <a:pt x="6867690" y="778620"/>
                </a:cubicBezTo>
                <a:cubicBezTo>
                  <a:pt x="6954050" y="714249"/>
                  <a:pt x="7043368" y="647686"/>
                  <a:pt x="7136069" y="581919"/>
                </a:cubicBezTo>
                <a:cubicBezTo>
                  <a:pt x="7179195" y="551133"/>
                  <a:pt x="7218796" y="523613"/>
                  <a:pt x="7257114" y="497785"/>
                </a:cubicBezTo>
                <a:cubicBezTo>
                  <a:pt x="7435039" y="377788"/>
                  <a:pt x="7620900" y="270184"/>
                  <a:pt x="7809576" y="177966"/>
                </a:cubicBezTo>
                <a:cubicBezTo>
                  <a:pt x="7905635" y="131014"/>
                  <a:pt x="8002780" y="87876"/>
                  <a:pt x="8100333" y="48824"/>
                </a:cubicBezTo>
                <a:lnTo>
                  <a:pt x="8237159" y="0"/>
                </a:lnTo>
                <a:lnTo>
                  <a:pt x="8244262" y="0"/>
                </a:lnTo>
                <a:lnTo>
                  <a:pt x="8156420" y="29736"/>
                </a:lnTo>
                <a:cubicBezTo>
                  <a:pt x="7852067" y="146667"/>
                  <a:pt x="7550048" y="304553"/>
                  <a:pt x="7259130" y="500773"/>
                </a:cubicBezTo>
                <a:cubicBezTo>
                  <a:pt x="7220833" y="526583"/>
                  <a:pt x="7181253" y="554090"/>
                  <a:pt x="7138147" y="584854"/>
                </a:cubicBezTo>
                <a:cubicBezTo>
                  <a:pt x="7045490" y="650605"/>
                  <a:pt x="6956191" y="717155"/>
                  <a:pt x="6869831" y="781511"/>
                </a:cubicBezTo>
                <a:cubicBezTo>
                  <a:pt x="6680548" y="922569"/>
                  <a:pt x="6501763" y="1055804"/>
                  <a:pt x="6309266" y="1165627"/>
                </a:cubicBezTo>
                <a:cubicBezTo>
                  <a:pt x="6217595" y="1217908"/>
                  <a:pt x="6128401" y="1261645"/>
                  <a:pt x="6039376" y="1297800"/>
                </a:cubicBezTo>
                <a:cubicBezTo>
                  <a:pt x="6054432" y="1296982"/>
                  <a:pt x="6069444" y="1296057"/>
                  <a:pt x="6084456" y="1295050"/>
                </a:cubicBezTo>
                <a:cubicBezTo>
                  <a:pt x="6438311" y="1174088"/>
                  <a:pt x="6737806" y="967300"/>
                  <a:pt x="7072113" y="736453"/>
                </a:cubicBezTo>
                <a:cubicBezTo>
                  <a:pt x="7121434" y="702399"/>
                  <a:pt x="7172435" y="667177"/>
                  <a:pt x="7223834" y="632117"/>
                </a:cubicBezTo>
                <a:cubicBezTo>
                  <a:pt x="7269649" y="600685"/>
                  <a:pt x="7307989" y="574778"/>
                  <a:pt x="7344439" y="550579"/>
                </a:cubicBezTo>
                <a:cubicBezTo>
                  <a:pt x="7623766" y="365033"/>
                  <a:pt x="7903448" y="209602"/>
                  <a:pt x="8179100" y="86558"/>
                </a:cubicBezTo>
                <a:lnTo>
                  <a:pt x="8390660" y="0"/>
                </a:lnTo>
                <a:lnTo>
                  <a:pt x="8399624" y="0"/>
                </a:lnTo>
                <a:lnTo>
                  <a:pt x="8240062" y="62322"/>
                </a:lnTo>
                <a:cubicBezTo>
                  <a:pt x="7947202" y="188525"/>
                  <a:pt x="7648883" y="352319"/>
                  <a:pt x="7346265" y="553331"/>
                </a:cubicBezTo>
                <a:cubicBezTo>
                  <a:pt x="7309815" y="577515"/>
                  <a:pt x="7271517" y="603415"/>
                  <a:pt x="7225682" y="634842"/>
                </a:cubicBezTo>
                <a:cubicBezTo>
                  <a:pt x="7174304" y="669898"/>
                  <a:pt x="7123302" y="705114"/>
                  <a:pt x="7073982" y="739171"/>
                </a:cubicBezTo>
                <a:cubicBezTo>
                  <a:pt x="6858011" y="888298"/>
                  <a:pt x="6654029" y="1029156"/>
                  <a:pt x="6439046" y="1142951"/>
                </a:cubicBezTo>
                <a:cubicBezTo>
                  <a:pt x="6321843" y="1204995"/>
                  <a:pt x="6208924" y="1254946"/>
                  <a:pt x="6096509" y="1294210"/>
                </a:cubicBezTo>
                <a:cubicBezTo>
                  <a:pt x="6109736" y="1293265"/>
                  <a:pt x="6122943" y="1292258"/>
                  <a:pt x="6136149" y="1291144"/>
                </a:cubicBezTo>
                <a:cubicBezTo>
                  <a:pt x="6574789" y="1164997"/>
                  <a:pt x="6948171" y="920410"/>
                  <a:pt x="7311579" y="682318"/>
                </a:cubicBezTo>
                <a:lnTo>
                  <a:pt x="7332722" y="668412"/>
                </a:lnTo>
                <a:cubicBezTo>
                  <a:pt x="7365036" y="647137"/>
                  <a:pt x="7398442" y="625142"/>
                  <a:pt x="7431742" y="603377"/>
                </a:cubicBezTo>
                <a:cubicBezTo>
                  <a:pt x="7750469" y="395001"/>
                  <a:pt x="8017810" y="237474"/>
                  <a:pt x="8267900" y="111627"/>
                </a:cubicBezTo>
                <a:lnTo>
                  <a:pt x="8504252" y="0"/>
                </a:lnTo>
                <a:lnTo>
                  <a:pt x="8516585" y="0"/>
                </a:lnTo>
                <a:lnTo>
                  <a:pt x="8282734" y="107767"/>
                </a:lnTo>
                <a:cubicBezTo>
                  <a:pt x="7982638" y="257766"/>
                  <a:pt x="7697669" y="433095"/>
                  <a:pt x="7433380" y="605888"/>
                </a:cubicBezTo>
                <a:cubicBezTo>
                  <a:pt x="7400080" y="627651"/>
                  <a:pt x="7366673" y="649645"/>
                  <a:pt x="7334361" y="670914"/>
                </a:cubicBezTo>
                <a:lnTo>
                  <a:pt x="7313238" y="684825"/>
                </a:lnTo>
                <a:cubicBezTo>
                  <a:pt x="7057100" y="852631"/>
                  <a:pt x="6825529" y="1001127"/>
                  <a:pt x="6585434" y="1118972"/>
                </a:cubicBezTo>
                <a:cubicBezTo>
                  <a:pt x="6436989" y="1191831"/>
                  <a:pt x="6295324" y="1248039"/>
                  <a:pt x="6154395" y="1289591"/>
                </a:cubicBezTo>
                <a:cubicBezTo>
                  <a:pt x="6165964" y="1288562"/>
                  <a:pt x="6177555" y="1287470"/>
                  <a:pt x="6189103" y="1286315"/>
                </a:cubicBezTo>
                <a:cubicBezTo>
                  <a:pt x="6641474" y="1180325"/>
                  <a:pt x="7036315" y="960619"/>
                  <a:pt x="7399344" y="732518"/>
                </a:cubicBezTo>
                <a:cubicBezTo>
                  <a:pt x="7433779" y="710806"/>
                  <a:pt x="7470712" y="687260"/>
                  <a:pt x="7519066" y="656170"/>
                </a:cubicBezTo>
                <a:cubicBezTo>
                  <a:pt x="7559905" y="629898"/>
                  <a:pt x="7600828" y="603482"/>
                  <a:pt x="7641813" y="577011"/>
                </a:cubicBezTo>
                <a:cubicBezTo>
                  <a:pt x="7885189" y="419871"/>
                  <a:pt x="8131671" y="260725"/>
                  <a:pt x="8384077" y="119264"/>
                </a:cubicBezTo>
                <a:lnTo>
                  <a:pt x="8609170" y="0"/>
                </a:lnTo>
                <a:lnTo>
                  <a:pt x="8615088" y="0"/>
                </a:lnTo>
                <a:lnTo>
                  <a:pt x="8387129" y="120658"/>
                </a:lnTo>
                <a:cubicBezTo>
                  <a:pt x="8134173" y="262324"/>
                  <a:pt x="7887163" y="421807"/>
                  <a:pt x="7643283" y="579277"/>
                </a:cubicBezTo>
                <a:cubicBezTo>
                  <a:pt x="7602276" y="605749"/>
                  <a:pt x="7561375" y="632170"/>
                  <a:pt x="7520516" y="658440"/>
                </a:cubicBezTo>
                <a:cubicBezTo>
                  <a:pt x="7472160" y="689532"/>
                  <a:pt x="7435228" y="713084"/>
                  <a:pt x="7400793" y="734803"/>
                </a:cubicBezTo>
                <a:cubicBezTo>
                  <a:pt x="7109088" y="918082"/>
                  <a:pt x="6879931" y="1041632"/>
                  <a:pt x="6657768" y="1135409"/>
                </a:cubicBezTo>
                <a:cubicBezTo>
                  <a:pt x="6507096" y="1199012"/>
                  <a:pt x="6359511" y="1248269"/>
                  <a:pt x="6212388" y="1283943"/>
                </a:cubicBezTo>
                <a:cubicBezTo>
                  <a:pt x="6221417" y="1282977"/>
                  <a:pt x="6230445" y="1281990"/>
                  <a:pt x="6239453" y="1280961"/>
                </a:cubicBezTo>
                <a:cubicBezTo>
                  <a:pt x="6646450" y="1207578"/>
                  <a:pt x="7049878" y="1045828"/>
                  <a:pt x="7487110" y="782721"/>
                </a:cubicBezTo>
                <a:cubicBezTo>
                  <a:pt x="7524883" y="759944"/>
                  <a:pt x="7563895" y="735818"/>
                  <a:pt x="7606370" y="708966"/>
                </a:cubicBezTo>
                <a:cubicBezTo>
                  <a:pt x="7747006" y="620048"/>
                  <a:pt x="7889613" y="523926"/>
                  <a:pt x="8027540" y="430968"/>
                </a:cubicBezTo>
                <a:cubicBezTo>
                  <a:pt x="8244057" y="285052"/>
                  <a:pt x="8466536" y="135105"/>
                  <a:pt x="8694370" y="3789"/>
                </a:cubicBezTo>
                <a:lnTo>
                  <a:pt x="8683459" y="0"/>
                </a:lnTo>
                <a:lnTo>
                  <a:pt x="8706110" y="0"/>
                </a:lnTo>
                <a:lnTo>
                  <a:pt x="8705351" y="431"/>
                </a:lnTo>
                <a:cubicBezTo>
                  <a:pt x="8722863" y="6617"/>
                  <a:pt x="8740268" y="12840"/>
                  <a:pt x="8757570" y="19101"/>
                </a:cubicBezTo>
                <a:lnTo>
                  <a:pt x="8786762" y="0"/>
                </a:lnTo>
                <a:lnTo>
                  <a:pt x="8790785" y="0"/>
                </a:lnTo>
                <a:lnTo>
                  <a:pt x="8760131" y="20027"/>
                </a:lnTo>
                <a:cubicBezTo>
                  <a:pt x="8930938" y="81912"/>
                  <a:pt x="9091436" y="146946"/>
                  <a:pt x="9235010" y="207224"/>
                </a:cubicBezTo>
                <a:cubicBezTo>
                  <a:pt x="9708252" y="405907"/>
                  <a:pt x="10176622" y="656068"/>
                  <a:pt x="10666891" y="972012"/>
                </a:cubicBezTo>
                <a:cubicBezTo>
                  <a:pt x="10768451" y="1037460"/>
                  <a:pt x="10870703" y="1105529"/>
                  <a:pt x="10974606" y="1176918"/>
                </a:cubicBezTo>
                <a:lnTo>
                  <a:pt x="11161712" y="1309357"/>
                </a:lnTo>
                <a:lnTo>
                  <a:pt x="11161712" y="1316758"/>
                </a:lnTo>
                <a:lnTo>
                  <a:pt x="11089471" y="1264624"/>
                </a:lnTo>
                <a:cubicBezTo>
                  <a:pt x="10544946" y="882560"/>
                  <a:pt x="9918479" y="501002"/>
                  <a:pt x="9232575" y="213034"/>
                </a:cubicBezTo>
                <a:cubicBezTo>
                  <a:pt x="9078355" y="148285"/>
                  <a:pt x="8917479" y="83989"/>
                  <a:pt x="8753055" y="24682"/>
                </a:cubicBezTo>
                <a:cubicBezTo>
                  <a:pt x="8591676" y="131101"/>
                  <a:pt x="8434496" y="245644"/>
                  <a:pt x="8279079" y="358911"/>
                </a:cubicBezTo>
                <a:cubicBezTo>
                  <a:pt x="8050888" y="525232"/>
                  <a:pt x="7814930" y="697217"/>
                  <a:pt x="7575904" y="834755"/>
                </a:cubicBezTo>
                <a:cubicBezTo>
                  <a:pt x="7348743" y="965465"/>
                  <a:pt x="7112469" y="1070292"/>
                  <a:pt x="6873632" y="1146332"/>
                </a:cubicBezTo>
                <a:lnTo>
                  <a:pt x="6811576" y="1162898"/>
                </a:lnTo>
                <a:lnTo>
                  <a:pt x="6938360" y="1123134"/>
                </a:lnTo>
                <a:cubicBezTo>
                  <a:pt x="7154866" y="1049199"/>
                  <a:pt x="7367147" y="952455"/>
                  <a:pt x="7574855" y="832930"/>
                </a:cubicBezTo>
                <a:cubicBezTo>
                  <a:pt x="7813775" y="695449"/>
                  <a:pt x="8049692" y="523501"/>
                  <a:pt x="8277861" y="357215"/>
                </a:cubicBezTo>
                <a:cubicBezTo>
                  <a:pt x="8431850" y="244972"/>
                  <a:pt x="8589345" y="130204"/>
                  <a:pt x="8750494" y="23756"/>
                </a:cubicBezTo>
                <a:cubicBezTo>
                  <a:pt x="8732878" y="17411"/>
                  <a:pt x="8715240" y="11129"/>
                  <a:pt x="8697540" y="4904"/>
                </a:cubicBezTo>
                <a:cubicBezTo>
                  <a:pt x="8468992" y="136354"/>
                  <a:pt x="8247417" y="285673"/>
                  <a:pt x="8028884" y="432956"/>
                </a:cubicBezTo>
                <a:cubicBezTo>
                  <a:pt x="7890958" y="525922"/>
                  <a:pt x="7748307" y="622055"/>
                  <a:pt x="7607651" y="710992"/>
                </a:cubicBezTo>
                <a:cubicBezTo>
                  <a:pt x="7565175" y="737857"/>
                  <a:pt x="7526142" y="761989"/>
                  <a:pt x="7488349" y="784776"/>
                </a:cubicBezTo>
                <a:cubicBezTo>
                  <a:pt x="7063967" y="1040145"/>
                  <a:pt x="6671414" y="1200104"/>
                  <a:pt x="6276512" y="1276489"/>
                </a:cubicBezTo>
                <a:lnTo>
                  <a:pt x="6303984" y="1272312"/>
                </a:lnTo>
                <a:lnTo>
                  <a:pt x="6256019" y="1280373"/>
                </a:lnTo>
                <a:cubicBezTo>
                  <a:pt x="6221291" y="1286840"/>
                  <a:pt x="6186541" y="1292678"/>
                  <a:pt x="6151729" y="1297842"/>
                </a:cubicBezTo>
                <a:cubicBezTo>
                  <a:pt x="6117526" y="1305275"/>
                  <a:pt x="6083302" y="1311973"/>
                  <a:pt x="6049077" y="1317958"/>
                </a:cubicBezTo>
                <a:cubicBezTo>
                  <a:pt x="6014663" y="1326335"/>
                  <a:pt x="5980208" y="1333851"/>
                  <a:pt x="5945627" y="1340550"/>
                </a:cubicBezTo>
                <a:cubicBezTo>
                  <a:pt x="5913041" y="1349200"/>
                  <a:pt x="5880348" y="1357032"/>
                  <a:pt x="5847468" y="1364003"/>
                </a:cubicBezTo>
                <a:cubicBezTo>
                  <a:pt x="5815847" y="1373031"/>
                  <a:pt x="5784037" y="1381178"/>
                  <a:pt x="5751934" y="1388485"/>
                </a:cubicBezTo>
                <a:cubicBezTo>
                  <a:pt x="5720880" y="1397849"/>
                  <a:pt x="5689532" y="1406311"/>
                  <a:pt x="5657827" y="1413932"/>
                </a:cubicBezTo>
                <a:cubicBezTo>
                  <a:pt x="5628326" y="1423255"/>
                  <a:pt x="5598112" y="1431821"/>
                  <a:pt x="5567206" y="1439611"/>
                </a:cubicBezTo>
                <a:cubicBezTo>
                  <a:pt x="5538188" y="1449122"/>
                  <a:pt x="5508437" y="1457899"/>
                  <a:pt x="5477908" y="1465878"/>
                </a:cubicBezTo>
                <a:cubicBezTo>
                  <a:pt x="5454560" y="1473751"/>
                  <a:pt x="5430728" y="1481163"/>
                  <a:pt x="5406309" y="1488029"/>
                </a:cubicBezTo>
                <a:cubicBezTo>
                  <a:pt x="5401039" y="1489520"/>
                  <a:pt x="5395748" y="1490948"/>
                  <a:pt x="5390436" y="1492396"/>
                </a:cubicBezTo>
                <a:cubicBezTo>
                  <a:pt x="5373785" y="1498150"/>
                  <a:pt x="5356946" y="1503630"/>
                  <a:pt x="5339919" y="1508816"/>
                </a:cubicBezTo>
                <a:cubicBezTo>
                  <a:pt x="5327447" y="1512616"/>
                  <a:pt x="5314890" y="1516249"/>
                  <a:pt x="5302272" y="1519798"/>
                </a:cubicBezTo>
                <a:cubicBezTo>
                  <a:pt x="5292760" y="1523136"/>
                  <a:pt x="5283186" y="1526432"/>
                  <a:pt x="5273527" y="1529582"/>
                </a:cubicBezTo>
                <a:cubicBezTo>
                  <a:pt x="5254043" y="1535964"/>
                  <a:pt x="5234368" y="1541990"/>
                  <a:pt x="5214506" y="1547723"/>
                </a:cubicBezTo>
                <a:cubicBezTo>
                  <a:pt x="5212050" y="1548604"/>
                  <a:pt x="5209613" y="1549486"/>
                  <a:pt x="5207136" y="1550368"/>
                </a:cubicBezTo>
                <a:cubicBezTo>
                  <a:pt x="5181415" y="1559292"/>
                  <a:pt x="5155317" y="1567628"/>
                  <a:pt x="5128882" y="1575438"/>
                </a:cubicBezTo>
                <a:cubicBezTo>
                  <a:pt x="5100389" y="1585726"/>
                  <a:pt x="5071434" y="1595301"/>
                  <a:pt x="5042018" y="1604162"/>
                </a:cubicBezTo>
                <a:cubicBezTo>
                  <a:pt x="4827696" y="1682851"/>
                  <a:pt x="4599189" y="1715515"/>
                  <a:pt x="4368678" y="1720091"/>
                </a:cubicBezTo>
                <a:close/>
              </a:path>
            </a:pathLst>
          </a:custGeom>
          <a:solidFill>
            <a:schemeClr val="accent1">
              <a:alpha val="50000"/>
            </a:schemeClr>
          </a:solidFill>
          <a:ln w="198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MH_Text_1">
            <a:extLst>
              <a:ext uri="{FF2B5EF4-FFF2-40B4-BE49-F238E27FC236}">
                <a16:creationId xmlns:a16="http://schemas.microsoft.com/office/drawing/2014/main" id="{D8714BBE-3F0A-5342-C1C5-155792C4BB44}"/>
              </a:ext>
            </a:extLst>
          </p:cNvPr>
          <p:cNvSpPr/>
          <p:nvPr/>
        </p:nvSpPr>
        <p:spPr>
          <a:xfrm>
            <a:off x="482599" y="800100"/>
            <a:ext cx="5505451" cy="239750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MH_Text_1">
            <a:extLst>
              <a:ext uri="{FF2B5EF4-FFF2-40B4-BE49-F238E27FC236}">
                <a16:creationId xmlns:a16="http://schemas.microsoft.com/office/drawing/2014/main" id="{B34125E7-36E8-D692-CC8B-56BDFC4D5584}"/>
              </a:ext>
            </a:extLst>
          </p:cNvPr>
          <p:cNvSpPr/>
          <p:nvPr/>
        </p:nvSpPr>
        <p:spPr>
          <a:xfrm>
            <a:off x="6207124" y="800100"/>
            <a:ext cx="5505451" cy="2397509"/>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a:extLst>
              <a:ext uri="{FF2B5EF4-FFF2-40B4-BE49-F238E27FC236}">
                <a16:creationId xmlns:a16="http://schemas.microsoft.com/office/drawing/2014/main" id="{D84E1125-1BB4-77BD-C08D-8302FD96EDA9}"/>
              </a:ext>
            </a:extLst>
          </p:cNvPr>
          <p:cNvGrpSpPr/>
          <p:nvPr/>
        </p:nvGrpSpPr>
        <p:grpSpPr>
          <a:xfrm>
            <a:off x="1613962" y="1019417"/>
            <a:ext cx="3242724" cy="378140"/>
            <a:chOff x="4514996" y="2056161"/>
            <a:chExt cx="3165180" cy="378140"/>
          </a:xfrm>
        </p:grpSpPr>
        <p:sp>
          <p:nvSpPr>
            <p:cNvPr id="22" name="矩形 21">
              <a:extLst>
                <a:ext uri="{FF2B5EF4-FFF2-40B4-BE49-F238E27FC236}">
                  <a16:creationId xmlns:a16="http://schemas.microsoft.com/office/drawing/2014/main" id="{DE8B434A-5303-9A1B-9F39-33C467533296}"/>
                </a:ext>
              </a:extLst>
            </p:cNvPr>
            <p:cNvSpPr/>
            <p:nvPr/>
          </p:nvSpPr>
          <p:spPr>
            <a:xfrm>
              <a:off x="4514996" y="2056161"/>
              <a:ext cx="3165180"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id="{EAAB4C9A-AD2C-4893-C175-30F04F7FDE6B}"/>
                </a:ext>
              </a:extLst>
            </p:cNvPr>
            <p:cNvSpPr txBox="1"/>
            <p:nvPr/>
          </p:nvSpPr>
          <p:spPr>
            <a:xfrm>
              <a:off x="5055056" y="2060565"/>
              <a:ext cx="2085060" cy="369332"/>
            </a:xfrm>
            <a:prstGeom prst="rect">
              <a:avLst/>
            </a:prstGeom>
            <a:noFill/>
          </p:spPr>
          <p:txBody>
            <a:bodyPr wrap="square">
              <a:spAutoFit/>
            </a:bodyPr>
            <a:lstStyle/>
            <a:p>
              <a:pPr algn="ctr"/>
              <a:r>
                <a:rPr lang="zh-CN" altLang="en-US" sz="1800" b="1" dirty="0">
                  <a:solidFill>
                    <a:schemeClr val="accent1"/>
                  </a:solidFill>
                  <a:latin typeface="+mn-ea"/>
                </a:rPr>
                <a:t>低骨密度</a:t>
              </a:r>
            </a:p>
          </p:txBody>
        </p:sp>
      </p:grpSp>
      <p:sp>
        <p:nvSpPr>
          <p:cNvPr id="34" name="矩形 33">
            <a:extLst>
              <a:ext uri="{FF2B5EF4-FFF2-40B4-BE49-F238E27FC236}">
                <a16:creationId xmlns:a16="http://schemas.microsoft.com/office/drawing/2014/main" id="{1CF42760-CE6D-D2EE-47C4-8E06371446C2}"/>
              </a:ext>
            </a:extLst>
          </p:cNvPr>
          <p:cNvSpPr/>
          <p:nvPr/>
        </p:nvSpPr>
        <p:spPr>
          <a:xfrm>
            <a:off x="7338487" y="1019417"/>
            <a:ext cx="3242724"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a:extLst>
              <a:ext uri="{FF2B5EF4-FFF2-40B4-BE49-F238E27FC236}">
                <a16:creationId xmlns:a16="http://schemas.microsoft.com/office/drawing/2014/main" id="{DA33C442-2B46-715B-EE8B-1F2D46CCF0F5}"/>
              </a:ext>
            </a:extLst>
          </p:cNvPr>
          <p:cNvSpPr txBox="1"/>
          <p:nvPr/>
        </p:nvSpPr>
        <p:spPr>
          <a:xfrm>
            <a:off x="7891778" y="1023821"/>
            <a:ext cx="2136142"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跌倒及其危险因素</a:t>
            </a:r>
          </a:p>
        </p:txBody>
      </p:sp>
      <p:sp>
        <p:nvSpPr>
          <p:cNvPr id="45" name="矩形 44">
            <a:extLst>
              <a:ext uri="{FF2B5EF4-FFF2-40B4-BE49-F238E27FC236}">
                <a16:creationId xmlns:a16="http://schemas.microsoft.com/office/drawing/2014/main" id="{CC1B9982-C82E-95C5-43FA-95F40FCE0EDB}"/>
              </a:ext>
            </a:extLst>
          </p:cNvPr>
          <p:cNvSpPr/>
          <p:nvPr/>
        </p:nvSpPr>
        <p:spPr>
          <a:xfrm>
            <a:off x="1613962" y="3634502"/>
            <a:ext cx="3242724"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文本框 45">
            <a:extLst>
              <a:ext uri="{FF2B5EF4-FFF2-40B4-BE49-F238E27FC236}">
                <a16:creationId xmlns:a16="http://schemas.microsoft.com/office/drawing/2014/main" id="{BB21FD41-8CCB-49AD-5C84-3DB320BAF961}"/>
              </a:ext>
            </a:extLst>
          </p:cNvPr>
          <p:cNvSpPr txBox="1"/>
          <p:nvPr/>
        </p:nvSpPr>
        <p:spPr>
          <a:xfrm>
            <a:off x="2167253" y="3638906"/>
            <a:ext cx="2136142"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脆性骨折史</a:t>
            </a:r>
          </a:p>
        </p:txBody>
      </p:sp>
      <p:grpSp>
        <p:nvGrpSpPr>
          <p:cNvPr id="47" name="组合 46">
            <a:extLst>
              <a:ext uri="{FF2B5EF4-FFF2-40B4-BE49-F238E27FC236}">
                <a16:creationId xmlns:a16="http://schemas.microsoft.com/office/drawing/2014/main" id="{788B0822-950E-C1C6-D9BF-8504D28A23CE}"/>
              </a:ext>
            </a:extLst>
          </p:cNvPr>
          <p:cNvGrpSpPr/>
          <p:nvPr/>
        </p:nvGrpSpPr>
        <p:grpSpPr>
          <a:xfrm>
            <a:off x="7338487" y="3634502"/>
            <a:ext cx="3242724" cy="378140"/>
            <a:chOff x="4514996" y="2056161"/>
            <a:chExt cx="3165180" cy="378140"/>
          </a:xfrm>
        </p:grpSpPr>
        <p:sp>
          <p:nvSpPr>
            <p:cNvPr id="48" name="矩形 47">
              <a:extLst>
                <a:ext uri="{FF2B5EF4-FFF2-40B4-BE49-F238E27FC236}">
                  <a16:creationId xmlns:a16="http://schemas.microsoft.com/office/drawing/2014/main" id="{12DBA7AF-8BAE-4C30-9F97-01F5F5323FF0}"/>
                </a:ext>
              </a:extLst>
            </p:cNvPr>
            <p:cNvSpPr/>
            <p:nvPr/>
          </p:nvSpPr>
          <p:spPr>
            <a:xfrm>
              <a:off x="4514996" y="2056161"/>
              <a:ext cx="3165180"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文本框 48">
              <a:extLst>
                <a:ext uri="{FF2B5EF4-FFF2-40B4-BE49-F238E27FC236}">
                  <a16:creationId xmlns:a16="http://schemas.microsoft.com/office/drawing/2014/main" id="{C0164DCD-5680-43D1-76B4-CBEA1DE7239F}"/>
                </a:ext>
              </a:extLst>
            </p:cNvPr>
            <p:cNvSpPr txBox="1"/>
            <p:nvPr/>
          </p:nvSpPr>
          <p:spPr>
            <a:xfrm>
              <a:off x="5055056" y="2060565"/>
              <a:ext cx="2085060" cy="369332"/>
            </a:xfrm>
            <a:prstGeom prst="rect">
              <a:avLst/>
            </a:prstGeom>
            <a:noFill/>
          </p:spPr>
          <p:txBody>
            <a:bodyPr wrap="square">
              <a:spAutoFit/>
            </a:bodyPr>
            <a:lstStyle/>
            <a:p>
              <a:pPr algn="ctr"/>
              <a:r>
                <a:rPr lang="zh-CN" altLang="en-US" sz="1800" b="1" dirty="0">
                  <a:solidFill>
                    <a:schemeClr val="accent1"/>
                  </a:solidFill>
                  <a:latin typeface="+mn-ea"/>
                </a:rPr>
                <a:t>其他</a:t>
              </a:r>
            </a:p>
          </p:txBody>
        </p:sp>
      </p:grpSp>
      <p:sp>
        <p:nvSpPr>
          <p:cNvPr id="36" name="îśliḍè">
            <a:extLst>
              <a:ext uri="{FF2B5EF4-FFF2-40B4-BE49-F238E27FC236}">
                <a16:creationId xmlns:a16="http://schemas.microsoft.com/office/drawing/2014/main" id="{76C648F7-B210-4C37-B03A-91EF8B8EEEED}"/>
              </a:ext>
            </a:extLst>
          </p:cNvPr>
          <p:cNvSpPr txBox="1"/>
          <p:nvPr/>
        </p:nvSpPr>
        <p:spPr>
          <a:xfrm>
            <a:off x="1105317" y="4168441"/>
            <a:ext cx="4090583" cy="3289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近期骨折的患者再骨折风险增加</a:t>
            </a:r>
            <a:r>
              <a:rPr lang="en-US" altLang="zh-CN" sz="1400" dirty="0">
                <a:solidFill>
                  <a:srgbClr val="000000"/>
                </a:solidFill>
                <a:latin typeface="微软雅黑" panose="020B0503020204020204" pitchFamily="34" charset="-122"/>
                <a:ea typeface="微软雅黑" panose="020B0503020204020204" pitchFamily="34" charset="-122"/>
              </a:rPr>
              <a:t>1.7-4.3</a:t>
            </a:r>
            <a:r>
              <a:rPr lang="zh-CN" altLang="en-US" sz="1400" dirty="0">
                <a:solidFill>
                  <a:srgbClr val="000000"/>
                </a:solidFill>
                <a:latin typeface="微软雅黑" panose="020B0503020204020204" pitchFamily="34" charset="-122"/>
                <a:ea typeface="微软雅黑" panose="020B0503020204020204" pitchFamily="34" charset="-122"/>
              </a:rPr>
              <a:t>倍</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40" name="îśliḍè">
            <a:extLst>
              <a:ext uri="{FF2B5EF4-FFF2-40B4-BE49-F238E27FC236}">
                <a16:creationId xmlns:a16="http://schemas.microsoft.com/office/drawing/2014/main" id="{76C648F7-B210-4C37-B03A-91EF8B8EEEED}"/>
              </a:ext>
            </a:extLst>
          </p:cNvPr>
          <p:cNvSpPr txBox="1"/>
          <p:nvPr/>
        </p:nvSpPr>
        <p:spPr>
          <a:xfrm>
            <a:off x="6496694" y="4168441"/>
            <a:ext cx="5035910" cy="15169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所有可引起骨质疏松症的危险因素均为骨折危险因素</a:t>
            </a:r>
            <a:endParaRPr lang="en-US" altLang="zh-CN" sz="1400" dirty="0">
              <a:solidFill>
                <a:srgbClr val="000000"/>
              </a:solidFill>
              <a:latin typeface="微软雅黑" panose="020B0503020204020204" pitchFamily="34" charset="-122"/>
              <a:ea typeface="微软雅黑" panose="020B0503020204020204" pitchFamily="34" charset="-122"/>
            </a:endParaRPr>
          </a:p>
          <a:p>
            <a:pPr marL="144000" indent="-144000">
              <a:lnSpc>
                <a:spcPct val="120000"/>
              </a:lnSpc>
              <a:spcAft>
                <a:spcPts val="600"/>
              </a:spcAft>
              <a:buFont typeface="Arial" panose="020B0604020202020204" pitchFamily="34" charset="0"/>
              <a:buChar char="•"/>
            </a:pPr>
            <a:r>
              <a:rPr lang="en-US" altLang="zh-CN" sz="1400" dirty="0">
                <a:solidFill>
                  <a:srgbClr val="000000"/>
                </a:solidFill>
                <a:latin typeface="微软雅黑" panose="020B0503020204020204" pitchFamily="34" charset="-122"/>
                <a:ea typeface="微软雅黑" panose="020B0503020204020204" pitchFamily="34" charset="-122"/>
              </a:rPr>
              <a:t>40</a:t>
            </a:r>
            <a:r>
              <a:rPr lang="zh-CN" altLang="en-US" sz="1400" dirty="0">
                <a:solidFill>
                  <a:srgbClr val="000000"/>
                </a:solidFill>
                <a:latin typeface="微软雅黑" panose="020B0503020204020204" pitchFamily="34" charset="-122"/>
                <a:ea typeface="微软雅黑" panose="020B0503020204020204" pitchFamily="34" charset="-122"/>
              </a:rPr>
              <a:t>岁以上人群中，低股骨颈骨密度、超重、饮酒、长程使用糖皮质激素（</a:t>
            </a:r>
            <a:r>
              <a:rPr lang="en-US" altLang="zh-CN" sz="1400" dirty="0">
                <a:solidFill>
                  <a:srgbClr val="000000"/>
                </a:solidFill>
                <a:latin typeface="微软雅黑" panose="020B0503020204020204" pitchFamily="34" charset="-122"/>
                <a:ea typeface="微软雅黑" panose="020B0503020204020204" pitchFamily="34" charset="-122"/>
              </a:rPr>
              <a:t>&gt;3</a:t>
            </a:r>
            <a:r>
              <a:rPr lang="zh-CN" altLang="en-US" sz="1400" dirty="0">
                <a:solidFill>
                  <a:srgbClr val="000000"/>
                </a:solidFill>
                <a:latin typeface="微软雅黑" panose="020B0503020204020204" pitchFamily="34" charset="-122"/>
                <a:ea typeface="微软雅黑" panose="020B0503020204020204" pitchFamily="34" charset="-122"/>
              </a:rPr>
              <a:t>个月）、从坐位到站立花费时间长</a:t>
            </a:r>
            <a:endParaRPr lang="en-US" altLang="zh-CN" sz="1400" dirty="0">
              <a:solidFill>
                <a:srgbClr val="000000"/>
              </a:solidFill>
              <a:latin typeface="微软雅黑" panose="020B0503020204020204" pitchFamily="34" charset="-122"/>
              <a:ea typeface="微软雅黑" panose="020B0503020204020204" pitchFamily="34" charset="-122"/>
            </a:endParaRPr>
          </a:p>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高龄、体力活动少、握力低、腰痛和</a:t>
            </a:r>
            <a:r>
              <a:rPr lang="en-US" altLang="zh-CN" sz="1400" dirty="0">
                <a:solidFill>
                  <a:srgbClr val="000000"/>
                </a:solidFill>
                <a:latin typeface="微软雅黑" panose="020B0503020204020204" pitchFamily="34" charset="-122"/>
                <a:ea typeface="微软雅黑" panose="020B0503020204020204" pitchFamily="34" charset="-122"/>
              </a:rPr>
              <a:t>Sharpened Romberg</a:t>
            </a:r>
            <a:r>
              <a:rPr lang="zh-CN" altLang="en-US" sz="1400" dirty="0">
                <a:solidFill>
                  <a:srgbClr val="000000"/>
                </a:solidFill>
                <a:latin typeface="微软雅黑" panose="020B0503020204020204" pitchFamily="34" charset="-122"/>
                <a:ea typeface="微软雅黑" panose="020B0503020204020204" pitchFamily="34" charset="-122"/>
              </a:rPr>
              <a:t>测试阳性是椎体骨折的危险因素</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2" name="文本占位符 1">
            <a:extLst>
              <a:ext uri="{FF2B5EF4-FFF2-40B4-BE49-F238E27FC236}">
                <a16:creationId xmlns:a16="http://schemas.microsoft.com/office/drawing/2014/main" id="{6F7A789E-F17F-BB41-6D4C-5CA021CB6C4A}"/>
              </a:ext>
            </a:extLst>
          </p:cNvPr>
          <p:cNvSpPr>
            <a:spLocks noGrp="1"/>
          </p:cNvSpPr>
          <p:nvPr>
            <p:ph type="body" sz="quarter" idx="10"/>
          </p:nvPr>
        </p:nvSpPr>
        <p:spPr/>
        <p:txBody>
          <a:bodyPr/>
          <a:lstStyle/>
          <a:p>
            <a:r>
              <a:rPr lang="zh-CN" altLang="en-US" dirty="0"/>
              <a:t>骨质疏松性骨折的危险因素</a:t>
            </a:r>
          </a:p>
        </p:txBody>
      </p:sp>
      <p:sp>
        <p:nvSpPr>
          <p:cNvPr id="3" name="文本占位符 2">
            <a:extLst>
              <a:ext uri="{FF2B5EF4-FFF2-40B4-BE49-F238E27FC236}">
                <a16:creationId xmlns:a16="http://schemas.microsoft.com/office/drawing/2014/main" id="{C9BF95CC-6BDA-AFF2-028D-A7F0531A00B0}"/>
              </a:ext>
            </a:extLst>
          </p:cNvPr>
          <p:cNvSpPr>
            <a:spLocks noGrp="1"/>
          </p:cNvSpPr>
          <p:nvPr>
            <p:ph type="body" sz="quarter" idx="11"/>
          </p:nvPr>
        </p:nvSpPr>
        <p:spPr/>
        <p:txBody>
          <a:bodyPr/>
          <a:lstStyle/>
          <a:p>
            <a:endParaRPr lang="zh-CN" altLang="en-US"/>
          </a:p>
        </p:txBody>
      </p:sp>
      <p:sp>
        <p:nvSpPr>
          <p:cNvPr id="42" name="îśliḍè">
            <a:extLst>
              <a:ext uri="{FF2B5EF4-FFF2-40B4-BE49-F238E27FC236}">
                <a16:creationId xmlns:a16="http://schemas.microsoft.com/office/drawing/2014/main" id="{76C648F7-B210-4C37-B03A-91EF8B8EEEED}"/>
              </a:ext>
            </a:extLst>
          </p:cNvPr>
          <p:cNvSpPr txBox="1"/>
          <p:nvPr/>
        </p:nvSpPr>
        <p:spPr>
          <a:xfrm>
            <a:off x="1105317" y="1525921"/>
            <a:ext cx="4260014" cy="922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绝经后骨质疏松症患者，骨密度每降低一个标准差，骨折风险增加</a:t>
            </a:r>
            <a:r>
              <a:rPr lang="en-US" altLang="zh-CN" sz="1400" dirty="0">
                <a:solidFill>
                  <a:srgbClr val="000000"/>
                </a:solidFill>
                <a:latin typeface="微软雅黑" panose="020B0503020204020204" pitchFamily="34" charset="-122"/>
                <a:ea typeface="微软雅黑" panose="020B0503020204020204" pitchFamily="34" charset="-122"/>
              </a:rPr>
              <a:t>1.5-2.0</a:t>
            </a:r>
            <a:r>
              <a:rPr lang="zh-CN" altLang="en-US" sz="1400" dirty="0">
                <a:solidFill>
                  <a:srgbClr val="000000"/>
                </a:solidFill>
                <a:latin typeface="微软雅黑" panose="020B0503020204020204" pitchFamily="34" charset="-122"/>
                <a:ea typeface="微软雅黑" panose="020B0503020204020204" pitchFamily="34" charset="-122"/>
              </a:rPr>
              <a:t>倍</a:t>
            </a:r>
            <a:endParaRPr lang="en-US" altLang="zh-CN" sz="1400" dirty="0">
              <a:solidFill>
                <a:srgbClr val="000000"/>
              </a:solidFill>
              <a:latin typeface="微软雅黑" panose="020B0503020204020204" pitchFamily="34" charset="-122"/>
              <a:ea typeface="微软雅黑" panose="020B0503020204020204" pitchFamily="34" charset="-122"/>
            </a:endParaRPr>
          </a:p>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骨密度可以解释约</a:t>
            </a:r>
            <a:r>
              <a:rPr lang="en-US" altLang="zh-CN" sz="1400" dirty="0">
                <a:solidFill>
                  <a:srgbClr val="000000"/>
                </a:solidFill>
                <a:latin typeface="微软雅黑" panose="020B0503020204020204" pitchFamily="34" charset="-122"/>
                <a:ea typeface="微软雅黑" panose="020B0503020204020204" pitchFamily="34" charset="-122"/>
              </a:rPr>
              <a:t>70%</a:t>
            </a:r>
            <a:r>
              <a:rPr lang="zh-CN" altLang="en-US" sz="1400" dirty="0">
                <a:solidFill>
                  <a:srgbClr val="000000"/>
                </a:solidFill>
                <a:latin typeface="微软雅黑" panose="020B0503020204020204" pitchFamily="34" charset="-122"/>
                <a:ea typeface="微软雅黑" panose="020B0503020204020204" pitchFamily="34" charset="-122"/>
              </a:rPr>
              <a:t>左右的骨折风险</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43" name="îśliḍè">
            <a:extLst>
              <a:ext uri="{FF2B5EF4-FFF2-40B4-BE49-F238E27FC236}">
                <a16:creationId xmlns:a16="http://schemas.microsoft.com/office/drawing/2014/main" id="{76C648F7-B210-4C37-B03A-91EF8B8EEEED}"/>
              </a:ext>
            </a:extLst>
          </p:cNvPr>
          <p:cNvSpPr txBox="1"/>
          <p:nvPr/>
        </p:nvSpPr>
        <p:spPr>
          <a:xfrm>
            <a:off x="6496694" y="1525921"/>
            <a:ext cx="3771705" cy="10237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跌倒是骨折的独立危险因素</a:t>
            </a:r>
            <a:endParaRPr lang="en-US" altLang="zh-CN" sz="1400" dirty="0">
              <a:solidFill>
                <a:srgbClr val="000000"/>
              </a:solidFill>
              <a:latin typeface="微软雅黑" panose="020B0503020204020204" pitchFamily="34" charset="-122"/>
              <a:ea typeface="微软雅黑" panose="020B0503020204020204" pitchFamily="34" charset="-122"/>
            </a:endParaRPr>
          </a:p>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老年人的跌倒发生率约为</a:t>
            </a:r>
            <a:r>
              <a:rPr lang="en-US" altLang="zh-CN" sz="1400" dirty="0">
                <a:solidFill>
                  <a:srgbClr val="000000"/>
                </a:solidFill>
                <a:latin typeface="微软雅黑" panose="020B0503020204020204" pitchFamily="34" charset="-122"/>
                <a:ea typeface="微软雅黑" panose="020B0503020204020204" pitchFamily="34" charset="-122"/>
              </a:rPr>
              <a:t>10.7%-20.6%</a:t>
            </a:r>
          </a:p>
          <a:p>
            <a:pPr marL="144000" indent="-144000">
              <a:lnSpc>
                <a:spcPct val="120000"/>
              </a:lnSpc>
              <a:spcAft>
                <a:spcPts val="600"/>
              </a:spcAft>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老年人跌倒后骨折发生率约为</a:t>
            </a:r>
            <a:r>
              <a:rPr lang="en-US" altLang="zh-CN" sz="1400" dirty="0">
                <a:solidFill>
                  <a:srgbClr val="000000"/>
                </a:solidFill>
                <a:latin typeface="微软雅黑" panose="020B0503020204020204" pitchFamily="34" charset="-122"/>
                <a:ea typeface="微软雅黑" panose="020B0503020204020204" pitchFamily="34" charset="-122"/>
              </a:rPr>
              <a:t>1/3</a:t>
            </a:r>
          </a:p>
        </p:txBody>
      </p:sp>
      <p:sp>
        <p:nvSpPr>
          <p:cNvPr id="50" name="任意多边形: 形状 49">
            <a:extLst>
              <a:ext uri="{FF2B5EF4-FFF2-40B4-BE49-F238E27FC236}">
                <a16:creationId xmlns:a16="http://schemas.microsoft.com/office/drawing/2014/main" id="{FDCD0FAD-E65A-B997-4EE5-DE628A9C5D76}"/>
              </a:ext>
            </a:extLst>
          </p:cNvPr>
          <p:cNvSpPr/>
          <p:nvPr/>
        </p:nvSpPr>
        <p:spPr>
          <a:xfrm flipH="1" flipV="1">
            <a:off x="482598" y="2547820"/>
            <a:ext cx="5502278" cy="649787"/>
          </a:xfrm>
          <a:custGeom>
            <a:avLst/>
            <a:gdLst>
              <a:gd name="connsiteX0" fmla="*/ 11161712 w 11161712"/>
              <a:gd name="connsiteY0" fmla="*/ 26688 h 1720659"/>
              <a:gd name="connsiteX1" fmla="*/ 11109137 w 11161712"/>
              <a:gd name="connsiteY1" fmla="*/ 0 h 1720659"/>
              <a:gd name="connsiteX2" fmla="*/ 11115892 w 11161712"/>
              <a:gd name="connsiteY2" fmla="*/ 0 h 1720659"/>
              <a:gd name="connsiteX3" fmla="*/ 11161712 w 11161712"/>
              <a:gd name="connsiteY3" fmla="*/ 23232 h 1720659"/>
              <a:gd name="connsiteX4" fmla="*/ 11161712 w 11161712"/>
              <a:gd name="connsiteY4" fmla="*/ 132138 h 1720659"/>
              <a:gd name="connsiteX5" fmla="*/ 10978896 w 11161712"/>
              <a:gd name="connsiteY5" fmla="*/ 31468 h 1720659"/>
              <a:gd name="connsiteX6" fmla="*/ 10911703 w 11161712"/>
              <a:gd name="connsiteY6" fmla="*/ 0 h 1720659"/>
              <a:gd name="connsiteX7" fmla="*/ 10921267 w 11161712"/>
              <a:gd name="connsiteY7" fmla="*/ 0 h 1720659"/>
              <a:gd name="connsiteX8" fmla="*/ 11161712 w 11161712"/>
              <a:gd name="connsiteY8" fmla="*/ 126568 h 1720659"/>
              <a:gd name="connsiteX9" fmla="*/ 11161712 w 11161712"/>
              <a:gd name="connsiteY9" fmla="*/ 235220 h 1720659"/>
              <a:gd name="connsiteX10" fmla="*/ 10874818 w 11161712"/>
              <a:gd name="connsiteY10" fmla="*/ 78620 h 1720659"/>
              <a:gd name="connsiteX11" fmla="*/ 10725903 w 11161712"/>
              <a:gd name="connsiteY11" fmla="*/ 7221 h 1720659"/>
              <a:gd name="connsiteX12" fmla="*/ 10709059 w 11161712"/>
              <a:gd name="connsiteY12" fmla="*/ 0 h 1720659"/>
              <a:gd name="connsiteX13" fmla="*/ 10719534 w 11161712"/>
              <a:gd name="connsiteY13" fmla="*/ 0 h 1720659"/>
              <a:gd name="connsiteX14" fmla="*/ 10872574 w 11161712"/>
              <a:gd name="connsiteY14" fmla="*/ 73079 h 1720659"/>
              <a:gd name="connsiteX15" fmla="*/ 11161712 w 11161712"/>
              <a:gd name="connsiteY15" fmla="*/ 230734 h 1720659"/>
              <a:gd name="connsiteX16" fmla="*/ 11161712 w 11161712"/>
              <a:gd name="connsiteY16" fmla="*/ 349211 h 1720659"/>
              <a:gd name="connsiteX17" fmla="*/ 11129211 w 11161712"/>
              <a:gd name="connsiteY17" fmla="*/ 329228 h 1720659"/>
              <a:gd name="connsiteX18" fmla="*/ 10529656 w 11161712"/>
              <a:gd name="connsiteY18" fmla="*/ 26805 h 1720659"/>
              <a:gd name="connsiteX19" fmla="*/ 10461056 w 11161712"/>
              <a:gd name="connsiteY19" fmla="*/ 0 h 1720659"/>
              <a:gd name="connsiteX20" fmla="*/ 10470368 w 11161712"/>
              <a:gd name="connsiteY20" fmla="*/ 0 h 1720659"/>
              <a:gd name="connsiteX21" fmla="*/ 10529128 w 11161712"/>
              <a:gd name="connsiteY21" fmla="*/ 22763 h 1720659"/>
              <a:gd name="connsiteX22" fmla="*/ 10863168 w 11161712"/>
              <a:gd name="connsiteY22" fmla="*/ 178141 h 1720659"/>
              <a:gd name="connsiteX23" fmla="*/ 11161712 w 11161712"/>
              <a:gd name="connsiteY23" fmla="*/ 343408 h 1720659"/>
              <a:gd name="connsiteX24" fmla="*/ 11161712 w 11161712"/>
              <a:gd name="connsiteY24" fmla="*/ 445746 h 1720659"/>
              <a:gd name="connsiteX25" fmla="*/ 11154687 w 11161712"/>
              <a:gd name="connsiteY25" fmla="*/ 441205 h 1720659"/>
              <a:gd name="connsiteX26" fmla="*/ 10381294 w 11161712"/>
              <a:gd name="connsiteY26" fmla="*/ 43411 h 1720659"/>
              <a:gd name="connsiteX27" fmla="*/ 10263704 w 11161712"/>
              <a:gd name="connsiteY27" fmla="*/ 0 h 1720659"/>
              <a:gd name="connsiteX28" fmla="*/ 10274854 w 11161712"/>
              <a:gd name="connsiteY28" fmla="*/ 0 h 1720659"/>
              <a:gd name="connsiteX29" fmla="*/ 10365980 w 11161712"/>
              <a:gd name="connsiteY29" fmla="*/ 33276 h 1720659"/>
              <a:gd name="connsiteX30" fmla="*/ 10842151 w 11161712"/>
              <a:gd name="connsiteY30" fmla="*/ 256174 h 1720659"/>
              <a:gd name="connsiteX31" fmla="*/ 11151450 w 11161712"/>
              <a:gd name="connsiteY31" fmla="*/ 435179 h 1720659"/>
              <a:gd name="connsiteX32" fmla="*/ 11161712 w 11161712"/>
              <a:gd name="connsiteY32" fmla="*/ 441801 h 1720659"/>
              <a:gd name="connsiteX33" fmla="*/ 11161712 w 11161712"/>
              <a:gd name="connsiteY33" fmla="*/ 552681 h 1720659"/>
              <a:gd name="connsiteX34" fmla="*/ 11160475 w 11161712"/>
              <a:gd name="connsiteY34" fmla="*/ 551866 h 1720659"/>
              <a:gd name="connsiteX35" fmla="*/ 10032061 w 11161712"/>
              <a:gd name="connsiteY35" fmla="*/ 3091 h 1720659"/>
              <a:gd name="connsiteX36" fmla="*/ 10021279 w 11161712"/>
              <a:gd name="connsiteY36" fmla="*/ 0 h 1720659"/>
              <a:gd name="connsiteX37" fmla="*/ 10034898 w 11161712"/>
              <a:gd name="connsiteY37" fmla="*/ 0 h 1720659"/>
              <a:gd name="connsiteX38" fmla="*/ 10145710 w 11161712"/>
              <a:gd name="connsiteY38" fmla="*/ 36114 h 1720659"/>
              <a:gd name="connsiteX39" fmla="*/ 10820544 w 11161712"/>
              <a:gd name="connsiteY39" fmla="*/ 344882 h 1720659"/>
              <a:gd name="connsiteX40" fmla="*/ 11117486 w 11161712"/>
              <a:gd name="connsiteY40" fmla="*/ 519992 h 1720659"/>
              <a:gd name="connsiteX41" fmla="*/ 11161712 w 11161712"/>
              <a:gd name="connsiteY41" fmla="*/ 548838 h 1720659"/>
              <a:gd name="connsiteX42" fmla="*/ 11161712 w 11161712"/>
              <a:gd name="connsiteY42" fmla="*/ 662474 h 1720659"/>
              <a:gd name="connsiteX43" fmla="*/ 11062969 w 11161712"/>
              <a:gd name="connsiteY43" fmla="*/ 597486 h 1720659"/>
              <a:gd name="connsiteX44" fmla="*/ 9803001 w 11161712"/>
              <a:gd name="connsiteY44" fmla="*/ 7836 h 1720659"/>
              <a:gd name="connsiteX45" fmla="*/ 9771928 w 11161712"/>
              <a:gd name="connsiteY45" fmla="*/ 0 h 1720659"/>
              <a:gd name="connsiteX46" fmla="*/ 9789858 w 11161712"/>
              <a:gd name="connsiteY46" fmla="*/ 0 h 1720659"/>
              <a:gd name="connsiteX47" fmla="*/ 9790231 w 11161712"/>
              <a:gd name="connsiteY47" fmla="*/ 94 h 1720659"/>
              <a:gd name="connsiteX48" fmla="*/ 10798897 w 11161712"/>
              <a:gd name="connsiteY48" fmla="*/ 433836 h 1720659"/>
              <a:gd name="connsiteX49" fmla="*/ 11107562 w 11161712"/>
              <a:gd name="connsiteY49" fmla="*/ 620062 h 1720659"/>
              <a:gd name="connsiteX50" fmla="*/ 11161712 w 11161712"/>
              <a:gd name="connsiteY50" fmla="*/ 656000 h 1720659"/>
              <a:gd name="connsiteX51" fmla="*/ 11161712 w 11161712"/>
              <a:gd name="connsiteY51" fmla="*/ 770292 h 1720659"/>
              <a:gd name="connsiteX52" fmla="*/ 11068223 w 11161712"/>
              <a:gd name="connsiteY52" fmla="*/ 707603 h 1720659"/>
              <a:gd name="connsiteX53" fmla="*/ 9603892 w 11161712"/>
              <a:gd name="connsiteY53" fmla="*/ 21172 h 1720659"/>
              <a:gd name="connsiteX54" fmla="*/ 9515263 w 11161712"/>
              <a:gd name="connsiteY54" fmla="*/ 0 h 1720659"/>
              <a:gd name="connsiteX55" fmla="*/ 9536577 w 11161712"/>
              <a:gd name="connsiteY55" fmla="*/ 0 h 1720659"/>
              <a:gd name="connsiteX56" fmla="*/ 9593422 w 11161712"/>
              <a:gd name="connsiteY56" fmla="*/ 13495 h 1720659"/>
              <a:gd name="connsiteX57" fmla="*/ 10777208 w 11161712"/>
              <a:gd name="connsiteY57" fmla="*/ 523038 h 1720659"/>
              <a:gd name="connsiteX58" fmla="*/ 11100808 w 11161712"/>
              <a:gd name="connsiteY58" fmla="*/ 722786 h 1720659"/>
              <a:gd name="connsiteX59" fmla="*/ 11161712 w 11161712"/>
              <a:gd name="connsiteY59" fmla="*/ 763927 h 1720659"/>
              <a:gd name="connsiteX60" fmla="*/ 11161712 w 11161712"/>
              <a:gd name="connsiteY60" fmla="*/ 878534 h 1720659"/>
              <a:gd name="connsiteX61" fmla="*/ 11075889 w 11161712"/>
              <a:gd name="connsiteY61" fmla="*/ 819953 h 1720659"/>
              <a:gd name="connsiteX62" fmla="*/ 9391330 w 11161712"/>
              <a:gd name="connsiteY62" fmla="*/ 26511 h 1720659"/>
              <a:gd name="connsiteX63" fmla="*/ 9278604 w 11161712"/>
              <a:gd name="connsiteY63" fmla="*/ 0 h 1720659"/>
              <a:gd name="connsiteX64" fmla="*/ 9300967 w 11161712"/>
              <a:gd name="connsiteY64" fmla="*/ 0 h 1720659"/>
              <a:gd name="connsiteX65" fmla="*/ 9392590 w 11161712"/>
              <a:gd name="connsiteY65" fmla="*/ 21569 h 1720659"/>
              <a:gd name="connsiteX66" fmla="*/ 10755393 w 11161712"/>
              <a:gd name="connsiteY66" fmla="*/ 612455 h 1720659"/>
              <a:gd name="connsiteX67" fmla="*/ 11077437 w 11161712"/>
              <a:gd name="connsiteY67" fmla="*/ 814702 h 1720659"/>
              <a:gd name="connsiteX68" fmla="*/ 11161712 w 11161712"/>
              <a:gd name="connsiteY68" fmla="*/ 872269 h 1720659"/>
              <a:gd name="connsiteX69" fmla="*/ 11161712 w 11161712"/>
              <a:gd name="connsiteY69" fmla="*/ 987197 h 1720659"/>
              <a:gd name="connsiteX70" fmla="*/ 11086482 w 11161712"/>
              <a:gd name="connsiteY70" fmla="*/ 934965 h 1720659"/>
              <a:gd name="connsiteX71" fmla="*/ 9351647 w 11161712"/>
              <a:gd name="connsiteY71" fmla="*/ 73151 h 1720659"/>
              <a:gd name="connsiteX72" fmla="*/ 9107136 w 11161712"/>
              <a:gd name="connsiteY72" fmla="*/ 4935 h 1720659"/>
              <a:gd name="connsiteX73" fmla="*/ 9086680 w 11161712"/>
              <a:gd name="connsiteY73" fmla="*/ 0 h 1720659"/>
              <a:gd name="connsiteX74" fmla="*/ 9109920 w 11161712"/>
              <a:gd name="connsiteY74" fmla="*/ 0 h 1720659"/>
              <a:gd name="connsiteX75" fmla="*/ 9110674 w 11161712"/>
              <a:gd name="connsiteY75" fmla="*/ 183 h 1720659"/>
              <a:gd name="connsiteX76" fmla="*/ 9353179 w 11161712"/>
              <a:gd name="connsiteY76" fmla="*/ 67975 h 1720659"/>
              <a:gd name="connsiteX77" fmla="*/ 10733493 w 11161712"/>
              <a:gd name="connsiteY77" fmla="*/ 702085 h 1720659"/>
              <a:gd name="connsiteX78" fmla="*/ 11070331 w 11161712"/>
              <a:gd name="connsiteY78" fmla="*/ 917618 h 1720659"/>
              <a:gd name="connsiteX79" fmla="*/ 11161712 w 11161712"/>
              <a:gd name="connsiteY79" fmla="*/ 980952 h 1720659"/>
              <a:gd name="connsiteX80" fmla="*/ 11161712 w 11161712"/>
              <a:gd name="connsiteY80" fmla="*/ 1097405 h 1720659"/>
              <a:gd name="connsiteX81" fmla="*/ 11047087 w 11161712"/>
              <a:gd name="connsiteY81" fmla="*/ 1017287 h 1720659"/>
              <a:gd name="connsiteX82" fmla="*/ 9311962 w 11161712"/>
              <a:gd name="connsiteY82" fmla="*/ 119786 h 1720659"/>
              <a:gd name="connsiteX83" fmla="*/ 9080234 w 11161712"/>
              <a:gd name="connsiteY83" fmla="*/ 44549 h 1720659"/>
              <a:gd name="connsiteX84" fmla="*/ 8927317 w 11161712"/>
              <a:gd name="connsiteY84" fmla="*/ 0 h 1720659"/>
              <a:gd name="connsiteX85" fmla="*/ 8947211 w 11161712"/>
              <a:gd name="connsiteY85" fmla="*/ 0 h 1720659"/>
              <a:gd name="connsiteX86" fmla="*/ 9068565 w 11161712"/>
              <a:gd name="connsiteY86" fmla="*/ 35134 h 1720659"/>
              <a:gd name="connsiteX87" fmla="*/ 9313789 w 11161712"/>
              <a:gd name="connsiteY87" fmla="*/ 114386 h 1720659"/>
              <a:gd name="connsiteX88" fmla="*/ 10711425 w 11161712"/>
              <a:gd name="connsiteY88" fmla="*/ 791905 h 1720659"/>
              <a:gd name="connsiteX89" fmla="*/ 11064921 w 11161712"/>
              <a:gd name="connsiteY89" fmla="*/ 1022101 h 1720659"/>
              <a:gd name="connsiteX90" fmla="*/ 11161712 w 11161712"/>
              <a:gd name="connsiteY90" fmla="*/ 1090114 h 1720659"/>
              <a:gd name="connsiteX91" fmla="*/ 11161712 w 11161712"/>
              <a:gd name="connsiteY91" fmla="*/ 1206890 h 1720659"/>
              <a:gd name="connsiteX92" fmla="*/ 11064876 w 11161712"/>
              <a:gd name="connsiteY92" fmla="*/ 1138100 h 1720659"/>
              <a:gd name="connsiteX93" fmla="*/ 9272279 w 11161712"/>
              <a:gd name="connsiteY93" fmla="*/ 166416 h 1720659"/>
              <a:gd name="connsiteX94" fmla="*/ 9048766 w 11161712"/>
              <a:gd name="connsiteY94" fmla="*/ 84299 h 1720659"/>
              <a:gd name="connsiteX95" fmla="*/ 8797594 w 11161712"/>
              <a:gd name="connsiteY95" fmla="*/ 0 h 1720659"/>
              <a:gd name="connsiteX96" fmla="*/ 8817361 w 11161712"/>
              <a:gd name="connsiteY96" fmla="*/ 0 h 1720659"/>
              <a:gd name="connsiteX97" fmla="*/ 9026357 w 11161712"/>
              <a:gd name="connsiteY97" fmla="*/ 70008 h 1720659"/>
              <a:gd name="connsiteX98" fmla="*/ 9274401 w 11161712"/>
              <a:gd name="connsiteY98" fmla="*/ 160802 h 1720659"/>
              <a:gd name="connsiteX99" fmla="*/ 10689232 w 11161712"/>
              <a:gd name="connsiteY99" fmla="*/ 881888 h 1720659"/>
              <a:gd name="connsiteX100" fmla="*/ 10985012 w 11161712"/>
              <a:gd name="connsiteY100" fmla="*/ 1075962 h 1720659"/>
              <a:gd name="connsiteX101" fmla="*/ 11161712 w 11161712"/>
              <a:gd name="connsiteY101" fmla="*/ 1199657 h 1720659"/>
              <a:gd name="connsiteX102" fmla="*/ 6604887 w 11161712"/>
              <a:gd name="connsiteY102" fmla="*/ 1218072 h 1720659"/>
              <a:gd name="connsiteX103" fmla="*/ 6811576 w 11161712"/>
              <a:gd name="connsiteY103" fmla="*/ 1162898 h 1720659"/>
              <a:gd name="connsiteX104" fmla="*/ 6775194 w 11161712"/>
              <a:gd name="connsiteY104" fmla="*/ 1174308 h 1720659"/>
              <a:gd name="connsiteX105" fmla="*/ 6610475 w 11161712"/>
              <a:gd name="connsiteY105" fmla="*/ 1216927 h 1720659"/>
              <a:gd name="connsiteX106" fmla="*/ 6505290 w 11161712"/>
              <a:gd name="connsiteY106" fmla="*/ 1238479 h 1720659"/>
              <a:gd name="connsiteX107" fmla="*/ 6604887 w 11161712"/>
              <a:gd name="connsiteY107" fmla="*/ 1218072 h 1720659"/>
              <a:gd name="connsiteX108" fmla="*/ 6567794 w 11161712"/>
              <a:gd name="connsiteY108" fmla="*/ 1227974 h 1720659"/>
              <a:gd name="connsiteX109" fmla="*/ 6303984 w 11161712"/>
              <a:gd name="connsiteY109" fmla="*/ 1272312 h 1720659"/>
              <a:gd name="connsiteX110" fmla="*/ 6505290 w 11161712"/>
              <a:gd name="connsiteY110" fmla="*/ 1238479 h 1720659"/>
              <a:gd name="connsiteX111" fmla="*/ 6444237 w 11161712"/>
              <a:gd name="connsiteY111" fmla="*/ 1250988 h 1720659"/>
              <a:gd name="connsiteX112" fmla="*/ 6187424 w 11161712"/>
              <a:gd name="connsiteY112" fmla="*/ 1289864 h 1720659"/>
              <a:gd name="connsiteX113" fmla="*/ 6218540 w 11161712"/>
              <a:gd name="connsiteY113" fmla="*/ 1284656 h 1720659"/>
              <a:gd name="connsiteX114" fmla="*/ 6202120 w 11161712"/>
              <a:gd name="connsiteY114" fmla="*/ 1286379 h 1720659"/>
              <a:gd name="connsiteX115" fmla="*/ 6187424 w 11161712"/>
              <a:gd name="connsiteY115" fmla="*/ 1289864 h 1720659"/>
              <a:gd name="connsiteX116" fmla="*/ 6116433 w 11161712"/>
              <a:gd name="connsiteY116" fmla="*/ 1300446 h 1720659"/>
              <a:gd name="connsiteX117" fmla="*/ 6143058 w 11161712"/>
              <a:gd name="connsiteY117" fmla="*/ 1296688 h 1720659"/>
              <a:gd name="connsiteX118" fmla="*/ 6178773 w 11161712"/>
              <a:gd name="connsiteY118" fmla="*/ 1288709 h 1720659"/>
              <a:gd name="connsiteX119" fmla="*/ 6150196 w 11161712"/>
              <a:gd name="connsiteY119" fmla="*/ 1291334 h 1720659"/>
              <a:gd name="connsiteX120" fmla="*/ 6147761 w 11161712"/>
              <a:gd name="connsiteY120" fmla="*/ 1291543 h 1720659"/>
              <a:gd name="connsiteX121" fmla="*/ 6116433 w 11161712"/>
              <a:gd name="connsiteY121" fmla="*/ 1300446 h 1720659"/>
              <a:gd name="connsiteX122" fmla="*/ 6090797 w 11161712"/>
              <a:gd name="connsiteY122" fmla="*/ 1307353 h 1720659"/>
              <a:gd name="connsiteX123" fmla="*/ 6107049 w 11161712"/>
              <a:gd name="connsiteY123" fmla="*/ 1304141 h 1720659"/>
              <a:gd name="connsiteX124" fmla="*/ 6098922 w 11161712"/>
              <a:gd name="connsiteY124" fmla="*/ 1305191 h 1720659"/>
              <a:gd name="connsiteX125" fmla="*/ 6090797 w 11161712"/>
              <a:gd name="connsiteY125" fmla="*/ 1307353 h 1720659"/>
              <a:gd name="connsiteX126" fmla="*/ 6055187 w 11161712"/>
              <a:gd name="connsiteY126" fmla="*/ 1308151 h 1720659"/>
              <a:gd name="connsiteX127" fmla="*/ 6089936 w 11161712"/>
              <a:gd name="connsiteY127" fmla="*/ 1303931 h 1720659"/>
              <a:gd name="connsiteX128" fmla="*/ 6129515 w 11161712"/>
              <a:gd name="connsiteY128" fmla="*/ 1293055 h 1720659"/>
              <a:gd name="connsiteX129" fmla="*/ 6091595 w 11161712"/>
              <a:gd name="connsiteY129" fmla="*/ 1295932 h 1720659"/>
              <a:gd name="connsiteX130" fmla="*/ 6055187 w 11161712"/>
              <a:gd name="connsiteY130" fmla="*/ 1308151 h 1720659"/>
              <a:gd name="connsiteX131" fmla="*/ 5997614 w 11161712"/>
              <a:gd name="connsiteY131" fmla="*/ 1314199 h 1720659"/>
              <a:gd name="connsiteX132" fmla="*/ 6039272 w 11161712"/>
              <a:gd name="connsiteY132" fmla="*/ 1309936 h 1720659"/>
              <a:gd name="connsiteX133" fmla="*/ 6079565 w 11161712"/>
              <a:gd name="connsiteY133" fmla="*/ 1296729 h 1720659"/>
              <a:gd name="connsiteX134" fmla="*/ 6035555 w 11161712"/>
              <a:gd name="connsiteY134" fmla="*/ 1299354 h 1720659"/>
              <a:gd name="connsiteX135" fmla="*/ 5997614 w 11161712"/>
              <a:gd name="connsiteY135" fmla="*/ 1314199 h 1720659"/>
              <a:gd name="connsiteX136" fmla="*/ 5941029 w 11161712"/>
              <a:gd name="connsiteY136" fmla="*/ 1319028 h 1720659"/>
              <a:gd name="connsiteX137" fmla="*/ 5982308 w 11161712"/>
              <a:gd name="connsiteY137" fmla="*/ 1315627 h 1720659"/>
              <a:gd name="connsiteX138" fmla="*/ 6023041 w 11161712"/>
              <a:gd name="connsiteY138" fmla="*/ 1299963 h 1720659"/>
              <a:gd name="connsiteX139" fmla="*/ 5979368 w 11161712"/>
              <a:gd name="connsiteY139" fmla="*/ 1301832 h 1720659"/>
              <a:gd name="connsiteX140" fmla="*/ 5941029 w 11161712"/>
              <a:gd name="connsiteY140" fmla="*/ 1319028 h 1720659"/>
              <a:gd name="connsiteX141" fmla="*/ 6015104 w 11161712"/>
              <a:gd name="connsiteY141" fmla="*/ 1320791 h 1720659"/>
              <a:gd name="connsiteX142" fmla="*/ 6039544 w 11161712"/>
              <a:gd name="connsiteY142" fmla="*/ 1316719 h 1720659"/>
              <a:gd name="connsiteX143" fmla="*/ 6072530 w 11161712"/>
              <a:gd name="connsiteY143" fmla="*/ 1308509 h 1720659"/>
              <a:gd name="connsiteX144" fmla="*/ 6043912 w 11161712"/>
              <a:gd name="connsiteY144" fmla="*/ 1311826 h 1720659"/>
              <a:gd name="connsiteX145" fmla="*/ 6015104 w 11161712"/>
              <a:gd name="connsiteY145" fmla="*/ 1320791 h 1720659"/>
              <a:gd name="connsiteX146" fmla="*/ 5539427 w 11161712"/>
              <a:gd name="connsiteY146" fmla="*/ 1322450 h 1720659"/>
              <a:gd name="connsiteX147" fmla="*/ 5571552 w 11161712"/>
              <a:gd name="connsiteY147" fmla="*/ 1292824 h 1720659"/>
              <a:gd name="connsiteX148" fmla="*/ 5521077 w 11161712"/>
              <a:gd name="connsiteY148" fmla="*/ 1288415 h 1720659"/>
              <a:gd name="connsiteX149" fmla="*/ 5490442 w 11161712"/>
              <a:gd name="connsiteY149" fmla="*/ 1319490 h 1720659"/>
              <a:gd name="connsiteX150" fmla="*/ 5539427 w 11161712"/>
              <a:gd name="connsiteY150" fmla="*/ 1322450 h 1720659"/>
              <a:gd name="connsiteX151" fmla="*/ 5884611 w 11161712"/>
              <a:gd name="connsiteY151" fmla="*/ 1322640 h 1720659"/>
              <a:gd name="connsiteX152" fmla="*/ 5928179 w 11161712"/>
              <a:gd name="connsiteY152" fmla="*/ 1319952 h 1720659"/>
              <a:gd name="connsiteX153" fmla="*/ 5968304 w 11161712"/>
              <a:gd name="connsiteY153" fmla="*/ 1302231 h 1720659"/>
              <a:gd name="connsiteX154" fmla="*/ 5922447 w 11161712"/>
              <a:gd name="connsiteY154" fmla="*/ 1303428 h 1720659"/>
              <a:gd name="connsiteX155" fmla="*/ 5884611 w 11161712"/>
              <a:gd name="connsiteY155" fmla="*/ 1322640 h 1720659"/>
              <a:gd name="connsiteX156" fmla="*/ 5595635 w 11161712"/>
              <a:gd name="connsiteY156" fmla="*/ 1324970 h 1720659"/>
              <a:gd name="connsiteX157" fmla="*/ 5628957 w 11161712"/>
              <a:gd name="connsiteY157" fmla="*/ 1296897 h 1720659"/>
              <a:gd name="connsiteX158" fmla="*/ 5578859 w 11161712"/>
              <a:gd name="connsiteY158" fmla="*/ 1293370 h 1720659"/>
              <a:gd name="connsiteX159" fmla="*/ 5547196 w 11161712"/>
              <a:gd name="connsiteY159" fmla="*/ 1322870 h 1720659"/>
              <a:gd name="connsiteX160" fmla="*/ 5595635 w 11161712"/>
              <a:gd name="connsiteY160" fmla="*/ 1324970 h 1720659"/>
              <a:gd name="connsiteX161" fmla="*/ 5829117 w 11161712"/>
              <a:gd name="connsiteY161" fmla="*/ 1325138 h 1720659"/>
              <a:gd name="connsiteX162" fmla="*/ 5873882 w 11161712"/>
              <a:gd name="connsiteY162" fmla="*/ 1323207 h 1720659"/>
              <a:gd name="connsiteX163" fmla="*/ 5912977 w 11161712"/>
              <a:gd name="connsiteY163" fmla="*/ 1303616 h 1720659"/>
              <a:gd name="connsiteX164" fmla="*/ 5866113 w 11161712"/>
              <a:gd name="connsiteY164" fmla="*/ 1304057 h 1720659"/>
              <a:gd name="connsiteX165" fmla="*/ 5829117 w 11161712"/>
              <a:gd name="connsiteY165" fmla="*/ 1325138 h 1720659"/>
              <a:gd name="connsiteX166" fmla="*/ 5652514 w 11161712"/>
              <a:gd name="connsiteY166" fmla="*/ 1326586 h 1720659"/>
              <a:gd name="connsiteX167" fmla="*/ 5687013 w 11161712"/>
              <a:gd name="connsiteY167" fmla="*/ 1300110 h 1720659"/>
              <a:gd name="connsiteX168" fmla="*/ 5667633 w 11161712"/>
              <a:gd name="connsiteY168" fmla="*/ 1299165 h 1720659"/>
              <a:gd name="connsiteX169" fmla="*/ 5636389 w 11161712"/>
              <a:gd name="connsiteY169" fmla="*/ 1297381 h 1720659"/>
              <a:gd name="connsiteX170" fmla="*/ 5603656 w 11161712"/>
              <a:gd name="connsiteY170" fmla="*/ 1325264 h 1720659"/>
              <a:gd name="connsiteX171" fmla="*/ 5652514 w 11161712"/>
              <a:gd name="connsiteY171" fmla="*/ 1326586 h 1720659"/>
              <a:gd name="connsiteX172" fmla="*/ 5773435 w 11161712"/>
              <a:gd name="connsiteY172" fmla="*/ 1326650 h 1720659"/>
              <a:gd name="connsiteX173" fmla="*/ 5819102 w 11161712"/>
              <a:gd name="connsiteY173" fmla="*/ 1325494 h 1720659"/>
              <a:gd name="connsiteX174" fmla="*/ 5857063 w 11161712"/>
              <a:gd name="connsiteY174" fmla="*/ 1304100 h 1720659"/>
              <a:gd name="connsiteX175" fmla="*/ 5809401 w 11161712"/>
              <a:gd name="connsiteY175" fmla="*/ 1303806 h 1720659"/>
              <a:gd name="connsiteX176" fmla="*/ 5773435 w 11161712"/>
              <a:gd name="connsiteY176" fmla="*/ 1326650 h 1720659"/>
              <a:gd name="connsiteX177" fmla="*/ 5708408 w 11161712"/>
              <a:gd name="connsiteY177" fmla="*/ 1327175 h 1720659"/>
              <a:gd name="connsiteX178" fmla="*/ 5744060 w 11161712"/>
              <a:gd name="connsiteY178" fmla="*/ 1302357 h 1720659"/>
              <a:gd name="connsiteX179" fmla="*/ 5694676 w 11161712"/>
              <a:gd name="connsiteY179" fmla="*/ 1300487 h 1720659"/>
              <a:gd name="connsiteX180" fmla="*/ 5660851 w 11161712"/>
              <a:gd name="connsiteY180" fmla="*/ 1326712 h 1720659"/>
              <a:gd name="connsiteX181" fmla="*/ 5708408 w 11161712"/>
              <a:gd name="connsiteY181" fmla="*/ 1327175 h 1720659"/>
              <a:gd name="connsiteX182" fmla="*/ 5717269 w 11161712"/>
              <a:gd name="connsiteY182" fmla="*/ 1327196 h 1720659"/>
              <a:gd name="connsiteX183" fmla="*/ 5763943 w 11161712"/>
              <a:gd name="connsiteY183" fmla="*/ 1326818 h 1720659"/>
              <a:gd name="connsiteX184" fmla="*/ 5800750 w 11161712"/>
              <a:gd name="connsiteY184" fmla="*/ 1303680 h 1720659"/>
              <a:gd name="connsiteX185" fmla="*/ 5752165 w 11161712"/>
              <a:gd name="connsiteY185" fmla="*/ 1302609 h 1720659"/>
              <a:gd name="connsiteX186" fmla="*/ 5717269 w 11161712"/>
              <a:gd name="connsiteY186" fmla="*/ 1327196 h 1720659"/>
              <a:gd name="connsiteX187" fmla="*/ 5991714 w 11161712"/>
              <a:gd name="connsiteY187" fmla="*/ 1327742 h 1720659"/>
              <a:gd name="connsiteX188" fmla="*/ 5998139 w 11161712"/>
              <a:gd name="connsiteY188" fmla="*/ 1326313 h 1720659"/>
              <a:gd name="connsiteX189" fmla="*/ 5994905 w 11161712"/>
              <a:gd name="connsiteY189" fmla="*/ 1326818 h 1720659"/>
              <a:gd name="connsiteX190" fmla="*/ 5991714 w 11161712"/>
              <a:gd name="connsiteY190" fmla="*/ 1327742 h 1720659"/>
              <a:gd name="connsiteX191" fmla="*/ 5955012 w 11161712"/>
              <a:gd name="connsiteY191" fmla="*/ 1329779 h 1720659"/>
              <a:gd name="connsiteX192" fmla="*/ 5991063 w 11161712"/>
              <a:gd name="connsiteY192" fmla="*/ 1324550 h 1720659"/>
              <a:gd name="connsiteX193" fmla="*/ 6027429 w 11161712"/>
              <a:gd name="connsiteY193" fmla="*/ 1313611 h 1720659"/>
              <a:gd name="connsiteX194" fmla="*/ 5989090 w 11161712"/>
              <a:gd name="connsiteY194" fmla="*/ 1317412 h 1720659"/>
              <a:gd name="connsiteX195" fmla="*/ 5955012 w 11161712"/>
              <a:gd name="connsiteY195" fmla="*/ 1329779 h 1720659"/>
              <a:gd name="connsiteX196" fmla="*/ 5898510 w 11161712"/>
              <a:gd name="connsiteY196" fmla="*/ 1336854 h 1720659"/>
              <a:gd name="connsiteX197" fmla="*/ 5935338 w 11161712"/>
              <a:gd name="connsiteY197" fmla="*/ 1332360 h 1720659"/>
              <a:gd name="connsiteX198" fmla="*/ 5973763 w 11161712"/>
              <a:gd name="connsiteY198" fmla="*/ 1318775 h 1720659"/>
              <a:gd name="connsiteX199" fmla="*/ 5937647 w 11161712"/>
              <a:gd name="connsiteY199" fmla="*/ 1321715 h 1720659"/>
              <a:gd name="connsiteX200" fmla="*/ 5934289 w 11161712"/>
              <a:gd name="connsiteY200" fmla="*/ 1321925 h 1720659"/>
              <a:gd name="connsiteX201" fmla="*/ 5898510 w 11161712"/>
              <a:gd name="connsiteY201" fmla="*/ 1336854 h 1720659"/>
              <a:gd name="connsiteX202" fmla="*/ 5842870 w 11161712"/>
              <a:gd name="connsiteY202" fmla="*/ 1342502 h 1720659"/>
              <a:gd name="connsiteX203" fmla="*/ 5870942 w 11161712"/>
              <a:gd name="connsiteY203" fmla="*/ 1339815 h 1720659"/>
              <a:gd name="connsiteX204" fmla="*/ 5883036 w 11161712"/>
              <a:gd name="connsiteY204" fmla="*/ 1338512 h 1720659"/>
              <a:gd name="connsiteX205" fmla="*/ 5921523 w 11161712"/>
              <a:gd name="connsiteY205" fmla="*/ 1322807 h 1720659"/>
              <a:gd name="connsiteX206" fmla="*/ 5879173 w 11161712"/>
              <a:gd name="connsiteY206" fmla="*/ 1325306 h 1720659"/>
              <a:gd name="connsiteX207" fmla="*/ 5842870 w 11161712"/>
              <a:gd name="connsiteY207" fmla="*/ 1342502 h 1720659"/>
              <a:gd name="connsiteX208" fmla="*/ 5916841 w 11161712"/>
              <a:gd name="connsiteY208" fmla="*/ 1342754 h 1720659"/>
              <a:gd name="connsiteX209" fmla="*/ 5943632 w 11161712"/>
              <a:gd name="connsiteY209" fmla="*/ 1337694 h 1720659"/>
              <a:gd name="connsiteX210" fmla="*/ 5970570 w 11161712"/>
              <a:gd name="connsiteY210" fmla="*/ 1330387 h 1720659"/>
              <a:gd name="connsiteX211" fmla="*/ 5942079 w 11161712"/>
              <a:gd name="connsiteY211" fmla="*/ 1334271 h 1720659"/>
              <a:gd name="connsiteX212" fmla="*/ 5916841 w 11161712"/>
              <a:gd name="connsiteY212" fmla="*/ 1342754 h 1720659"/>
              <a:gd name="connsiteX213" fmla="*/ 5788300 w 11161712"/>
              <a:gd name="connsiteY213" fmla="*/ 1346932 h 1720659"/>
              <a:gd name="connsiteX214" fmla="*/ 5830083 w 11161712"/>
              <a:gd name="connsiteY214" fmla="*/ 1343657 h 1720659"/>
              <a:gd name="connsiteX215" fmla="*/ 5868317 w 11161712"/>
              <a:gd name="connsiteY215" fmla="*/ 1325873 h 1720659"/>
              <a:gd name="connsiteX216" fmla="*/ 5824456 w 11161712"/>
              <a:gd name="connsiteY216" fmla="*/ 1327699 h 1720659"/>
              <a:gd name="connsiteX217" fmla="*/ 5788300 w 11161712"/>
              <a:gd name="connsiteY217" fmla="*/ 1346932 h 1720659"/>
              <a:gd name="connsiteX218" fmla="*/ 5893724 w 11161712"/>
              <a:gd name="connsiteY218" fmla="*/ 1350187 h 1720659"/>
              <a:gd name="connsiteX219" fmla="*/ 5896809 w 11161712"/>
              <a:gd name="connsiteY219" fmla="*/ 1349473 h 1720659"/>
              <a:gd name="connsiteX220" fmla="*/ 5895109 w 11161712"/>
              <a:gd name="connsiteY220" fmla="*/ 1349746 h 1720659"/>
              <a:gd name="connsiteX221" fmla="*/ 5893724 w 11161712"/>
              <a:gd name="connsiteY221" fmla="*/ 1350187 h 1720659"/>
              <a:gd name="connsiteX222" fmla="*/ 5733730 w 11161712"/>
              <a:gd name="connsiteY222" fmla="*/ 1350292 h 1720659"/>
              <a:gd name="connsiteX223" fmla="*/ 5776815 w 11161712"/>
              <a:gd name="connsiteY223" fmla="*/ 1347730 h 1720659"/>
              <a:gd name="connsiteX224" fmla="*/ 5814419 w 11161712"/>
              <a:gd name="connsiteY224" fmla="*/ 1328035 h 1720659"/>
              <a:gd name="connsiteX225" fmla="*/ 5769382 w 11161712"/>
              <a:gd name="connsiteY225" fmla="*/ 1329127 h 1720659"/>
              <a:gd name="connsiteX226" fmla="*/ 5733730 w 11161712"/>
              <a:gd name="connsiteY226" fmla="*/ 1350292 h 1720659"/>
              <a:gd name="connsiteX227" fmla="*/ 5678886 w 11161712"/>
              <a:gd name="connsiteY227" fmla="*/ 1352581 h 1720659"/>
              <a:gd name="connsiteX228" fmla="*/ 5723126 w 11161712"/>
              <a:gd name="connsiteY228" fmla="*/ 1350817 h 1720659"/>
              <a:gd name="connsiteX229" fmla="*/ 5759912 w 11161712"/>
              <a:gd name="connsiteY229" fmla="*/ 1329274 h 1720659"/>
              <a:gd name="connsiteX230" fmla="*/ 5713741 w 11161712"/>
              <a:gd name="connsiteY230" fmla="*/ 1329589 h 1720659"/>
              <a:gd name="connsiteX231" fmla="*/ 5678886 w 11161712"/>
              <a:gd name="connsiteY231" fmla="*/ 1352581 h 1720659"/>
              <a:gd name="connsiteX232" fmla="*/ 5857735 w 11161712"/>
              <a:gd name="connsiteY232" fmla="*/ 1352749 h 1720659"/>
              <a:gd name="connsiteX233" fmla="*/ 5888243 w 11161712"/>
              <a:gd name="connsiteY233" fmla="*/ 1347794 h 1720659"/>
              <a:gd name="connsiteX234" fmla="*/ 5922320 w 11161712"/>
              <a:gd name="connsiteY234" fmla="*/ 1336771 h 1720659"/>
              <a:gd name="connsiteX235" fmla="*/ 5889271 w 11161712"/>
              <a:gd name="connsiteY235" fmla="*/ 1340570 h 1720659"/>
              <a:gd name="connsiteX236" fmla="*/ 5857735 w 11161712"/>
              <a:gd name="connsiteY236" fmla="*/ 1352749 h 1720659"/>
              <a:gd name="connsiteX237" fmla="*/ 5503986 w 11161712"/>
              <a:gd name="connsiteY237" fmla="*/ 1353148 h 1720659"/>
              <a:gd name="connsiteX238" fmla="*/ 5536887 w 11161712"/>
              <a:gd name="connsiteY238" fmla="*/ 1324718 h 1720659"/>
              <a:gd name="connsiteX239" fmla="*/ 5488154 w 11161712"/>
              <a:gd name="connsiteY239" fmla="*/ 1321715 h 1720659"/>
              <a:gd name="connsiteX240" fmla="*/ 5456722 w 11161712"/>
              <a:gd name="connsiteY240" fmla="*/ 1351572 h 1720659"/>
              <a:gd name="connsiteX241" fmla="*/ 5503986 w 11161712"/>
              <a:gd name="connsiteY241" fmla="*/ 1353148 h 1720659"/>
              <a:gd name="connsiteX242" fmla="*/ 5623518 w 11161712"/>
              <a:gd name="connsiteY242" fmla="*/ 1353861 h 1720659"/>
              <a:gd name="connsiteX243" fmla="*/ 5668997 w 11161712"/>
              <a:gd name="connsiteY243" fmla="*/ 1352895 h 1720659"/>
              <a:gd name="connsiteX244" fmla="*/ 5704881 w 11161712"/>
              <a:gd name="connsiteY244" fmla="*/ 1329547 h 1720659"/>
              <a:gd name="connsiteX245" fmla="*/ 5657764 w 11161712"/>
              <a:gd name="connsiteY245" fmla="*/ 1329064 h 1720659"/>
              <a:gd name="connsiteX246" fmla="*/ 5623518 w 11161712"/>
              <a:gd name="connsiteY246" fmla="*/ 1353861 h 1720659"/>
              <a:gd name="connsiteX247" fmla="*/ 5558891 w 11161712"/>
              <a:gd name="connsiteY247" fmla="*/ 1354050 h 1720659"/>
              <a:gd name="connsiteX248" fmla="*/ 5592801 w 11161712"/>
              <a:gd name="connsiteY248" fmla="*/ 1327279 h 1720659"/>
              <a:gd name="connsiteX249" fmla="*/ 5544656 w 11161712"/>
              <a:gd name="connsiteY249" fmla="*/ 1325117 h 1720659"/>
              <a:gd name="connsiteX250" fmla="*/ 5512258 w 11161712"/>
              <a:gd name="connsiteY250" fmla="*/ 1353336 h 1720659"/>
              <a:gd name="connsiteX251" fmla="*/ 5558891 w 11161712"/>
              <a:gd name="connsiteY251" fmla="*/ 1354050 h 1720659"/>
              <a:gd name="connsiteX252" fmla="*/ 5567479 w 11161712"/>
              <a:gd name="connsiteY252" fmla="*/ 1354114 h 1720659"/>
              <a:gd name="connsiteX253" fmla="*/ 5614491 w 11161712"/>
              <a:gd name="connsiteY253" fmla="*/ 1353966 h 1720659"/>
              <a:gd name="connsiteX254" fmla="*/ 5649387 w 11161712"/>
              <a:gd name="connsiteY254" fmla="*/ 1328896 h 1720659"/>
              <a:gd name="connsiteX255" fmla="*/ 5600864 w 11161712"/>
              <a:gd name="connsiteY255" fmla="*/ 1327552 h 1720659"/>
              <a:gd name="connsiteX256" fmla="*/ 5567479 w 11161712"/>
              <a:gd name="connsiteY256" fmla="*/ 1354114 h 1720659"/>
              <a:gd name="connsiteX257" fmla="*/ 5801716 w 11161712"/>
              <a:gd name="connsiteY257" fmla="*/ 1360664 h 1720659"/>
              <a:gd name="connsiteX258" fmla="*/ 5804403 w 11161712"/>
              <a:gd name="connsiteY258" fmla="*/ 1360328 h 1720659"/>
              <a:gd name="connsiteX259" fmla="*/ 5837410 w 11161712"/>
              <a:gd name="connsiteY259" fmla="*/ 1355772 h 1720659"/>
              <a:gd name="connsiteX260" fmla="*/ 5873378 w 11161712"/>
              <a:gd name="connsiteY260" fmla="*/ 1342272 h 1720659"/>
              <a:gd name="connsiteX261" fmla="*/ 5871215 w 11161712"/>
              <a:gd name="connsiteY261" fmla="*/ 1342502 h 1720659"/>
              <a:gd name="connsiteX262" fmla="*/ 5835396 w 11161712"/>
              <a:gd name="connsiteY262" fmla="*/ 1345883 h 1720659"/>
              <a:gd name="connsiteX263" fmla="*/ 5801716 w 11161712"/>
              <a:gd name="connsiteY263" fmla="*/ 1360664 h 1720659"/>
              <a:gd name="connsiteX264" fmla="*/ 5820971 w 11161712"/>
              <a:gd name="connsiteY264" fmla="*/ 1366040 h 1720659"/>
              <a:gd name="connsiteX265" fmla="*/ 5839594 w 11161712"/>
              <a:gd name="connsiteY265" fmla="*/ 1362260 h 1720659"/>
              <a:gd name="connsiteX266" fmla="*/ 5866700 w 11161712"/>
              <a:gd name="connsiteY266" fmla="*/ 1354407 h 1720659"/>
              <a:gd name="connsiteX267" fmla="*/ 5843877 w 11161712"/>
              <a:gd name="connsiteY267" fmla="*/ 1357872 h 1720659"/>
              <a:gd name="connsiteX268" fmla="*/ 5820971 w 11161712"/>
              <a:gd name="connsiteY268" fmla="*/ 1366040 h 1720659"/>
              <a:gd name="connsiteX269" fmla="*/ 5748049 w 11161712"/>
              <a:gd name="connsiteY269" fmla="*/ 1366963 h 1720659"/>
              <a:gd name="connsiteX270" fmla="*/ 5786305 w 11161712"/>
              <a:gd name="connsiteY270" fmla="*/ 1362595 h 1720659"/>
              <a:gd name="connsiteX271" fmla="*/ 5822713 w 11161712"/>
              <a:gd name="connsiteY271" fmla="*/ 1346975 h 1720659"/>
              <a:gd name="connsiteX272" fmla="*/ 5782232 w 11161712"/>
              <a:gd name="connsiteY272" fmla="*/ 1350061 h 1720659"/>
              <a:gd name="connsiteX273" fmla="*/ 5748049 w 11161712"/>
              <a:gd name="connsiteY273" fmla="*/ 1366963 h 1720659"/>
              <a:gd name="connsiteX274" fmla="*/ 5694550 w 11161712"/>
              <a:gd name="connsiteY274" fmla="*/ 1372065 h 1720659"/>
              <a:gd name="connsiteX275" fmla="*/ 5734591 w 11161712"/>
              <a:gd name="connsiteY275" fmla="*/ 1368349 h 1720659"/>
              <a:gd name="connsiteX276" fmla="*/ 5770684 w 11161712"/>
              <a:gd name="connsiteY276" fmla="*/ 1350817 h 1720659"/>
              <a:gd name="connsiteX277" fmla="*/ 5728606 w 11161712"/>
              <a:gd name="connsiteY277" fmla="*/ 1353252 h 1720659"/>
              <a:gd name="connsiteX278" fmla="*/ 5694550 w 11161712"/>
              <a:gd name="connsiteY278" fmla="*/ 1372065 h 1720659"/>
              <a:gd name="connsiteX279" fmla="*/ 5640842 w 11161712"/>
              <a:gd name="connsiteY279" fmla="*/ 1376076 h 1720659"/>
              <a:gd name="connsiteX280" fmla="*/ 5682288 w 11161712"/>
              <a:gd name="connsiteY280" fmla="*/ 1373094 h 1720659"/>
              <a:gd name="connsiteX281" fmla="*/ 5717898 w 11161712"/>
              <a:gd name="connsiteY281" fmla="*/ 1353735 h 1720659"/>
              <a:gd name="connsiteX282" fmla="*/ 5674456 w 11161712"/>
              <a:gd name="connsiteY282" fmla="*/ 1355436 h 1720659"/>
              <a:gd name="connsiteX283" fmla="*/ 5640842 w 11161712"/>
              <a:gd name="connsiteY283" fmla="*/ 1376076 h 1720659"/>
              <a:gd name="connsiteX284" fmla="*/ 5762138 w 11161712"/>
              <a:gd name="connsiteY284" fmla="*/ 1376894 h 1720659"/>
              <a:gd name="connsiteX285" fmla="*/ 5791533 w 11161712"/>
              <a:gd name="connsiteY285" fmla="*/ 1371688 h 1720659"/>
              <a:gd name="connsiteX286" fmla="*/ 5823427 w 11161712"/>
              <a:gd name="connsiteY286" fmla="*/ 1360790 h 1720659"/>
              <a:gd name="connsiteX287" fmla="*/ 5804782 w 11161712"/>
              <a:gd name="connsiteY287" fmla="*/ 1363288 h 1720659"/>
              <a:gd name="connsiteX288" fmla="*/ 5791680 w 11161712"/>
              <a:gd name="connsiteY288" fmla="*/ 1364905 h 1720659"/>
              <a:gd name="connsiteX289" fmla="*/ 5762138 w 11161712"/>
              <a:gd name="connsiteY289" fmla="*/ 1376894 h 1720659"/>
              <a:gd name="connsiteX290" fmla="*/ 5586480 w 11161712"/>
              <a:gd name="connsiteY290" fmla="*/ 1379057 h 1720659"/>
              <a:gd name="connsiteX291" fmla="*/ 5629544 w 11161712"/>
              <a:gd name="connsiteY291" fmla="*/ 1376790 h 1720659"/>
              <a:gd name="connsiteX292" fmla="*/ 5664484 w 11161712"/>
              <a:gd name="connsiteY292" fmla="*/ 1355709 h 1720659"/>
              <a:gd name="connsiteX293" fmla="*/ 5619591 w 11161712"/>
              <a:gd name="connsiteY293" fmla="*/ 1356633 h 1720659"/>
              <a:gd name="connsiteX294" fmla="*/ 5586480 w 11161712"/>
              <a:gd name="connsiteY294" fmla="*/ 1379057 h 1720659"/>
              <a:gd name="connsiteX295" fmla="*/ 5531575 w 11161712"/>
              <a:gd name="connsiteY295" fmla="*/ 1380926 h 1720659"/>
              <a:gd name="connsiteX296" fmla="*/ 5576381 w 11161712"/>
              <a:gd name="connsiteY296" fmla="*/ 1379456 h 1720659"/>
              <a:gd name="connsiteX297" fmla="*/ 5610522 w 11161712"/>
              <a:gd name="connsiteY297" fmla="*/ 1356695 h 1720659"/>
              <a:gd name="connsiteX298" fmla="*/ 5563993 w 11161712"/>
              <a:gd name="connsiteY298" fmla="*/ 1356801 h 1720659"/>
              <a:gd name="connsiteX299" fmla="*/ 5531575 w 11161712"/>
              <a:gd name="connsiteY299" fmla="*/ 1380926 h 1720659"/>
              <a:gd name="connsiteX300" fmla="*/ 5477488 w 11161712"/>
              <a:gd name="connsiteY300" fmla="*/ 1381724 h 1720659"/>
              <a:gd name="connsiteX301" fmla="*/ 5522042 w 11161712"/>
              <a:gd name="connsiteY301" fmla="*/ 1381157 h 1720659"/>
              <a:gd name="connsiteX302" fmla="*/ 5555363 w 11161712"/>
              <a:gd name="connsiteY302" fmla="*/ 1356717 h 1720659"/>
              <a:gd name="connsiteX303" fmla="*/ 5509130 w 11161712"/>
              <a:gd name="connsiteY303" fmla="*/ 1355961 h 1720659"/>
              <a:gd name="connsiteX304" fmla="*/ 5477488 w 11161712"/>
              <a:gd name="connsiteY304" fmla="*/ 1381724 h 1720659"/>
              <a:gd name="connsiteX305" fmla="*/ 5468438 w 11161712"/>
              <a:gd name="connsiteY305" fmla="*/ 1381766 h 1720659"/>
              <a:gd name="connsiteX306" fmla="*/ 5500814 w 11161712"/>
              <a:gd name="connsiteY306" fmla="*/ 1355751 h 1720659"/>
              <a:gd name="connsiteX307" fmla="*/ 5453929 w 11161712"/>
              <a:gd name="connsiteY307" fmla="*/ 1354134 h 1720659"/>
              <a:gd name="connsiteX308" fmla="*/ 5423086 w 11161712"/>
              <a:gd name="connsiteY308" fmla="*/ 1381534 h 1720659"/>
              <a:gd name="connsiteX309" fmla="*/ 5468438 w 11161712"/>
              <a:gd name="connsiteY309" fmla="*/ 1381766 h 1720659"/>
              <a:gd name="connsiteX310" fmla="*/ 5708471 w 11161712"/>
              <a:gd name="connsiteY310" fmla="*/ 1385209 h 1720659"/>
              <a:gd name="connsiteX311" fmla="*/ 5737846 w 11161712"/>
              <a:gd name="connsiteY311" fmla="*/ 1380842 h 1720659"/>
              <a:gd name="connsiteX312" fmla="*/ 5742086 w 11161712"/>
              <a:gd name="connsiteY312" fmla="*/ 1380149 h 1720659"/>
              <a:gd name="connsiteX313" fmla="*/ 5775869 w 11161712"/>
              <a:gd name="connsiteY313" fmla="*/ 1366858 h 1720659"/>
              <a:gd name="connsiteX314" fmla="*/ 5739924 w 11161712"/>
              <a:gd name="connsiteY314" fmla="*/ 1370805 h 1720659"/>
              <a:gd name="connsiteX315" fmla="*/ 5708471 w 11161712"/>
              <a:gd name="connsiteY315" fmla="*/ 1385209 h 1720659"/>
              <a:gd name="connsiteX316" fmla="*/ 5727262 w 11161712"/>
              <a:gd name="connsiteY316" fmla="*/ 1390185 h 1720659"/>
              <a:gd name="connsiteX317" fmla="*/ 5745887 w 11161712"/>
              <a:gd name="connsiteY317" fmla="*/ 1386070 h 1720659"/>
              <a:gd name="connsiteX318" fmla="*/ 5768604 w 11161712"/>
              <a:gd name="connsiteY318" fmla="*/ 1379120 h 1720659"/>
              <a:gd name="connsiteX319" fmla="*/ 5747357 w 11161712"/>
              <a:gd name="connsiteY319" fmla="*/ 1382626 h 1720659"/>
              <a:gd name="connsiteX320" fmla="*/ 5727262 w 11161712"/>
              <a:gd name="connsiteY320" fmla="*/ 1390185 h 1720659"/>
              <a:gd name="connsiteX321" fmla="*/ 5655496 w 11161712"/>
              <a:gd name="connsiteY321" fmla="*/ 1392180 h 1720659"/>
              <a:gd name="connsiteX322" fmla="*/ 5691989 w 11161712"/>
              <a:gd name="connsiteY322" fmla="*/ 1387519 h 1720659"/>
              <a:gd name="connsiteX323" fmla="*/ 5726423 w 11161712"/>
              <a:gd name="connsiteY323" fmla="*/ 1372128 h 1720659"/>
              <a:gd name="connsiteX324" fmla="*/ 5687789 w 11161712"/>
              <a:gd name="connsiteY324" fmla="*/ 1375634 h 1720659"/>
              <a:gd name="connsiteX325" fmla="*/ 5655496 w 11161712"/>
              <a:gd name="connsiteY325" fmla="*/ 1392180 h 1720659"/>
              <a:gd name="connsiteX326" fmla="*/ 5602795 w 11161712"/>
              <a:gd name="connsiteY326" fmla="*/ 1397912 h 1720659"/>
              <a:gd name="connsiteX327" fmla="*/ 5641198 w 11161712"/>
              <a:gd name="connsiteY327" fmla="*/ 1393860 h 1720659"/>
              <a:gd name="connsiteX328" fmla="*/ 5675611 w 11161712"/>
              <a:gd name="connsiteY328" fmla="*/ 1376600 h 1720659"/>
              <a:gd name="connsiteX329" fmla="*/ 5635192 w 11161712"/>
              <a:gd name="connsiteY329" fmla="*/ 1379414 h 1720659"/>
              <a:gd name="connsiteX330" fmla="*/ 5602795 w 11161712"/>
              <a:gd name="connsiteY330" fmla="*/ 1397912 h 1720659"/>
              <a:gd name="connsiteX331" fmla="*/ 5670404 w 11161712"/>
              <a:gd name="connsiteY331" fmla="*/ 1401503 h 1720659"/>
              <a:gd name="connsiteX332" fmla="*/ 5671286 w 11161712"/>
              <a:gd name="connsiteY332" fmla="*/ 1401356 h 1720659"/>
              <a:gd name="connsiteX333" fmla="*/ 5697657 w 11161712"/>
              <a:gd name="connsiteY333" fmla="*/ 1396316 h 1720659"/>
              <a:gd name="connsiteX334" fmla="*/ 5727053 w 11161712"/>
              <a:gd name="connsiteY334" fmla="*/ 1385776 h 1720659"/>
              <a:gd name="connsiteX335" fmla="*/ 5697490 w 11161712"/>
              <a:gd name="connsiteY335" fmla="*/ 1390059 h 1720659"/>
              <a:gd name="connsiteX336" fmla="*/ 5670404 w 11161712"/>
              <a:gd name="connsiteY336" fmla="*/ 1401503 h 1720659"/>
              <a:gd name="connsiteX337" fmla="*/ 5549316 w 11161712"/>
              <a:gd name="connsiteY337" fmla="*/ 1402531 h 1720659"/>
              <a:gd name="connsiteX338" fmla="*/ 5589883 w 11161712"/>
              <a:gd name="connsiteY338" fmla="*/ 1399129 h 1720659"/>
              <a:gd name="connsiteX339" fmla="*/ 5623834 w 11161712"/>
              <a:gd name="connsiteY339" fmla="*/ 1380128 h 1720659"/>
              <a:gd name="connsiteX340" fmla="*/ 5581568 w 11161712"/>
              <a:gd name="connsiteY340" fmla="*/ 1382227 h 1720659"/>
              <a:gd name="connsiteX341" fmla="*/ 5555427 w 11161712"/>
              <a:gd name="connsiteY341" fmla="*/ 1398815 h 1720659"/>
              <a:gd name="connsiteX342" fmla="*/ 5549316 w 11161712"/>
              <a:gd name="connsiteY342" fmla="*/ 1402531 h 1720659"/>
              <a:gd name="connsiteX343" fmla="*/ 5495377 w 11161712"/>
              <a:gd name="connsiteY343" fmla="*/ 1406059 h 1720659"/>
              <a:gd name="connsiteX344" fmla="*/ 5537958 w 11161712"/>
              <a:gd name="connsiteY344" fmla="*/ 1403392 h 1720659"/>
              <a:gd name="connsiteX345" fmla="*/ 5571469 w 11161712"/>
              <a:gd name="connsiteY345" fmla="*/ 1382626 h 1720659"/>
              <a:gd name="connsiteX346" fmla="*/ 5527208 w 11161712"/>
              <a:gd name="connsiteY346" fmla="*/ 1384033 h 1720659"/>
              <a:gd name="connsiteX347" fmla="*/ 5495377 w 11161712"/>
              <a:gd name="connsiteY347" fmla="*/ 1406059 h 1720659"/>
              <a:gd name="connsiteX348" fmla="*/ 5442360 w 11161712"/>
              <a:gd name="connsiteY348" fmla="*/ 1408431 h 1720659"/>
              <a:gd name="connsiteX349" fmla="*/ 5484921 w 11161712"/>
              <a:gd name="connsiteY349" fmla="*/ 1406605 h 1720659"/>
              <a:gd name="connsiteX350" fmla="*/ 5517759 w 11161712"/>
              <a:gd name="connsiteY350" fmla="*/ 1384202 h 1720659"/>
              <a:gd name="connsiteX351" fmla="*/ 5473645 w 11161712"/>
              <a:gd name="connsiteY351" fmla="*/ 1384727 h 1720659"/>
              <a:gd name="connsiteX352" fmla="*/ 5442360 w 11161712"/>
              <a:gd name="connsiteY352" fmla="*/ 1408431 h 1720659"/>
              <a:gd name="connsiteX353" fmla="*/ 5389029 w 11161712"/>
              <a:gd name="connsiteY353" fmla="*/ 1409754 h 1720659"/>
              <a:gd name="connsiteX354" fmla="*/ 5432513 w 11161712"/>
              <a:gd name="connsiteY354" fmla="*/ 1408746 h 1720659"/>
              <a:gd name="connsiteX355" fmla="*/ 5464575 w 11161712"/>
              <a:gd name="connsiteY355" fmla="*/ 1384768 h 1720659"/>
              <a:gd name="connsiteX356" fmla="*/ 5419642 w 11161712"/>
              <a:gd name="connsiteY356" fmla="*/ 1384454 h 1720659"/>
              <a:gd name="connsiteX357" fmla="*/ 5389029 w 11161712"/>
              <a:gd name="connsiteY357" fmla="*/ 1409754 h 1720659"/>
              <a:gd name="connsiteX358" fmla="*/ 5617220 w 11161712"/>
              <a:gd name="connsiteY358" fmla="*/ 1410489 h 1720659"/>
              <a:gd name="connsiteX359" fmla="*/ 5648988 w 11161712"/>
              <a:gd name="connsiteY359" fmla="*/ 1405282 h 1720659"/>
              <a:gd name="connsiteX360" fmla="*/ 5680797 w 11161712"/>
              <a:gd name="connsiteY360" fmla="*/ 1392306 h 1720659"/>
              <a:gd name="connsiteX361" fmla="*/ 5646740 w 11161712"/>
              <a:gd name="connsiteY361" fmla="*/ 1396505 h 1720659"/>
              <a:gd name="connsiteX362" fmla="*/ 5617220 w 11161712"/>
              <a:gd name="connsiteY362" fmla="*/ 1410489 h 1720659"/>
              <a:gd name="connsiteX363" fmla="*/ 5637062 w 11161712"/>
              <a:gd name="connsiteY363" fmla="*/ 1414772 h 1720659"/>
              <a:gd name="connsiteX364" fmla="*/ 5652767 w 11161712"/>
              <a:gd name="connsiteY364" fmla="*/ 1411097 h 1720659"/>
              <a:gd name="connsiteX365" fmla="*/ 5672462 w 11161712"/>
              <a:gd name="connsiteY365" fmla="*/ 1404777 h 1720659"/>
              <a:gd name="connsiteX366" fmla="*/ 5671936 w 11161712"/>
              <a:gd name="connsiteY366" fmla="*/ 1404883 h 1720659"/>
              <a:gd name="connsiteX367" fmla="*/ 5654257 w 11161712"/>
              <a:gd name="connsiteY367" fmla="*/ 1408032 h 1720659"/>
              <a:gd name="connsiteX368" fmla="*/ 5637062 w 11161712"/>
              <a:gd name="connsiteY368" fmla="*/ 1414772 h 1720659"/>
              <a:gd name="connsiteX369" fmla="*/ 5565128 w 11161712"/>
              <a:gd name="connsiteY369" fmla="*/ 1417985 h 1720659"/>
              <a:gd name="connsiteX370" fmla="*/ 5599667 w 11161712"/>
              <a:gd name="connsiteY370" fmla="*/ 1413155 h 1720659"/>
              <a:gd name="connsiteX371" fmla="*/ 5632231 w 11161712"/>
              <a:gd name="connsiteY371" fmla="*/ 1398143 h 1720659"/>
              <a:gd name="connsiteX372" fmla="*/ 5595635 w 11161712"/>
              <a:gd name="connsiteY372" fmla="*/ 1401880 h 1720659"/>
              <a:gd name="connsiteX373" fmla="*/ 5565128 w 11161712"/>
              <a:gd name="connsiteY373" fmla="*/ 1417985 h 1720659"/>
              <a:gd name="connsiteX374" fmla="*/ 5512216 w 11161712"/>
              <a:gd name="connsiteY374" fmla="*/ 1424368 h 1720659"/>
              <a:gd name="connsiteX375" fmla="*/ 5549653 w 11161712"/>
              <a:gd name="connsiteY375" fmla="*/ 1420000 h 1720659"/>
              <a:gd name="connsiteX376" fmla="*/ 5582428 w 11161712"/>
              <a:gd name="connsiteY376" fmla="*/ 1403098 h 1720659"/>
              <a:gd name="connsiteX377" fmla="*/ 5543081 w 11161712"/>
              <a:gd name="connsiteY377" fmla="*/ 1406311 h 1720659"/>
              <a:gd name="connsiteX378" fmla="*/ 5512216 w 11161712"/>
              <a:gd name="connsiteY378" fmla="*/ 1424368 h 1720659"/>
              <a:gd name="connsiteX379" fmla="*/ 5580622 w 11161712"/>
              <a:gd name="connsiteY379" fmla="*/ 1426719 h 1720659"/>
              <a:gd name="connsiteX380" fmla="*/ 5604726 w 11161712"/>
              <a:gd name="connsiteY380" fmla="*/ 1421848 h 1720659"/>
              <a:gd name="connsiteX381" fmla="*/ 5605650 w 11161712"/>
              <a:gd name="connsiteY381" fmla="*/ 1421659 h 1720659"/>
              <a:gd name="connsiteX382" fmla="*/ 5632442 w 11161712"/>
              <a:gd name="connsiteY382" fmla="*/ 1411707 h 1720659"/>
              <a:gd name="connsiteX383" fmla="*/ 5605104 w 11161712"/>
              <a:gd name="connsiteY383" fmla="*/ 1415990 h 1720659"/>
              <a:gd name="connsiteX384" fmla="*/ 5580622 w 11161712"/>
              <a:gd name="connsiteY384" fmla="*/ 1426719 h 1720659"/>
              <a:gd name="connsiteX385" fmla="*/ 5459157 w 11161712"/>
              <a:gd name="connsiteY385" fmla="*/ 1429511 h 1720659"/>
              <a:gd name="connsiteX386" fmla="*/ 5499072 w 11161712"/>
              <a:gd name="connsiteY386" fmla="*/ 1425753 h 1720659"/>
              <a:gd name="connsiteX387" fmla="*/ 5531659 w 11161712"/>
              <a:gd name="connsiteY387" fmla="*/ 1407130 h 1720659"/>
              <a:gd name="connsiteX388" fmla="*/ 5490044 w 11161712"/>
              <a:gd name="connsiteY388" fmla="*/ 1409649 h 1720659"/>
              <a:gd name="connsiteX389" fmla="*/ 5487062 w 11161712"/>
              <a:gd name="connsiteY389" fmla="*/ 1411643 h 1720659"/>
              <a:gd name="connsiteX390" fmla="*/ 5459157 w 11161712"/>
              <a:gd name="connsiteY390" fmla="*/ 1429511 h 1720659"/>
              <a:gd name="connsiteX391" fmla="*/ 5407086 w 11161712"/>
              <a:gd name="connsiteY391" fmla="*/ 1433438 h 1720659"/>
              <a:gd name="connsiteX392" fmla="*/ 5447232 w 11161712"/>
              <a:gd name="connsiteY392" fmla="*/ 1430520 h 1720659"/>
              <a:gd name="connsiteX393" fmla="*/ 5479420 w 11161712"/>
              <a:gd name="connsiteY393" fmla="*/ 1410195 h 1720659"/>
              <a:gd name="connsiteX394" fmla="*/ 5437552 w 11161712"/>
              <a:gd name="connsiteY394" fmla="*/ 1411959 h 1720659"/>
              <a:gd name="connsiteX395" fmla="*/ 5419705 w 11161712"/>
              <a:gd name="connsiteY395" fmla="*/ 1424725 h 1720659"/>
              <a:gd name="connsiteX396" fmla="*/ 5407086 w 11161712"/>
              <a:gd name="connsiteY396" fmla="*/ 1433438 h 1720659"/>
              <a:gd name="connsiteX397" fmla="*/ 5354742 w 11161712"/>
              <a:gd name="connsiteY397" fmla="*/ 1436294 h 1720659"/>
              <a:gd name="connsiteX398" fmla="*/ 5396021 w 11161712"/>
              <a:gd name="connsiteY398" fmla="*/ 1434131 h 1720659"/>
              <a:gd name="connsiteX399" fmla="*/ 5427642 w 11161712"/>
              <a:gd name="connsiteY399" fmla="*/ 1412232 h 1720659"/>
              <a:gd name="connsiteX400" fmla="*/ 5384767 w 11161712"/>
              <a:gd name="connsiteY400" fmla="*/ 1413155 h 1720659"/>
              <a:gd name="connsiteX401" fmla="*/ 5354742 w 11161712"/>
              <a:gd name="connsiteY401" fmla="*/ 1436294 h 1720659"/>
              <a:gd name="connsiteX402" fmla="*/ 5527858 w 11161712"/>
              <a:gd name="connsiteY402" fmla="*/ 1436377 h 1720659"/>
              <a:gd name="connsiteX403" fmla="*/ 5557716 w 11161712"/>
              <a:gd name="connsiteY403" fmla="*/ 1431066 h 1720659"/>
              <a:gd name="connsiteX404" fmla="*/ 5587300 w 11161712"/>
              <a:gd name="connsiteY404" fmla="*/ 1418614 h 1720659"/>
              <a:gd name="connsiteX405" fmla="*/ 5555427 w 11161712"/>
              <a:gd name="connsiteY405" fmla="*/ 1422919 h 1720659"/>
              <a:gd name="connsiteX406" fmla="*/ 5527858 w 11161712"/>
              <a:gd name="connsiteY406" fmla="*/ 1436377 h 1720659"/>
              <a:gd name="connsiteX407" fmla="*/ 5548792 w 11161712"/>
              <a:gd name="connsiteY407" fmla="*/ 1439821 h 1720659"/>
              <a:gd name="connsiteX408" fmla="*/ 5561453 w 11161712"/>
              <a:gd name="connsiteY408" fmla="*/ 1436735 h 1720659"/>
              <a:gd name="connsiteX409" fmla="*/ 5578565 w 11161712"/>
              <a:gd name="connsiteY409" fmla="*/ 1431087 h 1720659"/>
              <a:gd name="connsiteX410" fmla="*/ 5563195 w 11161712"/>
              <a:gd name="connsiteY410" fmla="*/ 1434005 h 1720659"/>
              <a:gd name="connsiteX411" fmla="*/ 5548792 w 11161712"/>
              <a:gd name="connsiteY411" fmla="*/ 1439821 h 1720659"/>
              <a:gd name="connsiteX412" fmla="*/ 5475031 w 11161712"/>
              <a:gd name="connsiteY412" fmla="*/ 1444672 h 1720659"/>
              <a:gd name="connsiteX413" fmla="*/ 5508689 w 11161712"/>
              <a:gd name="connsiteY413" fmla="*/ 1439548 h 1720659"/>
              <a:gd name="connsiteX414" fmla="*/ 5539869 w 11161712"/>
              <a:gd name="connsiteY414" fmla="*/ 1424851 h 1720659"/>
              <a:gd name="connsiteX415" fmla="*/ 5504280 w 11161712"/>
              <a:gd name="connsiteY415" fmla="*/ 1428861 h 1720659"/>
              <a:gd name="connsiteX416" fmla="*/ 5475031 w 11161712"/>
              <a:gd name="connsiteY416" fmla="*/ 1444672 h 1720659"/>
              <a:gd name="connsiteX417" fmla="*/ 5422329 w 11161712"/>
              <a:gd name="connsiteY417" fmla="*/ 1451684 h 1720659"/>
              <a:gd name="connsiteX418" fmla="*/ 5459157 w 11161712"/>
              <a:gd name="connsiteY418" fmla="*/ 1446918 h 1720659"/>
              <a:gd name="connsiteX419" fmla="*/ 5490883 w 11161712"/>
              <a:gd name="connsiteY419" fmla="*/ 1430247 h 1720659"/>
              <a:gd name="connsiteX420" fmla="*/ 5452312 w 11161712"/>
              <a:gd name="connsiteY420" fmla="*/ 1433795 h 1720659"/>
              <a:gd name="connsiteX421" fmla="*/ 5422329 w 11161712"/>
              <a:gd name="connsiteY421" fmla="*/ 1451684 h 1720659"/>
              <a:gd name="connsiteX422" fmla="*/ 5492752 w 11161712"/>
              <a:gd name="connsiteY422" fmla="*/ 1452377 h 1720659"/>
              <a:gd name="connsiteX423" fmla="*/ 5515324 w 11161712"/>
              <a:gd name="connsiteY423" fmla="*/ 1447548 h 1720659"/>
              <a:gd name="connsiteX424" fmla="*/ 5539848 w 11161712"/>
              <a:gd name="connsiteY424" fmla="*/ 1438205 h 1720659"/>
              <a:gd name="connsiteX425" fmla="*/ 5514904 w 11161712"/>
              <a:gd name="connsiteY425" fmla="*/ 1442424 h 1720659"/>
              <a:gd name="connsiteX426" fmla="*/ 5492752 w 11161712"/>
              <a:gd name="connsiteY426" fmla="*/ 1452377 h 1720659"/>
              <a:gd name="connsiteX427" fmla="*/ 5370867 w 11161712"/>
              <a:gd name="connsiteY427" fmla="*/ 1457312 h 1720659"/>
              <a:gd name="connsiteX428" fmla="*/ 5408241 w 11161712"/>
              <a:gd name="connsiteY428" fmla="*/ 1453364 h 1720659"/>
              <a:gd name="connsiteX429" fmla="*/ 5440156 w 11161712"/>
              <a:gd name="connsiteY429" fmla="*/ 1434782 h 1720659"/>
              <a:gd name="connsiteX430" fmla="*/ 5401039 w 11161712"/>
              <a:gd name="connsiteY430" fmla="*/ 1437554 h 1720659"/>
              <a:gd name="connsiteX431" fmla="*/ 5370867 w 11161712"/>
              <a:gd name="connsiteY431" fmla="*/ 1457312 h 1720659"/>
              <a:gd name="connsiteX432" fmla="*/ 5319236 w 11161712"/>
              <a:gd name="connsiteY432" fmla="*/ 1461804 h 1720659"/>
              <a:gd name="connsiteX433" fmla="*/ 5358101 w 11161712"/>
              <a:gd name="connsiteY433" fmla="*/ 1458529 h 1720659"/>
              <a:gd name="connsiteX434" fmla="*/ 5389848 w 11161712"/>
              <a:gd name="connsiteY434" fmla="*/ 1438225 h 1720659"/>
              <a:gd name="connsiteX435" fmla="*/ 5349304 w 11161712"/>
              <a:gd name="connsiteY435" fmla="*/ 1440304 h 1720659"/>
              <a:gd name="connsiteX436" fmla="*/ 5319236 w 11161712"/>
              <a:gd name="connsiteY436" fmla="*/ 1461804 h 1720659"/>
              <a:gd name="connsiteX437" fmla="*/ 5439127 w 11161712"/>
              <a:gd name="connsiteY437" fmla="*/ 1462834 h 1720659"/>
              <a:gd name="connsiteX438" fmla="*/ 5467808 w 11161712"/>
              <a:gd name="connsiteY438" fmla="*/ 1457417 h 1720659"/>
              <a:gd name="connsiteX439" fmla="*/ 5495482 w 11161712"/>
              <a:gd name="connsiteY439" fmla="*/ 1445491 h 1720659"/>
              <a:gd name="connsiteX440" fmla="*/ 5464952 w 11161712"/>
              <a:gd name="connsiteY440" fmla="*/ 1449921 h 1720659"/>
              <a:gd name="connsiteX441" fmla="*/ 5439127 w 11161712"/>
              <a:gd name="connsiteY441" fmla="*/ 1462834 h 1720659"/>
              <a:gd name="connsiteX442" fmla="*/ 5462770 w 11161712"/>
              <a:gd name="connsiteY442" fmla="*/ 1465122 h 1720659"/>
              <a:gd name="connsiteX443" fmla="*/ 5471588 w 11161712"/>
              <a:gd name="connsiteY443" fmla="*/ 1462896 h 1720659"/>
              <a:gd name="connsiteX444" fmla="*/ 5472028 w 11161712"/>
              <a:gd name="connsiteY444" fmla="*/ 1462770 h 1720659"/>
              <a:gd name="connsiteX445" fmla="*/ 5485802 w 11161712"/>
              <a:gd name="connsiteY445" fmla="*/ 1458110 h 1720659"/>
              <a:gd name="connsiteX446" fmla="*/ 5473772 w 11161712"/>
              <a:gd name="connsiteY446" fmla="*/ 1460524 h 1720659"/>
              <a:gd name="connsiteX447" fmla="*/ 5462770 w 11161712"/>
              <a:gd name="connsiteY447" fmla="*/ 1465122 h 1720659"/>
              <a:gd name="connsiteX448" fmla="*/ 5386531 w 11161712"/>
              <a:gd name="connsiteY448" fmla="*/ 1471631 h 1720659"/>
              <a:gd name="connsiteX449" fmla="*/ 5419432 w 11161712"/>
              <a:gd name="connsiteY449" fmla="*/ 1466298 h 1720659"/>
              <a:gd name="connsiteX450" fmla="*/ 5448891 w 11161712"/>
              <a:gd name="connsiteY450" fmla="*/ 1452084 h 1720659"/>
              <a:gd name="connsiteX451" fmla="*/ 5414142 w 11161712"/>
              <a:gd name="connsiteY451" fmla="*/ 1456366 h 1720659"/>
              <a:gd name="connsiteX452" fmla="*/ 5386531 w 11161712"/>
              <a:gd name="connsiteY452" fmla="*/ 1471631 h 1720659"/>
              <a:gd name="connsiteX453" fmla="*/ 5405218 w 11161712"/>
              <a:gd name="connsiteY453" fmla="*/ 1478685 h 1720659"/>
              <a:gd name="connsiteX454" fmla="*/ 5426235 w 11161712"/>
              <a:gd name="connsiteY454" fmla="*/ 1473941 h 1720659"/>
              <a:gd name="connsiteX455" fmla="*/ 5448155 w 11161712"/>
              <a:gd name="connsiteY455" fmla="*/ 1465437 h 1720659"/>
              <a:gd name="connsiteX456" fmla="*/ 5424912 w 11161712"/>
              <a:gd name="connsiteY456" fmla="*/ 1469615 h 1720659"/>
              <a:gd name="connsiteX457" fmla="*/ 5405218 w 11161712"/>
              <a:gd name="connsiteY457" fmla="*/ 1478685 h 1720659"/>
              <a:gd name="connsiteX458" fmla="*/ 5335508 w 11161712"/>
              <a:gd name="connsiteY458" fmla="*/ 1478896 h 1720659"/>
              <a:gd name="connsiteX459" fmla="*/ 5369734 w 11161712"/>
              <a:gd name="connsiteY459" fmla="*/ 1474171 h 1720659"/>
              <a:gd name="connsiteX460" fmla="*/ 5400010 w 11161712"/>
              <a:gd name="connsiteY460" fmla="*/ 1457963 h 1720659"/>
              <a:gd name="connsiteX461" fmla="*/ 5364001 w 11161712"/>
              <a:gd name="connsiteY461" fmla="*/ 1461595 h 1720659"/>
              <a:gd name="connsiteX462" fmla="*/ 5335508 w 11161712"/>
              <a:gd name="connsiteY462" fmla="*/ 1478896 h 1720659"/>
              <a:gd name="connsiteX463" fmla="*/ 5284487 w 11161712"/>
              <a:gd name="connsiteY463" fmla="*/ 1484964 h 1720659"/>
              <a:gd name="connsiteX464" fmla="*/ 5320602 w 11161712"/>
              <a:gd name="connsiteY464" fmla="*/ 1480807 h 1720659"/>
              <a:gd name="connsiteX465" fmla="*/ 5351256 w 11161712"/>
              <a:gd name="connsiteY465" fmla="*/ 1462749 h 1720659"/>
              <a:gd name="connsiteX466" fmla="*/ 5313378 w 11161712"/>
              <a:gd name="connsiteY466" fmla="*/ 1465793 h 1720659"/>
              <a:gd name="connsiteX467" fmla="*/ 5284487 w 11161712"/>
              <a:gd name="connsiteY467" fmla="*/ 1484964 h 1720659"/>
              <a:gd name="connsiteX468" fmla="*/ 5351509 w 11161712"/>
              <a:gd name="connsiteY468" fmla="*/ 1489688 h 1720659"/>
              <a:gd name="connsiteX469" fmla="*/ 5379034 w 11161712"/>
              <a:gd name="connsiteY469" fmla="*/ 1484250 h 1720659"/>
              <a:gd name="connsiteX470" fmla="*/ 5404734 w 11161712"/>
              <a:gd name="connsiteY470" fmla="*/ 1472996 h 1720659"/>
              <a:gd name="connsiteX471" fmla="*/ 5375192 w 11161712"/>
              <a:gd name="connsiteY471" fmla="*/ 1477593 h 1720659"/>
              <a:gd name="connsiteX472" fmla="*/ 5351509 w 11161712"/>
              <a:gd name="connsiteY472" fmla="*/ 1489688 h 1720659"/>
              <a:gd name="connsiteX473" fmla="*/ 5376578 w 11161712"/>
              <a:gd name="connsiteY473" fmla="*/ 1491158 h 1720659"/>
              <a:gd name="connsiteX474" fmla="*/ 5383906 w 11161712"/>
              <a:gd name="connsiteY474" fmla="*/ 1489205 h 1720659"/>
              <a:gd name="connsiteX475" fmla="*/ 5394299 w 11161712"/>
              <a:gd name="connsiteY475" fmla="*/ 1485636 h 1720659"/>
              <a:gd name="connsiteX476" fmla="*/ 5385082 w 11161712"/>
              <a:gd name="connsiteY476" fmla="*/ 1487546 h 1720659"/>
              <a:gd name="connsiteX477" fmla="*/ 5376578 w 11161712"/>
              <a:gd name="connsiteY477" fmla="*/ 1491158 h 1720659"/>
              <a:gd name="connsiteX478" fmla="*/ 5300403 w 11161712"/>
              <a:gd name="connsiteY478" fmla="*/ 1498737 h 1720659"/>
              <a:gd name="connsiteX479" fmla="*/ 5330470 w 11161712"/>
              <a:gd name="connsiteY479" fmla="*/ 1493573 h 1720659"/>
              <a:gd name="connsiteX480" fmla="*/ 5358038 w 11161712"/>
              <a:gd name="connsiteY480" fmla="*/ 1480093 h 1720659"/>
              <a:gd name="connsiteX481" fmla="*/ 5326082 w 11161712"/>
              <a:gd name="connsiteY481" fmla="*/ 1484355 h 1720659"/>
              <a:gd name="connsiteX482" fmla="*/ 5300403 w 11161712"/>
              <a:gd name="connsiteY482" fmla="*/ 1498737 h 1720659"/>
              <a:gd name="connsiteX483" fmla="*/ 5318082 w 11161712"/>
              <a:gd name="connsiteY483" fmla="*/ 1505624 h 1720659"/>
              <a:gd name="connsiteX484" fmla="*/ 5337713 w 11161712"/>
              <a:gd name="connsiteY484" fmla="*/ 1500984 h 1720659"/>
              <a:gd name="connsiteX485" fmla="*/ 5358017 w 11161712"/>
              <a:gd name="connsiteY485" fmla="*/ 1492963 h 1720659"/>
              <a:gd name="connsiteX486" fmla="*/ 5336474 w 11161712"/>
              <a:gd name="connsiteY486" fmla="*/ 1496995 h 1720659"/>
              <a:gd name="connsiteX487" fmla="*/ 5318082 w 11161712"/>
              <a:gd name="connsiteY487" fmla="*/ 1505624 h 1720659"/>
              <a:gd name="connsiteX488" fmla="*/ 5249781 w 11161712"/>
              <a:gd name="connsiteY488" fmla="*/ 1506401 h 1720659"/>
              <a:gd name="connsiteX489" fmla="*/ 5282514 w 11161712"/>
              <a:gd name="connsiteY489" fmla="*/ 1501593 h 1720659"/>
              <a:gd name="connsiteX490" fmla="*/ 5310985 w 11161712"/>
              <a:gd name="connsiteY490" fmla="*/ 1486182 h 1720659"/>
              <a:gd name="connsiteX491" fmla="*/ 5276509 w 11161712"/>
              <a:gd name="connsiteY491" fmla="*/ 1490024 h 1720659"/>
              <a:gd name="connsiteX492" fmla="*/ 5249781 w 11161712"/>
              <a:gd name="connsiteY492" fmla="*/ 1506401 h 1720659"/>
              <a:gd name="connsiteX493" fmla="*/ 5265360 w 11161712"/>
              <a:gd name="connsiteY493" fmla="*/ 1517025 h 1720659"/>
              <a:gd name="connsiteX494" fmla="*/ 5289820 w 11161712"/>
              <a:gd name="connsiteY494" fmla="*/ 1511944 h 1720659"/>
              <a:gd name="connsiteX495" fmla="*/ 5315059 w 11161712"/>
              <a:gd name="connsiteY495" fmla="*/ 1500753 h 1720659"/>
              <a:gd name="connsiteX496" fmla="*/ 5288435 w 11161712"/>
              <a:gd name="connsiteY496" fmla="*/ 1505141 h 1720659"/>
              <a:gd name="connsiteX497" fmla="*/ 5265360 w 11161712"/>
              <a:gd name="connsiteY497" fmla="*/ 1517025 h 1720659"/>
              <a:gd name="connsiteX498" fmla="*/ 5291101 w 11161712"/>
              <a:gd name="connsiteY498" fmla="*/ 1517592 h 1720659"/>
              <a:gd name="connsiteX499" fmla="*/ 5296833 w 11161712"/>
              <a:gd name="connsiteY499" fmla="*/ 1515997 h 1720659"/>
              <a:gd name="connsiteX500" fmla="*/ 5302922 w 11161712"/>
              <a:gd name="connsiteY500" fmla="*/ 1513834 h 1720659"/>
              <a:gd name="connsiteX501" fmla="*/ 5296519 w 11161712"/>
              <a:gd name="connsiteY501" fmla="*/ 1515261 h 1720659"/>
              <a:gd name="connsiteX502" fmla="*/ 5291101 w 11161712"/>
              <a:gd name="connsiteY502" fmla="*/ 1517592 h 1720659"/>
              <a:gd name="connsiteX503" fmla="*/ 5214275 w 11161712"/>
              <a:gd name="connsiteY503" fmla="*/ 1526641 h 1720659"/>
              <a:gd name="connsiteX504" fmla="*/ 5242704 w 11161712"/>
              <a:gd name="connsiteY504" fmla="*/ 1521456 h 1720659"/>
              <a:gd name="connsiteX505" fmla="*/ 5270251 w 11161712"/>
              <a:gd name="connsiteY505" fmla="*/ 1507913 h 1720659"/>
              <a:gd name="connsiteX506" fmla="*/ 5239912 w 11161712"/>
              <a:gd name="connsiteY506" fmla="*/ 1512196 h 1720659"/>
              <a:gd name="connsiteX507" fmla="*/ 5214275 w 11161712"/>
              <a:gd name="connsiteY507" fmla="*/ 1526641 h 1720659"/>
              <a:gd name="connsiteX508" fmla="*/ 5233948 w 11161712"/>
              <a:gd name="connsiteY508" fmla="*/ 1532227 h 1720659"/>
              <a:gd name="connsiteX509" fmla="*/ 5250284 w 11161712"/>
              <a:gd name="connsiteY509" fmla="*/ 1528217 h 1720659"/>
              <a:gd name="connsiteX510" fmla="*/ 5267670 w 11161712"/>
              <a:gd name="connsiteY510" fmla="*/ 1521267 h 1720659"/>
              <a:gd name="connsiteX511" fmla="*/ 5249549 w 11161712"/>
              <a:gd name="connsiteY511" fmla="*/ 1524836 h 1720659"/>
              <a:gd name="connsiteX512" fmla="*/ 5233948 w 11161712"/>
              <a:gd name="connsiteY512" fmla="*/ 1532227 h 1720659"/>
              <a:gd name="connsiteX513" fmla="*/ 5208270 w 11161712"/>
              <a:gd name="connsiteY513" fmla="*/ 1543796 h 1720659"/>
              <a:gd name="connsiteX514" fmla="*/ 5209572 w 11161712"/>
              <a:gd name="connsiteY514" fmla="*/ 1543439 h 1720659"/>
              <a:gd name="connsiteX515" fmla="*/ 5210747 w 11161712"/>
              <a:gd name="connsiteY515" fmla="*/ 1543020 h 1720659"/>
              <a:gd name="connsiteX516" fmla="*/ 5209425 w 11161712"/>
              <a:gd name="connsiteY516" fmla="*/ 1543293 h 1720659"/>
              <a:gd name="connsiteX517" fmla="*/ 5208270 w 11161712"/>
              <a:gd name="connsiteY517" fmla="*/ 1543796 h 1720659"/>
              <a:gd name="connsiteX518" fmla="*/ 5181457 w 11161712"/>
              <a:gd name="connsiteY518" fmla="*/ 1543964 h 1720659"/>
              <a:gd name="connsiteX519" fmla="*/ 5204092 w 11161712"/>
              <a:gd name="connsiteY519" fmla="*/ 1539093 h 1720659"/>
              <a:gd name="connsiteX520" fmla="*/ 5226369 w 11161712"/>
              <a:gd name="connsiteY520" fmla="*/ 1529119 h 1720659"/>
              <a:gd name="connsiteX521" fmla="*/ 5201971 w 11161712"/>
              <a:gd name="connsiteY521" fmla="*/ 1533340 h 1720659"/>
              <a:gd name="connsiteX522" fmla="*/ 5181457 w 11161712"/>
              <a:gd name="connsiteY522" fmla="*/ 1543964 h 1720659"/>
              <a:gd name="connsiteX523" fmla="*/ 5150277 w 11161712"/>
              <a:gd name="connsiteY523" fmla="*/ 1559228 h 1720659"/>
              <a:gd name="connsiteX524" fmla="*/ 5164072 w 11161712"/>
              <a:gd name="connsiteY524" fmla="*/ 1555722 h 1720659"/>
              <a:gd name="connsiteX525" fmla="*/ 5178266 w 11161712"/>
              <a:gd name="connsiteY525" fmla="*/ 1550032 h 1720659"/>
              <a:gd name="connsiteX526" fmla="*/ 5162833 w 11161712"/>
              <a:gd name="connsiteY526" fmla="*/ 1553203 h 1720659"/>
              <a:gd name="connsiteX527" fmla="*/ 5150277 w 11161712"/>
              <a:gd name="connsiteY527" fmla="*/ 1559228 h 1720659"/>
              <a:gd name="connsiteX528" fmla="*/ 4368678 w 11161712"/>
              <a:gd name="connsiteY528" fmla="*/ 1720091 h 1720659"/>
              <a:gd name="connsiteX529" fmla="*/ 4137950 w 11161712"/>
              <a:gd name="connsiteY529" fmla="*/ 1715968 h 1720659"/>
              <a:gd name="connsiteX530" fmla="*/ 3471539 w 11161712"/>
              <a:gd name="connsiteY530" fmla="*/ 1632276 h 1720659"/>
              <a:gd name="connsiteX531" fmla="*/ 2407224 w 11161712"/>
              <a:gd name="connsiteY531" fmla="*/ 1373283 h 1720659"/>
              <a:gd name="connsiteX532" fmla="*/ 1370707 w 11161712"/>
              <a:gd name="connsiteY532" fmla="*/ 1017628 h 1720659"/>
              <a:gd name="connsiteX533" fmla="*/ 31249 w 11161712"/>
              <a:gd name="connsiteY533" fmla="*/ 450837 h 1720659"/>
              <a:gd name="connsiteX534" fmla="*/ 0 w 11161712"/>
              <a:gd name="connsiteY534" fmla="*/ 434823 h 1720659"/>
              <a:gd name="connsiteX535" fmla="*/ 0 w 11161712"/>
              <a:gd name="connsiteY535" fmla="*/ 427746 h 1720659"/>
              <a:gd name="connsiteX536" fmla="*/ 34050 w 11161712"/>
              <a:gd name="connsiteY536" fmla="*/ 445195 h 1720659"/>
              <a:gd name="connsiteX537" fmla="*/ 1372954 w 11161712"/>
              <a:gd name="connsiteY537" fmla="*/ 1011737 h 1720659"/>
              <a:gd name="connsiteX538" fmla="*/ 3472652 w 11161712"/>
              <a:gd name="connsiteY538" fmla="*/ 1626061 h 1720659"/>
              <a:gd name="connsiteX539" fmla="*/ 4934936 w 11161712"/>
              <a:gd name="connsiteY539" fmla="*/ 1632821 h 1720659"/>
              <a:gd name="connsiteX540" fmla="*/ 4353794 w 11161712"/>
              <a:gd name="connsiteY540" fmla="*/ 1688105 h 1720659"/>
              <a:gd name="connsiteX541" fmla="*/ 4243625 w 11161712"/>
              <a:gd name="connsiteY541" fmla="*/ 1684116 h 1720659"/>
              <a:gd name="connsiteX542" fmla="*/ 3556450 w 11161712"/>
              <a:gd name="connsiteY542" fmla="*/ 1594839 h 1720659"/>
              <a:gd name="connsiteX543" fmla="*/ 2481027 w 11161712"/>
              <a:gd name="connsiteY543" fmla="*/ 1317117 h 1720659"/>
              <a:gd name="connsiteX544" fmla="*/ 1435650 w 11161712"/>
              <a:gd name="connsiteY544" fmla="*/ 940712 h 1720659"/>
              <a:gd name="connsiteX545" fmla="*/ 806072 w 11161712"/>
              <a:gd name="connsiteY545" fmla="*/ 684142 h 1720659"/>
              <a:gd name="connsiteX546" fmla="*/ 291685 w 11161712"/>
              <a:gd name="connsiteY546" fmla="*/ 457345 h 1720659"/>
              <a:gd name="connsiteX547" fmla="*/ 0 w 11161712"/>
              <a:gd name="connsiteY547" fmla="*/ 318725 h 1720659"/>
              <a:gd name="connsiteX548" fmla="*/ 0 w 11161712"/>
              <a:gd name="connsiteY548" fmla="*/ 312083 h 1720659"/>
              <a:gd name="connsiteX549" fmla="*/ 294184 w 11161712"/>
              <a:gd name="connsiteY549" fmla="*/ 451892 h 1720659"/>
              <a:gd name="connsiteX550" fmla="*/ 808413 w 11161712"/>
              <a:gd name="connsiteY550" fmla="*/ 678620 h 1720659"/>
              <a:gd name="connsiteX551" fmla="*/ 1437854 w 11161712"/>
              <a:gd name="connsiteY551" fmla="*/ 935133 h 1720659"/>
              <a:gd name="connsiteX552" fmla="*/ 3557562 w 11161712"/>
              <a:gd name="connsiteY552" fmla="*/ 1588939 h 1720659"/>
              <a:gd name="connsiteX553" fmla="*/ 5028077 w 11161712"/>
              <a:gd name="connsiteY553" fmla="*/ 1602040 h 1720659"/>
              <a:gd name="connsiteX554" fmla="*/ 4429277 w 11161712"/>
              <a:gd name="connsiteY554" fmla="*/ 1656149 h 1720659"/>
              <a:gd name="connsiteX555" fmla="*/ 4341909 w 11161712"/>
              <a:gd name="connsiteY555" fmla="*/ 1652685 h 1720659"/>
              <a:gd name="connsiteX556" fmla="*/ 3641317 w 11161712"/>
              <a:gd name="connsiteY556" fmla="*/ 1557381 h 1720659"/>
              <a:gd name="connsiteX557" fmla="*/ 2554703 w 11161712"/>
              <a:gd name="connsiteY557" fmla="*/ 1261665 h 1720659"/>
              <a:gd name="connsiteX558" fmla="*/ 1500592 w 11161712"/>
              <a:gd name="connsiteY558" fmla="*/ 863803 h 1720659"/>
              <a:gd name="connsiteX559" fmla="*/ 864797 w 11161712"/>
              <a:gd name="connsiteY559" fmla="*/ 596715 h 1720659"/>
              <a:gd name="connsiteX560" fmla="*/ 351279 w 11161712"/>
              <a:gd name="connsiteY560" fmla="*/ 368600 h 1720659"/>
              <a:gd name="connsiteX561" fmla="*/ 0 w 11161712"/>
              <a:gd name="connsiteY561" fmla="*/ 207540 h 1720659"/>
              <a:gd name="connsiteX562" fmla="*/ 0 w 11161712"/>
              <a:gd name="connsiteY562" fmla="*/ 201268 h 1720659"/>
              <a:gd name="connsiteX563" fmla="*/ 353616 w 11161712"/>
              <a:gd name="connsiteY563" fmla="*/ 363401 h 1720659"/>
              <a:gd name="connsiteX564" fmla="*/ 867062 w 11161712"/>
              <a:gd name="connsiteY564" fmla="*/ 591481 h 1720659"/>
              <a:gd name="connsiteX565" fmla="*/ 1502734 w 11161712"/>
              <a:gd name="connsiteY565" fmla="*/ 858527 h 1720659"/>
              <a:gd name="connsiteX566" fmla="*/ 3642452 w 11161712"/>
              <a:gd name="connsiteY566" fmla="*/ 1551795 h 1720659"/>
              <a:gd name="connsiteX567" fmla="*/ 5078091 w 11161712"/>
              <a:gd name="connsiteY567" fmla="*/ 1583626 h 1720659"/>
              <a:gd name="connsiteX568" fmla="*/ 5089534 w 11161712"/>
              <a:gd name="connsiteY568" fmla="*/ 1579029 h 1720659"/>
              <a:gd name="connsiteX569" fmla="*/ 4504949 w 11161712"/>
              <a:gd name="connsiteY569" fmla="*/ 1624339 h 1720659"/>
              <a:gd name="connsiteX570" fmla="*/ 4446241 w 11161712"/>
              <a:gd name="connsiteY570" fmla="*/ 1621757 h 1720659"/>
              <a:gd name="connsiteX571" fmla="*/ 3726227 w 11161712"/>
              <a:gd name="connsiteY571" fmla="*/ 1519965 h 1720659"/>
              <a:gd name="connsiteX572" fmla="*/ 2628464 w 11161712"/>
              <a:gd name="connsiteY572" fmla="*/ 1205772 h 1720659"/>
              <a:gd name="connsiteX573" fmla="*/ 1565534 w 11161712"/>
              <a:gd name="connsiteY573" fmla="*/ 786893 h 1720659"/>
              <a:gd name="connsiteX574" fmla="*/ 923529 w 11161712"/>
              <a:gd name="connsiteY574" fmla="*/ 509287 h 1720659"/>
              <a:gd name="connsiteX575" fmla="*/ 501345 w 11161712"/>
              <a:gd name="connsiteY575" fmla="*/ 320498 h 1720659"/>
              <a:gd name="connsiteX576" fmla="*/ 187632 w 11161712"/>
              <a:gd name="connsiteY576" fmla="*/ 179841 h 1720659"/>
              <a:gd name="connsiteX577" fmla="*/ 0 w 11161712"/>
              <a:gd name="connsiteY577" fmla="*/ 97422 h 1720659"/>
              <a:gd name="connsiteX578" fmla="*/ 0 w 11161712"/>
              <a:gd name="connsiteY578" fmla="*/ 91532 h 1720659"/>
              <a:gd name="connsiteX579" fmla="*/ 189815 w 11161712"/>
              <a:gd name="connsiteY579" fmla="*/ 174907 h 1720659"/>
              <a:gd name="connsiteX580" fmla="*/ 503557 w 11161712"/>
              <a:gd name="connsiteY580" fmla="*/ 315579 h 1720659"/>
              <a:gd name="connsiteX581" fmla="*/ 925706 w 11161712"/>
              <a:gd name="connsiteY581" fmla="*/ 504349 h 1720659"/>
              <a:gd name="connsiteX582" fmla="*/ 1567634 w 11161712"/>
              <a:gd name="connsiteY582" fmla="*/ 781923 h 1720659"/>
              <a:gd name="connsiteX583" fmla="*/ 3727319 w 11161712"/>
              <a:gd name="connsiteY583" fmla="*/ 1514674 h 1720659"/>
              <a:gd name="connsiteX584" fmla="*/ 5118090 w 11161712"/>
              <a:gd name="connsiteY584" fmla="*/ 1566871 h 1720659"/>
              <a:gd name="connsiteX585" fmla="*/ 5137574 w 11161712"/>
              <a:gd name="connsiteY585" fmla="*/ 1558074 h 1720659"/>
              <a:gd name="connsiteX586" fmla="*/ 4580515 w 11161712"/>
              <a:gd name="connsiteY586" fmla="*/ 1592130 h 1720659"/>
              <a:gd name="connsiteX587" fmla="*/ 4551287 w 11161712"/>
              <a:gd name="connsiteY587" fmla="*/ 1590724 h 1720659"/>
              <a:gd name="connsiteX588" fmla="*/ 3811116 w 11161712"/>
              <a:gd name="connsiteY588" fmla="*/ 1482528 h 1720659"/>
              <a:gd name="connsiteX589" fmla="*/ 2702226 w 11161712"/>
              <a:gd name="connsiteY589" fmla="*/ 1149817 h 1720659"/>
              <a:gd name="connsiteX590" fmla="*/ 1630476 w 11161712"/>
              <a:gd name="connsiteY590" fmla="*/ 709987 h 1720659"/>
              <a:gd name="connsiteX591" fmla="*/ 982256 w 11161712"/>
              <a:gd name="connsiteY591" fmla="*/ 421862 h 1720659"/>
              <a:gd name="connsiteX592" fmla="*/ 783440 w 11161712"/>
              <a:gd name="connsiteY592" fmla="*/ 332002 h 1720659"/>
              <a:gd name="connsiteX593" fmla="*/ 350657 w 11161712"/>
              <a:gd name="connsiteY593" fmla="*/ 137829 h 1720659"/>
              <a:gd name="connsiteX594" fmla="*/ 25395 w 11161712"/>
              <a:gd name="connsiteY594" fmla="*/ 0 h 1720659"/>
              <a:gd name="connsiteX595" fmla="*/ 38470 w 11161712"/>
              <a:gd name="connsiteY595" fmla="*/ 0 h 1720659"/>
              <a:gd name="connsiteX596" fmla="*/ 352685 w 11161712"/>
              <a:gd name="connsiteY596" fmla="*/ 133148 h 1720659"/>
              <a:gd name="connsiteX597" fmla="*/ 785546 w 11161712"/>
              <a:gd name="connsiteY597" fmla="*/ 327356 h 1720659"/>
              <a:gd name="connsiteX598" fmla="*/ 984353 w 11161712"/>
              <a:gd name="connsiteY598" fmla="*/ 417212 h 1720659"/>
              <a:gd name="connsiteX599" fmla="*/ 1632514 w 11161712"/>
              <a:gd name="connsiteY599" fmla="*/ 705321 h 1720659"/>
              <a:gd name="connsiteX600" fmla="*/ 3812229 w 11161712"/>
              <a:gd name="connsiteY600" fmla="*/ 1477552 h 1720659"/>
              <a:gd name="connsiteX601" fmla="*/ 5156870 w 11161712"/>
              <a:gd name="connsiteY601" fmla="*/ 1548961 h 1720659"/>
              <a:gd name="connsiteX602" fmla="*/ 5181646 w 11161712"/>
              <a:gd name="connsiteY602" fmla="*/ 1536615 h 1720659"/>
              <a:gd name="connsiteX603" fmla="*/ 5037106 w 11161712"/>
              <a:gd name="connsiteY603" fmla="*/ 1554295 h 1720659"/>
              <a:gd name="connsiteX604" fmla="*/ 4656082 w 11161712"/>
              <a:gd name="connsiteY604" fmla="*/ 1559858 h 1720659"/>
              <a:gd name="connsiteX605" fmla="*/ 4654843 w 11161712"/>
              <a:gd name="connsiteY605" fmla="*/ 1559796 h 1720659"/>
              <a:gd name="connsiteX606" fmla="*/ 3896027 w 11161712"/>
              <a:gd name="connsiteY606" fmla="*/ 1445091 h 1720659"/>
              <a:gd name="connsiteX607" fmla="*/ 1695419 w 11161712"/>
              <a:gd name="connsiteY607" fmla="*/ 633079 h 1720659"/>
              <a:gd name="connsiteX608" fmla="*/ 1040996 w 11161712"/>
              <a:gd name="connsiteY608" fmla="*/ 334434 h 1720659"/>
              <a:gd name="connsiteX609" fmla="*/ 954634 w 11161712"/>
              <a:gd name="connsiteY609" fmla="*/ 294796 h 1720659"/>
              <a:gd name="connsiteX610" fmla="*/ 458593 w 11161712"/>
              <a:gd name="connsiteY610" fmla="*/ 70547 h 1720659"/>
              <a:gd name="connsiteX611" fmla="*/ 292959 w 11161712"/>
              <a:gd name="connsiteY611" fmla="*/ 0 h 1720659"/>
              <a:gd name="connsiteX612" fmla="*/ 305206 w 11161712"/>
              <a:gd name="connsiteY612" fmla="*/ 0 h 1720659"/>
              <a:gd name="connsiteX613" fmla="*/ 460466 w 11161712"/>
              <a:gd name="connsiteY613" fmla="*/ 66128 h 1720659"/>
              <a:gd name="connsiteX614" fmla="*/ 956634 w 11161712"/>
              <a:gd name="connsiteY614" fmla="*/ 290434 h 1720659"/>
              <a:gd name="connsiteX615" fmla="*/ 1042997 w 11161712"/>
              <a:gd name="connsiteY615" fmla="*/ 330073 h 1720659"/>
              <a:gd name="connsiteX616" fmla="*/ 1697392 w 11161712"/>
              <a:gd name="connsiteY616" fmla="*/ 628707 h 1720659"/>
              <a:gd name="connsiteX617" fmla="*/ 3897098 w 11161712"/>
              <a:gd name="connsiteY617" fmla="*/ 1440409 h 1720659"/>
              <a:gd name="connsiteX618" fmla="*/ 5194161 w 11161712"/>
              <a:gd name="connsiteY618" fmla="*/ 1530064 h 1720659"/>
              <a:gd name="connsiteX619" fmla="*/ 5222799 w 11161712"/>
              <a:gd name="connsiteY619" fmla="*/ 1514443 h 1720659"/>
              <a:gd name="connsiteX620" fmla="*/ 4758440 w 11161712"/>
              <a:gd name="connsiteY620" fmla="*/ 1529057 h 1720659"/>
              <a:gd name="connsiteX621" fmla="*/ 4731648 w 11161712"/>
              <a:gd name="connsiteY621" fmla="*/ 1527524 h 1720659"/>
              <a:gd name="connsiteX622" fmla="*/ 3980916 w 11161712"/>
              <a:gd name="connsiteY622" fmla="*/ 1407654 h 1720659"/>
              <a:gd name="connsiteX623" fmla="*/ 2849810 w 11161712"/>
              <a:gd name="connsiteY623" fmla="*/ 1037758 h 1720659"/>
              <a:gd name="connsiteX624" fmla="*/ 1760382 w 11161712"/>
              <a:gd name="connsiteY624" fmla="*/ 556168 h 1720659"/>
              <a:gd name="connsiteX625" fmla="*/ 1416816 w 11161712"/>
              <a:gd name="connsiteY625" fmla="*/ 395415 h 1720659"/>
              <a:gd name="connsiteX626" fmla="*/ 1099734 w 11161712"/>
              <a:gd name="connsiteY626" fmla="*/ 247004 h 1720659"/>
              <a:gd name="connsiteX627" fmla="*/ 1082229 w 11161712"/>
              <a:gd name="connsiteY627" fmla="*/ 238835 h 1720659"/>
              <a:gd name="connsiteX628" fmla="*/ 559232 w 11161712"/>
              <a:gd name="connsiteY628" fmla="*/ 0 h 1720659"/>
              <a:gd name="connsiteX629" fmla="*/ 570071 w 11161712"/>
              <a:gd name="connsiteY629" fmla="*/ 0 h 1720659"/>
              <a:gd name="connsiteX630" fmla="*/ 1084134 w 11161712"/>
              <a:gd name="connsiteY630" fmla="*/ 234755 h 1720659"/>
              <a:gd name="connsiteX631" fmla="*/ 1101640 w 11161712"/>
              <a:gd name="connsiteY631" fmla="*/ 242926 h 1720659"/>
              <a:gd name="connsiteX632" fmla="*/ 1418726 w 11161712"/>
              <a:gd name="connsiteY632" fmla="*/ 391335 h 1720659"/>
              <a:gd name="connsiteX633" fmla="*/ 1762272 w 11161712"/>
              <a:gd name="connsiteY633" fmla="*/ 552091 h 1720659"/>
              <a:gd name="connsiteX634" fmla="*/ 3981987 w 11161712"/>
              <a:gd name="connsiteY634" fmla="*/ 1403266 h 1720659"/>
              <a:gd name="connsiteX635" fmla="*/ 5232836 w 11161712"/>
              <a:gd name="connsiteY635" fmla="*/ 1508690 h 1720659"/>
              <a:gd name="connsiteX636" fmla="*/ 5261559 w 11161712"/>
              <a:gd name="connsiteY636" fmla="*/ 1491515 h 1720659"/>
              <a:gd name="connsiteX637" fmla="*/ 4865228 w 11161712"/>
              <a:gd name="connsiteY637" fmla="*/ 1498758 h 1720659"/>
              <a:gd name="connsiteX638" fmla="*/ 4065826 w 11161712"/>
              <a:gd name="connsiteY638" fmla="*/ 1370197 h 1720659"/>
              <a:gd name="connsiteX639" fmla="*/ 2923634 w 11161712"/>
              <a:gd name="connsiteY639" fmla="*/ 981636 h 1720659"/>
              <a:gd name="connsiteX640" fmla="*/ 1825346 w 11161712"/>
              <a:gd name="connsiteY640" fmla="*/ 479258 h 1720659"/>
              <a:gd name="connsiteX641" fmla="*/ 1667934 w 11161712"/>
              <a:gd name="connsiteY641" fmla="*/ 403584 h 1720659"/>
              <a:gd name="connsiteX642" fmla="*/ 1158476 w 11161712"/>
              <a:gd name="connsiteY642" fmla="*/ 159579 h 1720659"/>
              <a:gd name="connsiteX643" fmla="*/ 894379 w 11161712"/>
              <a:gd name="connsiteY643" fmla="*/ 35136 h 1720659"/>
              <a:gd name="connsiteX644" fmla="*/ 816547 w 11161712"/>
              <a:gd name="connsiteY644" fmla="*/ 0 h 1720659"/>
              <a:gd name="connsiteX645" fmla="*/ 826748 w 11161712"/>
              <a:gd name="connsiteY645" fmla="*/ 0 h 1720659"/>
              <a:gd name="connsiteX646" fmla="*/ 896085 w 11161712"/>
              <a:gd name="connsiteY646" fmla="*/ 31301 h 1720659"/>
              <a:gd name="connsiteX647" fmla="*/ 1160275 w 11161712"/>
              <a:gd name="connsiteY647" fmla="*/ 155785 h 1720659"/>
              <a:gd name="connsiteX648" fmla="*/ 1669762 w 11161712"/>
              <a:gd name="connsiteY648" fmla="*/ 399800 h 1720659"/>
              <a:gd name="connsiteX649" fmla="*/ 1827152 w 11161712"/>
              <a:gd name="connsiteY649" fmla="*/ 475476 h 1720659"/>
              <a:gd name="connsiteX650" fmla="*/ 4066854 w 11161712"/>
              <a:gd name="connsiteY650" fmla="*/ 1366123 h 1720659"/>
              <a:gd name="connsiteX651" fmla="*/ 5269705 w 11161712"/>
              <a:gd name="connsiteY651" fmla="*/ 1486476 h 1720659"/>
              <a:gd name="connsiteX652" fmla="*/ 5300088 w 11161712"/>
              <a:gd name="connsiteY652" fmla="*/ 1466738 h 1720659"/>
              <a:gd name="connsiteX653" fmla="*/ 4969202 w 11161712"/>
              <a:gd name="connsiteY653" fmla="*/ 1468419 h 1720659"/>
              <a:gd name="connsiteX654" fmla="*/ 4882782 w 11161712"/>
              <a:gd name="connsiteY654" fmla="*/ 1462666 h 1720659"/>
              <a:gd name="connsiteX655" fmla="*/ 4150736 w 11161712"/>
              <a:gd name="connsiteY655" fmla="*/ 1332759 h 1720659"/>
              <a:gd name="connsiteX656" fmla="*/ 1890288 w 11161712"/>
              <a:gd name="connsiteY656" fmla="*/ 402358 h 1720659"/>
              <a:gd name="connsiteX657" fmla="*/ 1840253 w 11161712"/>
              <a:gd name="connsiteY657" fmla="*/ 377628 h 1720659"/>
              <a:gd name="connsiteX658" fmla="*/ 1217216 w 11161712"/>
              <a:gd name="connsiteY658" fmla="*/ 72155 h 1720659"/>
              <a:gd name="connsiteX659" fmla="*/ 1065568 w 11161712"/>
              <a:gd name="connsiteY659" fmla="*/ 0 h 1720659"/>
              <a:gd name="connsiteX660" fmla="*/ 1074646 w 11161712"/>
              <a:gd name="connsiteY660" fmla="*/ 0 h 1720659"/>
              <a:gd name="connsiteX661" fmla="*/ 1218913 w 11161712"/>
              <a:gd name="connsiteY661" fmla="*/ 68642 h 1720659"/>
              <a:gd name="connsiteX662" fmla="*/ 1841975 w 11161712"/>
              <a:gd name="connsiteY662" fmla="*/ 374130 h 1720659"/>
              <a:gd name="connsiteX663" fmla="*/ 1892031 w 11161712"/>
              <a:gd name="connsiteY663" fmla="*/ 398860 h 1720659"/>
              <a:gd name="connsiteX664" fmla="*/ 4151723 w 11161712"/>
              <a:gd name="connsiteY664" fmla="*/ 1329001 h 1720659"/>
              <a:gd name="connsiteX665" fmla="*/ 5305904 w 11161712"/>
              <a:gd name="connsiteY665" fmla="*/ 1462813 h 1720659"/>
              <a:gd name="connsiteX666" fmla="*/ 5337210 w 11161712"/>
              <a:gd name="connsiteY666" fmla="*/ 1440788 h 1720659"/>
              <a:gd name="connsiteX667" fmla="*/ 5076979 w 11161712"/>
              <a:gd name="connsiteY667" fmla="*/ 1438625 h 1720659"/>
              <a:gd name="connsiteX668" fmla="*/ 4958347 w 11161712"/>
              <a:gd name="connsiteY668" fmla="*/ 1430121 h 1720659"/>
              <a:gd name="connsiteX669" fmla="*/ 4235647 w 11161712"/>
              <a:gd name="connsiteY669" fmla="*/ 1295344 h 1720659"/>
              <a:gd name="connsiteX670" fmla="*/ 3084320 w 11161712"/>
              <a:gd name="connsiteY670" fmla="*/ 875001 h 1720659"/>
              <a:gd name="connsiteX671" fmla="*/ 1980615 w 11161712"/>
              <a:gd name="connsiteY671" fmla="*/ 338318 h 1720659"/>
              <a:gd name="connsiteX672" fmla="*/ 1955272 w 11161712"/>
              <a:gd name="connsiteY672" fmla="*/ 325453 h 1720659"/>
              <a:gd name="connsiteX673" fmla="*/ 1624763 w 11161712"/>
              <a:gd name="connsiteY673" fmla="*/ 158238 h 1720659"/>
              <a:gd name="connsiteX674" fmla="*/ 1306663 w 11161712"/>
              <a:gd name="connsiteY674" fmla="*/ 0 h 1720659"/>
              <a:gd name="connsiteX675" fmla="*/ 1314729 w 11161712"/>
              <a:gd name="connsiteY675" fmla="*/ 0 h 1720659"/>
              <a:gd name="connsiteX676" fmla="*/ 1626367 w 11161712"/>
              <a:gd name="connsiteY676" fmla="*/ 155023 h 1720659"/>
              <a:gd name="connsiteX677" fmla="*/ 1956889 w 11161712"/>
              <a:gd name="connsiteY677" fmla="*/ 322247 h 1720659"/>
              <a:gd name="connsiteX678" fmla="*/ 1982253 w 11161712"/>
              <a:gd name="connsiteY678" fmla="*/ 335112 h 1720659"/>
              <a:gd name="connsiteX679" fmla="*/ 4236591 w 11161712"/>
              <a:gd name="connsiteY679" fmla="*/ 1291859 h 1720659"/>
              <a:gd name="connsiteX680" fmla="*/ 5342669 w 11161712"/>
              <a:gd name="connsiteY680" fmla="*/ 1436776 h 1720659"/>
              <a:gd name="connsiteX681" fmla="*/ 5373534 w 11161712"/>
              <a:gd name="connsiteY681" fmla="*/ 1413324 h 1720659"/>
              <a:gd name="connsiteX682" fmla="*/ 5186937 w 11161712"/>
              <a:gd name="connsiteY682" fmla="*/ 1409292 h 1720659"/>
              <a:gd name="connsiteX683" fmla="*/ 5033936 w 11161712"/>
              <a:gd name="connsiteY683" fmla="*/ 1397534 h 1720659"/>
              <a:gd name="connsiteX684" fmla="*/ 4320577 w 11161712"/>
              <a:gd name="connsiteY684" fmla="*/ 1257906 h 1720659"/>
              <a:gd name="connsiteX685" fmla="*/ 3177860 w 11161712"/>
              <a:gd name="connsiteY685" fmla="*/ 827905 h 1720659"/>
              <a:gd name="connsiteX686" fmla="*/ 2083981 w 11161712"/>
              <a:gd name="connsiteY686" fmla="*/ 281757 h 1720659"/>
              <a:gd name="connsiteX687" fmla="*/ 2020236 w 11161712"/>
              <a:gd name="connsiteY687" fmla="*/ 248558 h 1720659"/>
              <a:gd name="connsiteX688" fmla="*/ 1535114 w 11161712"/>
              <a:gd name="connsiteY688" fmla="*/ 0 h 1720659"/>
              <a:gd name="connsiteX689" fmla="*/ 1542338 w 11161712"/>
              <a:gd name="connsiteY689" fmla="*/ 0 h 1720659"/>
              <a:gd name="connsiteX690" fmla="*/ 2021748 w 11161712"/>
              <a:gd name="connsiteY690" fmla="*/ 245635 h 1720659"/>
              <a:gd name="connsiteX691" fmla="*/ 2085514 w 11161712"/>
              <a:gd name="connsiteY691" fmla="*/ 278835 h 1720659"/>
              <a:gd name="connsiteX692" fmla="*/ 4321459 w 11161712"/>
              <a:gd name="connsiteY692" fmla="*/ 1254736 h 1720659"/>
              <a:gd name="connsiteX693" fmla="*/ 5377880 w 11161712"/>
              <a:gd name="connsiteY693" fmla="*/ 1409901 h 1720659"/>
              <a:gd name="connsiteX694" fmla="*/ 5409207 w 11161712"/>
              <a:gd name="connsiteY694" fmla="*/ 1384285 h 1720659"/>
              <a:gd name="connsiteX695" fmla="*/ 5301305 w 11161712"/>
              <a:gd name="connsiteY695" fmla="*/ 1380506 h 1720659"/>
              <a:gd name="connsiteX696" fmla="*/ 4405487 w 11161712"/>
              <a:gd name="connsiteY696" fmla="*/ 1220470 h 1720659"/>
              <a:gd name="connsiteX697" fmla="*/ 3268902 w 11161712"/>
              <a:gd name="connsiteY697" fmla="*/ 780077 h 1720659"/>
              <a:gd name="connsiteX698" fmla="*/ 2182414 w 11161712"/>
              <a:gd name="connsiteY698" fmla="*/ 223572 h 1720659"/>
              <a:gd name="connsiteX699" fmla="*/ 2085199 w 11161712"/>
              <a:gd name="connsiteY699" fmla="*/ 171658 h 1720659"/>
              <a:gd name="connsiteX700" fmla="*/ 1761476 w 11161712"/>
              <a:gd name="connsiteY700" fmla="*/ 0 h 1720659"/>
              <a:gd name="connsiteX701" fmla="*/ 1767886 w 11161712"/>
              <a:gd name="connsiteY701" fmla="*/ 0 h 1720659"/>
              <a:gd name="connsiteX702" fmla="*/ 2086627 w 11161712"/>
              <a:gd name="connsiteY702" fmla="*/ 169008 h 1720659"/>
              <a:gd name="connsiteX703" fmla="*/ 2183841 w 11161712"/>
              <a:gd name="connsiteY703" fmla="*/ 220920 h 1720659"/>
              <a:gd name="connsiteX704" fmla="*/ 4406327 w 11161712"/>
              <a:gd name="connsiteY704" fmla="*/ 1217593 h 1720659"/>
              <a:gd name="connsiteX705" fmla="*/ 5412609 w 11161712"/>
              <a:gd name="connsiteY705" fmla="*/ 1381367 h 1720659"/>
              <a:gd name="connsiteX706" fmla="*/ 5444040 w 11161712"/>
              <a:gd name="connsiteY706" fmla="*/ 1353735 h 1720659"/>
              <a:gd name="connsiteX707" fmla="*/ 5417585 w 11161712"/>
              <a:gd name="connsiteY707" fmla="*/ 1352455 h 1720659"/>
              <a:gd name="connsiteX708" fmla="*/ 4490418 w 11161712"/>
              <a:gd name="connsiteY708" fmla="*/ 1183033 h 1720659"/>
              <a:gd name="connsiteX709" fmla="*/ 3357906 w 11161712"/>
              <a:gd name="connsiteY709" fmla="*/ 731616 h 1720659"/>
              <a:gd name="connsiteX710" fmla="*/ 2276835 w 11161712"/>
              <a:gd name="connsiteY710" fmla="*/ 164027 h 1720659"/>
              <a:gd name="connsiteX711" fmla="*/ 2150184 w 11161712"/>
              <a:gd name="connsiteY711" fmla="*/ 94762 h 1720659"/>
              <a:gd name="connsiteX712" fmla="*/ 1976130 w 11161712"/>
              <a:gd name="connsiteY712" fmla="*/ 0 h 1720659"/>
              <a:gd name="connsiteX713" fmla="*/ 1981782 w 11161712"/>
              <a:gd name="connsiteY713" fmla="*/ 0 h 1720659"/>
              <a:gd name="connsiteX714" fmla="*/ 2151485 w 11161712"/>
              <a:gd name="connsiteY714" fmla="*/ 92391 h 1720659"/>
              <a:gd name="connsiteX715" fmla="*/ 2278116 w 11161712"/>
              <a:gd name="connsiteY715" fmla="*/ 161659 h 1720659"/>
              <a:gd name="connsiteX716" fmla="*/ 4491196 w 11161712"/>
              <a:gd name="connsiteY716" fmla="*/ 1180451 h 1720659"/>
              <a:gd name="connsiteX717" fmla="*/ 5446896 w 11161712"/>
              <a:gd name="connsiteY717" fmla="*/ 1351152 h 1720659"/>
              <a:gd name="connsiteX718" fmla="*/ 5478874 w 11161712"/>
              <a:gd name="connsiteY718" fmla="*/ 1321085 h 1720659"/>
              <a:gd name="connsiteX719" fmla="*/ 4575349 w 11161712"/>
              <a:gd name="connsiteY719" fmla="*/ 1145596 h 1720659"/>
              <a:gd name="connsiteX720" fmla="*/ 3440254 w 11161712"/>
              <a:gd name="connsiteY720" fmla="*/ 679695 h 1720659"/>
              <a:gd name="connsiteX721" fmla="*/ 2357965 w 11161712"/>
              <a:gd name="connsiteY721" fmla="*/ 97783 h 1720659"/>
              <a:gd name="connsiteX722" fmla="*/ 2215168 w 11161712"/>
              <a:gd name="connsiteY722" fmla="*/ 17862 h 1720659"/>
              <a:gd name="connsiteX723" fmla="*/ 2182901 w 11161712"/>
              <a:gd name="connsiteY723" fmla="*/ 0 h 1720659"/>
              <a:gd name="connsiteX724" fmla="*/ 2187837 w 11161712"/>
              <a:gd name="connsiteY724" fmla="*/ 0 h 1720659"/>
              <a:gd name="connsiteX725" fmla="*/ 2216322 w 11161712"/>
              <a:gd name="connsiteY725" fmla="*/ 15769 h 1720659"/>
              <a:gd name="connsiteX726" fmla="*/ 2359142 w 11161712"/>
              <a:gd name="connsiteY726" fmla="*/ 95693 h 1720659"/>
              <a:gd name="connsiteX727" fmla="*/ 4576063 w 11161712"/>
              <a:gd name="connsiteY727" fmla="*/ 1143307 h 1720659"/>
              <a:gd name="connsiteX728" fmla="*/ 5481162 w 11161712"/>
              <a:gd name="connsiteY728" fmla="*/ 1318839 h 1720659"/>
              <a:gd name="connsiteX729" fmla="*/ 5512216 w 11161712"/>
              <a:gd name="connsiteY729" fmla="*/ 1287575 h 1720659"/>
              <a:gd name="connsiteX730" fmla="*/ 5410719 w 11161712"/>
              <a:gd name="connsiteY730" fmla="*/ 1276426 h 1720659"/>
              <a:gd name="connsiteX731" fmla="*/ 4660260 w 11161712"/>
              <a:gd name="connsiteY731" fmla="*/ 1108170 h 1720659"/>
              <a:gd name="connsiteX732" fmla="*/ 3530854 w 11161712"/>
              <a:gd name="connsiteY732" fmla="*/ 633017 h 1720659"/>
              <a:gd name="connsiteX733" fmla="*/ 2455557 w 11161712"/>
              <a:gd name="connsiteY733" fmla="*/ 41387 h 1720659"/>
              <a:gd name="connsiteX734" fmla="*/ 2382838 w 11161712"/>
              <a:gd name="connsiteY734" fmla="*/ 0 h 1720659"/>
              <a:gd name="connsiteX735" fmla="*/ 2387092 w 11161712"/>
              <a:gd name="connsiteY735" fmla="*/ 0 h 1720659"/>
              <a:gd name="connsiteX736" fmla="*/ 2456607 w 11161712"/>
              <a:gd name="connsiteY736" fmla="*/ 39563 h 1720659"/>
              <a:gd name="connsiteX737" fmla="*/ 4660910 w 11161712"/>
              <a:gd name="connsiteY737" fmla="*/ 1106171 h 1720659"/>
              <a:gd name="connsiteX738" fmla="*/ 5513644 w 11161712"/>
              <a:gd name="connsiteY738" fmla="*/ 1286126 h 1720659"/>
              <a:gd name="connsiteX739" fmla="*/ 5906028 w 11161712"/>
              <a:gd name="connsiteY739" fmla="*/ 733996 h 1720659"/>
              <a:gd name="connsiteX740" fmla="*/ 6471213 w 11161712"/>
              <a:gd name="connsiteY740" fmla="*/ 22687 h 1720659"/>
              <a:gd name="connsiteX741" fmla="*/ 6505689 w 11161712"/>
              <a:gd name="connsiteY741" fmla="*/ 0 h 1720659"/>
              <a:gd name="connsiteX742" fmla="*/ 6517654 w 11161712"/>
              <a:gd name="connsiteY742" fmla="*/ 0 h 1720659"/>
              <a:gd name="connsiteX743" fmla="*/ 6475012 w 11161712"/>
              <a:gd name="connsiteY743" fmla="*/ 27706 h 1720659"/>
              <a:gd name="connsiteX744" fmla="*/ 5911402 w 11161712"/>
              <a:gd name="connsiteY744" fmla="*/ 737260 h 1720659"/>
              <a:gd name="connsiteX745" fmla="*/ 5571972 w 11161712"/>
              <a:gd name="connsiteY745" fmla="*/ 1232669 h 1720659"/>
              <a:gd name="connsiteX746" fmla="*/ 5522441 w 11161712"/>
              <a:gd name="connsiteY746" fmla="*/ 1286987 h 1720659"/>
              <a:gd name="connsiteX747" fmla="*/ 5573064 w 11161712"/>
              <a:gd name="connsiteY747" fmla="*/ 1291375 h 1720659"/>
              <a:gd name="connsiteX748" fmla="*/ 5989867 w 11161712"/>
              <a:gd name="connsiteY748" fmla="*/ 750508 h 1720659"/>
              <a:gd name="connsiteX749" fmla="*/ 6433817 w 11161712"/>
              <a:gd name="connsiteY749" fmla="*/ 180479 h 1720659"/>
              <a:gd name="connsiteX750" fmla="*/ 6558537 w 11161712"/>
              <a:gd name="connsiteY750" fmla="*/ 75468 h 1720659"/>
              <a:gd name="connsiteX751" fmla="*/ 6673396 w 11161712"/>
              <a:gd name="connsiteY751" fmla="*/ 0 h 1720659"/>
              <a:gd name="connsiteX752" fmla="*/ 6683335 w 11161712"/>
              <a:gd name="connsiteY752" fmla="*/ 0 h 1720659"/>
              <a:gd name="connsiteX753" fmla="*/ 6562129 w 11161712"/>
              <a:gd name="connsiteY753" fmla="*/ 80273 h 1720659"/>
              <a:gd name="connsiteX754" fmla="*/ 6437913 w 11161712"/>
              <a:gd name="connsiteY754" fmla="*/ 184856 h 1720659"/>
              <a:gd name="connsiteX755" fmla="*/ 5994864 w 11161712"/>
              <a:gd name="connsiteY755" fmla="*/ 753811 h 1720659"/>
              <a:gd name="connsiteX756" fmla="*/ 5642269 w 11161712"/>
              <a:gd name="connsiteY756" fmla="*/ 1229121 h 1720659"/>
              <a:gd name="connsiteX757" fmla="*/ 5580329 w 11161712"/>
              <a:gd name="connsiteY757" fmla="*/ 1291963 h 1720659"/>
              <a:gd name="connsiteX758" fmla="*/ 5630531 w 11161712"/>
              <a:gd name="connsiteY758" fmla="*/ 1295532 h 1720659"/>
              <a:gd name="connsiteX759" fmla="*/ 6075890 w 11161712"/>
              <a:gd name="connsiteY759" fmla="*/ 765655 h 1720659"/>
              <a:gd name="connsiteX760" fmla="*/ 6521605 w 11161712"/>
              <a:gd name="connsiteY760" fmla="*/ 230650 h 1720659"/>
              <a:gd name="connsiteX761" fmla="*/ 6645862 w 11161712"/>
              <a:gd name="connsiteY761" fmla="*/ 128256 h 1720659"/>
              <a:gd name="connsiteX762" fmla="*/ 6785552 w 11161712"/>
              <a:gd name="connsiteY762" fmla="*/ 36612 h 1720659"/>
              <a:gd name="connsiteX763" fmla="*/ 6857825 w 11161712"/>
              <a:gd name="connsiteY763" fmla="*/ 0 h 1720659"/>
              <a:gd name="connsiteX764" fmla="*/ 6869285 w 11161712"/>
              <a:gd name="connsiteY764" fmla="*/ 0 h 1720659"/>
              <a:gd name="connsiteX765" fmla="*/ 6789167 w 11161712"/>
              <a:gd name="connsiteY765" fmla="*/ 40862 h 1720659"/>
              <a:gd name="connsiteX766" fmla="*/ 6649243 w 11161712"/>
              <a:gd name="connsiteY766" fmla="*/ 132841 h 1720659"/>
              <a:gd name="connsiteX767" fmla="*/ 6525447 w 11161712"/>
              <a:gd name="connsiteY767" fmla="*/ 234870 h 1720659"/>
              <a:gd name="connsiteX768" fmla="*/ 6080530 w 11161712"/>
              <a:gd name="connsiteY768" fmla="*/ 768988 h 1720659"/>
              <a:gd name="connsiteX769" fmla="*/ 5713720 w 11161712"/>
              <a:gd name="connsiteY769" fmla="*/ 1225047 h 1720659"/>
              <a:gd name="connsiteX770" fmla="*/ 5637965 w 11161712"/>
              <a:gd name="connsiteY770" fmla="*/ 1296016 h 1720659"/>
              <a:gd name="connsiteX771" fmla="*/ 5688672 w 11161712"/>
              <a:gd name="connsiteY771" fmla="*/ 1298787 h 1720659"/>
              <a:gd name="connsiteX772" fmla="*/ 6165041 w 11161712"/>
              <a:gd name="connsiteY772" fmla="*/ 779395 h 1720659"/>
              <a:gd name="connsiteX773" fmla="*/ 6609390 w 11161712"/>
              <a:gd name="connsiteY773" fmla="*/ 280825 h 1720659"/>
              <a:gd name="connsiteX774" fmla="*/ 6733187 w 11161712"/>
              <a:gd name="connsiteY774" fmla="*/ 181050 h 1720659"/>
              <a:gd name="connsiteX775" fmla="*/ 7020693 w 11161712"/>
              <a:gd name="connsiteY775" fmla="*/ 13078 h 1720659"/>
              <a:gd name="connsiteX776" fmla="*/ 7053372 w 11161712"/>
              <a:gd name="connsiteY776" fmla="*/ 0 h 1720659"/>
              <a:gd name="connsiteX777" fmla="*/ 7065547 w 11161712"/>
              <a:gd name="connsiteY777" fmla="*/ 0 h 1720659"/>
              <a:gd name="connsiteX778" fmla="*/ 7029270 w 11161712"/>
              <a:gd name="connsiteY778" fmla="*/ 14374 h 1720659"/>
              <a:gd name="connsiteX779" fmla="*/ 6736379 w 11161712"/>
              <a:gd name="connsiteY779" fmla="*/ 185400 h 1720659"/>
              <a:gd name="connsiteX780" fmla="*/ 6612960 w 11161712"/>
              <a:gd name="connsiteY780" fmla="*/ 284871 h 1720659"/>
              <a:gd name="connsiteX781" fmla="*/ 6169282 w 11161712"/>
              <a:gd name="connsiteY781" fmla="*/ 782721 h 1720659"/>
              <a:gd name="connsiteX782" fmla="*/ 5786956 w 11161712"/>
              <a:gd name="connsiteY782" fmla="*/ 1220974 h 1720659"/>
              <a:gd name="connsiteX783" fmla="*/ 5696376 w 11161712"/>
              <a:gd name="connsiteY783" fmla="*/ 1299124 h 1720659"/>
              <a:gd name="connsiteX784" fmla="*/ 5745887 w 11161712"/>
              <a:gd name="connsiteY784" fmla="*/ 1301033 h 1720659"/>
              <a:gd name="connsiteX785" fmla="*/ 6257803 w 11161712"/>
              <a:gd name="connsiteY785" fmla="*/ 790916 h 1720659"/>
              <a:gd name="connsiteX786" fmla="*/ 6697177 w 11161712"/>
              <a:gd name="connsiteY786" fmla="*/ 330995 h 1720659"/>
              <a:gd name="connsiteX787" fmla="*/ 6820511 w 11161712"/>
              <a:gd name="connsiteY787" fmla="*/ 233833 h 1720659"/>
              <a:gd name="connsiteX788" fmla="*/ 7107444 w 11161712"/>
              <a:gd name="connsiteY788" fmla="*/ 64610 h 1720659"/>
              <a:gd name="connsiteX789" fmla="*/ 7261125 w 11161712"/>
              <a:gd name="connsiteY789" fmla="*/ 0 h 1720659"/>
              <a:gd name="connsiteX790" fmla="*/ 7275652 w 11161712"/>
              <a:gd name="connsiteY790" fmla="*/ 0 h 1720659"/>
              <a:gd name="connsiteX791" fmla="*/ 7273034 w 11161712"/>
              <a:gd name="connsiteY791" fmla="*/ 837 h 1720659"/>
              <a:gd name="connsiteX792" fmla="*/ 6823494 w 11161712"/>
              <a:gd name="connsiteY792" fmla="*/ 237965 h 1720659"/>
              <a:gd name="connsiteX793" fmla="*/ 6700474 w 11161712"/>
              <a:gd name="connsiteY793" fmla="*/ 334879 h 1720659"/>
              <a:gd name="connsiteX794" fmla="*/ 6261667 w 11161712"/>
              <a:gd name="connsiteY794" fmla="*/ 794232 h 1720659"/>
              <a:gd name="connsiteX795" fmla="*/ 5861872 w 11161712"/>
              <a:gd name="connsiteY795" fmla="*/ 1215703 h 1720659"/>
              <a:gd name="connsiteX796" fmla="*/ 5753970 w 11161712"/>
              <a:gd name="connsiteY796" fmla="*/ 1301286 h 1720659"/>
              <a:gd name="connsiteX797" fmla="*/ 5802787 w 11161712"/>
              <a:gd name="connsiteY797" fmla="*/ 1302377 h 1720659"/>
              <a:gd name="connsiteX798" fmla="*/ 6355774 w 11161712"/>
              <a:gd name="connsiteY798" fmla="*/ 799799 h 1720659"/>
              <a:gd name="connsiteX799" fmla="*/ 6784964 w 11161712"/>
              <a:gd name="connsiteY799" fmla="*/ 381175 h 1720659"/>
              <a:gd name="connsiteX800" fmla="*/ 6907836 w 11161712"/>
              <a:gd name="connsiteY800" fmla="*/ 286622 h 1720659"/>
              <a:gd name="connsiteX801" fmla="*/ 7384568 w 11161712"/>
              <a:gd name="connsiteY801" fmla="*/ 34165 h 1720659"/>
              <a:gd name="connsiteX802" fmla="*/ 7486630 w 11161712"/>
              <a:gd name="connsiteY802" fmla="*/ 0 h 1720659"/>
              <a:gd name="connsiteX803" fmla="*/ 7502084 w 11161712"/>
              <a:gd name="connsiteY803" fmla="*/ 0 h 1720659"/>
              <a:gd name="connsiteX804" fmla="*/ 7391799 w 11161712"/>
              <a:gd name="connsiteY804" fmla="*/ 36567 h 1720659"/>
              <a:gd name="connsiteX805" fmla="*/ 6910629 w 11161712"/>
              <a:gd name="connsiteY805" fmla="*/ 290528 h 1720659"/>
              <a:gd name="connsiteX806" fmla="*/ 6788008 w 11161712"/>
              <a:gd name="connsiteY806" fmla="*/ 384878 h 1720659"/>
              <a:gd name="connsiteX807" fmla="*/ 6359280 w 11161712"/>
              <a:gd name="connsiteY807" fmla="*/ 803079 h 1720659"/>
              <a:gd name="connsiteX808" fmla="*/ 5811417 w 11161712"/>
              <a:gd name="connsiteY808" fmla="*/ 1302483 h 1720659"/>
              <a:gd name="connsiteX809" fmla="*/ 5859373 w 11161712"/>
              <a:gd name="connsiteY809" fmla="*/ 1302756 h 1720659"/>
              <a:gd name="connsiteX810" fmla="*/ 6461092 w 11161712"/>
              <a:gd name="connsiteY810" fmla="*/ 805116 h 1720659"/>
              <a:gd name="connsiteX811" fmla="*/ 6872751 w 11161712"/>
              <a:gd name="connsiteY811" fmla="*/ 431354 h 1720659"/>
              <a:gd name="connsiteX812" fmla="*/ 6995161 w 11161712"/>
              <a:gd name="connsiteY812" fmla="*/ 339408 h 1720659"/>
              <a:gd name="connsiteX813" fmla="*/ 7552895 w 11161712"/>
              <a:gd name="connsiteY813" fmla="*/ 49594 h 1720659"/>
              <a:gd name="connsiteX814" fmla="*/ 7701527 w 11161712"/>
              <a:gd name="connsiteY814" fmla="*/ 0 h 1720659"/>
              <a:gd name="connsiteX815" fmla="*/ 7722343 w 11161712"/>
              <a:gd name="connsiteY815" fmla="*/ 0 h 1720659"/>
              <a:gd name="connsiteX816" fmla="*/ 7647398 w 11161712"/>
              <a:gd name="connsiteY816" fmla="*/ 21863 h 1720659"/>
              <a:gd name="connsiteX817" fmla="*/ 6997744 w 11161712"/>
              <a:gd name="connsiteY817" fmla="*/ 343093 h 1720659"/>
              <a:gd name="connsiteX818" fmla="*/ 6875544 w 11161712"/>
              <a:gd name="connsiteY818" fmla="*/ 434880 h 1720659"/>
              <a:gd name="connsiteX819" fmla="*/ 6464221 w 11161712"/>
              <a:gd name="connsiteY819" fmla="*/ 808341 h 1720659"/>
              <a:gd name="connsiteX820" fmla="*/ 5868359 w 11161712"/>
              <a:gd name="connsiteY820" fmla="*/ 1302735 h 1720659"/>
              <a:gd name="connsiteX821" fmla="*/ 5915622 w 11161712"/>
              <a:gd name="connsiteY821" fmla="*/ 1302231 h 1720659"/>
              <a:gd name="connsiteX822" fmla="*/ 6577077 w 11161712"/>
              <a:gd name="connsiteY822" fmla="*/ 805418 h 1720659"/>
              <a:gd name="connsiteX823" fmla="*/ 6960517 w 11161712"/>
              <a:gd name="connsiteY823" fmla="*/ 481540 h 1720659"/>
              <a:gd name="connsiteX824" fmla="*/ 7082486 w 11161712"/>
              <a:gd name="connsiteY824" fmla="*/ 392203 h 1720659"/>
              <a:gd name="connsiteX825" fmla="*/ 7635787 w 11161712"/>
              <a:gd name="connsiteY825" fmla="*/ 95007 h 1720659"/>
              <a:gd name="connsiteX826" fmla="*/ 7912464 w 11161712"/>
              <a:gd name="connsiteY826" fmla="*/ 0 h 1720659"/>
              <a:gd name="connsiteX827" fmla="*/ 7932856 w 11161712"/>
              <a:gd name="connsiteY827" fmla="*/ 0 h 1720659"/>
              <a:gd name="connsiteX828" fmla="*/ 7848839 w 11161712"/>
              <a:gd name="connsiteY828" fmla="*/ 24524 h 1720659"/>
              <a:gd name="connsiteX829" fmla="*/ 7084879 w 11161712"/>
              <a:gd name="connsiteY829" fmla="*/ 395654 h 1720659"/>
              <a:gd name="connsiteX830" fmla="*/ 6963078 w 11161712"/>
              <a:gd name="connsiteY830" fmla="*/ 484877 h 1720659"/>
              <a:gd name="connsiteX831" fmla="*/ 6579871 w 11161712"/>
              <a:gd name="connsiteY831" fmla="*/ 808557 h 1720659"/>
              <a:gd name="connsiteX832" fmla="*/ 5925092 w 11161712"/>
              <a:gd name="connsiteY832" fmla="*/ 1302042 h 1720659"/>
              <a:gd name="connsiteX833" fmla="*/ 5971495 w 11161712"/>
              <a:gd name="connsiteY833" fmla="*/ 1300782 h 1720659"/>
              <a:gd name="connsiteX834" fmla="*/ 6709271 w 11161712"/>
              <a:gd name="connsiteY834" fmla="*/ 798185 h 1720659"/>
              <a:gd name="connsiteX835" fmla="*/ 7048303 w 11161712"/>
              <a:gd name="connsiteY835" fmla="*/ 531734 h 1720659"/>
              <a:gd name="connsiteX836" fmla="*/ 7169789 w 11161712"/>
              <a:gd name="connsiteY836" fmla="*/ 444998 h 1720659"/>
              <a:gd name="connsiteX837" fmla="*/ 7732707 w 11161712"/>
              <a:gd name="connsiteY837" fmla="*/ 134210 h 1720659"/>
              <a:gd name="connsiteX838" fmla="*/ 8026769 w 11161712"/>
              <a:gd name="connsiteY838" fmla="*/ 21095 h 1720659"/>
              <a:gd name="connsiteX839" fmla="*/ 8099774 w 11161712"/>
              <a:gd name="connsiteY839" fmla="*/ 0 h 1720659"/>
              <a:gd name="connsiteX840" fmla="*/ 8108300 w 11161712"/>
              <a:gd name="connsiteY840" fmla="*/ 0 h 1720659"/>
              <a:gd name="connsiteX841" fmla="*/ 8090280 w 11161712"/>
              <a:gd name="connsiteY841" fmla="*/ 5251 h 1720659"/>
              <a:gd name="connsiteX842" fmla="*/ 7171994 w 11161712"/>
              <a:gd name="connsiteY842" fmla="*/ 448210 h 1720659"/>
              <a:gd name="connsiteX843" fmla="*/ 7050613 w 11161712"/>
              <a:gd name="connsiteY843" fmla="*/ 534863 h 1720659"/>
              <a:gd name="connsiteX844" fmla="*/ 6711749 w 11161712"/>
              <a:gd name="connsiteY844" fmla="*/ 801204 h 1720659"/>
              <a:gd name="connsiteX845" fmla="*/ 6201849 w 11161712"/>
              <a:gd name="connsiteY845" fmla="*/ 1181227 h 1720659"/>
              <a:gd name="connsiteX846" fmla="*/ 5982476 w 11161712"/>
              <a:gd name="connsiteY846" fmla="*/ 1300383 h 1720659"/>
              <a:gd name="connsiteX847" fmla="*/ 6026947 w 11161712"/>
              <a:gd name="connsiteY847" fmla="*/ 1298430 h 1720659"/>
              <a:gd name="connsiteX848" fmla="*/ 6867690 w 11161712"/>
              <a:gd name="connsiteY848" fmla="*/ 778620 h 1720659"/>
              <a:gd name="connsiteX849" fmla="*/ 7136069 w 11161712"/>
              <a:gd name="connsiteY849" fmla="*/ 581919 h 1720659"/>
              <a:gd name="connsiteX850" fmla="*/ 7257114 w 11161712"/>
              <a:gd name="connsiteY850" fmla="*/ 497785 h 1720659"/>
              <a:gd name="connsiteX851" fmla="*/ 7809576 w 11161712"/>
              <a:gd name="connsiteY851" fmla="*/ 177966 h 1720659"/>
              <a:gd name="connsiteX852" fmla="*/ 8100333 w 11161712"/>
              <a:gd name="connsiteY852" fmla="*/ 48824 h 1720659"/>
              <a:gd name="connsiteX853" fmla="*/ 8237159 w 11161712"/>
              <a:gd name="connsiteY853" fmla="*/ 0 h 1720659"/>
              <a:gd name="connsiteX854" fmla="*/ 8244262 w 11161712"/>
              <a:gd name="connsiteY854" fmla="*/ 0 h 1720659"/>
              <a:gd name="connsiteX855" fmla="*/ 8156420 w 11161712"/>
              <a:gd name="connsiteY855" fmla="*/ 29736 h 1720659"/>
              <a:gd name="connsiteX856" fmla="*/ 7259130 w 11161712"/>
              <a:gd name="connsiteY856" fmla="*/ 500773 h 1720659"/>
              <a:gd name="connsiteX857" fmla="*/ 7138147 w 11161712"/>
              <a:gd name="connsiteY857" fmla="*/ 584854 h 1720659"/>
              <a:gd name="connsiteX858" fmla="*/ 6869831 w 11161712"/>
              <a:gd name="connsiteY858" fmla="*/ 781511 h 1720659"/>
              <a:gd name="connsiteX859" fmla="*/ 6309266 w 11161712"/>
              <a:gd name="connsiteY859" fmla="*/ 1165627 h 1720659"/>
              <a:gd name="connsiteX860" fmla="*/ 6039376 w 11161712"/>
              <a:gd name="connsiteY860" fmla="*/ 1297800 h 1720659"/>
              <a:gd name="connsiteX861" fmla="*/ 6084456 w 11161712"/>
              <a:gd name="connsiteY861" fmla="*/ 1295050 h 1720659"/>
              <a:gd name="connsiteX862" fmla="*/ 7072113 w 11161712"/>
              <a:gd name="connsiteY862" fmla="*/ 736453 h 1720659"/>
              <a:gd name="connsiteX863" fmla="*/ 7223834 w 11161712"/>
              <a:gd name="connsiteY863" fmla="*/ 632117 h 1720659"/>
              <a:gd name="connsiteX864" fmla="*/ 7344439 w 11161712"/>
              <a:gd name="connsiteY864" fmla="*/ 550579 h 1720659"/>
              <a:gd name="connsiteX865" fmla="*/ 8179100 w 11161712"/>
              <a:gd name="connsiteY865" fmla="*/ 86558 h 1720659"/>
              <a:gd name="connsiteX866" fmla="*/ 8390660 w 11161712"/>
              <a:gd name="connsiteY866" fmla="*/ 0 h 1720659"/>
              <a:gd name="connsiteX867" fmla="*/ 8399624 w 11161712"/>
              <a:gd name="connsiteY867" fmla="*/ 0 h 1720659"/>
              <a:gd name="connsiteX868" fmla="*/ 8240062 w 11161712"/>
              <a:gd name="connsiteY868" fmla="*/ 62322 h 1720659"/>
              <a:gd name="connsiteX869" fmla="*/ 7346265 w 11161712"/>
              <a:gd name="connsiteY869" fmla="*/ 553331 h 1720659"/>
              <a:gd name="connsiteX870" fmla="*/ 7225682 w 11161712"/>
              <a:gd name="connsiteY870" fmla="*/ 634842 h 1720659"/>
              <a:gd name="connsiteX871" fmla="*/ 7073982 w 11161712"/>
              <a:gd name="connsiteY871" fmla="*/ 739171 h 1720659"/>
              <a:gd name="connsiteX872" fmla="*/ 6439046 w 11161712"/>
              <a:gd name="connsiteY872" fmla="*/ 1142951 h 1720659"/>
              <a:gd name="connsiteX873" fmla="*/ 6096509 w 11161712"/>
              <a:gd name="connsiteY873" fmla="*/ 1294210 h 1720659"/>
              <a:gd name="connsiteX874" fmla="*/ 6136149 w 11161712"/>
              <a:gd name="connsiteY874" fmla="*/ 1291144 h 1720659"/>
              <a:gd name="connsiteX875" fmla="*/ 7311579 w 11161712"/>
              <a:gd name="connsiteY875" fmla="*/ 682318 h 1720659"/>
              <a:gd name="connsiteX876" fmla="*/ 7332722 w 11161712"/>
              <a:gd name="connsiteY876" fmla="*/ 668412 h 1720659"/>
              <a:gd name="connsiteX877" fmla="*/ 7431742 w 11161712"/>
              <a:gd name="connsiteY877" fmla="*/ 603377 h 1720659"/>
              <a:gd name="connsiteX878" fmla="*/ 8267900 w 11161712"/>
              <a:gd name="connsiteY878" fmla="*/ 111627 h 1720659"/>
              <a:gd name="connsiteX879" fmla="*/ 8504252 w 11161712"/>
              <a:gd name="connsiteY879" fmla="*/ 0 h 1720659"/>
              <a:gd name="connsiteX880" fmla="*/ 8516585 w 11161712"/>
              <a:gd name="connsiteY880" fmla="*/ 0 h 1720659"/>
              <a:gd name="connsiteX881" fmla="*/ 8282734 w 11161712"/>
              <a:gd name="connsiteY881" fmla="*/ 107767 h 1720659"/>
              <a:gd name="connsiteX882" fmla="*/ 7433380 w 11161712"/>
              <a:gd name="connsiteY882" fmla="*/ 605888 h 1720659"/>
              <a:gd name="connsiteX883" fmla="*/ 7334361 w 11161712"/>
              <a:gd name="connsiteY883" fmla="*/ 670914 h 1720659"/>
              <a:gd name="connsiteX884" fmla="*/ 7313238 w 11161712"/>
              <a:gd name="connsiteY884" fmla="*/ 684825 h 1720659"/>
              <a:gd name="connsiteX885" fmla="*/ 6585434 w 11161712"/>
              <a:gd name="connsiteY885" fmla="*/ 1118972 h 1720659"/>
              <a:gd name="connsiteX886" fmla="*/ 6154395 w 11161712"/>
              <a:gd name="connsiteY886" fmla="*/ 1289591 h 1720659"/>
              <a:gd name="connsiteX887" fmla="*/ 6189103 w 11161712"/>
              <a:gd name="connsiteY887" fmla="*/ 1286315 h 1720659"/>
              <a:gd name="connsiteX888" fmla="*/ 7399344 w 11161712"/>
              <a:gd name="connsiteY888" fmla="*/ 732518 h 1720659"/>
              <a:gd name="connsiteX889" fmla="*/ 7519066 w 11161712"/>
              <a:gd name="connsiteY889" fmla="*/ 656170 h 1720659"/>
              <a:gd name="connsiteX890" fmla="*/ 7641813 w 11161712"/>
              <a:gd name="connsiteY890" fmla="*/ 577011 h 1720659"/>
              <a:gd name="connsiteX891" fmla="*/ 8384077 w 11161712"/>
              <a:gd name="connsiteY891" fmla="*/ 119264 h 1720659"/>
              <a:gd name="connsiteX892" fmla="*/ 8609170 w 11161712"/>
              <a:gd name="connsiteY892" fmla="*/ 0 h 1720659"/>
              <a:gd name="connsiteX893" fmla="*/ 8615088 w 11161712"/>
              <a:gd name="connsiteY893" fmla="*/ 0 h 1720659"/>
              <a:gd name="connsiteX894" fmla="*/ 8387129 w 11161712"/>
              <a:gd name="connsiteY894" fmla="*/ 120658 h 1720659"/>
              <a:gd name="connsiteX895" fmla="*/ 7643283 w 11161712"/>
              <a:gd name="connsiteY895" fmla="*/ 579277 h 1720659"/>
              <a:gd name="connsiteX896" fmla="*/ 7520516 w 11161712"/>
              <a:gd name="connsiteY896" fmla="*/ 658440 h 1720659"/>
              <a:gd name="connsiteX897" fmla="*/ 7400793 w 11161712"/>
              <a:gd name="connsiteY897" fmla="*/ 734803 h 1720659"/>
              <a:gd name="connsiteX898" fmla="*/ 6657768 w 11161712"/>
              <a:gd name="connsiteY898" fmla="*/ 1135409 h 1720659"/>
              <a:gd name="connsiteX899" fmla="*/ 6212388 w 11161712"/>
              <a:gd name="connsiteY899" fmla="*/ 1283943 h 1720659"/>
              <a:gd name="connsiteX900" fmla="*/ 6239453 w 11161712"/>
              <a:gd name="connsiteY900" fmla="*/ 1280961 h 1720659"/>
              <a:gd name="connsiteX901" fmla="*/ 7487110 w 11161712"/>
              <a:gd name="connsiteY901" fmla="*/ 782721 h 1720659"/>
              <a:gd name="connsiteX902" fmla="*/ 7606370 w 11161712"/>
              <a:gd name="connsiteY902" fmla="*/ 708966 h 1720659"/>
              <a:gd name="connsiteX903" fmla="*/ 8027540 w 11161712"/>
              <a:gd name="connsiteY903" fmla="*/ 430968 h 1720659"/>
              <a:gd name="connsiteX904" fmla="*/ 8694370 w 11161712"/>
              <a:gd name="connsiteY904" fmla="*/ 3789 h 1720659"/>
              <a:gd name="connsiteX905" fmla="*/ 8683459 w 11161712"/>
              <a:gd name="connsiteY905" fmla="*/ 0 h 1720659"/>
              <a:gd name="connsiteX906" fmla="*/ 8706110 w 11161712"/>
              <a:gd name="connsiteY906" fmla="*/ 0 h 1720659"/>
              <a:gd name="connsiteX907" fmla="*/ 8705351 w 11161712"/>
              <a:gd name="connsiteY907" fmla="*/ 431 h 1720659"/>
              <a:gd name="connsiteX908" fmla="*/ 8757570 w 11161712"/>
              <a:gd name="connsiteY908" fmla="*/ 19101 h 1720659"/>
              <a:gd name="connsiteX909" fmla="*/ 8786762 w 11161712"/>
              <a:gd name="connsiteY909" fmla="*/ 0 h 1720659"/>
              <a:gd name="connsiteX910" fmla="*/ 8790785 w 11161712"/>
              <a:gd name="connsiteY910" fmla="*/ 0 h 1720659"/>
              <a:gd name="connsiteX911" fmla="*/ 8760131 w 11161712"/>
              <a:gd name="connsiteY911" fmla="*/ 20027 h 1720659"/>
              <a:gd name="connsiteX912" fmla="*/ 9235010 w 11161712"/>
              <a:gd name="connsiteY912" fmla="*/ 207224 h 1720659"/>
              <a:gd name="connsiteX913" fmla="*/ 10666891 w 11161712"/>
              <a:gd name="connsiteY913" fmla="*/ 972012 h 1720659"/>
              <a:gd name="connsiteX914" fmla="*/ 10974606 w 11161712"/>
              <a:gd name="connsiteY914" fmla="*/ 1176918 h 1720659"/>
              <a:gd name="connsiteX915" fmla="*/ 11161712 w 11161712"/>
              <a:gd name="connsiteY915" fmla="*/ 1309357 h 1720659"/>
              <a:gd name="connsiteX916" fmla="*/ 11161712 w 11161712"/>
              <a:gd name="connsiteY916" fmla="*/ 1316758 h 1720659"/>
              <a:gd name="connsiteX917" fmla="*/ 11089471 w 11161712"/>
              <a:gd name="connsiteY917" fmla="*/ 1264624 h 1720659"/>
              <a:gd name="connsiteX918" fmla="*/ 9232575 w 11161712"/>
              <a:gd name="connsiteY918" fmla="*/ 213034 h 1720659"/>
              <a:gd name="connsiteX919" fmla="*/ 8753055 w 11161712"/>
              <a:gd name="connsiteY919" fmla="*/ 24682 h 1720659"/>
              <a:gd name="connsiteX920" fmla="*/ 8279079 w 11161712"/>
              <a:gd name="connsiteY920" fmla="*/ 358911 h 1720659"/>
              <a:gd name="connsiteX921" fmla="*/ 7575904 w 11161712"/>
              <a:gd name="connsiteY921" fmla="*/ 834755 h 1720659"/>
              <a:gd name="connsiteX922" fmla="*/ 6873632 w 11161712"/>
              <a:gd name="connsiteY922" fmla="*/ 1146332 h 1720659"/>
              <a:gd name="connsiteX923" fmla="*/ 6811576 w 11161712"/>
              <a:gd name="connsiteY923" fmla="*/ 1162898 h 1720659"/>
              <a:gd name="connsiteX924" fmla="*/ 6938360 w 11161712"/>
              <a:gd name="connsiteY924" fmla="*/ 1123134 h 1720659"/>
              <a:gd name="connsiteX925" fmla="*/ 7574855 w 11161712"/>
              <a:gd name="connsiteY925" fmla="*/ 832930 h 1720659"/>
              <a:gd name="connsiteX926" fmla="*/ 8277861 w 11161712"/>
              <a:gd name="connsiteY926" fmla="*/ 357215 h 1720659"/>
              <a:gd name="connsiteX927" fmla="*/ 8750494 w 11161712"/>
              <a:gd name="connsiteY927" fmla="*/ 23756 h 1720659"/>
              <a:gd name="connsiteX928" fmla="*/ 8697540 w 11161712"/>
              <a:gd name="connsiteY928" fmla="*/ 4904 h 1720659"/>
              <a:gd name="connsiteX929" fmla="*/ 8028884 w 11161712"/>
              <a:gd name="connsiteY929" fmla="*/ 432956 h 1720659"/>
              <a:gd name="connsiteX930" fmla="*/ 7607651 w 11161712"/>
              <a:gd name="connsiteY930" fmla="*/ 710992 h 1720659"/>
              <a:gd name="connsiteX931" fmla="*/ 7488349 w 11161712"/>
              <a:gd name="connsiteY931" fmla="*/ 784776 h 1720659"/>
              <a:gd name="connsiteX932" fmla="*/ 6276512 w 11161712"/>
              <a:gd name="connsiteY932" fmla="*/ 1276489 h 1720659"/>
              <a:gd name="connsiteX933" fmla="*/ 6303984 w 11161712"/>
              <a:gd name="connsiteY933" fmla="*/ 1272312 h 1720659"/>
              <a:gd name="connsiteX934" fmla="*/ 6256019 w 11161712"/>
              <a:gd name="connsiteY934" fmla="*/ 1280373 h 1720659"/>
              <a:gd name="connsiteX935" fmla="*/ 6151729 w 11161712"/>
              <a:gd name="connsiteY935" fmla="*/ 1297842 h 1720659"/>
              <a:gd name="connsiteX936" fmla="*/ 6049077 w 11161712"/>
              <a:gd name="connsiteY936" fmla="*/ 1317958 h 1720659"/>
              <a:gd name="connsiteX937" fmla="*/ 5945627 w 11161712"/>
              <a:gd name="connsiteY937" fmla="*/ 1340550 h 1720659"/>
              <a:gd name="connsiteX938" fmla="*/ 5847468 w 11161712"/>
              <a:gd name="connsiteY938" fmla="*/ 1364003 h 1720659"/>
              <a:gd name="connsiteX939" fmla="*/ 5751934 w 11161712"/>
              <a:gd name="connsiteY939" fmla="*/ 1388485 h 1720659"/>
              <a:gd name="connsiteX940" fmla="*/ 5657827 w 11161712"/>
              <a:gd name="connsiteY940" fmla="*/ 1413932 h 1720659"/>
              <a:gd name="connsiteX941" fmla="*/ 5567206 w 11161712"/>
              <a:gd name="connsiteY941" fmla="*/ 1439611 h 1720659"/>
              <a:gd name="connsiteX942" fmla="*/ 5477908 w 11161712"/>
              <a:gd name="connsiteY942" fmla="*/ 1465878 h 1720659"/>
              <a:gd name="connsiteX943" fmla="*/ 5406309 w 11161712"/>
              <a:gd name="connsiteY943" fmla="*/ 1488029 h 1720659"/>
              <a:gd name="connsiteX944" fmla="*/ 5390436 w 11161712"/>
              <a:gd name="connsiteY944" fmla="*/ 1492396 h 1720659"/>
              <a:gd name="connsiteX945" fmla="*/ 5339919 w 11161712"/>
              <a:gd name="connsiteY945" fmla="*/ 1508816 h 1720659"/>
              <a:gd name="connsiteX946" fmla="*/ 5302272 w 11161712"/>
              <a:gd name="connsiteY946" fmla="*/ 1519798 h 1720659"/>
              <a:gd name="connsiteX947" fmla="*/ 5273527 w 11161712"/>
              <a:gd name="connsiteY947" fmla="*/ 1529582 h 1720659"/>
              <a:gd name="connsiteX948" fmla="*/ 5214506 w 11161712"/>
              <a:gd name="connsiteY948" fmla="*/ 1547723 h 1720659"/>
              <a:gd name="connsiteX949" fmla="*/ 5207136 w 11161712"/>
              <a:gd name="connsiteY949" fmla="*/ 1550368 h 1720659"/>
              <a:gd name="connsiteX950" fmla="*/ 5128882 w 11161712"/>
              <a:gd name="connsiteY950" fmla="*/ 1575438 h 1720659"/>
              <a:gd name="connsiteX951" fmla="*/ 5042018 w 11161712"/>
              <a:gd name="connsiteY951" fmla="*/ 1604162 h 1720659"/>
              <a:gd name="connsiteX952" fmla="*/ 4368678 w 11161712"/>
              <a:gd name="connsiteY952" fmla="*/ 1720091 h 17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Lst>
            <a:rect l="l" t="t" r="r" b="b"/>
            <a:pathLst>
              <a:path w="11161712" h="1720659">
                <a:moveTo>
                  <a:pt x="11161712" y="26688"/>
                </a:moveTo>
                <a:lnTo>
                  <a:pt x="11109137" y="0"/>
                </a:lnTo>
                <a:lnTo>
                  <a:pt x="11115892" y="0"/>
                </a:lnTo>
                <a:lnTo>
                  <a:pt x="11161712" y="23232"/>
                </a:lnTo>
                <a:close/>
                <a:moveTo>
                  <a:pt x="11161712" y="132138"/>
                </a:moveTo>
                <a:lnTo>
                  <a:pt x="10978896" y="31468"/>
                </a:lnTo>
                <a:lnTo>
                  <a:pt x="10911703" y="0"/>
                </a:lnTo>
                <a:lnTo>
                  <a:pt x="10921267" y="0"/>
                </a:lnTo>
                <a:lnTo>
                  <a:pt x="11161712" y="126568"/>
                </a:lnTo>
                <a:close/>
                <a:moveTo>
                  <a:pt x="11161712" y="235220"/>
                </a:moveTo>
                <a:lnTo>
                  <a:pt x="10874818" y="78620"/>
                </a:lnTo>
                <a:cubicBezTo>
                  <a:pt x="10825513" y="53804"/>
                  <a:pt x="10775874" y="29953"/>
                  <a:pt x="10725903" y="7221"/>
                </a:cubicBezTo>
                <a:lnTo>
                  <a:pt x="10709059" y="0"/>
                </a:lnTo>
                <a:lnTo>
                  <a:pt x="10719534" y="0"/>
                </a:lnTo>
                <a:lnTo>
                  <a:pt x="10872574" y="73079"/>
                </a:lnTo>
                <a:lnTo>
                  <a:pt x="11161712" y="230734"/>
                </a:lnTo>
                <a:close/>
                <a:moveTo>
                  <a:pt x="11161712" y="349211"/>
                </a:moveTo>
                <a:lnTo>
                  <a:pt x="11129211" y="329228"/>
                </a:lnTo>
                <a:cubicBezTo>
                  <a:pt x="10931686" y="213958"/>
                  <a:pt x="10732354" y="111110"/>
                  <a:pt x="10529656" y="26805"/>
                </a:cubicBezTo>
                <a:lnTo>
                  <a:pt x="10461056" y="0"/>
                </a:lnTo>
                <a:lnTo>
                  <a:pt x="10470368" y="0"/>
                </a:lnTo>
                <a:lnTo>
                  <a:pt x="10529128" y="22763"/>
                </a:lnTo>
                <a:cubicBezTo>
                  <a:pt x="10638359" y="67970"/>
                  <a:pt x="10749582" y="119725"/>
                  <a:pt x="10863168" y="178141"/>
                </a:cubicBezTo>
                <a:lnTo>
                  <a:pt x="11161712" y="343408"/>
                </a:lnTo>
                <a:close/>
                <a:moveTo>
                  <a:pt x="11161712" y="445746"/>
                </a:moveTo>
                <a:lnTo>
                  <a:pt x="11154687" y="441205"/>
                </a:lnTo>
                <a:cubicBezTo>
                  <a:pt x="10906470" y="288092"/>
                  <a:pt x="10648710" y="149561"/>
                  <a:pt x="10381294" y="43411"/>
                </a:cubicBezTo>
                <a:lnTo>
                  <a:pt x="10263704" y="0"/>
                </a:lnTo>
                <a:lnTo>
                  <a:pt x="10274854" y="0"/>
                </a:lnTo>
                <a:lnTo>
                  <a:pt x="10365980" y="33276"/>
                </a:lnTo>
                <a:cubicBezTo>
                  <a:pt x="10519572" y="93404"/>
                  <a:pt x="10676645" y="166971"/>
                  <a:pt x="10842151" y="256174"/>
                </a:cubicBezTo>
                <a:cubicBezTo>
                  <a:pt x="10946624" y="312484"/>
                  <a:pt x="11049865" y="372649"/>
                  <a:pt x="11151450" y="435179"/>
                </a:cubicBezTo>
                <a:lnTo>
                  <a:pt x="11161712" y="441801"/>
                </a:lnTo>
                <a:close/>
                <a:moveTo>
                  <a:pt x="11161712" y="552681"/>
                </a:moveTo>
                <a:lnTo>
                  <a:pt x="11160475" y="551866"/>
                </a:lnTo>
                <a:cubicBezTo>
                  <a:pt x="10808394" y="329544"/>
                  <a:pt x="10429950" y="128975"/>
                  <a:pt x="10032061" y="3091"/>
                </a:cubicBezTo>
                <a:lnTo>
                  <a:pt x="10021279" y="0"/>
                </a:lnTo>
                <a:lnTo>
                  <a:pt x="10034898" y="0"/>
                </a:lnTo>
                <a:lnTo>
                  <a:pt x="10145710" y="36114"/>
                </a:lnTo>
                <a:cubicBezTo>
                  <a:pt x="10362972" y="112835"/>
                  <a:pt x="10586894" y="215398"/>
                  <a:pt x="10820544" y="344882"/>
                </a:cubicBezTo>
                <a:cubicBezTo>
                  <a:pt x="10920991" y="400548"/>
                  <a:pt x="11019623" y="458972"/>
                  <a:pt x="11117486" y="519992"/>
                </a:cubicBezTo>
                <a:lnTo>
                  <a:pt x="11161712" y="548838"/>
                </a:lnTo>
                <a:close/>
                <a:moveTo>
                  <a:pt x="11161712" y="662474"/>
                </a:moveTo>
                <a:lnTo>
                  <a:pt x="11062969" y="597486"/>
                </a:lnTo>
                <a:cubicBezTo>
                  <a:pt x="10651261" y="338172"/>
                  <a:pt x="10239455" y="129714"/>
                  <a:pt x="9803001" y="7836"/>
                </a:cubicBezTo>
                <a:lnTo>
                  <a:pt x="9771928" y="0"/>
                </a:lnTo>
                <a:lnTo>
                  <a:pt x="9789858" y="0"/>
                </a:lnTo>
                <a:lnTo>
                  <a:pt x="9790231" y="94"/>
                </a:lnTo>
                <a:cubicBezTo>
                  <a:pt x="10112238" y="89281"/>
                  <a:pt x="10444973" y="232534"/>
                  <a:pt x="10798897" y="433836"/>
                </a:cubicBezTo>
                <a:cubicBezTo>
                  <a:pt x="10903365" y="493255"/>
                  <a:pt x="11006077" y="555513"/>
                  <a:pt x="11107562" y="620062"/>
                </a:cubicBezTo>
                <a:lnTo>
                  <a:pt x="11161712" y="656000"/>
                </a:lnTo>
                <a:close/>
                <a:moveTo>
                  <a:pt x="11161712" y="770292"/>
                </a:moveTo>
                <a:lnTo>
                  <a:pt x="11068223" y="707603"/>
                </a:lnTo>
                <a:cubicBezTo>
                  <a:pt x="10599592" y="405890"/>
                  <a:pt x="10118727" y="157723"/>
                  <a:pt x="9603892" y="21172"/>
                </a:cubicBezTo>
                <a:lnTo>
                  <a:pt x="9515263" y="0"/>
                </a:lnTo>
                <a:lnTo>
                  <a:pt x="9536577" y="0"/>
                </a:lnTo>
                <a:lnTo>
                  <a:pt x="9593422" y="13495"/>
                </a:lnTo>
                <a:cubicBezTo>
                  <a:pt x="9971512" y="112635"/>
                  <a:pt x="10360494" y="280195"/>
                  <a:pt x="10777208" y="523038"/>
                </a:cubicBezTo>
                <a:cubicBezTo>
                  <a:pt x="10886096" y="586493"/>
                  <a:pt x="10994215" y="653584"/>
                  <a:pt x="11100808" y="722786"/>
                </a:cubicBezTo>
                <a:lnTo>
                  <a:pt x="11161712" y="763927"/>
                </a:lnTo>
                <a:close/>
                <a:moveTo>
                  <a:pt x="11161712" y="878534"/>
                </a:moveTo>
                <a:lnTo>
                  <a:pt x="11075889" y="819953"/>
                </a:lnTo>
                <a:cubicBezTo>
                  <a:pt x="10549714" y="474061"/>
                  <a:pt x="9992199" y="179629"/>
                  <a:pt x="9391330" y="26511"/>
                </a:cubicBezTo>
                <a:lnTo>
                  <a:pt x="9278604" y="0"/>
                </a:lnTo>
                <a:lnTo>
                  <a:pt x="9300967" y="0"/>
                </a:lnTo>
                <a:lnTo>
                  <a:pt x="9392590" y="21569"/>
                </a:lnTo>
                <a:cubicBezTo>
                  <a:pt x="9829361" y="132864"/>
                  <a:pt x="10275138" y="326147"/>
                  <a:pt x="10755393" y="612455"/>
                </a:cubicBezTo>
                <a:cubicBezTo>
                  <a:pt x="10863767" y="677062"/>
                  <a:pt x="10971197" y="744810"/>
                  <a:pt x="11077437" y="814702"/>
                </a:cubicBezTo>
                <a:lnTo>
                  <a:pt x="11161712" y="872269"/>
                </a:lnTo>
                <a:close/>
                <a:moveTo>
                  <a:pt x="11161712" y="987197"/>
                </a:moveTo>
                <a:lnTo>
                  <a:pt x="11086482" y="934965"/>
                </a:lnTo>
                <a:cubicBezTo>
                  <a:pt x="10555593" y="578972"/>
                  <a:pt x="9975559" y="258286"/>
                  <a:pt x="9351647" y="73151"/>
                </a:cubicBezTo>
                <a:cubicBezTo>
                  <a:pt x="9268542" y="48490"/>
                  <a:pt x="9187043" y="25752"/>
                  <a:pt x="9107136" y="4935"/>
                </a:cubicBezTo>
                <a:lnTo>
                  <a:pt x="9086680" y="0"/>
                </a:lnTo>
                <a:lnTo>
                  <a:pt x="9109920" y="0"/>
                </a:lnTo>
                <a:lnTo>
                  <a:pt x="9110674" y="183"/>
                </a:lnTo>
                <a:cubicBezTo>
                  <a:pt x="9189658" y="20841"/>
                  <a:pt x="9270452" y="43427"/>
                  <a:pt x="9353179" y="67975"/>
                </a:cubicBezTo>
                <a:cubicBezTo>
                  <a:pt x="9798117" y="200006"/>
                  <a:pt x="10249627" y="407422"/>
                  <a:pt x="10733493" y="702085"/>
                </a:cubicBezTo>
                <a:cubicBezTo>
                  <a:pt x="10847205" y="771335"/>
                  <a:pt x="10959749" y="843663"/>
                  <a:pt x="11070331" y="917618"/>
                </a:cubicBezTo>
                <a:lnTo>
                  <a:pt x="11161712" y="980952"/>
                </a:lnTo>
                <a:close/>
                <a:moveTo>
                  <a:pt x="11161712" y="1097405"/>
                </a:moveTo>
                <a:lnTo>
                  <a:pt x="11047087" y="1017287"/>
                </a:lnTo>
                <a:cubicBezTo>
                  <a:pt x="10506577" y="651899"/>
                  <a:pt x="9931033" y="329155"/>
                  <a:pt x="9311962" y="119786"/>
                </a:cubicBezTo>
                <a:cubicBezTo>
                  <a:pt x="9237656" y="94654"/>
                  <a:pt x="9160205" y="69325"/>
                  <a:pt x="9080234" y="44549"/>
                </a:cubicBezTo>
                <a:lnTo>
                  <a:pt x="8927317" y="0"/>
                </a:lnTo>
                <a:lnTo>
                  <a:pt x="8947211" y="0"/>
                </a:lnTo>
                <a:lnTo>
                  <a:pt x="9068565" y="35134"/>
                </a:lnTo>
                <a:cubicBezTo>
                  <a:pt x="9147434" y="59343"/>
                  <a:pt x="9228984" y="85704"/>
                  <a:pt x="9313789" y="114386"/>
                </a:cubicBezTo>
                <a:cubicBezTo>
                  <a:pt x="9767379" y="267788"/>
                  <a:pt x="10224557" y="489407"/>
                  <a:pt x="10711425" y="791905"/>
                </a:cubicBezTo>
                <a:cubicBezTo>
                  <a:pt x="10831273" y="866363"/>
                  <a:pt x="10949559" y="943743"/>
                  <a:pt x="11064921" y="1022101"/>
                </a:cubicBezTo>
                <a:lnTo>
                  <a:pt x="11161712" y="1090114"/>
                </a:lnTo>
                <a:close/>
                <a:moveTo>
                  <a:pt x="11161712" y="1206890"/>
                </a:moveTo>
                <a:lnTo>
                  <a:pt x="11064876" y="1138100"/>
                </a:lnTo>
                <a:cubicBezTo>
                  <a:pt x="10521475" y="763754"/>
                  <a:pt x="9921388" y="412579"/>
                  <a:pt x="9272279" y="166416"/>
                </a:cubicBezTo>
                <a:cubicBezTo>
                  <a:pt x="9204082" y="140555"/>
                  <a:pt x="9129104" y="112735"/>
                  <a:pt x="9048766" y="84299"/>
                </a:cubicBezTo>
                <a:lnTo>
                  <a:pt x="8797594" y="0"/>
                </a:lnTo>
                <a:lnTo>
                  <a:pt x="8817361" y="0"/>
                </a:lnTo>
                <a:lnTo>
                  <a:pt x="9026357" y="70008"/>
                </a:lnTo>
                <a:cubicBezTo>
                  <a:pt x="9104990" y="97630"/>
                  <a:pt x="9187212" y="127740"/>
                  <a:pt x="9274401" y="160802"/>
                </a:cubicBezTo>
                <a:cubicBezTo>
                  <a:pt x="9737311" y="336355"/>
                  <a:pt x="10200097" y="572226"/>
                  <a:pt x="10689232" y="881888"/>
                </a:cubicBezTo>
                <a:cubicBezTo>
                  <a:pt x="10785989" y="943144"/>
                  <a:pt x="10884267" y="1007608"/>
                  <a:pt x="10985012" y="1075962"/>
                </a:cubicBezTo>
                <a:lnTo>
                  <a:pt x="11161712" y="1199657"/>
                </a:lnTo>
                <a:close/>
                <a:moveTo>
                  <a:pt x="6604887" y="1218072"/>
                </a:moveTo>
                <a:lnTo>
                  <a:pt x="6811576" y="1162898"/>
                </a:lnTo>
                <a:lnTo>
                  <a:pt x="6775194" y="1174308"/>
                </a:lnTo>
                <a:cubicBezTo>
                  <a:pt x="6720544" y="1189941"/>
                  <a:pt x="6665636" y="1204147"/>
                  <a:pt x="6610475" y="1216927"/>
                </a:cubicBezTo>
                <a:close/>
                <a:moveTo>
                  <a:pt x="6505290" y="1238479"/>
                </a:moveTo>
                <a:lnTo>
                  <a:pt x="6604887" y="1218072"/>
                </a:lnTo>
                <a:lnTo>
                  <a:pt x="6567794" y="1227974"/>
                </a:lnTo>
                <a:close/>
                <a:moveTo>
                  <a:pt x="6303984" y="1272312"/>
                </a:moveTo>
                <a:lnTo>
                  <a:pt x="6505290" y="1238479"/>
                </a:lnTo>
                <a:lnTo>
                  <a:pt x="6444237" y="1250988"/>
                </a:lnTo>
                <a:close/>
                <a:moveTo>
                  <a:pt x="6187424" y="1289864"/>
                </a:moveTo>
                <a:cubicBezTo>
                  <a:pt x="6197796" y="1288184"/>
                  <a:pt x="6208169" y="1286441"/>
                  <a:pt x="6218540" y="1284656"/>
                </a:cubicBezTo>
                <a:cubicBezTo>
                  <a:pt x="6213060" y="1285244"/>
                  <a:pt x="6207580" y="1285812"/>
                  <a:pt x="6202120" y="1286379"/>
                </a:cubicBezTo>
                <a:cubicBezTo>
                  <a:pt x="6197208" y="1287554"/>
                  <a:pt x="6192315" y="1288730"/>
                  <a:pt x="6187424" y="1289864"/>
                </a:cubicBezTo>
                <a:close/>
                <a:moveTo>
                  <a:pt x="6116433" y="1300446"/>
                </a:moveTo>
                <a:cubicBezTo>
                  <a:pt x="6125315" y="1299228"/>
                  <a:pt x="6134175" y="1297968"/>
                  <a:pt x="6143058" y="1296688"/>
                </a:cubicBezTo>
                <a:cubicBezTo>
                  <a:pt x="6155005" y="1294105"/>
                  <a:pt x="6166909" y="1291439"/>
                  <a:pt x="6178773" y="1288709"/>
                </a:cubicBezTo>
                <a:cubicBezTo>
                  <a:pt x="6169261" y="1289632"/>
                  <a:pt x="6159729" y="1290515"/>
                  <a:pt x="6150196" y="1291334"/>
                </a:cubicBezTo>
                <a:cubicBezTo>
                  <a:pt x="6149399" y="1291417"/>
                  <a:pt x="6148580" y="1291480"/>
                  <a:pt x="6147761" y="1291543"/>
                </a:cubicBezTo>
                <a:cubicBezTo>
                  <a:pt x="6137326" y="1294589"/>
                  <a:pt x="6126869" y="1297548"/>
                  <a:pt x="6116433" y="1300446"/>
                </a:cubicBezTo>
                <a:close/>
                <a:moveTo>
                  <a:pt x="6090797" y="1307353"/>
                </a:moveTo>
                <a:cubicBezTo>
                  <a:pt x="6096215" y="1306304"/>
                  <a:pt x="6101631" y="1305233"/>
                  <a:pt x="6107049" y="1304141"/>
                </a:cubicBezTo>
                <a:cubicBezTo>
                  <a:pt x="6104340" y="1304499"/>
                  <a:pt x="6101631" y="1304855"/>
                  <a:pt x="6098922" y="1305191"/>
                </a:cubicBezTo>
                <a:cubicBezTo>
                  <a:pt x="6096215" y="1305926"/>
                  <a:pt x="6093506" y="1306640"/>
                  <a:pt x="6090797" y="1307353"/>
                </a:cubicBezTo>
                <a:close/>
                <a:moveTo>
                  <a:pt x="6055187" y="1308151"/>
                </a:moveTo>
                <a:cubicBezTo>
                  <a:pt x="6066777" y="1306829"/>
                  <a:pt x="6078367" y="1305401"/>
                  <a:pt x="6089936" y="1303931"/>
                </a:cubicBezTo>
                <a:cubicBezTo>
                  <a:pt x="6103185" y="1300404"/>
                  <a:pt x="6116393" y="1296793"/>
                  <a:pt x="6129515" y="1293055"/>
                </a:cubicBezTo>
                <a:cubicBezTo>
                  <a:pt x="6116896" y="1294084"/>
                  <a:pt x="6104256" y="1295050"/>
                  <a:pt x="6091595" y="1295932"/>
                </a:cubicBezTo>
                <a:cubicBezTo>
                  <a:pt x="6079459" y="1300131"/>
                  <a:pt x="6067323" y="1304204"/>
                  <a:pt x="6055187" y="1308151"/>
                </a:cubicBezTo>
                <a:close/>
                <a:moveTo>
                  <a:pt x="5997614" y="1314199"/>
                </a:moveTo>
                <a:cubicBezTo>
                  <a:pt x="6011514" y="1312876"/>
                  <a:pt x="6025393" y="1311448"/>
                  <a:pt x="6039272" y="1309936"/>
                </a:cubicBezTo>
                <a:cubicBezTo>
                  <a:pt x="6052773" y="1305653"/>
                  <a:pt x="6066210" y="1301244"/>
                  <a:pt x="6079565" y="1296729"/>
                </a:cubicBezTo>
                <a:cubicBezTo>
                  <a:pt x="6064909" y="1297695"/>
                  <a:pt x="6050253" y="1298578"/>
                  <a:pt x="6035555" y="1299354"/>
                </a:cubicBezTo>
                <a:cubicBezTo>
                  <a:pt x="6022915" y="1304456"/>
                  <a:pt x="6010254" y="1309390"/>
                  <a:pt x="5997614" y="1314199"/>
                </a:cubicBezTo>
                <a:close/>
                <a:moveTo>
                  <a:pt x="5941029" y="1319028"/>
                </a:moveTo>
                <a:cubicBezTo>
                  <a:pt x="5954803" y="1317999"/>
                  <a:pt x="5968555" y="1316866"/>
                  <a:pt x="5982308" y="1315627"/>
                </a:cubicBezTo>
                <a:cubicBezTo>
                  <a:pt x="5995976" y="1310546"/>
                  <a:pt x="6009561" y="1305339"/>
                  <a:pt x="6023041" y="1299963"/>
                </a:cubicBezTo>
                <a:cubicBezTo>
                  <a:pt x="6008511" y="1300677"/>
                  <a:pt x="5993940" y="1301306"/>
                  <a:pt x="5979368" y="1301832"/>
                </a:cubicBezTo>
                <a:cubicBezTo>
                  <a:pt x="5966602" y="1307752"/>
                  <a:pt x="5953815" y="1313485"/>
                  <a:pt x="5941029" y="1319028"/>
                </a:cubicBezTo>
                <a:close/>
                <a:moveTo>
                  <a:pt x="6015104" y="1320791"/>
                </a:moveTo>
                <a:cubicBezTo>
                  <a:pt x="6023271" y="1319469"/>
                  <a:pt x="6031419" y="1318125"/>
                  <a:pt x="6039544" y="1316719"/>
                </a:cubicBezTo>
                <a:cubicBezTo>
                  <a:pt x="6050588" y="1314051"/>
                  <a:pt x="6061591" y="1311343"/>
                  <a:pt x="6072530" y="1308509"/>
                </a:cubicBezTo>
                <a:cubicBezTo>
                  <a:pt x="6062998" y="1309663"/>
                  <a:pt x="6053465" y="1310776"/>
                  <a:pt x="6043912" y="1311826"/>
                </a:cubicBezTo>
                <a:cubicBezTo>
                  <a:pt x="6034316" y="1314912"/>
                  <a:pt x="6024700" y="1317873"/>
                  <a:pt x="6015104" y="1320791"/>
                </a:cubicBezTo>
                <a:close/>
                <a:moveTo>
                  <a:pt x="5539427" y="1322450"/>
                </a:moveTo>
                <a:cubicBezTo>
                  <a:pt x="5550304" y="1312708"/>
                  <a:pt x="5561013" y="1302840"/>
                  <a:pt x="5571552" y="1292824"/>
                </a:cubicBezTo>
                <a:cubicBezTo>
                  <a:pt x="5554734" y="1291480"/>
                  <a:pt x="5537915" y="1289990"/>
                  <a:pt x="5521077" y="1288415"/>
                </a:cubicBezTo>
                <a:cubicBezTo>
                  <a:pt x="5510914" y="1299019"/>
                  <a:pt x="5500710" y="1309369"/>
                  <a:pt x="5490442" y="1319490"/>
                </a:cubicBezTo>
                <a:cubicBezTo>
                  <a:pt x="5506799" y="1320582"/>
                  <a:pt x="5523134" y="1321569"/>
                  <a:pt x="5539427" y="1322450"/>
                </a:cubicBezTo>
                <a:close/>
                <a:moveTo>
                  <a:pt x="5884611" y="1322640"/>
                </a:moveTo>
                <a:cubicBezTo>
                  <a:pt x="5899162" y="1321842"/>
                  <a:pt x="5913691" y="1320938"/>
                  <a:pt x="5928179" y="1319952"/>
                </a:cubicBezTo>
                <a:cubicBezTo>
                  <a:pt x="5941659" y="1314199"/>
                  <a:pt x="5955033" y="1308277"/>
                  <a:pt x="5968304" y="1302231"/>
                </a:cubicBezTo>
                <a:cubicBezTo>
                  <a:pt x="5953039" y="1302735"/>
                  <a:pt x="5937753" y="1303113"/>
                  <a:pt x="5922447" y="1303428"/>
                </a:cubicBezTo>
                <a:cubicBezTo>
                  <a:pt x="5909954" y="1309957"/>
                  <a:pt x="5897335" y="1316361"/>
                  <a:pt x="5884611" y="1322640"/>
                </a:cubicBezTo>
                <a:close/>
                <a:moveTo>
                  <a:pt x="5595635" y="1324970"/>
                </a:moveTo>
                <a:cubicBezTo>
                  <a:pt x="5606889" y="1315774"/>
                  <a:pt x="5618017" y="1306410"/>
                  <a:pt x="5628957" y="1296897"/>
                </a:cubicBezTo>
                <a:cubicBezTo>
                  <a:pt x="5612265" y="1295848"/>
                  <a:pt x="5595572" y="1294651"/>
                  <a:pt x="5578859" y="1293370"/>
                </a:cubicBezTo>
                <a:cubicBezTo>
                  <a:pt x="5568340" y="1303428"/>
                  <a:pt x="5557799" y="1313274"/>
                  <a:pt x="5547196" y="1322870"/>
                </a:cubicBezTo>
                <a:cubicBezTo>
                  <a:pt x="5563364" y="1323689"/>
                  <a:pt x="5579510" y="1324382"/>
                  <a:pt x="5595635" y="1324970"/>
                </a:cubicBezTo>
                <a:close/>
                <a:moveTo>
                  <a:pt x="5829117" y="1325138"/>
                </a:moveTo>
                <a:cubicBezTo>
                  <a:pt x="5844067" y="1324592"/>
                  <a:pt x="5858995" y="1323962"/>
                  <a:pt x="5873882" y="1323207"/>
                </a:cubicBezTo>
                <a:cubicBezTo>
                  <a:pt x="5887046" y="1316823"/>
                  <a:pt x="5900064" y="1310294"/>
                  <a:pt x="5912977" y="1303616"/>
                </a:cubicBezTo>
                <a:cubicBezTo>
                  <a:pt x="5897377" y="1303868"/>
                  <a:pt x="5881756" y="1304015"/>
                  <a:pt x="5866113" y="1304057"/>
                </a:cubicBezTo>
                <a:cubicBezTo>
                  <a:pt x="5853914" y="1311238"/>
                  <a:pt x="5841567" y="1318251"/>
                  <a:pt x="5829117" y="1325138"/>
                </a:cubicBezTo>
                <a:close/>
                <a:moveTo>
                  <a:pt x="5652514" y="1326586"/>
                </a:moveTo>
                <a:cubicBezTo>
                  <a:pt x="5664168" y="1317915"/>
                  <a:pt x="5675674" y="1309096"/>
                  <a:pt x="5687013" y="1300110"/>
                </a:cubicBezTo>
                <a:cubicBezTo>
                  <a:pt x="5680546" y="1299817"/>
                  <a:pt x="5674100" y="1299522"/>
                  <a:pt x="5667633" y="1299165"/>
                </a:cubicBezTo>
                <a:cubicBezTo>
                  <a:pt x="5657218" y="1298619"/>
                  <a:pt x="5646804" y="1298032"/>
                  <a:pt x="5636389" y="1297381"/>
                </a:cubicBezTo>
                <a:cubicBezTo>
                  <a:pt x="5625513" y="1306913"/>
                  <a:pt x="5614596" y="1316214"/>
                  <a:pt x="5603656" y="1325264"/>
                </a:cubicBezTo>
                <a:cubicBezTo>
                  <a:pt x="5619970" y="1325810"/>
                  <a:pt x="5636263" y="1326272"/>
                  <a:pt x="5652514" y="1326586"/>
                </a:cubicBezTo>
                <a:close/>
                <a:moveTo>
                  <a:pt x="5773435" y="1326650"/>
                </a:moveTo>
                <a:cubicBezTo>
                  <a:pt x="5788698" y="1326377"/>
                  <a:pt x="5803921" y="1325978"/>
                  <a:pt x="5819102" y="1325494"/>
                </a:cubicBezTo>
                <a:cubicBezTo>
                  <a:pt x="5831889" y="1318504"/>
                  <a:pt x="5844529" y="1311365"/>
                  <a:pt x="5857063" y="1304100"/>
                </a:cubicBezTo>
                <a:cubicBezTo>
                  <a:pt x="5841190" y="1304100"/>
                  <a:pt x="5825316" y="1304015"/>
                  <a:pt x="5809401" y="1303806"/>
                </a:cubicBezTo>
                <a:cubicBezTo>
                  <a:pt x="5797537" y="1311553"/>
                  <a:pt x="5785569" y="1319174"/>
                  <a:pt x="5773435" y="1326650"/>
                </a:cubicBezTo>
                <a:close/>
                <a:moveTo>
                  <a:pt x="5708408" y="1327175"/>
                </a:moveTo>
                <a:cubicBezTo>
                  <a:pt x="5720439" y="1319048"/>
                  <a:pt x="5732343" y="1310776"/>
                  <a:pt x="5744060" y="1302357"/>
                </a:cubicBezTo>
                <a:cubicBezTo>
                  <a:pt x="5727619" y="1301832"/>
                  <a:pt x="5711158" y="1301223"/>
                  <a:pt x="5694676" y="1300487"/>
                </a:cubicBezTo>
                <a:cubicBezTo>
                  <a:pt x="5683443" y="1309454"/>
                  <a:pt x="5672168" y="1318209"/>
                  <a:pt x="5660851" y="1326712"/>
                </a:cubicBezTo>
                <a:cubicBezTo>
                  <a:pt x="5676745" y="1326985"/>
                  <a:pt x="5692597" y="1327132"/>
                  <a:pt x="5708408" y="1327175"/>
                </a:cubicBezTo>
                <a:close/>
                <a:moveTo>
                  <a:pt x="5717269" y="1327196"/>
                </a:moveTo>
                <a:cubicBezTo>
                  <a:pt x="5732868" y="1327175"/>
                  <a:pt x="5748406" y="1327049"/>
                  <a:pt x="5763943" y="1326818"/>
                </a:cubicBezTo>
                <a:cubicBezTo>
                  <a:pt x="5776353" y="1319259"/>
                  <a:pt x="5788635" y="1311532"/>
                  <a:pt x="5800750" y="1303680"/>
                </a:cubicBezTo>
                <a:cubicBezTo>
                  <a:pt x="5784584" y="1303428"/>
                  <a:pt x="5768374" y="1303070"/>
                  <a:pt x="5752165" y="1302609"/>
                </a:cubicBezTo>
                <a:cubicBezTo>
                  <a:pt x="5740553" y="1311028"/>
                  <a:pt x="5728943" y="1319217"/>
                  <a:pt x="5717269" y="1327196"/>
                </a:cubicBezTo>
                <a:close/>
                <a:moveTo>
                  <a:pt x="5991714" y="1327742"/>
                </a:moveTo>
                <a:cubicBezTo>
                  <a:pt x="5993856" y="1327279"/>
                  <a:pt x="5995997" y="1326776"/>
                  <a:pt x="5998139" y="1326313"/>
                </a:cubicBezTo>
                <a:cubicBezTo>
                  <a:pt x="5997068" y="1326482"/>
                  <a:pt x="5995976" y="1326650"/>
                  <a:pt x="5994905" y="1326818"/>
                </a:cubicBezTo>
                <a:cubicBezTo>
                  <a:pt x="5993835" y="1327132"/>
                  <a:pt x="5992785" y="1327426"/>
                  <a:pt x="5991714" y="1327742"/>
                </a:cubicBezTo>
                <a:close/>
                <a:moveTo>
                  <a:pt x="5955012" y="1329779"/>
                </a:moveTo>
                <a:cubicBezTo>
                  <a:pt x="5967065" y="1328141"/>
                  <a:pt x="5979074" y="1326377"/>
                  <a:pt x="5991063" y="1324550"/>
                </a:cubicBezTo>
                <a:cubicBezTo>
                  <a:pt x="6003262" y="1321023"/>
                  <a:pt x="6015377" y="1317369"/>
                  <a:pt x="6027429" y="1313611"/>
                </a:cubicBezTo>
                <a:cubicBezTo>
                  <a:pt x="6014663" y="1314976"/>
                  <a:pt x="6001877" y="1316235"/>
                  <a:pt x="5989090" y="1317412"/>
                </a:cubicBezTo>
                <a:cubicBezTo>
                  <a:pt x="5977730" y="1321652"/>
                  <a:pt x="5966372" y="1325789"/>
                  <a:pt x="5955012" y="1329779"/>
                </a:cubicBezTo>
                <a:close/>
                <a:moveTo>
                  <a:pt x="5898510" y="1336854"/>
                </a:moveTo>
                <a:cubicBezTo>
                  <a:pt x="5910836" y="1335468"/>
                  <a:pt x="5923098" y="1333936"/>
                  <a:pt x="5935338" y="1332360"/>
                </a:cubicBezTo>
                <a:cubicBezTo>
                  <a:pt x="5948231" y="1327951"/>
                  <a:pt x="5961039" y="1323437"/>
                  <a:pt x="5973763" y="1318775"/>
                </a:cubicBezTo>
                <a:cubicBezTo>
                  <a:pt x="5961731" y="1319825"/>
                  <a:pt x="5949700" y="1320812"/>
                  <a:pt x="5937647" y="1321715"/>
                </a:cubicBezTo>
                <a:cubicBezTo>
                  <a:pt x="5936535" y="1321778"/>
                  <a:pt x="5935401" y="1321863"/>
                  <a:pt x="5934289" y="1321925"/>
                </a:cubicBezTo>
                <a:cubicBezTo>
                  <a:pt x="5922362" y="1327070"/>
                  <a:pt x="5910458" y="1332025"/>
                  <a:pt x="5898510" y="1336854"/>
                </a:cubicBezTo>
                <a:close/>
                <a:moveTo>
                  <a:pt x="5842870" y="1342502"/>
                </a:moveTo>
                <a:cubicBezTo>
                  <a:pt x="5852234" y="1341641"/>
                  <a:pt x="5861598" y="1340760"/>
                  <a:pt x="5870942" y="1339815"/>
                </a:cubicBezTo>
                <a:cubicBezTo>
                  <a:pt x="5874974" y="1339416"/>
                  <a:pt x="5879004" y="1338953"/>
                  <a:pt x="5883036" y="1338512"/>
                </a:cubicBezTo>
                <a:cubicBezTo>
                  <a:pt x="5895970" y="1333411"/>
                  <a:pt x="5908799" y="1328183"/>
                  <a:pt x="5921523" y="1322807"/>
                </a:cubicBezTo>
                <a:cubicBezTo>
                  <a:pt x="5907435" y="1323732"/>
                  <a:pt x="5893325" y="1324571"/>
                  <a:pt x="5879173" y="1325306"/>
                </a:cubicBezTo>
                <a:cubicBezTo>
                  <a:pt x="5867184" y="1331164"/>
                  <a:pt x="5855068" y="1336895"/>
                  <a:pt x="5842870" y="1342502"/>
                </a:cubicBezTo>
                <a:close/>
                <a:moveTo>
                  <a:pt x="5916841" y="1342754"/>
                </a:moveTo>
                <a:cubicBezTo>
                  <a:pt x="5925807" y="1341116"/>
                  <a:pt x="5934729" y="1339437"/>
                  <a:pt x="5943632" y="1337694"/>
                </a:cubicBezTo>
                <a:cubicBezTo>
                  <a:pt x="5952660" y="1335301"/>
                  <a:pt x="5961626" y="1332885"/>
                  <a:pt x="5970570" y="1330387"/>
                </a:cubicBezTo>
                <a:cubicBezTo>
                  <a:pt x="5961080" y="1331752"/>
                  <a:pt x="5951569" y="1333032"/>
                  <a:pt x="5942079" y="1334271"/>
                </a:cubicBezTo>
                <a:cubicBezTo>
                  <a:pt x="5933659" y="1337168"/>
                  <a:pt x="5925261" y="1340004"/>
                  <a:pt x="5916841" y="1342754"/>
                </a:cubicBezTo>
                <a:close/>
                <a:moveTo>
                  <a:pt x="5788300" y="1346932"/>
                </a:moveTo>
                <a:cubicBezTo>
                  <a:pt x="5802262" y="1345945"/>
                  <a:pt x="5816205" y="1344853"/>
                  <a:pt x="5830083" y="1343657"/>
                </a:cubicBezTo>
                <a:cubicBezTo>
                  <a:pt x="5842953" y="1337861"/>
                  <a:pt x="5855698" y="1331940"/>
                  <a:pt x="5868317" y="1325873"/>
                </a:cubicBezTo>
                <a:cubicBezTo>
                  <a:pt x="5853725" y="1326586"/>
                  <a:pt x="5839111" y="1327196"/>
                  <a:pt x="5824456" y="1327699"/>
                </a:cubicBezTo>
                <a:cubicBezTo>
                  <a:pt x="5812530" y="1334250"/>
                  <a:pt x="5800478" y="1340655"/>
                  <a:pt x="5788300" y="1346932"/>
                </a:cubicBezTo>
                <a:close/>
                <a:moveTo>
                  <a:pt x="5893724" y="1350187"/>
                </a:moveTo>
                <a:cubicBezTo>
                  <a:pt x="5894753" y="1349955"/>
                  <a:pt x="5895781" y="1349704"/>
                  <a:pt x="5896809" y="1349473"/>
                </a:cubicBezTo>
                <a:cubicBezTo>
                  <a:pt x="5896243" y="1349557"/>
                  <a:pt x="5895676" y="1349662"/>
                  <a:pt x="5895109" y="1349746"/>
                </a:cubicBezTo>
                <a:cubicBezTo>
                  <a:pt x="5894648" y="1349893"/>
                  <a:pt x="5894185" y="1350040"/>
                  <a:pt x="5893724" y="1350187"/>
                </a:cubicBezTo>
                <a:close/>
                <a:moveTo>
                  <a:pt x="5733730" y="1350292"/>
                </a:moveTo>
                <a:cubicBezTo>
                  <a:pt x="5748133" y="1349535"/>
                  <a:pt x="5762494" y="1348696"/>
                  <a:pt x="5776815" y="1347730"/>
                </a:cubicBezTo>
                <a:cubicBezTo>
                  <a:pt x="5789496" y="1341305"/>
                  <a:pt x="5802031" y="1334755"/>
                  <a:pt x="5814419" y="1328035"/>
                </a:cubicBezTo>
                <a:cubicBezTo>
                  <a:pt x="5799449" y="1328518"/>
                  <a:pt x="5784437" y="1328875"/>
                  <a:pt x="5769382" y="1329127"/>
                </a:cubicBezTo>
                <a:cubicBezTo>
                  <a:pt x="5757644" y="1336329"/>
                  <a:pt x="5745761" y="1343384"/>
                  <a:pt x="5733730" y="1350292"/>
                </a:cubicBezTo>
                <a:close/>
                <a:moveTo>
                  <a:pt x="5678886" y="1352581"/>
                </a:moveTo>
                <a:cubicBezTo>
                  <a:pt x="5693689" y="1352098"/>
                  <a:pt x="5708428" y="1351510"/>
                  <a:pt x="5723126" y="1350817"/>
                </a:cubicBezTo>
                <a:cubicBezTo>
                  <a:pt x="5735536" y="1343782"/>
                  <a:pt x="5747797" y="1336602"/>
                  <a:pt x="5759912" y="1329274"/>
                </a:cubicBezTo>
                <a:cubicBezTo>
                  <a:pt x="5744563" y="1329484"/>
                  <a:pt x="5729173" y="1329589"/>
                  <a:pt x="5713741" y="1329589"/>
                </a:cubicBezTo>
                <a:cubicBezTo>
                  <a:pt x="5702172" y="1337462"/>
                  <a:pt x="5690560" y="1345126"/>
                  <a:pt x="5678886" y="1352581"/>
                </a:cubicBezTo>
                <a:close/>
                <a:moveTo>
                  <a:pt x="5857735" y="1352749"/>
                </a:moveTo>
                <a:cubicBezTo>
                  <a:pt x="5867939" y="1351173"/>
                  <a:pt x="5878102" y="1349515"/>
                  <a:pt x="5888243" y="1347794"/>
                </a:cubicBezTo>
                <a:cubicBezTo>
                  <a:pt x="5899665" y="1344224"/>
                  <a:pt x="5911025" y="1340550"/>
                  <a:pt x="5922320" y="1336771"/>
                </a:cubicBezTo>
                <a:cubicBezTo>
                  <a:pt x="5911318" y="1338114"/>
                  <a:pt x="5900295" y="1339373"/>
                  <a:pt x="5889271" y="1340570"/>
                </a:cubicBezTo>
                <a:cubicBezTo>
                  <a:pt x="5878774" y="1344749"/>
                  <a:pt x="5868255" y="1348801"/>
                  <a:pt x="5857735" y="1352749"/>
                </a:cubicBezTo>
                <a:close/>
                <a:moveTo>
                  <a:pt x="5503986" y="1353148"/>
                </a:moveTo>
                <a:cubicBezTo>
                  <a:pt x="5515135" y="1343825"/>
                  <a:pt x="5526094" y="1334335"/>
                  <a:pt x="5536887" y="1324718"/>
                </a:cubicBezTo>
                <a:cubicBezTo>
                  <a:pt x="5520678" y="1323836"/>
                  <a:pt x="5504427" y="1322828"/>
                  <a:pt x="5488154" y="1321715"/>
                </a:cubicBezTo>
                <a:cubicBezTo>
                  <a:pt x="5477740" y="1331920"/>
                  <a:pt x="5467262" y="1341851"/>
                  <a:pt x="5456722" y="1351572"/>
                </a:cubicBezTo>
                <a:cubicBezTo>
                  <a:pt x="5472511" y="1352203"/>
                  <a:pt x="5488280" y="1352749"/>
                  <a:pt x="5503986" y="1353148"/>
                </a:cubicBezTo>
                <a:close/>
                <a:moveTo>
                  <a:pt x="5623518" y="1353861"/>
                </a:moveTo>
                <a:cubicBezTo>
                  <a:pt x="5638720" y="1353651"/>
                  <a:pt x="5653879" y="1353336"/>
                  <a:pt x="5668997" y="1352895"/>
                </a:cubicBezTo>
                <a:cubicBezTo>
                  <a:pt x="5681113" y="1345273"/>
                  <a:pt x="5693059" y="1337484"/>
                  <a:pt x="5704881" y="1329547"/>
                </a:cubicBezTo>
                <a:cubicBezTo>
                  <a:pt x="5689197" y="1329506"/>
                  <a:pt x="5673490" y="1329337"/>
                  <a:pt x="5657764" y="1329064"/>
                </a:cubicBezTo>
                <a:cubicBezTo>
                  <a:pt x="5646405" y="1337568"/>
                  <a:pt x="5634983" y="1345798"/>
                  <a:pt x="5623518" y="1353861"/>
                </a:cubicBezTo>
                <a:close/>
                <a:moveTo>
                  <a:pt x="5558891" y="1354050"/>
                </a:moveTo>
                <a:cubicBezTo>
                  <a:pt x="5570377" y="1345295"/>
                  <a:pt x="5581672" y="1336350"/>
                  <a:pt x="5592801" y="1327279"/>
                </a:cubicBezTo>
                <a:cubicBezTo>
                  <a:pt x="5576780" y="1326691"/>
                  <a:pt x="5560739" y="1325957"/>
                  <a:pt x="5544656" y="1325117"/>
                </a:cubicBezTo>
                <a:cubicBezTo>
                  <a:pt x="5533905" y="1334775"/>
                  <a:pt x="5523113" y="1344161"/>
                  <a:pt x="5512258" y="1353336"/>
                </a:cubicBezTo>
                <a:cubicBezTo>
                  <a:pt x="5527837" y="1353693"/>
                  <a:pt x="5543395" y="1353924"/>
                  <a:pt x="5558891" y="1354050"/>
                </a:cubicBezTo>
                <a:close/>
                <a:moveTo>
                  <a:pt x="5567479" y="1354114"/>
                </a:moveTo>
                <a:cubicBezTo>
                  <a:pt x="5583183" y="1354197"/>
                  <a:pt x="5598848" y="1354134"/>
                  <a:pt x="5614491" y="1353966"/>
                </a:cubicBezTo>
                <a:cubicBezTo>
                  <a:pt x="5626289" y="1345778"/>
                  <a:pt x="5637901" y="1337400"/>
                  <a:pt x="5649387" y="1328896"/>
                </a:cubicBezTo>
                <a:cubicBezTo>
                  <a:pt x="5633240" y="1328581"/>
                  <a:pt x="5617073" y="1328120"/>
                  <a:pt x="5600864" y="1327552"/>
                </a:cubicBezTo>
                <a:cubicBezTo>
                  <a:pt x="5589777" y="1336644"/>
                  <a:pt x="5578649" y="1345484"/>
                  <a:pt x="5567479" y="1354114"/>
                </a:cubicBezTo>
                <a:close/>
                <a:moveTo>
                  <a:pt x="5801716" y="1360664"/>
                </a:moveTo>
                <a:cubicBezTo>
                  <a:pt x="5802619" y="1360538"/>
                  <a:pt x="5803501" y="1360433"/>
                  <a:pt x="5804403" y="1360328"/>
                </a:cubicBezTo>
                <a:cubicBezTo>
                  <a:pt x="5815448" y="1358901"/>
                  <a:pt x="5826450" y="1357367"/>
                  <a:pt x="5837410" y="1355772"/>
                </a:cubicBezTo>
                <a:cubicBezTo>
                  <a:pt x="5849484" y="1351384"/>
                  <a:pt x="5861472" y="1346890"/>
                  <a:pt x="5873378" y="1342272"/>
                </a:cubicBezTo>
                <a:cubicBezTo>
                  <a:pt x="5872664" y="1342355"/>
                  <a:pt x="5871928" y="1342439"/>
                  <a:pt x="5871215" y="1342502"/>
                </a:cubicBezTo>
                <a:cubicBezTo>
                  <a:pt x="5859309" y="1343720"/>
                  <a:pt x="5847363" y="1344812"/>
                  <a:pt x="5835396" y="1345883"/>
                </a:cubicBezTo>
                <a:cubicBezTo>
                  <a:pt x="5824266" y="1350921"/>
                  <a:pt x="5813034" y="1355835"/>
                  <a:pt x="5801716" y="1360664"/>
                </a:cubicBezTo>
                <a:close/>
                <a:moveTo>
                  <a:pt x="5820971" y="1366040"/>
                </a:moveTo>
                <a:cubicBezTo>
                  <a:pt x="5827186" y="1364800"/>
                  <a:pt x="5833400" y="1363561"/>
                  <a:pt x="5839594" y="1362260"/>
                </a:cubicBezTo>
                <a:cubicBezTo>
                  <a:pt x="5848665" y="1359698"/>
                  <a:pt x="5857713" y="1357094"/>
                  <a:pt x="5866700" y="1354407"/>
                </a:cubicBezTo>
                <a:cubicBezTo>
                  <a:pt x="5859100" y="1355582"/>
                  <a:pt x="5851499" y="1356759"/>
                  <a:pt x="5843877" y="1357872"/>
                </a:cubicBezTo>
                <a:cubicBezTo>
                  <a:pt x="5836256" y="1360643"/>
                  <a:pt x="5828613" y="1363373"/>
                  <a:pt x="5820971" y="1366040"/>
                </a:cubicBezTo>
                <a:close/>
                <a:moveTo>
                  <a:pt x="5748049" y="1366963"/>
                </a:moveTo>
                <a:cubicBezTo>
                  <a:pt x="5760857" y="1365598"/>
                  <a:pt x="5773603" y="1364150"/>
                  <a:pt x="5786305" y="1362595"/>
                </a:cubicBezTo>
                <a:cubicBezTo>
                  <a:pt x="5798546" y="1357514"/>
                  <a:pt x="5810682" y="1352308"/>
                  <a:pt x="5822713" y="1346975"/>
                </a:cubicBezTo>
                <a:cubicBezTo>
                  <a:pt x="5809254" y="1348108"/>
                  <a:pt x="5795754" y="1349138"/>
                  <a:pt x="5782232" y="1350061"/>
                </a:cubicBezTo>
                <a:cubicBezTo>
                  <a:pt x="5770957" y="1355814"/>
                  <a:pt x="5759556" y="1361441"/>
                  <a:pt x="5748049" y="1366963"/>
                </a:cubicBezTo>
                <a:close/>
                <a:moveTo>
                  <a:pt x="5694550" y="1372065"/>
                </a:moveTo>
                <a:cubicBezTo>
                  <a:pt x="5707946" y="1370931"/>
                  <a:pt x="5721299" y="1369672"/>
                  <a:pt x="5734591" y="1368349"/>
                </a:cubicBezTo>
                <a:cubicBezTo>
                  <a:pt x="5746747" y="1362638"/>
                  <a:pt x="5758779" y="1356801"/>
                  <a:pt x="5770684" y="1350817"/>
                </a:cubicBezTo>
                <a:cubicBezTo>
                  <a:pt x="5756700" y="1351719"/>
                  <a:pt x="5742675" y="1352538"/>
                  <a:pt x="5728606" y="1353252"/>
                </a:cubicBezTo>
                <a:cubicBezTo>
                  <a:pt x="5717374" y="1359635"/>
                  <a:pt x="5706035" y="1365914"/>
                  <a:pt x="5694550" y="1372065"/>
                </a:cubicBezTo>
                <a:close/>
                <a:moveTo>
                  <a:pt x="5640842" y="1376076"/>
                </a:moveTo>
                <a:cubicBezTo>
                  <a:pt x="5654720" y="1375194"/>
                  <a:pt x="5668535" y="1374186"/>
                  <a:pt x="5682288" y="1373094"/>
                </a:cubicBezTo>
                <a:cubicBezTo>
                  <a:pt x="5694299" y="1366774"/>
                  <a:pt x="5706161" y="1360328"/>
                  <a:pt x="5717898" y="1353735"/>
                </a:cubicBezTo>
                <a:cubicBezTo>
                  <a:pt x="5703452" y="1354407"/>
                  <a:pt x="5688986" y="1354995"/>
                  <a:pt x="5674456" y="1355436"/>
                </a:cubicBezTo>
                <a:cubicBezTo>
                  <a:pt x="5663307" y="1362512"/>
                  <a:pt x="5652094" y="1369378"/>
                  <a:pt x="5640842" y="1376076"/>
                </a:cubicBezTo>
                <a:close/>
                <a:moveTo>
                  <a:pt x="5762138" y="1376894"/>
                </a:moveTo>
                <a:cubicBezTo>
                  <a:pt x="5771986" y="1375214"/>
                  <a:pt x="5781770" y="1373472"/>
                  <a:pt x="5791533" y="1371688"/>
                </a:cubicBezTo>
                <a:cubicBezTo>
                  <a:pt x="5802241" y="1368139"/>
                  <a:pt x="5812866" y="1364506"/>
                  <a:pt x="5823427" y="1360790"/>
                </a:cubicBezTo>
                <a:cubicBezTo>
                  <a:pt x="5817212" y="1361629"/>
                  <a:pt x="5810997" y="1362491"/>
                  <a:pt x="5804782" y="1363288"/>
                </a:cubicBezTo>
                <a:cubicBezTo>
                  <a:pt x="5800436" y="1363856"/>
                  <a:pt x="5796047" y="1364380"/>
                  <a:pt x="5791680" y="1364905"/>
                </a:cubicBezTo>
                <a:cubicBezTo>
                  <a:pt x="5781917" y="1369000"/>
                  <a:pt x="5772048" y="1372968"/>
                  <a:pt x="5762138" y="1376894"/>
                </a:cubicBezTo>
                <a:close/>
                <a:moveTo>
                  <a:pt x="5586480" y="1379057"/>
                </a:moveTo>
                <a:cubicBezTo>
                  <a:pt x="5600885" y="1378407"/>
                  <a:pt x="5615246" y="1377650"/>
                  <a:pt x="5629544" y="1376790"/>
                </a:cubicBezTo>
                <a:cubicBezTo>
                  <a:pt x="5641345" y="1369903"/>
                  <a:pt x="5652977" y="1362868"/>
                  <a:pt x="5664484" y="1355709"/>
                </a:cubicBezTo>
                <a:cubicBezTo>
                  <a:pt x="5649553" y="1356108"/>
                  <a:pt x="5634605" y="1356444"/>
                  <a:pt x="5619591" y="1356633"/>
                </a:cubicBezTo>
                <a:cubicBezTo>
                  <a:pt x="5608611" y="1364297"/>
                  <a:pt x="5597567" y="1371771"/>
                  <a:pt x="5586480" y="1379057"/>
                </a:cubicBezTo>
                <a:close/>
                <a:moveTo>
                  <a:pt x="5531575" y="1380926"/>
                </a:moveTo>
                <a:cubicBezTo>
                  <a:pt x="5546566" y="1380548"/>
                  <a:pt x="5561516" y="1380065"/>
                  <a:pt x="5576381" y="1379456"/>
                </a:cubicBezTo>
                <a:cubicBezTo>
                  <a:pt x="5587929" y="1372023"/>
                  <a:pt x="5599289" y="1364423"/>
                  <a:pt x="5610522" y="1356695"/>
                </a:cubicBezTo>
                <a:cubicBezTo>
                  <a:pt x="5595068" y="1356843"/>
                  <a:pt x="5579551" y="1356885"/>
                  <a:pt x="5563993" y="1356801"/>
                </a:cubicBezTo>
                <a:cubicBezTo>
                  <a:pt x="5553264" y="1365031"/>
                  <a:pt x="5542450" y="1373073"/>
                  <a:pt x="5531575" y="1380926"/>
                </a:cubicBezTo>
                <a:close/>
                <a:moveTo>
                  <a:pt x="5477488" y="1381724"/>
                </a:moveTo>
                <a:cubicBezTo>
                  <a:pt x="5492395" y="1381660"/>
                  <a:pt x="5507260" y="1381472"/>
                  <a:pt x="5522042" y="1381157"/>
                </a:cubicBezTo>
                <a:cubicBezTo>
                  <a:pt x="5533317" y="1373136"/>
                  <a:pt x="5544425" y="1365010"/>
                  <a:pt x="5555363" y="1356717"/>
                </a:cubicBezTo>
                <a:cubicBezTo>
                  <a:pt x="5539995" y="1356570"/>
                  <a:pt x="5524604" y="1356318"/>
                  <a:pt x="5509130" y="1355961"/>
                </a:cubicBezTo>
                <a:cubicBezTo>
                  <a:pt x="5498653" y="1364758"/>
                  <a:pt x="5488112" y="1373367"/>
                  <a:pt x="5477488" y="1381724"/>
                </a:cubicBezTo>
                <a:close/>
                <a:moveTo>
                  <a:pt x="5468438" y="1381766"/>
                </a:moveTo>
                <a:cubicBezTo>
                  <a:pt x="5479399" y="1373241"/>
                  <a:pt x="5490191" y="1364570"/>
                  <a:pt x="5500814" y="1355751"/>
                </a:cubicBezTo>
                <a:cubicBezTo>
                  <a:pt x="5485235" y="1355331"/>
                  <a:pt x="5469593" y="1354785"/>
                  <a:pt x="5453929" y="1354134"/>
                </a:cubicBezTo>
                <a:cubicBezTo>
                  <a:pt x="5443725" y="1363478"/>
                  <a:pt x="5433437" y="1372611"/>
                  <a:pt x="5423086" y="1381534"/>
                </a:cubicBezTo>
                <a:cubicBezTo>
                  <a:pt x="5438266" y="1381724"/>
                  <a:pt x="5453383" y="1381807"/>
                  <a:pt x="5468438" y="1381766"/>
                </a:cubicBezTo>
                <a:close/>
                <a:moveTo>
                  <a:pt x="5708471" y="1385209"/>
                </a:moveTo>
                <a:cubicBezTo>
                  <a:pt x="5718297" y="1383803"/>
                  <a:pt x="5728103" y="1382353"/>
                  <a:pt x="5737846" y="1380842"/>
                </a:cubicBezTo>
                <a:cubicBezTo>
                  <a:pt x="5739273" y="1380611"/>
                  <a:pt x="5740658" y="1380380"/>
                  <a:pt x="5742086" y="1380149"/>
                </a:cubicBezTo>
                <a:cubicBezTo>
                  <a:pt x="5753445" y="1375824"/>
                  <a:pt x="5764700" y="1371393"/>
                  <a:pt x="5775869" y="1366858"/>
                </a:cubicBezTo>
                <a:cubicBezTo>
                  <a:pt x="5763943" y="1368265"/>
                  <a:pt x="5751954" y="1369566"/>
                  <a:pt x="5739924" y="1370805"/>
                </a:cubicBezTo>
                <a:cubicBezTo>
                  <a:pt x="5729530" y="1375719"/>
                  <a:pt x="5719053" y="1380506"/>
                  <a:pt x="5708471" y="1385209"/>
                </a:cubicBezTo>
                <a:close/>
                <a:moveTo>
                  <a:pt x="5727262" y="1390185"/>
                </a:moveTo>
                <a:cubicBezTo>
                  <a:pt x="5733499" y="1388841"/>
                  <a:pt x="5739713" y="1387476"/>
                  <a:pt x="5745887" y="1386070"/>
                </a:cubicBezTo>
                <a:cubicBezTo>
                  <a:pt x="5753487" y="1383803"/>
                  <a:pt x="5761068" y="1381493"/>
                  <a:pt x="5768604" y="1379120"/>
                </a:cubicBezTo>
                <a:cubicBezTo>
                  <a:pt x="5761529" y="1380316"/>
                  <a:pt x="5754453" y="1381493"/>
                  <a:pt x="5747357" y="1382626"/>
                </a:cubicBezTo>
                <a:cubicBezTo>
                  <a:pt x="5740700" y="1385188"/>
                  <a:pt x="5734003" y="1387708"/>
                  <a:pt x="5727262" y="1390185"/>
                </a:cubicBezTo>
                <a:close/>
                <a:moveTo>
                  <a:pt x="5655496" y="1392180"/>
                </a:moveTo>
                <a:cubicBezTo>
                  <a:pt x="5667716" y="1390710"/>
                  <a:pt x="5679874" y="1389157"/>
                  <a:pt x="5691989" y="1387519"/>
                </a:cubicBezTo>
                <a:cubicBezTo>
                  <a:pt x="5703578" y="1382500"/>
                  <a:pt x="5715064" y="1377377"/>
                  <a:pt x="5726423" y="1372128"/>
                </a:cubicBezTo>
                <a:cubicBezTo>
                  <a:pt x="5713573" y="1373388"/>
                  <a:pt x="5700702" y="1374564"/>
                  <a:pt x="5687789" y="1375634"/>
                </a:cubicBezTo>
                <a:cubicBezTo>
                  <a:pt x="5677124" y="1381261"/>
                  <a:pt x="5666372" y="1386783"/>
                  <a:pt x="5655496" y="1392180"/>
                </a:cubicBezTo>
                <a:close/>
                <a:moveTo>
                  <a:pt x="5602795" y="1397912"/>
                </a:moveTo>
                <a:cubicBezTo>
                  <a:pt x="5615645" y="1396652"/>
                  <a:pt x="5628452" y="1395309"/>
                  <a:pt x="5641198" y="1393860"/>
                </a:cubicBezTo>
                <a:cubicBezTo>
                  <a:pt x="5652787" y="1388233"/>
                  <a:pt x="5664273" y="1382479"/>
                  <a:pt x="5675611" y="1376600"/>
                </a:cubicBezTo>
                <a:cubicBezTo>
                  <a:pt x="5662193" y="1377629"/>
                  <a:pt x="5648715" y="1378575"/>
                  <a:pt x="5635192" y="1379414"/>
                </a:cubicBezTo>
                <a:cubicBezTo>
                  <a:pt x="5624442" y="1385755"/>
                  <a:pt x="5613649" y="1391907"/>
                  <a:pt x="5602795" y="1397912"/>
                </a:cubicBezTo>
                <a:close/>
                <a:moveTo>
                  <a:pt x="5670404" y="1401503"/>
                </a:moveTo>
                <a:cubicBezTo>
                  <a:pt x="5670698" y="1401439"/>
                  <a:pt x="5670992" y="1401398"/>
                  <a:pt x="5671286" y="1401356"/>
                </a:cubicBezTo>
                <a:cubicBezTo>
                  <a:pt x="5680125" y="1399739"/>
                  <a:pt x="5688902" y="1398037"/>
                  <a:pt x="5697657" y="1396316"/>
                </a:cubicBezTo>
                <a:cubicBezTo>
                  <a:pt x="5707526" y="1392894"/>
                  <a:pt x="5717310" y="1389366"/>
                  <a:pt x="5727053" y="1385776"/>
                </a:cubicBezTo>
                <a:cubicBezTo>
                  <a:pt x="5717226" y="1387267"/>
                  <a:pt x="5707379" y="1388694"/>
                  <a:pt x="5697490" y="1390059"/>
                </a:cubicBezTo>
                <a:cubicBezTo>
                  <a:pt x="5688545" y="1393965"/>
                  <a:pt x="5679495" y="1397765"/>
                  <a:pt x="5670404" y="1401503"/>
                </a:cubicBezTo>
                <a:close/>
                <a:moveTo>
                  <a:pt x="5549316" y="1402531"/>
                </a:moveTo>
                <a:cubicBezTo>
                  <a:pt x="5562901" y="1401503"/>
                  <a:pt x="5576424" y="1400368"/>
                  <a:pt x="5589883" y="1399129"/>
                </a:cubicBezTo>
                <a:cubicBezTo>
                  <a:pt x="5601346" y="1392936"/>
                  <a:pt x="5612663" y="1386595"/>
                  <a:pt x="5623834" y="1380128"/>
                </a:cubicBezTo>
                <a:cubicBezTo>
                  <a:pt x="5609808" y="1380947"/>
                  <a:pt x="5595719" y="1381619"/>
                  <a:pt x="5581568" y="1382227"/>
                </a:cubicBezTo>
                <a:cubicBezTo>
                  <a:pt x="5572896" y="1387854"/>
                  <a:pt x="5564183" y="1393398"/>
                  <a:pt x="5555427" y="1398815"/>
                </a:cubicBezTo>
                <a:cubicBezTo>
                  <a:pt x="5553390" y="1400075"/>
                  <a:pt x="5551353" y="1401292"/>
                  <a:pt x="5549316" y="1402531"/>
                </a:cubicBezTo>
                <a:close/>
                <a:moveTo>
                  <a:pt x="5495377" y="1406059"/>
                </a:moveTo>
                <a:cubicBezTo>
                  <a:pt x="5509634" y="1405282"/>
                  <a:pt x="5523827" y="1404400"/>
                  <a:pt x="5537958" y="1403392"/>
                </a:cubicBezTo>
                <a:cubicBezTo>
                  <a:pt x="5549296" y="1396610"/>
                  <a:pt x="5560445" y="1389682"/>
                  <a:pt x="5571469" y="1382626"/>
                </a:cubicBezTo>
                <a:cubicBezTo>
                  <a:pt x="5556771" y="1383193"/>
                  <a:pt x="5542010" y="1383697"/>
                  <a:pt x="5527208" y="1384033"/>
                </a:cubicBezTo>
                <a:cubicBezTo>
                  <a:pt x="5516667" y="1391550"/>
                  <a:pt x="5506064" y="1398899"/>
                  <a:pt x="5495377" y="1406059"/>
                </a:cubicBezTo>
                <a:close/>
                <a:moveTo>
                  <a:pt x="5442360" y="1408431"/>
                </a:moveTo>
                <a:cubicBezTo>
                  <a:pt x="5456617" y="1407927"/>
                  <a:pt x="5470790" y="1407319"/>
                  <a:pt x="5484921" y="1406605"/>
                </a:cubicBezTo>
                <a:cubicBezTo>
                  <a:pt x="5496028" y="1399276"/>
                  <a:pt x="5506946" y="1391802"/>
                  <a:pt x="5517759" y="1384202"/>
                </a:cubicBezTo>
                <a:cubicBezTo>
                  <a:pt x="5503103" y="1384495"/>
                  <a:pt x="5488406" y="1384663"/>
                  <a:pt x="5473645" y="1384727"/>
                </a:cubicBezTo>
                <a:cubicBezTo>
                  <a:pt x="5463294" y="1392809"/>
                  <a:pt x="5452858" y="1400705"/>
                  <a:pt x="5442360" y="1408431"/>
                </a:cubicBezTo>
                <a:close/>
                <a:moveTo>
                  <a:pt x="5389029" y="1409754"/>
                </a:moveTo>
                <a:cubicBezTo>
                  <a:pt x="5403580" y="1409523"/>
                  <a:pt x="5418088" y="1409208"/>
                  <a:pt x="5432513" y="1408746"/>
                </a:cubicBezTo>
                <a:cubicBezTo>
                  <a:pt x="5443368" y="1400914"/>
                  <a:pt x="5454035" y="1392894"/>
                  <a:pt x="5464575" y="1384768"/>
                </a:cubicBezTo>
                <a:cubicBezTo>
                  <a:pt x="5449646" y="1384789"/>
                  <a:pt x="5434655" y="1384663"/>
                  <a:pt x="5419642" y="1384454"/>
                </a:cubicBezTo>
                <a:cubicBezTo>
                  <a:pt x="5409522" y="1393082"/>
                  <a:pt x="5399318" y="1401503"/>
                  <a:pt x="5389029" y="1409754"/>
                </a:cubicBezTo>
                <a:close/>
                <a:moveTo>
                  <a:pt x="5617220" y="1410489"/>
                </a:moveTo>
                <a:cubicBezTo>
                  <a:pt x="5627865" y="1408830"/>
                  <a:pt x="5638447" y="1407087"/>
                  <a:pt x="5648988" y="1405282"/>
                </a:cubicBezTo>
                <a:cubicBezTo>
                  <a:pt x="5659675" y="1401061"/>
                  <a:pt x="5670299" y="1396736"/>
                  <a:pt x="5680797" y="1392306"/>
                </a:cubicBezTo>
                <a:cubicBezTo>
                  <a:pt x="5669501" y="1393775"/>
                  <a:pt x="5658143" y="1395183"/>
                  <a:pt x="5646740" y="1396505"/>
                </a:cubicBezTo>
                <a:cubicBezTo>
                  <a:pt x="5636999" y="1401271"/>
                  <a:pt x="5627151" y="1405912"/>
                  <a:pt x="5617220" y="1410489"/>
                </a:cubicBezTo>
                <a:close/>
                <a:moveTo>
                  <a:pt x="5637062" y="1414772"/>
                </a:moveTo>
                <a:cubicBezTo>
                  <a:pt x="5642310" y="1413554"/>
                  <a:pt x="5647559" y="1412336"/>
                  <a:pt x="5652767" y="1411097"/>
                </a:cubicBezTo>
                <a:cubicBezTo>
                  <a:pt x="5659359" y="1409040"/>
                  <a:pt x="5665932" y="1406920"/>
                  <a:pt x="5672462" y="1404777"/>
                </a:cubicBezTo>
                <a:cubicBezTo>
                  <a:pt x="5672293" y="1404820"/>
                  <a:pt x="5672126" y="1404862"/>
                  <a:pt x="5671936" y="1404883"/>
                </a:cubicBezTo>
                <a:cubicBezTo>
                  <a:pt x="5666058" y="1405954"/>
                  <a:pt x="5660158" y="1407004"/>
                  <a:pt x="5654257" y="1408032"/>
                </a:cubicBezTo>
                <a:cubicBezTo>
                  <a:pt x="5648547" y="1410321"/>
                  <a:pt x="5642815" y="1412547"/>
                  <a:pt x="5637062" y="1414772"/>
                </a:cubicBezTo>
                <a:close/>
                <a:moveTo>
                  <a:pt x="5565128" y="1417985"/>
                </a:moveTo>
                <a:cubicBezTo>
                  <a:pt x="5576697" y="1416451"/>
                  <a:pt x="5588202" y="1414856"/>
                  <a:pt x="5599667" y="1413155"/>
                </a:cubicBezTo>
                <a:cubicBezTo>
                  <a:pt x="5610648" y="1408264"/>
                  <a:pt x="5621503" y="1403266"/>
                  <a:pt x="5632231" y="1398143"/>
                </a:cubicBezTo>
                <a:cubicBezTo>
                  <a:pt x="5620097" y="1399487"/>
                  <a:pt x="5607875" y="1400705"/>
                  <a:pt x="5595635" y="1401880"/>
                </a:cubicBezTo>
                <a:cubicBezTo>
                  <a:pt x="5585515" y="1407403"/>
                  <a:pt x="5575332" y="1412756"/>
                  <a:pt x="5565128" y="1417985"/>
                </a:cubicBezTo>
                <a:close/>
                <a:moveTo>
                  <a:pt x="5512216" y="1424368"/>
                </a:moveTo>
                <a:cubicBezTo>
                  <a:pt x="5524751" y="1423003"/>
                  <a:pt x="5537222" y="1421555"/>
                  <a:pt x="5549653" y="1420000"/>
                </a:cubicBezTo>
                <a:cubicBezTo>
                  <a:pt x="5560697" y="1414478"/>
                  <a:pt x="5571636" y="1408851"/>
                  <a:pt x="5582428" y="1403098"/>
                </a:cubicBezTo>
                <a:cubicBezTo>
                  <a:pt x="5569368" y="1404253"/>
                  <a:pt x="5556267" y="1405345"/>
                  <a:pt x="5543081" y="1406311"/>
                </a:cubicBezTo>
                <a:cubicBezTo>
                  <a:pt x="5532856" y="1412505"/>
                  <a:pt x="5522547" y="1418509"/>
                  <a:pt x="5512216" y="1424368"/>
                </a:cubicBezTo>
                <a:close/>
                <a:moveTo>
                  <a:pt x="5580622" y="1426719"/>
                </a:moveTo>
                <a:cubicBezTo>
                  <a:pt x="5588685" y="1425123"/>
                  <a:pt x="5596728" y="1423528"/>
                  <a:pt x="5604726" y="1421848"/>
                </a:cubicBezTo>
                <a:cubicBezTo>
                  <a:pt x="5605042" y="1421785"/>
                  <a:pt x="5605335" y="1421722"/>
                  <a:pt x="5605650" y="1421659"/>
                </a:cubicBezTo>
                <a:cubicBezTo>
                  <a:pt x="5614658" y="1418426"/>
                  <a:pt x="5623582" y="1415087"/>
                  <a:pt x="5632442" y="1411707"/>
                </a:cubicBezTo>
                <a:cubicBezTo>
                  <a:pt x="5623371" y="1413198"/>
                  <a:pt x="5614259" y="1414625"/>
                  <a:pt x="5605104" y="1415990"/>
                </a:cubicBezTo>
                <a:cubicBezTo>
                  <a:pt x="5597000" y="1419644"/>
                  <a:pt x="5588853" y="1423213"/>
                  <a:pt x="5580622" y="1426719"/>
                </a:cubicBezTo>
                <a:close/>
                <a:moveTo>
                  <a:pt x="5459157" y="1429511"/>
                </a:moveTo>
                <a:cubicBezTo>
                  <a:pt x="5472533" y="1428378"/>
                  <a:pt x="5485823" y="1427118"/>
                  <a:pt x="5499072" y="1425753"/>
                </a:cubicBezTo>
                <a:cubicBezTo>
                  <a:pt x="5510075" y="1419665"/>
                  <a:pt x="5520930" y="1413450"/>
                  <a:pt x="5531659" y="1407130"/>
                </a:cubicBezTo>
                <a:cubicBezTo>
                  <a:pt x="5517843" y="1408074"/>
                  <a:pt x="5503964" y="1408893"/>
                  <a:pt x="5490044" y="1409649"/>
                </a:cubicBezTo>
                <a:cubicBezTo>
                  <a:pt x="5489036" y="1410300"/>
                  <a:pt x="5488050" y="1410971"/>
                  <a:pt x="5487062" y="1411643"/>
                </a:cubicBezTo>
                <a:cubicBezTo>
                  <a:pt x="5477803" y="1417754"/>
                  <a:pt x="5468501" y="1423696"/>
                  <a:pt x="5459157" y="1429511"/>
                </a:cubicBezTo>
                <a:close/>
                <a:moveTo>
                  <a:pt x="5407086" y="1433438"/>
                </a:moveTo>
                <a:cubicBezTo>
                  <a:pt x="5420524" y="1432557"/>
                  <a:pt x="5433898" y="1431591"/>
                  <a:pt x="5447232" y="1430520"/>
                </a:cubicBezTo>
                <a:cubicBezTo>
                  <a:pt x="5458108" y="1423863"/>
                  <a:pt x="5468837" y="1417103"/>
                  <a:pt x="5479420" y="1410195"/>
                </a:cubicBezTo>
                <a:cubicBezTo>
                  <a:pt x="5465520" y="1410888"/>
                  <a:pt x="5451578" y="1411476"/>
                  <a:pt x="5437552" y="1411959"/>
                </a:cubicBezTo>
                <a:cubicBezTo>
                  <a:pt x="5431631" y="1416263"/>
                  <a:pt x="5425690" y="1420525"/>
                  <a:pt x="5419705" y="1424725"/>
                </a:cubicBezTo>
                <a:cubicBezTo>
                  <a:pt x="5415506" y="1427664"/>
                  <a:pt x="5411286" y="1430562"/>
                  <a:pt x="5407086" y="1433438"/>
                </a:cubicBezTo>
                <a:close/>
                <a:moveTo>
                  <a:pt x="5354742" y="1436294"/>
                </a:moveTo>
                <a:cubicBezTo>
                  <a:pt x="5368578" y="1435664"/>
                  <a:pt x="5382331" y="1434950"/>
                  <a:pt x="5396021" y="1434131"/>
                </a:cubicBezTo>
                <a:cubicBezTo>
                  <a:pt x="5406730" y="1426971"/>
                  <a:pt x="5417269" y="1419665"/>
                  <a:pt x="5427642" y="1412232"/>
                </a:cubicBezTo>
                <a:cubicBezTo>
                  <a:pt x="5413406" y="1412652"/>
                  <a:pt x="5399128" y="1412967"/>
                  <a:pt x="5384767" y="1413155"/>
                </a:cubicBezTo>
                <a:cubicBezTo>
                  <a:pt x="5374836" y="1421050"/>
                  <a:pt x="5364841" y="1428756"/>
                  <a:pt x="5354742" y="1436294"/>
                </a:cubicBezTo>
                <a:close/>
                <a:moveTo>
                  <a:pt x="5527858" y="1436377"/>
                </a:moveTo>
                <a:cubicBezTo>
                  <a:pt x="5537853" y="1434677"/>
                  <a:pt x="5547805" y="1432892"/>
                  <a:pt x="5557716" y="1431066"/>
                </a:cubicBezTo>
                <a:cubicBezTo>
                  <a:pt x="5567689" y="1427013"/>
                  <a:pt x="5577536" y="1422856"/>
                  <a:pt x="5587300" y="1418614"/>
                </a:cubicBezTo>
                <a:cubicBezTo>
                  <a:pt x="5576718" y="1420105"/>
                  <a:pt x="5566094" y="1421555"/>
                  <a:pt x="5555427" y="1422919"/>
                </a:cubicBezTo>
                <a:cubicBezTo>
                  <a:pt x="5546272" y="1427496"/>
                  <a:pt x="5537097" y="1432011"/>
                  <a:pt x="5527858" y="1436377"/>
                </a:cubicBezTo>
                <a:close/>
                <a:moveTo>
                  <a:pt x="5548792" y="1439821"/>
                </a:moveTo>
                <a:cubicBezTo>
                  <a:pt x="5553012" y="1438813"/>
                  <a:pt x="5557253" y="1437785"/>
                  <a:pt x="5561453" y="1436735"/>
                </a:cubicBezTo>
                <a:cubicBezTo>
                  <a:pt x="5567184" y="1434887"/>
                  <a:pt x="5572896" y="1432997"/>
                  <a:pt x="5578565" y="1431087"/>
                </a:cubicBezTo>
                <a:cubicBezTo>
                  <a:pt x="5573463" y="1432073"/>
                  <a:pt x="5568340" y="1433039"/>
                  <a:pt x="5563195" y="1434005"/>
                </a:cubicBezTo>
                <a:cubicBezTo>
                  <a:pt x="5558430" y="1435957"/>
                  <a:pt x="5553622" y="1437911"/>
                  <a:pt x="5548792" y="1439821"/>
                </a:cubicBezTo>
                <a:close/>
                <a:moveTo>
                  <a:pt x="5475031" y="1444672"/>
                </a:moveTo>
                <a:cubicBezTo>
                  <a:pt x="5486306" y="1443055"/>
                  <a:pt x="5497518" y="1441334"/>
                  <a:pt x="5508689" y="1439548"/>
                </a:cubicBezTo>
                <a:cubicBezTo>
                  <a:pt x="5519186" y="1434761"/>
                  <a:pt x="5529581" y="1429848"/>
                  <a:pt x="5539869" y="1424851"/>
                </a:cubicBezTo>
                <a:cubicBezTo>
                  <a:pt x="5528068" y="1426278"/>
                  <a:pt x="5516205" y="1427623"/>
                  <a:pt x="5504280" y="1428861"/>
                </a:cubicBezTo>
                <a:cubicBezTo>
                  <a:pt x="5494579" y="1434278"/>
                  <a:pt x="5484836" y="1439527"/>
                  <a:pt x="5475031" y="1444672"/>
                </a:cubicBezTo>
                <a:close/>
                <a:moveTo>
                  <a:pt x="5422329" y="1451684"/>
                </a:moveTo>
                <a:cubicBezTo>
                  <a:pt x="5434675" y="1450194"/>
                  <a:pt x="5446937" y="1448597"/>
                  <a:pt x="5459157" y="1446918"/>
                </a:cubicBezTo>
                <a:cubicBezTo>
                  <a:pt x="5469866" y="1441480"/>
                  <a:pt x="5480427" y="1435937"/>
                  <a:pt x="5490883" y="1430247"/>
                </a:cubicBezTo>
                <a:cubicBezTo>
                  <a:pt x="5478076" y="1431527"/>
                  <a:pt x="5465225" y="1432704"/>
                  <a:pt x="5452312" y="1433795"/>
                </a:cubicBezTo>
                <a:cubicBezTo>
                  <a:pt x="5442360" y="1439905"/>
                  <a:pt x="5432387" y="1445868"/>
                  <a:pt x="5422329" y="1451684"/>
                </a:cubicBezTo>
                <a:close/>
                <a:moveTo>
                  <a:pt x="5492752" y="1452377"/>
                </a:moveTo>
                <a:cubicBezTo>
                  <a:pt x="5500290" y="1450802"/>
                  <a:pt x="5507828" y="1449207"/>
                  <a:pt x="5515324" y="1447548"/>
                </a:cubicBezTo>
                <a:cubicBezTo>
                  <a:pt x="5523554" y="1444504"/>
                  <a:pt x="5531722" y="1441375"/>
                  <a:pt x="5539848" y="1438205"/>
                </a:cubicBezTo>
                <a:cubicBezTo>
                  <a:pt x="5531554" y="1439653"/>
                  <a:pt x="5523261" y="1441061"/>
                  <a:pt x="5514904" y="1442424"/>
                </a:cubicBezTo>
                <a:cubicBezTo>
                  <a:pt x="5507555" y="1445805"/>
                  <a:pt x="5500164" y="1449122"/>
                  <a:pt x="5492752" y="1452377"/>
                </a:cubicBezTo>
                <a:close/>
                <a:moveTo>
                  <a:pt x="5370867" y="1457312"/>
                </a:moveTo>
                <a:cubicBezTo>
                  <a:pt x="5383381" y="1456094"/>
                  <a:pt x="5395853" y="1454770"/>
                  <a:pt x="5408241" y="1453364"/>
                </a:cubicBezTo>
                <a:cubicBezTo>
                  <a:pt x="5419033" y="1447296"/>
                  <a:pt x="5429658" y="1441102"/>
                  <a:pt x="5440156" y="1434782"/>
                </a:cubicBezTo>
                <a:cubicBezTo>
                  <a:pt x="5427180" y="1435811"/>
                  <a:pt x="5414142" y="1436735"/>
                  <a:pt x="5401039" y="1437554"/>
                </a:cubicBezTo>
                <a:cubicBezTo>
                  <a:pt x="5391024" y="1444314"/>
                  <a:pt x="5380987" y="1450907"/>
                  <a:pt x="5370867" y="1457312"/>
                </a:cubicBezTo>
                <a:close/>
                <a:moveTo>
                  <a:pt x="5319236" y="1461804"/>
                </a:moveTo>
                <a:cubicBezTo>
                  <a:pt x="5332255" y="1460817"/>
                  <a:pt x="5345209" y="1459725"/>
                  <a:pt x="5358101" y="1458529"/>
                </a:cubicBezTo>
                <a:cubicBezTo>
                  <a:pt x="5368852" y="1451894"/>
                  <a:pt x="5379434" y="1445133"/>
                  <a:pt x="5389848" y="1438225"/>
                </a:cubicBezTo>
                <a:cubicBezTo>
                  <a:pt x="5376389" y="1439024"/>
                  <a:pt x="5362889" y="1439717"/>
                  <a:pt x="5349304" y="1440304"/>
                </a:cubicBezTo>
                <a:cubicBezTo>
                  <a:pt x="5339330" y="1447652"/>
                  <a:pt x="5329315" y="1454834"/>
                  <a:pt x="5319236" y="1461804"/>
                </a:cubicBezTo>
                <a:close/>
                <a:moveTo>
                  <a:pt x="5439127" y="1462834"/>
                </a:moveTo>
                <a:cubicBezTo>
                  <a:pt x="5448722" y="1461090"/>
                  <a:pt x="5458297" y="1459285"/>
                  <a:pt x="5467808" y="1457417"/>
                </a:cubicBezTo>
                <a:cubicBezTo>
                  <a:pt x="5477131" y="1453532"/>
                  <a:pt x="5486348" y="1449542"/>
                  <a:pt x="5495482" y="1445491"/>
                </a:cubicBezTo>
                <a:cubicBezTo>
                  <a:pt x="5485361" y="1447023"/>
                  <a:pt x="5475178" y="1448493"/>
                  <a:pt x="5464952" y="1449921"/>
                </a:cubicBezTo>
                <a:cubicBezTo>
                  <a:pt x="5456386" y="1454309"/>
                  <a:pt x="5447777" y="1458634"/>
                  <a:pt x="5439127" y="1462834"/>
                </a:cubicBezTo>
                <a:close/>
                <a:moveTo>
                  <a:pt x="5462770" y="1465122"/>
                </a:moveTo>
                <a:cubicBezTo>
                  <a:pt x="5465708" y="1464366"/>
                  <a:pt x="5468648" y="1463652"/>
                  <a:pt x="5471588" y="1462896"/>
                </a:cubicBezTo>
                <a:cubicBezTo>
                  <a:pt x="5471735" y="1462854"/>
                  <a:pt x="5471882" y="1462813"/>
                  <a:pt x="5472028" y="1462770"/>
                </a:cubicBezTo>
                <a:cubicBezTo>
                  <a:pt x="5476626" y="1461237"/>
                  <a:pt x="5481225" y="1459684"/>
                  <a:pt x="5485802" y="1458110"/>
                </a:cubicBezTo>
                <a:cubicBezTo>
                  <a:pt x="5481792" y="1458927"/>
                  <a:pt x="5477782" y="1459725"/>
                  <a:pt x="5473772" y="1460524"/>
                </a:cubicBezTo>
                <a:cubicBezTo>
                  <a:pt x="5470097" y="1462077"/>
                  <a:pt x="5466443" y="1463611"/>
                  <a:pt x="5462770" y="1465122"/>
                </a:cubicBezTo>
                <a:close/>
                <a:moveTo>
                  <a:pt x="5386531" y="1471631"/>
                </a:moveTo>
                <a:cubicBezTo>
                  <a:pt x="5397554" y="1469931"/>
                  <a:pt x="5408514" y="1468167"/>
                  <a:pt x="5419432" y="1466298"/>
                </a:cubicBezTo>
                <a:cubicBezTo>
                  <a:pt x="5429363" y="1461657"/>
                  <a:pt x="5439169" y="1456912"/>
                  <a:pt x="5448891" y="1452084"/>
                </a:cubicBezTo>
                <a:cubicBezTo>
                  <a:pt x="5437363" y="1453595"/>
                  <a:pt x="5425773" y="1455022"/>
                  <a:pt x="5414142" y="1456366"/>
                </a:cubicBezTo>
                <a:cubicBezTo>
                  <a:pt x="5404987" y="1461574"/>
                  <a:pt x="5395790" y="1466676"/>
                  <a:pt x="5386531" y="1471631"/>
                </a:cubicBezTo>
                <a:close/>
                <a:moveTo>
                  <a:pt x="5405218" y="1478685"/>
                </a:moveTo>
                <a:cubicBezTo>
                  <a:pt x="5412251" y="1477132"/>
                  <a:pt x="5419264" y="1475558"/>
                  <a:pt x="5426235" y="1473941"/>
                </a:cubicBezTo>
                <a:cubicBezTo>
                  <a:pt x="5433604" y="1471148"/>
                  <a:pt x="5440912" y="1468335"/>
                  <a:pt x="5448155" y="1465437"/>
                </a:cubicBezTo>
                <a:cubicBezTo>
                  <a:pt x="5440429" y="1466864"/>
                  <a:pt x="5432681" y="1468272"/>
                  <a:pt x="5424912" y="1469615"/>
                </a:cubicBezTo>
                <a:cubicBezTo>
                  <a:pt x="5418383" y="1472681"/>
                  <a:pt x="5411811" y="1475725"/>
                  <a:pt x="5405218" y="1478685"/>
                </a:cubicBezTo>
                <a:close/>
                <a:moveTo>
                  <a:pt x="5335508" y="1478896"/>
                </a:moveTo>
                <a:cubicBezTo>
                  <a:pt x="5346973" y="1477405"/>
                  <a:pt x="5358374" y="1475831"/>
                  <a:pt x="5369734" y="1474171"/>
                </a:cubicBezTo>
                <a:cubicBezTo>
                  <a:pt x="5379959" y="1468881"/>
                  <a:pt x="5390037" y="1463464"/>
                  <a:pt x="5400010" y="1457963"/>
                </a:cubicBezTo>
                <a:cubicBezTo>
                  <a:pt x="5388063" y="1459264"/>
                  <a:pt x="5376053" y="1460461"/>
                  <a:pt x="5364001" y="1461595"/>
                </a:cubicBezTo>
                <a:cubicBezTo>
                  <a:pt x="5354574" y="1467495"/>
                  <a:pt x="5345083" y="1473290"/>
                  <a:pt x="5335508" y="1478896"/>
                </a:cubicBezTo>
                <a:close/>
                <a:moveTo>
                  <a:pt x="5284487" y="1484964"/>
                </a:moveTo>
                <a:cubicBezTo>
                  <a:pt x="5296581" y="1483662"/>
                  <a:pt x="5308613" y="1482297"/>
                  <a:pt x="5320602" y="1480807"/>
                </a:cubicBezTo>
                <a:cubicBezTo>
                  <a:pt x="5330952" y="1474907"/>
                  <a:pt x="5341179" y="1468901"/>
                  <a:pt x="5351256" y="1462749"/>
                </a:cubicBezTo>
                <a:cubicBezTo>
                  <a:pt x="5338701" y="1463862"/>
                  <a:pt x="5326082" y="1464870"/>
                  <a:pt x="5313378" y="1465793"/>
                </a:cubicBezTo>
                <a:cubicBezTo>
                  <a:pt x="5303825" y="1472345"/>
                  <a:pt x="5294188" y="1478728"/>
                  <a:pt x="5284487" y="1484964"/>
                </a:cubicBezTo>
                <a:close/>
                <a:moveTo>
                  <a:pt x="5351509" y="1489688"/>
                </a:moveTo>
                <a:cubicBezTo>
                  <a:pt x="5360726" y="1487925"/>
                  <a:pt x="5369902" y="1486118"/>
                  <a:pt x="5379034" y="1484250"/>
                </a:cubicBezTo>
                <a:cubicBezTo>
                  <a:pt x="5387685" y="1480575"/>
                  <a:pt x="5396253" y="1476817"/>
                  <a:pt x="5404734" y="1472996"/>
                </a:cubicBezTo>
                <a:cubicBezTo>
                  <a:pt x="5394929" y="1474613"/>
                  <a:pt x="5385082" y="1476125"/>
                  <a:pt x="5375192" y="1477593"/>
                </a:cubicBezTo>
                <a:cubicBezTo>
                  <a:pt x="5367340" y="1481709"/>
                  <a:pt x="5359446" y="1485762"/>
                  <a:pt x="5351509" y="1489688"/>
                </a:cubicBezTo>
                <a:close/>
                <a:moveTo>
                  <a:pt x="5376578" y="1491158"/>
                </a:moveTo>
                <a:cubicBezTo>
                  <a:pt x="5379014" y="1490506"/>
                  <a:pt x="5381450" y="1489856"/>
                  <a:pt x="5383906" y="1489205"/>
                </a:cubicBezTo>
                <a:cubicBezTo>
                  <a:pt x="5387371" y="1488029"/>
                  <a:pt x="5390856" y="1486833"/>
                  <a:pt x="5394299" y="1485636"/>
                </a:cubicBezTo>
                <a:cubicBezTo>
                  <a:pt x="5391234" y="1486287"/>
                  <a:pt x="5388148" y="1486916"/>
                  <a:pt x="5385082" y="1487546"/>
                </a:cubicBezTo>
                <a:cubicBezTo>
                  <a:pt x="5382248" y="1488765"/>
                  <a:pt x="5379413" y="1489960"/>
                  <a:pt x="5376578" y="1491158"/>
                </a:cubicBezTo>
                <a:close/>
                <a:moveTo>
                  <a:pt x="5300403" y="1498737"/>
                </a:moveTo>
                <a:cubicBezTo>
                  <a:pt x="5310481" y="1497079"/>
                  <a:pt x="5320496" y="1495357"/>
                  <a:pt x="5330470" y="1493573"/>
                </a:cubicBezTo>
                <a:cubicBezTo>
                  <a:pt x="5339771" y="1489163"/>
                  <a:pt x="5348947" y="1484670"/>
                  <a:pt x="5358038" y="1480093"/>
                </a:cubicBezTo>
                <a:cubicBezTo>
                  <a:pt x="5347435" y="1481583"/>
                  <a:pt x="5336790" y="1483011"/>
                  <a:pt x="5326082" y="1484355"/>
                </a:cubicBezTo>
                <a:cubicBezTo>
                  <a:pt x="5317578" y="1489247"/>
                  <a:pt x="5309012" y="1494055"/>
                  <a:pt x="5300403" y="1498737"/>
                </a:cubicBezTo>
                <a:close/>
                <a:moveTo>
                  <a:pt x="5318082" y="1505624"/>
                </a:moveTo>
                <a:cubicBezTo>
                  <a:pt x="5324653" y="1504112"/>
                  <a:pt x="5331184" y="1502559"/>
                  <a:pt x="5337713" y="1500984"/>
                </a:cubicBezTo>
                <a:cubicBezTo>
                  <a:pt x="5344537" y="1498359"/>
                  <a:pt x="5351298" y="1495672"/>
                  <a:pt x="5358017" y="1492963"/>
                </a:cubicBezTo>
                <a:cubicBezTo>
                  <a:pt x="5350857" y="1494349"/>
                  <a:pt x="5343677" y="1495672"/>
                  <a:pt x="5336474" y="1496995"/>
                </a:cubicBezTo>
                <a:cubicBezTo>
                  <a:pt x="5330386" y="1499913"/>
                  <a:pt x="5324254" y="1502790"/>
                  <a:pt x="5318082" y="1505624"/>
                </a:cubicBezTo>
                <a:close/>
                <a:moveTo>
                  <a:pt x="5249781" y="1506401"/>
                </a:moveTo>
                <a:cubicBezTo>
                  <a:pt x="5260761" y="1504869"/>
                  <a:pt x="5271659" y="1503273"/>
                  <a:pt x="5282514" y="1501593"/>
                </a:cubicBezTo>
                <a:cubicBezTo>
                  <a:pt x="5292130" y="1496553"/>
                  <a:pt x="5301621" y="1491410"/>
                  <a:pt x="5310985" y="1486182"/>
                </a:cubicBezTo>
                <a:cubicBezTo>
                  <a:pt x="5299542" y="1487546"/>
                  <a:pt x="5288057" y="1488827"/>
                  <a:pt x="5276509" y="1490024"/>
                </a:cubicBezTo>
                <a:cubicBezTo>
                  <a:pt x="5267649" y="1495610"/>
                  <a:pt x="5258767" y="1501068"/>
                  <a:pt x="5249781" y="1506401"/>
                </a:cubicBezTo>
                <a:close/>
                <a:moveTo>
                  <a:pt x="5265360" y="1517025"/>
                </a:moveTo>
                <a:cubicBezTo>
                  <a:pt x="5273527" y="1515387"/>
                  <a:pt x="5281695" y="1513687"/>
                  <a:pt x="5289820" y="1511944"/>
                </a:cubicBezTo>
                <a:cubicBezTo>
                  <a:pt x="5298303" y="1508291"/>
                  <a:pt x="5306723" y="1504575"/>
                  <a:pt x="5315059" y="1500753"/>
                </a:cubicBezTo>
                <a:cubicBezTo>
                  <a:pt x="5306218" y="1502265"/>
                  <a:pt x="5297358" y="1503735"/>
                  <a:pt x="5288435" y="1505141"/>
                </a:cubicBezTo>
                <a:cubicBezTo>
                  <a:pt x="5280792" y="1509193"/>
                  <a:pt x="5273086" y="1513162"/>
                  <a:pt x="5265360" y="1517025"/>
                </a:cubicBezTo>
                <a:close/>
                <a:moveTo>
                  <a:pt x="5291101" y="1517592"/>
                </a:moveTo>
                <a:cubicBezTo>
                  <a:pt x="5293012" y="1517068"/>
                  <a:pt x="5294923" y="1516522"/>
                  <a:pt x="5296833" y="1515997"/>
                </a:cubicBezTo>
                <a:cubicBezTo>
                  <a:pt x="5298870" y="1515283"/>
                  <a:pt x="5300885" y="1514568"/>
                  <a:pt x="5302922" y="1513834"/>
                </a:cubicBezTo>
                <a:cubicBezTo>
                  <a:pt x="5300802" y="1514317"/>
                  <a:pt x="5298660" y="1514800"/>
                  <a:pt x="5296519" y="1515261"/>
                </a:cubicBezTo>
                <a:cubicBezTo>
                  <a:pt x="5294734" y="1516059"/>
                  <a:pt x="5292906" y="1516816"/>
                  <a:pt x="5291101" y="1517592"/>
                </a:cubicBezTo>
                <a:close/>
                <a:moveTo>
                  <a:pt x="5214275" y="1526641"/>
                </a:moveTo>
                <a:cubicBezTo>
                  <a:pt x="5223786" y="1524983"/>
                  <a:pt x="5233276" y="1523262"/>
                  <a:pt x="5242704" y="1521456"/>
                </a:cubicBezTo>
                <a:cubicBezTo>
                  <a:pt x="5251985" y="1517025"/>
                  <a:pt x="5261181" y="1512512"/>
                  <a:pt x="5270251" y="1507913"/>
                </a:cubicBezTo>
                <a:cubicBezTo>
                  <a:pt x="5260194" y="1509404"/>
                  <a:pt x="5250074" y="1510831"/>
                  <a:pt x="5239912" y="1512196"/>
                </a:cubicBezTo>
                <a:cubicBezTo>
                  <a:pt x="5231429" y="1517130"/>
                  <a:pt x="5222884" y="1521938"/>
                  <a:pt x="5214275" y="1526641"/>
                </a:cubicBezTo>
                <a:close/>
                <a:moveTo>
                  <a:pt x="5233948" y="1532227"/>
                </a:moveTo>
                <a:cubicBezTo>
                  <a:pt x="5239407" y="1530926"/>
                  <a:pt x="5244846" y="1529582"/>
                  <a:pt x="5250284" y="1528217"/>
                </a:cubicBezTo>
                <a:cubicBezTo>
                  <a:pt x="5256122" y="1525928"/>
                  <a:pt x="5261916" y="1523618"/>
                  <a:pt x="5267670" y="1521267"/>
                </a:cubicBezTo>
                <a:cubicBezTo>
                  <a:pt x="5261643" y="1522464"/>
                  <a:pt x="5255617" y="1523682"/>
                  <a:pt x="5249549" y="1524836"/>
                </a:cubicBezTo>
                <a:cubicBezTo>
                  <a:pt x="5244363" y="1527334"/>
                  <a:pt x="5239176" y="1529791"/>
                  <a:pt x="5233948" y="1532227"/>
                </a:cubicBezTo>
                <a:close/>
                <a:moveTo>
                  <a:pt x="5208270" y="1543796"/>
                </a:moveTo>
                <a:cubicBezTo>
                  <a:pt x="5208711" y="1543691"/>
                  <a:pt x="5209152" y="1543566"/>
                  <a:pt x="5209572" y="1543439"/>
                </a:cubicBezTo>
                <a:cubicBezTo>
                  <a:pt x="5209971" y="1543293"/>
                  <a:pt x="5210349" y="1543145"/>
                  <a:pt x="5210747" y="1543020"/>
                </a:cubicBezTo>
                <a:cubicBezTo>
                  <a:pt x="5210306" y="1543103"/>
                  <a:pt x="5209866" y="1543208"/>
                  <a:pt x="5209425" y="1543293"/>
                </a:cubicBezTo>
                <a:cubicBezTo>
                  <a:pt x="5209047" y="1543460"/>
                  <a:pt x="5208668" y="1543628"/>
                  <a:pt x="5208270" y="1543796"/>
                </a:cubicBezTo>
                <a:close/>
                <a:moveTo>
                  <a:pt x="5181457" y="1543964"/>
                </a:moveTo>
                <a:cubicBezTo>
                  <a:pt x="5189015" y="1542389"/>
                  <a:pt x="5196554" y="1540752"/>
                  <a:pt x="5204092" y="1539093"/>
                </a:cubicBezTo>
                <a:cubicBezTo>
                  <a:pt x="5211588" y="1535817"/>
                  <a:pt x="5219020" y="1532500"/>
                  <a:pt x="5226369" y="1529119"/>
                </a:cubicBezTo>
                <a:cubicBezTo>
                  <a:pt x="5218264" y="1530568"/>
                  <a:pt x="5210138" y="1531975"/>
                  <a:pt x="5201971" y="1533340"/>
                </a:cubicBezTo>
                <a:cubicBezTo>
                  <a:pt x="5195189" y="1536951"/>
                  <a:pt x="5188344" y="1540479"/>
                  <a:pt x="5181457" y="1543964"/>
                </a:cubicBezTo>
                <a:close/>
                <a:moveTo>
                  <a:pt x="5150277" y="1559228"/>
                </a:moveTo>
                <a:cubicBezTo>
                  <a:pt x="5154896" y="1558074"/>
                  <a:pt x="5159474" y="1556898"/>
                  <a:pt x="5164072" y="1555722"/>
                </a:cubicBezTo>
                <a:cubicBezTo>
                  <a:pt x="5168817" y="1553853"/>
                  <a:pt x="5173563" y="1551964"/>
                  <a:pt x="5178266" y="1550032"/>
                </a:cubicBezTo>
                <a:cubicBezTo>
                  <a:pt x="5173143" y="1551102"/>
                  <a:pt x="5167998" y="1552174"/>
                  <a:pt x="5162833" y="1553203"/>
                </a:cubicBezTo>
                <a:cubicBezTo>
                  <a:pt x="5158675" y="1555239"/>
                  <a:pt x="5154497" y="1557234"/>
                  <a:pt x="5150277" y="1559228"/>
                </a:cubicBezTo>
                <a:close/>
                <a:moveTo>
                  <a:pt x="4368678" y="1720091"/>
                </a:moveTo>
                <a:cubicBezTo>
                  <a:pt x="4291841" y="1721616"/>
                  <a:pt x="4214781" y="1720020"/>
                  <a:pt x="4137950" y="1715968"/>
                </a:cubicBezTo>
                <a:cubicBezTo>
                  <a:pt x="3909864" y="1703937"/>
                  <a:pt x="3683815" y="1670237"/>
                  <a:pt x="3471539" y="1632276"/>
                </a:cubicBezTo>
                <a:cubicBezTo>
                  <a:pt x="3133285" y="1571743"/>
                  <a:pt x="2785140" y="1487042"/>
                  <a:pt x="2407224" y="1373283"/>
                </a:cubicBezTo>
                <a:cubicBezTo>
                  <a:pt x="2092276" y="1278504"/>
                  <a:pt x="1753244" y="1162163"/>
                  <a:pt x="1370707" y="1017628"/>
                </a:cubicBezTo>
                <a:cubicBezTo>
                  <a:pt x="839874" y="817053"/>
                  <a:pt x="411317" y="636055"/>
                  <a:pt x="31249" y="450837"/>
                </a:cubicBezTo>
                <a:lnTo>
                  <a:pt x="0" y="434823"/>
                </a:lnTo>
                <a:lnTo>
                  <a:pt x="0" y="427746"/>
                </a:lnTo>
                <a:lnTo>
                  <a:pt x="34050" y="445195"/>
                </a:lnTo>
                <a:cubicBezTo>
                  <a:pt x="413932" y="630319"/>
                  <a:pt x="842310" y="811240"/>
                  <a:pt x="1372954" y="1011737"/>
                </a:cubicBezTo>
                <a:cubicBezTo>
                  <a:pt x="2202675" y="1325243"/>
                  <a:pt x="2850251" y="1514716"/>
                  <a:pt x="3472652" y="1626061"/>
                </a:cubicBezTo>
                <a:cubicBezTo>
                  <a:pt x="3935417" y="1708850"/>
                  <a:pt x="4463858" y="1771252"/>
                  <a:pt x="4934936" y="1632821"/>
                </a:cubicBezTo>
                <a:cubicBezTo>
                  <a:pt x="4759867" y="1673932"/>
                  <a:pt x="4567917" y="1692137"/>
                  <a:pt x="4353794" y="1688105"/>
                </a:cubicBezTo>
                <a:cubicBezTo>
                  <a:pt x="4317008" y="1687412"/>
                  <a:pt x="4280201" y="1686047"/>
                  <a:pt x="4243625" y="1684116"/>
                </a:cubicBezTo>
                <a:cubicBezTo>
                  <a:pt x="3982176" y="1670321"/>
                  <a:pt x="3730783" y="1627593"/>
                  <a:pt x="3556450" y="1594839"/>
                </a:cubicBezTo>
                <a:cubicBezTo>
                  <a:pt x="3216220" y="1529917"/>
                  <a:pt x="2864444" y="1439086"/>
                  <a:pt x="2481027" y="1317117"/>
                </a:cubicBezTo>
                <a:cubicBezTo>
                  <a:pt x="2166036" y="1216942"/>
                  <a:pt x="1833850" y="1097325"/>
                  <a:pt x="1435650" y="940712"/>
                </a:cubicBezTo>
                <a:cubicBezTo>
                  <a:pt x="1207117" y="850836"/>
                  <a:pt x="1001180" y="766911"/>
                  <a:pt x="806072" y="684142"/>
                </a:cubicBezTo>
                <a:cubicBezTo>
                  <a:pt x="633475" y="610934"/>
                  <a:pt x="461617" y="535153"/>
                  <a:pt x="291685" y="457345"/>
                </a:cubicBezTo>
                <a:lnTo>
                  <a:pt x="0" y="318725"/>
                </a:lnTo>
                <a:lnTo>
                  <a:pt x="0" y="312083"/>
                </a:lnTo>
                <a:lnTo>
                  <a:pt x="294184" y="451892"/>
                </a:lnTo>
                <a:cubicBezTo>
                  <a:pt x="464064" y="529677"/>
                  <a:pt x="635869" y="605433"/>
                  <a:pt x="808413" y="678620"/>
                </a:cubicBezTo>
                <a:cubicBezTo>
                  <a:pt x="1003475" y="761365"/>
                  <a:pt x="1209364" y="845272"/>
                  <a:pt x="1437854" y="935133"/>
                </a:cubicBezTo>
                <a:cubicBezTo>
                  <a:pt x="2011208" y="1160630"/>
                  <a:pt x="2770275" y="1438730"/>
                  <a:pt x="3557562" y="1588939"/>
                </a:cubicBezTo>
                <a:cubicBezTo>
                  <a:pt x="4019235" y="1675697"/>
                  <a:pt x="4549292" y="1742486"/>
                  <a:pt x="5028077" y="1602040"/>
                </a:cubicBezTo>
                <a:cubicBezTo>
                  <a:pt x="4847549" y="1644181"/>
                  <a:pt x="4649950" y="1661965"/>
                  <a:pt x="4429277" y="1656149"/>
                </a:cubicBezTo>
                <a:cubicBezTo>
                  <a:pt x="4400491" y="1655393"/>
                  <a:pt x="4371389" y="1654238"/>
                  <a:pt x="4341909" y="1652685"/>
                </a:cubicBezTo>
                <a:cubicBezTo>
                  <a:pt x="4135261" y="1641787"/>
                  <a:pt x="3909969" y="1611049"/>
                  <a:pt x="3641317" y="1557381"/>
                </a:cubicBezTo>
                <a:cubicBezTo>
                  <a:pt x="3299934" y="1489205"/>
                  <a:pt x="2944505" y="1392474"/>
                  <a:pt x="2554703" y="1261665"/>
                </a:cubicBezTo>
                <a:cubicBezTo>
                  <a:pt x="2244353" y="1157522"/>
                  <a:pt x="1919242" y="1034816"/>
                  <a:pt x="1500592" y="863803"/>
                </a:cubicBezTo>
                <a:cubicBezTo>
                  <a:pt x="1274564" y="771473"/>
                  <a:pt x="1066586" y="684110"/>
                  <a:pt x="864797" y="596715"/>
                </a:cubicBezTo>
                <a:cubicBezTo>
                  <a:pt x="694376" y="522920"/>
                  <a:pt x="523437" y="446650"/>
                  <a:pt x="351279" y="368600"/>
                </a:cubicBezTo>
                <a:lnTo>
                  <a:pt x="0" y="207540"/>
                </a:lnTo>
                <a:lnTo>
                  <a:pt x="0" y="201268"/>
                </a:lnTo>
                <a:lnTo>
                  <a:pt x="353616" y="363401"/>
                </a:lnTo>
                <a:cubicBezTo>
                  <a:pt x="525754" y="441441"/>
                  <a:pt x="696670" y="517699"/>
                  <a:pt x="867062" y="591481"/>
                </a:cubicBezTo>
                <a:cubicBezTo>
                  <a:pt x="1068815" y="678863"/>
                  <a:pt x="1276747" y="766213"/>
                  <a:pt x="1502734" y="858527"/>
                </a:cubicBezTo>
                <a:cubicBezTo>
                  <a:pt x="2164335" y="1128769"/>
                  <a:pt x="2881452" y="1399802"/>
                  <a:pt x="3642452" y="1551795"/>
                </a:cubicBezTo>
                <a:cubicBezTo>
                  <a:pt x="4061522" y="1635510"/>
                  <a:pt x="4593511" y="1711139"/>
                  <a:pt x="5078091" y="1583626"/>
                </a:cubicBezTo>
                <a:cubicBezTo>
                  <a:pt x="5081933" y="1582094"/>
                  <a:pt x="5085755" y="1580582"/>
                  <a:pt x="5089534" y="1579029"/>
                </a:cubicBezTo>
                <a:cubicBezTo>
                  <a:pt x="4912386" y="1616948"/>
                  <a:pt x="4719449" y="1631835"/>
                  <a:pt x="4504949" y="1624339"/>
                </a:cubicBezTo>
                <a:cubicBezTo>
                  <a:pt x="4485505" y="1623646"/>
                  <a:pt x="4465937" y="1622785"/>
                  <a:pt x="4446241" y="1621757"/>
                </a:cubicBezTo>
                <a:cubicBezTo>
                  <a:pt x="4232098" y="1610460"/>
                  <a:pt x="4001429" y="1577768"/>
                  <a:pt x="3726227" y="1519965"/>
                </a:cubicBezTo>
                <a:cubicBezTo>
                  <a:pt x="3382829" y="1447821"/>
                  <a:pt x="3023746" y="1345043"/>
                  <a:pt x="2628464" y="1205772"/>
                </a:cubicBezTo>
                <a:cubicBezTo>
                  <a:pt x="2239881" y="1068862"/>
                  <a:pt x="1856295" y="909998"/>
                  <a:pt x="1565534" y="786893"/>
                </a:cubicBezTo>
                <a:cubicBezTo>
                  <a:pt x="1348220" y="694888"/>
                  <a:pt x="1132224" y="601489"/>
                  <a:pt x="923529" y="509287"/>
                </a:cubicBezTo>
                <a:cubicBezTo>
                  <a:pt x="782882" y="447162"/>
                  <a:pt x="639758" y="382770"/>
                  <a:pt x="501345" y="320498"/>
                </a:cubicBezTo>
                <a:cubicBezTo>
                  <a:pt x="398050" y="274027"/>
                  <a:pt x="292997" y="226764"/>
                  <a:pt x="187632" y="179841"/>
                </a:cubicBezTo>
                <a:lnTo>
                  <a:pt x="0" y="97422"/>
                </a:lnTo>
                <a:lnTo>
                  <a:pt x="0" y="91532"/>
                </a:lnTo>
                <a:lnTo>
                  <a:pt x="189815" y="174907"/>
                </a:lnTo>
                <a:cubicBezTo>
                  <a:pt x="295192" y="221835"/>
                  <a:pt x="400253" y="269102"/>
                  <a:pt x="503557" y="315579"/>
                </a:cubicBezTo>
                <a:cubicBezTo>
                  <a:pt x="641960" y="377846"/>
                  <a:pt x="785075" y="442234"/>
                  <a:pt x="925706" y="504349"/>
                </a:cubicBezTo>
                <a:cubicBezTo>
                  <a:pt x="1134378" y="596545"/>
                  <a:pt x="1350362" y="689931"/>
                  <a:pt x="1567634" y="781923"/>
                </a:cubicBezTo>
                <a:cubicBezTo>
                  <a:pt x="2352905" y="1114391"/>
                  <a:pt x="3020700" y="1366228"/>
                  <a:pt x="3727319" y="1514674"/>
                </a:cubicBezTo>
                <a:cubicBezTo>
                  <a:pt x="4099232" y="1592802"/>
                  <a:pt x="4631452" y="1677944"/>
                  <a:pt x="5118090" y="1566871"/>
                </a:cubicBezTo>
                <a:cubicBezTo>
                  <a:pt x="5124641" y="1563995"/>
                  <a:pt x="5131129" y="1561055"/>
                  <a:pt x="5137574" y="1558074"/>
                </a:cubicBezTo>
                <a:cubicBezTo>
                  <a:pt x="4967397" y="1589779"/>
                  <a:pt x="4783425" y="1600969"/>
                  <a:pt x="4580515" y="1592130"/>
                </a:cubicBezTo>
                <a:cubicBezTo>
                  <a:pt x="4570814" y="1591710"/>
                  <a:pt x="4561051" y="1591227"/>
                  <a:pt x="4551287" y="1590724"/>
                </a:cubicBezTo>
                <a:cubicBezTo>
                  <a:pt x="4330928" y="1579091"/>
                  <a:pt x="4088439" y="1543628"/>
                  <a:pt x="3811116" y="1482528"/>
                </a:cubicBezTo>
                <a:cubicBezTo>
                  <a:pt x="3465472" y="1406374"/>
                  <a:pt x="3102756" y="1297527"/>
                  <a:pt x="2702226" y="1149817"/>
                </a:cubicBezTo>
                <a:cubicBezTo>
                  <a:pt x="2326428" y="1011235"/>
                  <a:pt x="1965036" y="856528"/>
                  <a:pt x="1630476" y="709987"/>
                </a:cubicBezTo>
                <a:cubicBezTo>
                  <a:pt x="1423451" y="619305"/>
                  <a:pt x="1211411" y="525058"/>
                  <a:pt x="982256" y="421862"/>
                </a:cubicBezTo>
                <a:cubicBezTo>
                  <a:pt x="916074" y="392066"/>
                  <a:pt x="848648" y="361530"/>
                  <a:pt x="783440" y="332002"/>
                </a:cubicBezTo>
                <a:cubicBezTo>
                  <a:pt x="641032" y="267511"/>
                  <a:pt x="496199" y="201922"/>
                  <a:pt x="350657" y="137829"/>
                </a:cubicBezTo>
                <a:lnTo>
                  <a:pt x="25395" y="0"/>
                </a:lnTo>
                <a:lnTo>
                  <a:pt x="38470" y="0"/>
                </a:lnTo>
                <a:lnTo>
                  <a:pt x="352685" y="133148"/>
                </a:lnTo>
                <a:cubicBezTo>
                  <a:pt x="498257" y="197254"/>
                  <a:pt x="643114" y="262855"/>
                  <a:pt x="785546" y="327356"/>
                </a:cubicBezTo>
                <a:cubicBezTo>
                  <a:pt x="850753" y="356885"/>
                  <a:pt x="918179" y="387421"/>
                  <a:pt x="984353" y="417212"/>
                </a:cubicBezTo>
                <a:cubicBezTo>
                  <a:pt x="1213491" y="520403"/>
                  <a:pt x="1425508" y="614641"/>
                  <a:pt x="1632514" y="705321"/>
                </a:cubicBezTo>
                <a:cubicBezTo>
                  <a:pt x="2311186" y="1002574"/>
                  <a:pt x="3038506" y="1307060"/>
                  <a:pt x="3812229" y="1477552"/>
                </a:cubicBezTo>
                <a:cubicBezTo>
                  <a:pt x="4168520" y="1556058"/>
                  <a:pt x="4677078" y="1642816"/>
                  <a:pt x="5156870" y="1548961"/>
                </a:cubicBezTo>
                <a:cubicBezTo>
                  <a:pt x="5165206" y="1544909"/>
                  <a:pt x="5173478" y="1540814"/>
                  <a:pt x="5181646" y="1536615"/>
                </a:cubicBezTo>
                <a:cubicBezTo>
                  <a:pt x="5134383" y="1544027"/>
                  <a:pt x="5086132" y="1549927"/>
                  <a:pt x="5037106" y="1554295"/>
                </a:cubicBezTo>
                <a:cubicBezTo>
                  <a:pt x="4917426" y="1564960"/>
                  <a:pt x="4789242" y="1566829"/>
                  <a:pt x="4656082" y="1559858"/>
                </a:cubicBezTo>
                <a:cubicBezTo>
                  <a:pt x="4655682" y="1559838"/>
                  <a:pt x="4655242" y="1559817"/>
                  <a:pt x="4654843" y="1559796"/>
                </a:cubicBezTo>
                <a:cubicBezTo>
                  <a:pt x="4426799" y="1547764"/>
                  <a:pt x="4178599" y="1510244"/>
                  <a:pt x="3896027" y="1445091"/>
                </a:cubicBezTo>
                <a:cubicBezTo>
                  <a:pt x="3131961" y="1268909"/>
                  <a:pt x="2419107" y="960459"/>
                  <a:pt x="1695419" y="633079"/>
                </a:cubicBezTo>
                <a:cubicBezTo>
                  <a:pt x="1470336" y="531250"/>
                  <a:pt x="1239605" y="425534"/>
                  <a:pt x="1040996" y="334434"/>
                </a:cubicBezTo>
                <a:cubicBezTo>
                  <a:pt x="1012242" y="321250"/>
                  <a:pt x="983451" y="308029"/>
                  <a:pt x="954634" y="294796"/>
                </a:cubicBezTo>
                <a:cubicBezTo>
                  <a:pt x="791546" y="219911"/>
                  <a:pt x="625682" y="143751"/>
                  <a:pt x="458593" y="70547"/>
                </a:cubicBezTo>
                <a:lnTo>
                  <a:pt x="292959" y="0"/>
                </a:lnTo>
                <a:lnTo>
                  <a:pt x="305206" y="0"/>
                </a:lnTo>
                <a:lnTo>
                  <a:pt x="460466" y="66128"/>
                </a:lnTo>
                <a:cubicBezTo>
                  <a:pt x="627605" y="139353"/>
                  <a:pt x="793508" y="215532"/>
                  <a:pt x="956634" y="290434"/>
                </a:cubicBezTo>
                <a:cubicBezTo>
                  <a:pt x="985450" y="303669"/>
                  <a:pt x="1014238" y="316887"/>
                  <a:pt x="1042997" y="330073"/>
                </a:cubicBezTo>
                <a:cubicBezTo>
                  <a:pt x="1241599" y="421167"/>
                  <a:pt x="1472330" y="526882"/>
                  <a:pt x="1697392" y="628707"/>
                </a:cubicBezTo>
                <a:cubicBezTo>
                  <a:pt x="2420850" y="955985"/>
                  <a:pt x="3133473" y="1264332"/>
                  <a:pt x="3897098" y="1440409"/>
                </a:cubicBezTo>
                <a:cubicBezTo>
                  <a:pt x="4415335" y="1559900"/>
                  <a:pt x="4834131" y="1589380"/>
                  <a:pt x="5194161" y="1530064"/>
                </a:cubicBezTo>
                <a:cubicBezTo>
                  <a:pt x="5203839" y="1524962"/>
                  <a:pt x="5213371" y="1519755"/>
                  <a:pt x="5222799" y="1514443"/>
                </a:cubicBezTo>
                <a:cubicBezTo>
                  <a:pt x="5077293" y="1532773"/>
                  <a:pt x="4921982" y="1537686"/>
                  <a:pt x="4758440" y="1529057"/>
                </a:cubicBezTo>
                <a:cubicBezTo>
                  <a:pt x="4749516" y="1528573"/>
                  <a:pt x="4740614" y="1528070"/>
                  <a:pt x="4731648" y="1527524"/>
                </a:cubicBezTo>
                <a:cubicBezTo>
                  <a:pt x="4503205" y="1513478"/>
                  <a:pt x="4257651" y="1474276"/>
                  <a:pt x="3980916" y="1407654"/>
                </a:cubicBezTo>
                <a:cubicBezTo>
                  <a:pt x="3630294" y="1323227"/>
                  <a:pt x="3260293" y="1202224"/>
                  <a:pt x="2849810" y="1037758"/>
                </a:cubicBezTo>
                <a:cubicBezTo>
                  <a:pt x="2476260" y="888073"/>
                  <a:pt x="2106784" y="717775"/>
                  <a:pt x="1760382" y="556168"/>
                </a:cubicBezTo>
                <a:cubicBezTo>
                  <a:pt x="1645909" y="502766"/>
                  <a:pt x="1529441" y="448191"/>
                  <a:pt x="1416816" y="395415"/>
                </a:cubicBezTo>
                <a:cubicBezTo>
                  <a:pt x="1312946" y="346728"/>
                  <a:pt x="1205512" y="296388"/>
                  <a:pt x="1099734" y="247004"/>
                </a:cubicBezTo>
                <a:lnTo>
                  <a:pt x="1082229" y="238835"/>
                </a:lnTo>
                <a:lnTo>
                  <a:pt x="559232" y="0"/>
                </a:lnTo>
                <a:lnTo>
                  <a:pt x="570071" y="0"/>
                </a:lnTo>
                <a:lnTo>
                  <a:pt x="1084134" y="234755"/>
                </a:lnTo>
                <a:lnTo>
                  <a:pt x="1101640" y="242926"/>
                </a:lnTo>
                <a:cubicBezTo>
                  <a:pt x="1207421" y="292309"/>
                  <a:pt x="1314856" y="342650"/>
                  <a:pt x="1418726" y="391335"/>
                </a:cubicBezTo>
                <a:cubicBezTo>
                  <a:pt x="1531352" y="444113"/>
                  <a:pt x="1647820" y="498688"/>
                  <a:pt x="1762272" y="552091"/>
                </a:cubicBezTo>
                <a:cubicBezTo>
                  <a:pt x="2529969" y="910225"/>
                  <a:pt x="3226887" y="1221456"/>
                  <a:pt x="3981987" y="1403266"/>
                </a:cubicBezTo>
                <a:cubicBezTo>
                  <a:pt x="4467112" y="1520071"/>
                  <a:pt x="4879107" y="1555008"/>
                  <a:pt x="5232836" y="1508690"/>
                </a:cubicBezTo>
                <a:cubicBezTo>
                  <a:pt x="5242536" y="1503084"/>
                  <a:pt x="5252110" y="1497352"/>
                  <a:pt x="5261559" y="1491515"/>
                </a:cubicBezTo>
                <a:cubicBezTo>
                  <a:pt x="5136125" y="1503651"/>
                  <a:pt x="5004225" y="1506087"/>
                  <a:pt x="4865228" y="1498758"/>
                </a:cubicBezTo>
                <a:cubicBezTo>
                  <a:pt x="4621688" y="1485888"/>
                  <a:pt x="4356355" y="1443096"/>
                  <a:pt x="4065826" y="1370197"/>
                </a:cubicBezTo>
                <a:cubicBezTo>
                  <a:pt x="3712495" y="1281549"/>
                  <a:pt x="3338862" y="1154435"/>
                  <a:pt x="2923634" y="981636"/>
                </a:cubicBezTo>
                <a:cubicBezTo>
                  <a:pt x="2560246" y="830409"/>
                  <a:pt x="2211241" y="664645"/>
                  <a:pt x="1825346" y="479258"/>
                </a:cubicBezTo>
                <a:cubicBezTo>
                  <a:pt x="1772896" y="454062"/>
                  <a:pt x="1720426" y="428826"/>
                  <a:pt x="1667934" y="403584"/>
                </a:cubicBezTo>
                <a:cubicBezTo>
                  <a:pt x="1501138" y="323348"/>
                  <a:pt x="1328651" y="240380"/>
                  <a:pt x="1158476" y="159579"/>
                </a:cubicBezTo>
                <a:cubicBezTo>
                  <a:pt x="1073077" y="119041"/>
                  <a:pt x="984829" y="77150"/>
                  <a:pt x="894379" y="35136"/>
                </a:cubicBezTo>
                <a:lnTo>
                  <a:pt x="816547" y="0"/>
                </a:lnTo>
                <a:lnTo>
                  <a:pt x="826748" y="0"/>
                </a:lnTo>
                <a:lnTo>
                  <a:pt x="896085" y="31301"/>
                </a:lnTo>
                <a:cubicBezTo>
                  <a:pt x="986568" y="73330"/>
                  <a:pt x="1074846" y="115234"/>
                  <a:pt x="1160275" y="155785"/>
                </a:cubicBezTo>
                <a:cubicBezTo>
                  <a:pt x="1330457" y="236594"/>
                  <a:pt x="1502944" y="319562"/>
                  <a:pt x="1669762" y="399800"/>
                </a:cubicBezTo>
                <a:cubicBezTo>
                  <a:pt x="1722252" y="425040"/>
                  <a:pt x="1774702" y="450278"/>
                  <a:pt x="1827152" y="475476"/>
                </a:cubicBezTo>
                <a:cubicBezTo>
                  <a:pt x="2498516" y="797986"/>
                  <a:pt x="3259432" y="1163528"/>
                  <a:pt x="4066854" y="1366123"/>
                </a:cubicBezTo>
                <a:cubicBezTo>
                  <a:pt x="4526512" y="1481479"/>
                  <a:pt x="4922948" y="1521330"/>
                  <a:pt x="5269705" y="1486476"/>
                </a:cubicBezTo>
                <a:cubicBezTo>
                  <a:pt x="5279994" y="1480029"/>
                  <a:pt x="5290094" y="1473436"/>
                  <a:pt x="5300088" y="1466738"/>
                </a:cubicBezTo>
                <a:cubicBezTo>
                  <a:pt x="5193845" y="1473877"/>
                  <a:pt x="5083340" y="1474444"/>
                  <a:pt x="4969202" y="1468419"/>
                </a:cubicBezTo>
                <a:cubicBezTo>
                  <a:pt x="4940605" y="1466907"/>
                  <a:pt x="4911819" y="1464996"/>
                  <a:pt x="4882782" y="1462666"/>
                </a:cubicBezTo>
                <a:cubicBezTo>
                  <a:pt x="4657844" y="1444566"/>
                  <a:pt x="4411556" y="1400873"/>
                  <a:pt x="4150736" y="1332759"/>
                </a:cubicBezTo>
                <a:cubicBezTo>
                  <a:pt x="3350998" y="1123987"/>
                  <a:pt x="2608413" y="757133"/>
                  <a:pt x="1890288" y="402358"/>
                </a:cubicBezTo>
                <a:lnTo>
                  <a:pt x="1840253" y="377628"/>
                </a:lnTo>
                <a:cubicBezTo>
                  <a:pt x="1636398" y="276898"/>
                  <a:pt x="1425592" y="172733"/>
                  <a:pt x="1217216" y="72155"/>
                </a:cubicBezTo>
                <a:lnTo>
                  <a:pt x="1065568" y="0"/>
                </a:lnTo>
                <a:lnTo>
                  <a:pt x="1074646" y="0"/>
                </a:lnTo>
                <a:lnTo>
                  <a:pt x="1218913" y="68642"/>
                </a:lnTo>
                <a:cubicBezTo>
                  <a:pt x="1427293" y="169225"/>
                  <a:pt x="1638098" y="273393"/>
                  <a:pt x="1841975" y="374130"/>
                </a:cubicBezTo>
                <a:lnTo>
                  <a:pt x="1892031" y="398860"/>
                </a:lnTo>
                <a:cubicBezTo>
                  <a:pt x="2609966" y="753548"/>
                  <a:pt x="3352362" y="1120312"/>
                  <a:pt x="4151723" y="1329001"/>
                </a:cubicBezTo>
                <a:cubicBezTo>
                  <a:pt x="4586246" y="1442424"/>
                  <a:pt x="4966894" y="1486769"/>
                  <a:pt x="5305904" y="1462813"/>
                </a:cubicBezTo>
                <a:cubicBezTo>
                  <a:pt x="5316507" y="1455589"/>
                  <a:pt x="5326942" y="1448262"/>
                  <a:pt x="5337210" y="1440788"/>
                </a:cubicBezTo>
                <a:cubicBezTo>
                  <a:pt x="5252740" y="1444020"/>
                  <a:pt x="5165878" y="1443328"/>
                  <a:pt x="5076979" y="1438625"/>
                </a:cubicBezTo>
                <a:cubicBezTo>
                  <a:pt x="5037820" y="1436567"/>
                  <a:pt x="4998283" y="1433732"/>
                  <a:pt x="4958347" y="1430121"/>
                </a:cubicBezTo>
                <a:cubicBezTo>
                  <a:pt x="4733769" y="1409817"/>
                  <a:pt x="4490629" y="1364485"/>
                  <a:pt x="4235647" y="1295344"/>
                </a:cubicBezTo>
                <a:cubicBezTo>
                  <a:pt x="3879985" y="1198885"/>
                  <a:pt x="3503392" y="1061390"/>
                  <a:pt x="3084320" y="875001"/>
                </a:cubicBezTo>
                <a:cubicBezTo>
                  <a:pt x="2710876" y="708912"/>
                  <a:pt x="2339636" y="520512"/>
                  <a:pt x="1980615" y="338318"/>
                </a:cubicBezTo>
                <a:lnTo>
                  <a:pt x="1955272" y="325453"/>
                </a:lnTo>
                <a:cubicBezTo>
                  <a:pt x="1850762" y="272423"/>
                  <a:pt x="1739286" y="215855"/>
                  <a:pt x="1624763" y="158238"/>
                </a:cubicBezTo>
                <a:lnTo>
                  <a:pt x="1306663" y="0"/>
                </a:lnTo>
                <a:lnTo>
                  <a:pt x="1314729" y="0"/>
                </a:lnTo>
                <a:lnTo>
                  <a:pt x="1626367" y="155023"/>
                </a:lnTo>
                <a:cubicBezTo>
                  <a:pt x="1740898" y="212643"/>
                  <a:pt x="1852379" y="269213"/>
                  <a:pt x="1956889" y="322247"/>
                </a:cubicBezTo>
                <a:lnTo>
                  <a:pt x="1982253" y="335112"/>
                </a:lnTo>
                <a:cubicBezTo>
                  <a:pt x="2700902" y="699812"/>
                  <a:pt x="3444012" y="1076925"/>
                  <a:pt x="4236591" y="1291859"/>
                </a:cubicBezTo>
                <a:cubicBezTo>
                  <a:pt x="4640607" y="1401419"/>
                  <a:pt x="5011133" y="1449858"/>
                  <a:pt x="5342669" y="1436776"/>
                </a:cubicBezTo>
                <a:cubicBezTo>
                  <a:pt x="5353104" y="1429091"/>
                  <a:pt x="5363392" y="1421282"/>
                  <a:pt x="5373534" y="1413324"/>
                </a:cubicBezTo>
                <a:cubicBezTo>
                  <a:pt x="5312350" y="1413953"/>
                  <a:pt x="5250116" y="1412631"/>
                  <a:pt x="5186937" y="1409292"/>
                </a:cubicBezTo>
                <a:cubicBezTo>
                  <a:pt x="5136503" y="1406647"/>
                  <a:pt x="5085503" y="1402720"/>
                  <a:pt x="5033936" y="1397534"/>
                </a:cubicBezTo>
                <a:cubicBezTo>
                  <a:pt x="4809797" y="1374984"/>
                  <a:pt x="4569786" y="1328015"/>
                  <a:pt x="4320577" y="1257906"/>
                </a:cubicBezTo>
                <a:cubicBezTo>
                  <a:pt x="3967079" y="1158467"/>
                  <a:pt x="3593298" y="1017811"/>
                  <a:pt x="3177860" y="827905"/>
                </a:cubicBezTo>
                <a:cubicBezTo>
                  <a:pt x="2807606" y="658661"/>
                  <a:pt x="2439747" y="467054"/>
                  <a:pt x="2083981" y="281757"/>
                </a:cubicBezTo>
                <a:lnTo>
                  <a:pt x="2020236" y="248558"/>
                </a:lnTo>
                <a:lnTo>
                  <a:pt x="1535114" y="0"/>
                </a:lnTo>
                <a:lnTo>
                  <a:pt x="1542338" y="0"/>
                </a:lnTo>
                <a:lnTo>
                  <a:pt x="2021748" y="245635"/>
                </a:lnTo>
                <a:lnTo>
                  <a:pt x="2085514" y="278835"/>
                </a:lnTo>
                <a:cubicBezTo>
                  <a:pt x="2797487" y="649671"/>
                  <a:pt x="3533710" y="1033137"/>
                  <a:pt x="4321459" y="1254736"/>
                </a:cubicBezTo>
                <a:cubicBezTo>
                  <a:pt x="4701497" y="1361629"/>
                  <a:pt x="5055289" y="1413513"/>
                  <a:pt x="5377880" y="1409901"/>
                </a:cubicBezTo>
                <a:cubicBezTo>
                  <a:pt x="5388483" y="1401503"/>
                  <a:pt x="5398939" y="1392978"/>
                  <a:pt x="5409207" y="1384285"/>
                </a:cubicBezTo>
                <a:cubicBezTo>
                  <a:pt x="5373534" y="1383656"/>
                  <a:pt x="5337588" y="1382417"/>
                  <a:pt x="5301305" y="1380506"/>
                </a:cubicBezTo>
                <a:cubicBezTo>
                  <a:pt x="5019910" y="1365662"/>
                  <a:pt x="4720310" y="1312204"/>
                  <a:pt x="4405487" y="1220470"/>
                </a:cubicBezTo>
                <a:cubicBezTo>
                  <a:pt x="4053418" y="1117878"/>
                  <a:pt x="3681652" y="973821"/>
                  <a:pt x="3268902" y="780077"/>
                </a:cubicBezTo>
                <a:cubicBezTo>
                  <a:pt x="2901020" y="607391"/>
                  <a:pt x="2535702" y="412268"/>
                  <a:pt x="2182414" y="223572"/>
                </a:cubicBezTo>
                <a:cubicBezTo>
                  <a:pt x="2150016" y="206258"/>
                  <a:pt x="2117618" y="188951"/>
                  <a:pt x="2085199" y="171658"/>
                </a:cubicBezTo>
                <a:lnTo>
                  <a:pt x="1761476" y="0"/>
                </a:lnTo>
                <a:lnTo>
                  <a:pt x="1767886" y="0"/>
                </a:lnTo>
                <a:lnTo>
                  <a:pt x="2086627" y="169008"/>
                </a:lnTo>
                <a:cubicBezTo>
                  <a:pt x="2119025" y="186301"/>
                  <a:pt x="2151422" y="203611"/>
                  <a:pt x="2183841" y="220920"/>
                </a:cubicBezTo>
                <a:cubicBezTo>
                  <a:pt x="2890774" y="598510"/>
                  <a:pt x="3621749" y="988956"/>
                  <a:pt x="4406327" y="1217593"/>
                </a:cubicBezTo>
                <a:cubicBezTo>
                  <a:pt x="4762723" y="1321443"/>
                  <a:pt x="5099634" y="1376180"/>
                  <a:pt x="5412609" y="1381367"/>
                </a:cubicBezTo>
                <a:cubicBezTo>
                  <a:pt x="5423274" y="1372296"/>
                  <a:pt x="5433730" y="1363079"/>
                  <a:pt x="5444040" y="1353735"/>
                </a:cubicBezTo>
                <a:cubicBezTo>
                  <a:pt x="5435242" y="1353336"/>
                  <a:pt x="5426424" y="1352916"/>
                  <a:pt x="5417585" y="1352455"/>
                </a:cubicBezTo>
                <a:cubicBezTo>
                  <a:pt x="5123276" y="1336938"/>
                  <a:pt x="4813052" y="1280311"/>
                  <a:pt x="4490418" y="1183033"/>
                </a:cubicBezTo>
                <a:cubicBezTo>
                  <a:pt x="4139167" y="1077131"/>
                  <a:pt x="3768725" y="929468"/>
                  <a:pt x="3357906" y="731616"/>
                </a:cubicBezTo>
                <a:cubicBezTo>
                  <a:pt x="2991704" y="555259"/>
                  <a:pt x="2628275" y="356367"/>
                  <a:pt x="2276835" y="164027"/>
                </a:cubicBezTo>
                <a:cubicBezTo>
                  <a:pt x="2234610" y="140925"/>
                  <a:pt x="2192407" y="117827"/>
                  <a:pt x="2150184" y="94762"/>
                </a:cubicBezTo>
                <a:lnTo>
                  <a:pt x="1976130" y="0"/>
                </a:lnTo>
                <a:lnTo>
                  <a:pt x="1981782" y="0"/>
                </a:lnTo>
                <a:lnTo>
                  <a:pt x="2151485" y="92391"/>
                </a:lnTo>
                <a:cubicBezTo>
                  <a:pt x="2193688" y="115457"/>
                  <a:pt x="2235913" y="138557"/>
                  <a:pt x="2278116" y="161659"/>
                </a:cubicBezTo>
                <a:cubicBezTo>
                  <a:pt x="2981312" y="546497"/>
                  <a:pt x="3708444" y="944434"/>
                  <a:pt x="4491196" y="1180451"/>
                </a:cubicBezTo>
                <a:cubicBezTo>
                  <a:pt x="4824285" y="1280877"/>
                  <a:pt x="5144168" y="1337925"/>
                  <a:pt x="5446896" y="1351152"/>
                </a:cubicBezTo>
                <a:cubicBezTo>
                  <a:pt x="5457730" y="1341284"/>
                  <a:pt x="5468397" y="1331248"/>
                  <a:pt x="5478874" y="1321085"/>
                </a:cubicBezTo>
                <a:cubicBezTo>
                  <a:pt x="5187398" y="1300341"/>
                  <a:pt x="4885069" y="1241698"/>
                  <a:pt x="4575349" y="1145596"/>
                </a:cubicBezTo>
                <a:cubicBezTo>
                  <a:pt x="4222943" y="1035291"/>
                  <a:pt x="3851640" y="882889"/>
                  <a:pt x="3440254" y="679695"/>
                </a:cubicBezTo>
                <a:cubicBezTo>
                  <a:pt x="3073549" y="498562"/>
                  <a:pt x="2709762" y="294820"/>
                  <a:pt x="2357965" y="97783"/>
                </a:cubicBezTo>
                <a:cubicBezTo>
                  <a:pt x="2310367" y="71127"/>
                  <a:pt x="2262767" y="44471"/>
                  <a:pt x="2215168" y="17862"/>
                </a:cubicBezTo>
                <a:lnTo>
                  <a:pt x="2182901" y="0"/>
                </a:lnTo>
                <a:lnTo>
                  <a:pt x="2187837" y="0"/>
                </a:lnTo>
                <a:lnTo>
                  <a:pt x="2216322" y="15769"/>
                </a:lnTo>
                <a:cubicBezTo>
                  <a:pt x="2263943" y="42376"/>
                  <a:pt x="2311542" y="69033"/>
                  <a:pt x="2359142" y="95693"/>
                </a:cubicBezTo>
                <a:cubicBezTo>
                  <a:pt x="3062925" y="489870"/>
                  <a:pt x="3790686" y="897469"/>
                  <a:pt x="4576063" y="1143307"/>
                </a:cubicBezTo>
                <a:cubicBezTo>
                  <a:pt x="4886351" y="1239577"/>
                  <a:pt x="5189226" y="1298241"/>
                  <a:pt x="5481162" y="1318839"/>
                </a:cubicBezTo>
                <a:cubicBezTo>
                  <a:pt x="5491681" y="1308571"/>
                  <a:pt x="5502032" y="1298136"/>
                  <a:pt x="5512216" y="1287575"/>
                </a:cubicBezTo>
                <a:cubicBezTo>
                  <a:pt x="5478411" y="1284342"/>
                  <a:pt x="5444565" y="1280625"/>
                  <a:pt x="5410719" y="1276426"/>
                </a:cubicBezTo>
                <a:cubicBezTo>
                  <a:pt x="5164660" y="1245834"/>
                  <a:pt x="4912176" y="1189227"/>
                  <a:pt x="4660260" y="1108170"/>
                </a:cubicBezTo>
                <a:cubicBezTo>
                  <a:pt x="4309176" y="995195"/>
                  <a:pt x="3939741" y="839777"/>
                  <a:pt x="3530854" y="633017"/>
                </a:cubicBezTo>
                <a:cubicBezTo>
                  <a:pt x="3166333" y="448706"/>
                  <a:pt x="2805004" y="241638"/>
                  <a:pt x="2455557" y="41387"/>
                </a:cubicBezTo>
                <a:lnTo>
                  <a:pt x="2382838" y="0"/>
                </a:lnTo>
                <a:lnTo>
                  <a:pt x="2387092" y="0"/>
                </a:lnTo>
                <a:lnTo>
                  <a:pt x="2456607" y="39563"/>
                </a:lnTo>
                <a:cubicBezTo>
                  <a:pt x="3155646" y="440160"/>
                  <a:pt x="3878473" y="854393"/>
                  <a:pt x="4660910" y="1106171"/>
                </a:cubicBezTo>
                <a:cubicBezTo>
                  <a:pt x="4949802" y="1199138"/>
                  <a:pt x="5234242" y="1259083"/>
                  <a:pt x="5513644" y="1286126"/>
                </a:cubicBezTo>
                <a:cubicBezTo>
                  <a:pt x="5671139" y="1122588"/>
                  <a:pt x="5789707" y="926438"/>
                  <a:pt x="5906028" y="733996"/>
                </a:cubicBezTo>
                <a:cubicBezTo>
                  <a:pt x="6061066" y="477452"/>
                  <a:pt x="6221396" y="212173"/>
                  <a:pt x="6471213" y="22687"/>
                </a:cubicBezTo>
                <a:lnTo>
                  <a:pt x="6505689" y="0"/>
                </a:lnTo>
                <a:lnTo>
                  <a:pt x="6517654" y="0"/>
                </a:lnTo>
                <a:lnTo>
                  <a:pt x="6475012" y="27706"/>
                </a:lnTo>
                <a:cubicBezTo>
                  <a:pt x="6226141" y="216464"/>
                  <a:pt x="6066147" y="481221"/>
                  <a:pt x="5911402" y="737260"/>
                </a:cubicBezTo>
                <a:cubicBezTo>
                  <a:pt x="5808708" y="907191"/>
                  <a:pt x="5702507" y="1082914"/>
                  <a:pt x="5571972" y="1232669"/>
                </a:cubicBezTo>
                <a:cubicBezTo>
                  <a:pt x="5555553" y="1251503"/>
                  <a:pt x="5539050" y="1269582"/>
                  <a:pt x="5522441" y="1286987"/>
                </a:cubicBezTo>
                <a:cubicBezTo>
                  <a:pt x="5539323" y="1288562"/>
                  <a:pt x="5556204" y="1290031"/>
                  <a:pt x="5573064" y="1291375"/>
                </a:cubicBezTo>
                <a:cubicBezTo>
                  <a:pt x="5735683" y="1136253"/>
                  <a:pt x="5860717" y="946516"/>
                  <a:pt x="5989867" y="750508"/>
                </a:cubicBezTo>
                <a:cubicBezTo>
                  <a:pt x="6120213" y="552685"/>
                  <a:pt x="6255011" y="348126"/>
                  <a:pt x="6433817" y="180479"/>
                </a:cubicBezTo>
                <a:cubicBezTo>
                  <a:pt x="6474173" y="142597"/>
                  <a:pt x="6516124" y="107264"/>
                  <a:pt x="6558537" y="75468"/>
                </a:cubicBezTo>
                <a:lnTo>
                  <a:pt x="6673396" y="0"/>
                </a:lnTo>
                <a:lnTo>
                  <a:pt x="6683335" y="0"/>
                </a:lnTo>
                <a:lnTo>
                  <a:pt x="6562129" y="80273"/>
                </a:lnTo>
                <a:cubicBezTo>
                  <a:pt x="6519904" y="111937"/>
                  <a:pt x="6478100" y="147121"/>
                  <a:pt x="6437913" y="184856"/>
                </a:cubicBezTo>
                <a:cubicBezTo>
                  <a:pt x="6259631" y="352022"/>
                  <a:pt x="6125021" y="556279"/>
                  <a:pt x="5994864" y="753811"/>
                </a:cubicBezTo>
                <a:cubicBezTo>
                  <a:pt x="5887298" y="917078"/>
                  <a:pt x="5776037" y="1085903"/>
                  <a:pt x="5642269" y="1229121"/>
                </a:cubicBezTo>
                <a:cubicBezTo>
                  <a:pt x="5621735" y="1251104"/>
                  <a:pt x="5601115" y="1272016"/>
                  <a:pt x="5580329" y="1291963"/>
                </a:cubicBezTo>
                <a:cubicBezTo>
                  <a:pt x="5597084" y="1293265"/>
                  <a:pt x="5613817" y="1294462"/>
                  <a:pt x="5630531" y="1295532"/>
                </a:cubicBezTo>
                <a:cubicBezTo>
                  <a:pt x="5803019" y="1145155"/>
                  <a:pt x="5937186" y="958578"/>
                  <a:pt x="6075890" y="765655"/>
                </a:cubicBezTo>
                <a:cubicBezTo>
                  <a:pt x="6208525" y="581166"/>
                  <a:pt x="6345695" y="390398"/>
                  <a:pt x="6521605" y="230650"/>
                </a:cubicBezTo>
                <a:cubicBezTo>
                  <a:pt x="6562065" y="193808"/>
                  <a:pt x="6603869" y="159356"/>
                  <a:pt x="6645862" y="128256"/>
                </a:cubicBezTo>
                <a:cubicBezTo>
                  <a:pt x="6690422" y="95239"/>
                  <a:pt x="6737016" y="64678"/>
                  <a:pt x="6785552" y="36612"/>
                </a:cubicBezTo>
                <a:lnTo>
                  <a:pt x="6857825" y="0"/>
                </a:lnTo>
                <a:lnTo>
                  <a:pt x="6869285" y="0"/>
                </a:lnTo>
                <a:lnTo>
                  <a:pt x="6789167" y="40862"/>
                </a:lnTo>
                <a:cubicBezTo>
                  <a:pt x="6741321" y="68612"/>
                  <a:pt x="6694629" y="99210"/>
                  <a:pt x="6649243" y="132841"/>
                </a:cubicBezTo>
                <a:cubicBezTo>
                  <a:pt x="6607417" y="163824"/>
                  <a:pt x="6565761" y="198154"/>
                  <a:pt x="6525447" y="234870"/>
                </a:cubicBezTo>
                <a:cubicBezTo>
                  <a:pt x="6349957" y="394216"/>
                  <a:pt x="6212976" y="584738"/>
                  <a:pt x="6080530" y="768988"/>
                </a:cubicBezTo>
                <a:cubicBezTo>
                  <a:pt x="5967716" y="925882"/>
                  <a:pt x="5851079" y="1088121"/>
                  <a:pt x="5713720" y="1225047"/>
                </a:cubicBezTo>
                <a:cubicBezTo>
                  <a:pt x="5688545" y="1250117"/>
                  <a:pt x="5663349" y="1273718"/>
                  <a:pt x="5637965" y="1296016"/>
                </a:cubicBezTo>
                <a:cubicBezTo>
                  <a:pt x="5654887" y="1297066"/>
                  <a:pt x="5671790" y="1297989"/>
                  <a:pt x="5688672" y="1298787"/>
                </a:cubicBezTo>
                <a:cubicBezTo>
                  <a:pt x="5871845" y="1153323"/>
                  <a:pt x="6015945" y="969567"/>
                  <a:pt x="6165041" y="779395"/>
                </a:cubicBezTo>
                <a:cubicBezTo>
                  <a:pt x="6298936" y="608592"/>
                  <a:pt x="6437408" y="431979"/>
                  <a:pt x="6609390" y="280825"/>
                </a:cubicBezTo>
                <a:cubicBezTo>
                  <a:pt x="6649957" y="245037"/>
                  <a:pt x="6691613" y="211463"/>
                  <a:pt x="6733187" y="181050"/>
                </a:cubicBezTo>
                <a:cubicBezTo>
                  <a:pt x="6821719" y="116244"/>
                  <a:pt x="6917794" y="60144"/>
                  <a:pt x="7020693" y="13078"/>
                </a:cubicBezTo>
                <a:lnTo>
                  <a:pt x="7053372" y="0"/>
                </a:lnTo>
                <a:lnTo>
                  <a:pt x="7065547" y="0"/>
                </a:lnTo>
                <a:lnTo>
                  <a:pt x="7029270" y="14374"/>
                </a:lnTo>
                <a:cubicBezTo>
                  <a:pt x="6924804" y="61885"/>
                  <a:pt x="6827236" y="118891"/>
                  <a:pt x="6736379" y="185400"/>
                </a:cubicBezTo>
                <a:cubicBezTo>
                  <a:pt x="6694931" y="215720"/>
                  <a:pt x="6653421" y="249186"/>
                  <a:pt x="6612960" y="284871"/>
                </a:cubicBezTo>
                <a:cubicBezTo>
                  <a:pt x="6441355" y="435698"/>
                  <a:pt x="6303051" y="612111"/>
                  <a:pt x="6169282" y="782721"/>
                </a:cubicBezTo>
                <a:cubicBezTo>
                  <a:pt x="6045382" y="940758"/>
                  <a:pt x="5928347" y="1090029"/>
                  <a:pt x="5786956" y="1220974"/>
                </a:cubicBezTo>
                <a:cubicBezTo>
                  <a:pt x="5756806" y="1248899"/>
                  <a:pt x="5726695" y="1274851"/>
                  <a:pt x="5696376" y="1299124"/>
                </a:cubicBezTo>
                <a:cubicBezTo>
                  <a:pt x="5712901" y="1299879"/>
                  <a:pt x="5729404" y="1300509"/>
                  <a:pt x="5745887" y="1301033"/>
                </a:cubicBezTo>
                <a:cubicBezTo>
                  <a:pt x="5941322" y="1160273"/>
                  <a:pt x="6096781" y="978850"/>
                  <a:pt x="6257803" y="790916"/>
                </a:cubicBezTo>
                <a:cubicBezTo>
                  <a:pt x="6391825" y="634500"/>
                  <a:pt x="6530403" y="472757"/>
                  <a:pt x="6697177" y="330995"/>
                </a:cubicBezTo>
                <a:cubicBezTo>
                  <a:pt x="6737891" y="296242"/>
                  <a:pt x="6779380" y="263548"/>
                  <a:pt x="6820511" y="233833"/>
                </a:cubicBezTo>
                <a:cubicBezTo>
                  <a:pt x="6909825" y="169274"/>
                  <a:pt x="7005497" y="112864"/>
                  <a:pt x="7107444" y="64610"/>
                </a:cubicBezTo>
                <a:lnTo>
                  <a:pt x="7261125" y="0"/>
                </a:lnTo>
                <a:lnTo>
                  <a:pt x="7275652" y="0"/>
                </a:lnTo>
                <a:lnTo>
                  <a:pt x="7273034" y="837"/>
                </a:lnTo>
                <a:cubicBezTo>
                  <a:pt x="7108732" y="61116"/>
                  <a:pt x="6958787" y="140167"/>
                  <a:pt x="6823494" y="237965"/>
                </a:cubicBezTo>
                <a:cubicBezTo>
                  <a:pt x="6782466" y="267604"/>
                  <a:pt x="6741081" y="300205"/>
                  <a:pt x="6700474" y="334879"/>
                </a:cubicBezTo>
                <a:cubicBezTo>
                  <a:pt x="6534014" y="476383"/>
                  <a:pt x="6395562" y="637967"/>
                  <a:pt x="6261667" y="794232"/>
                </a:cubicBezTo>
                <a:cubicBezTo>
                  <a:pt x="6131174" y="946532"/>
                  <a:pt x="6007923" y="1090384"/>
                  <a:pt x="5861872" y="1215703"/>
                </a:cubicBezTo>
                <a:cubicBezTo>
                  <a:pt x="5826009" y="1246484"/>
                  <a:pt x="5790126" y="1274956"/>
                  <a:pt x="5753970" y="1301286"/>
                </a:cubicBezTo>
                <a:cubicBezTo>
                  <a:pt x="5770263" y="1301769"/>
                  <a:pt x="5786536" y="1302125"/>
                  <a:pt x="5802787" y="1302377"/>
                </a:cubicBezTo>
                <a:cubicBezTo>
                  <a:pt x="6012333" y="1166152"/>
                  <a:pt x="6180956" y="986292"/>
                  <a:pt x="6355774" y="799799"/>
                </a:cubicBezTo>
                <a:cubicBezTo>
                  <a:pt x="6488198" y="658527"/>
                  <a:pt x="6625138" y="512447"/>
                  <a:pt x="6784964" y="381175"/>
                </a:cubicBezTo>
                <a:cubicBezTo>
                  <a:pt x="6825824" y="347429"/>
                  <a:pt x="6867166" y="315619"/>
                  <a:pt x="6907836" y="286622"/>
                </a:cubicBezTo>
                <a:cubicBezTo>
                  <a:pt x="7057405" y="179899"/>
                  <a:pt x="7217802" y="97109"/>
                  <a:pt x="7384568" y="34165"/>
                </a:cubicBezTo>
                <a:lnTo>
                  <a:pt x="7486630" y="0"/>
                </a:lnTo>
                <a:lnTo>
                  <a:pt x="7502084" y="0"/>
                </a:lnTo>
                <a:lnTo>
                  <a:pt x="7391799" y="36567"/>
                </a:lnTo>
                <a:cubicBezTo>
                  <a:pt x="7223424" y="99625"/>
                  <a:pt x="7061505" y="182874"/>
                  <a:pt x="6910629" y="290528"/>
                </a:cubicBezTo>
                <a:cubicBezTo>
                  <a:pt x="6870042" y="319457"/>
                  <a:pt x="6828805" y="351204"/>
                  <a:pt x="6788008" y="384878"/>
                </a:cubicBezTo>
                <a:cubicBezTo>
                  <a:pt x="6628435" y="515958"/>
                  <a:pt x="6491600" y="661921"/>
                  <a:pt x="6359280" y="803079"/>
                </a:cubicBezTo>
                <a:cubicBezTo>
                  <a:pt x="6185890" y="988043"/>
                  <a:pt x="6018589" y="1166467"/>
                  <a:pt x="5811417" y="1302483"/>
                </a:cubicBezTo>
                <a:cubicBezTo>
                  <a:pt x="5827416" y="1302692"/>
                  <a:pt x="5843395" y="1302776"/>
                  <a:pt x="5859373" y="1302756"/>
                </a:cubicBezTo>
                <a:cubicBezTo>
                  <a:pt x="6085716" y="1170750"/>
                  <a:pt x="6269898" y="991354"/>
                  <a:pt x="6461092" y="805116"/>
                </a:cubicBezTo>
                <a:cubicBezTo>
                  <a:pt x="6589528" y="680008"/>
                  <a:pt x="6722331" y="550641"/>
                  <a:pt x="6872751" y="431354"/>
                </a:cubicBezTo>
                <a:cubicBezTo>
                  <a:pt x="6913800" y="398604"/>
                  <a:pt x="6954995" y="367669"/>
                  <a:pt x="6995161" y="339408"/>
                </a:cubicBezTo>
                <a:cubicBezTo>
                  <a:pt x="7163134" y="221151"/>
                  <a:pt x="7349520" y="124372"/>
                  <a:pt x="7552895" y="49594"/>
                </a:cubicBezTo>
                <a:lnTo>
                  <a:pt x="7701527" y="0"/>
                </a:lnTo>
                <a:lnTo>
                  <a:pt x="7722343" y="0"/>
                </a:lnTo>
                <a:lnTo>
                  <a:pt x="7647398" y="21863"/>
                </a:lnTo>
                <a:cubicBezTo>
                  <a:pt x="7423076" y="94992"/>
                  <a:pt x="7202649" y="198834"/>
                  <a:pt x="6997744" y="343093"/>
                </a:cubicBezTo>
                <a:cubicBezTo>
                  <a:pt x="6957661" y="371302"/>
                  <a:pt x="6916529" y="402181"/>
                  <a:pt x="6875544" y="434880"/>
                </a:cubicBezTo>
                <a:cubicBezTo>
                  <a:pt x="6725292" y="554028"/>
                  <a:pt x="6592573" y="683313"/>
                  <a:pt x="6464221" y="808341"/>
                </a:cubicBezTo>
                <a:cubicBezTo>
                  <a:pt x="6274685" y="992970"/>
                  <a:pt x="6092036" y="1170897"/>
                  <a:pt x="5868359" y="1302735"/>
                </a:cubicBezTo>
                <a:cubicBezTo>
                  <a:pt x="5884128" y="1302671"/>
                  <a:pt x="5899875" y="1302503"/>
                  <a:pt x="5915622" y="1302231"/>
                </a:cubicBezTo>
                <a:cubicBezTo>
                  <a:pt x="6162521" y="1174005"/>
                  <a:pt x="6365811" y="993281"/>
                  <a:pt x="6577077" y="805418"/>
                </a:cubicBezTo>
                <a:cubicBezTo>
                  <a:pt x="6697976" y="697904"/>
                  <a:pt x="6823010" y="586729"/>
                  <a:pt x="6960517" y="481540"/>
                </a:cubicBezTo>
                <a:cubicBezTo>
                  <a:pt x="7002447" y="449273"/>
                  <a:pt x="7042340" y="420049"/>
                  <a:pt x="7082486" y="392203"/>
                </a:cubicBezTo>
                <a:cubicBezTo>
                  <a:pt x="7252054" y="274463"/>
                  <a:pt x="7436949" y="175211"/>
                  <a:pt x="7635787" y="95007"/>
                </a:cubicBezTo>
                <a:lnTo>
                  <a:pt x="7912464" y="0"/>
                </a:lnTo>
                <a:lnTo>
                  <a:pt x="7932856" y="0"/>
                </a:lnTo>
                <a:lnTo>
                  <a:pt x="7848839" y="24524"/>
                </a:lnTo>
                <a:cubicBezTo>
                  <a:pt x="7568777" y="114441"/>
                  <a:pt x="7310671" y="238870"/>
                  <a:pt x="7084879" y="395654"/>
                </a:cubicBezTo>
                <a:cubicBezTo>
                  <a:pt x="7044797" y="423462"/>
                  <a:pt x="7004945" y="452645"/>
                  <a:pt x="6963078" y="484877"/>
                </a:cubicBezTo>
                <a:cubicBezTo>
                  <a:pt x="6825677" y="589971"/>
                  <a:pt x="6700726" y="701093"/>
                  <a:pt x="6579871" y="808557"/>
                </a:cubicBezTo>
                <a:cubicBezTo>
                  <a:pt x="6370514" y="994713"/>
                  <a:pt x="6169009" y="1173879"/>
                  <a:pt x="5925092" y="1302042"/>
                </a:cubicBezTo>
                <a:cubicBezTo>
                  <a:pt x="5940567" y="1301726"/>
                  <a:pt x="5956041" y="1301306"/>
                  <a:pt x="5971495" y="1300782"/>
                </a:cubicBezTo>
                <a:cubicBezTo>
                  <a:pt x="6244722" y="1175601"/>
                  <a:pt x="6472368" y="990677"/>
                  <a:pt x="6709271" y="798185"/>
                </a:cubicBezTo>
                <a:cubicBezTo>
                  <a:pt x="6817298" y="710427"/>
                  <a:pt x="6928980" y="619687"/>
                  <a:pt x="7048303" y="531734"/>
                </a:cubicBezTo>
                <a:cubicBezTo>
                  <a:pt x="7090674" y="500313"/>
                  <a:pt x="7130400" y="471940"/>
                  <a:pt x="7169789" y="444998"/>
                </a:cubicBezTo>
                <a:cubicBezTo>
                  <a:pt x="7344270" y="325560"/>
                  <a:pt x="7533681" y="220998"/>
                  <a:pt x="7732707" y="134210"/>
                </a:cubicBezTo>
                <a:cubicBezTo>
                  <a:pt x="7828252" y="92551"/>
                  <a:pt x="7926505" y="54768"/>
                  <a:pt x="8026769" y="21095"/>
                </a:cubicBezTo>
                <a:lnTo>
                  <a:pt x="8099774" y="0"/>
                </a:lnTo>
                <a:lnTo>
                  <a:pt x="8108300" y="0"/>
                </a:lnTo>
                <a:lnTo>
                  <a:pt x="8090280" y="5251"/>
                </a:lnTo>
                <a:cubicBezTo>
                  <a:pt x="7760215" y="109741"/>
                  <a:pt x="7448803" y="258741"/>
                  <a:pt x="7171994" y="448210"/>
                </a:cubicBezTo>
                <a:cubicBezTo>
                  <a:pt x="7132647" y="475123"/>
                  <a:pt x="7092942" y="503466"/>
                  <a:pt x="7050613" y="534863"/>
                </a:cubicBezTo>
                <a:cubicBezTo>
                  <a:pt x="6931353" y="622763"/>
                  <a:pt x="6819714" y="713479"/>
                  <a:pt x="6711749" y="801204"/>
                </a:cubicBezTo>
                <a:cubicBezTo>
                  <a:pt x="6540752" y="940139"/>
                  <a:pt x="6379227" y="1071361"/>
                  <a:pt x="6201849" y="1181227"/>
                </a:cubicBezTo>
                <a:cubicBezTo>
                  <a:pt x="6127793" y="1227084"/>
                  <a:pt x="6055145" y="1266600"/>
                  <a:pt x="5982476" y="1300383"/>
                </a:cubicBezTo>
                <a:cubicBezTo>
                  <a:pt x="5997321" y="1299837"/>
                  <a:pt x="6012143" y="1299186"/>
                  <a:pt x="6026947" y="1298430"/>
                </a:cubicBezTo>
                <a:cubicBezTo>
                  <a:pt x="6335681" y="1175097"/>
                  <a:pt x="6596142" y="980983"/>
                  <a:pt x="6867690" y="778620"/>
                </a:cubicBezTo>
                <a:cubicBezTo>
                  <a:pt x="6954050" y="714249"/>
                  <a:pt x="7043368" y="647686"/>
                  <a:pt x="7136069" y="581919"/>
                </a:cubicBezTo>
                <a:cubicBezTo>
                  <a:pt x="7179195" y="551133"/>
                  <a:pt x="7218796" y="523613"/>
                  <a:pt x="7257114" y="497785"/>
                </a:cubicBezTo>
                <a:cubicBezTo>
                  <a:pt x="7435039" y="377788"/>
                  <a:pt x="7620900" y="270184"/>
                  <a:pt x="7809576" y="177966"/>
                </a:cubicBezTo>
                <a:cubicBezTo>
                  <a:pt x="7905635" y="131014"/>
                  <a:pt x="8002780" y="87876"/>
                  <a:pt x="8100333" y="48824"/>
                </a:cubicBezTo>
                <a:lnTo>
                  <a:pt x="8237159" y="0"/>
                </a:lnTo>
                <a:lnTo>
                  <a:pt x="8244262" y="0"/>
                </a:lnTo>
                <a:lnTo>
                  <a:pt x="8156420" y="29736"/>
                </a:lnTo>
                <a:cubicBezTo>
                  <a:pt x="7852067" y="146667"/>
                  <a:pt x="7550048" y="304553"/>
                  <a:pt x="7259130" y="500773"/>
                </a:cubicBezTo>
                <a:cubicBezTo>
                  <a:pt x="7220833" y="526583"/>
                  <a:pt x="7181253" y="554090"/>
                  <a:pt x="7138147" y="584854"/>
                </a:cubicBezTo>
                <a:cubicBezTo>
                  <a:pt x="7045490" y="650605"/>
                  <a:pt x="6956191" y="717155"/>
                  <a:pt x="6869831" y="781511"/>
                </a:cubicBezTo>
                <a:cubicBezTo>
                  <a:pt x="6680548" y="922569"/>
                  <a:pt x="6501763" y="1055804"/>
                  <a:pt x="6309266" y="1165627"/>
                </a:cubicBezTo>
                <a:cubicBezTo>
                  <a:pt x="6217595" y="1217908"/>
                  <a:pt x="6128401" y="1261645"/>
                  <a:pt x="6039376" y="1297800"/>
                </a:cubicBezTo>
                <a:cubicBezTo>
                  <a:pt x="6054432" y="1296982"/>
                  <a:pt x="6069444" y="1296057"/>
                  <a:pt x="6084456" y="1295050"/>
                </a:cubicBezTo>
                <a:cubicBezTo>
                  <a:pt x="6438311" y="1174088"/>
                  <a:pt x="6737806" y="967300"/>
                  <a:pt x="7072113" y="736453"/>
                </a:cubicBezTo>
                <a:cubicBezTo>
                  <a:pt x="7121434" y="702399"/>
                  <a:pt x="7172435" y="667177"/>
                  <a:pt x="7223834" y="632117"/>
                </a:cubicBezTo>
                <a:cubicBezTo>
                  <a:pt x="7269649" y="600685"/>
                  <a:pt x="7307989" y="574778"/>
                  <a:pt x="7344439" y="550579"/>
                </a:cubicBezTo>
                <a:cubicBezTo>
                  <a:pt x="7623766" y="365033"/>
                  <a:pt x="7903448" y="209602"/>
                  <a:pt x="8179100" y="86558"/>
                </a:cubicBezTo>
                <a:lnTo>
                  <a:pt x="8390660" y="0"/>
                </a:lnTo>
                <a:lnTo>
                  <a:pt x="8399624" y="0"/>
                </a:lnTo>
                <a:lnTo>
                  <a:pt x="8240062" y="62322"/>
                </a:lnTo>
                <a:cubicBezTo>
                  <a:pt x="7947202" y="188525"/>
                  <a:pt x="7648883" y="352319"/>
                  <a:pt x="7346265" y="553331"/>
                </a:cubicBezTo>
                <a:cubicBezTo>
                  <a:pt x="7309815" y="577515"/>
                  <a:pt x="7271517" y="603415"/>
                  <a:pt x="7225682" y="634842"/>
                </a:cubicBezTo>
                <a:cubicBezTo>
                  <a:pt x="7174304" y="669898"/>
                  <a:pt x="7123302" y="705114"/>
                  <a:pt x="7073982" y="739171"/>
                </a:cubicBezTo>
                <a:cubicBezTo>
                  <a:pt x="6858011" y="888298"/>
                  <a:pt x="6654029" y="1029156"/>
                  <a:pt x="6439046" y="1142951"/>
                </a:cubicBezTo>
                <a:cubicBezTo>
                  <a:pt x="6321843" y="1204995"/>
                  <a:pt x="6208924" y="1254946"/>
                  <a:pt x="6096509" y="1294210"/>
                </a:cubicBezTo>
                <a:cubicBezTo>
                  <a:pt x="6109736" y="1293265"/>
                  <a:pt x="6122943" y="1292258"/>
                  <a:pt x="6136149" y="1291144"/>
                </a:cubicBezTo>
                <a:cubicBezTo>
                  <a:pt x="6574789" y="1164997"/>
                  <a:pt x="6948171" y="920410"/>
                  <a:pt x="7311579" y="682318"/>
                </a:cubicBezTo>
                <a:lnTo>
                  <a:pt x="7332722" y="668412"/>
                </a:lnTo>
                <a:cubicBezTo>
                  <a:pt x="7365036" y="647137"/>
                  <a:pt x="7398442" y="625142"/>
                  <a:pt x="7431742" y="603377"/>
                </a:cubicBezTo>
                <a:cubicBezTo>
                  <a:pt x="7750469" y="395001"/>
                  <a:pt x="8017810" y="237474"/>
                  <a:pt x="8267900" y="111627"/>
                </a:cubicBezTo>
                <a:lnTo>
                  <a:pt x="8504252" y="0"/>
                </a:lnTo>
                <a:lnTo>
                  <a:pt x="8516585" y="0"/>
                </a:lnTo>
                <a:lnTo>
                  <a:pt x="8282734" y="107767"/>
                </a:lnTo>
                <a:cubicBezTo>
                  <a:pt x="7982638" y="257766"/>
                  <a:pt x="7697669" y="433095"/>
                  <a:pt x="7433380" y="605888"/>
                </a:cubicBezTo>
                <a:cubicBezTo>
                  <a:pt x="7400080" y="627651"/>
                  <a:pt x="7366673" y="649645"/>
                  <a:pt x="7334361" y="670914"/>
                </a:cubicBezTo>
                <a:lnTo>
                  <a:pt x="7313238" y="684825"/>
                </a:lnTo>
                <a:cubicBezTo>
                  <a:pt x="7057100" y="852631"/>
                  <a:pt x="6825529" y="1001127"/>
                  <a:pt x="6585434" y="1118972"/>
                </a:cubicBezTo>
                <a:cubicBezTo>
                  <a:pt x="6436989" y="1191831"/>
                  <a:pt x="6295324" y="1248039"/>
                  <a:pt x="6154395" y="1289591"/>
                </a:cubicBezTo>
                <a:cubicBezTo>
                  <a:pt x="6165964" y="1288562"/>
                  <a:pt x="6177555" y="1287470"/>
                  <a:pt x="6189103" y="1286315"/>
                </a:cubicBezTo>
                <a:cubicBezTo>
                  <a:pt x="6641474" y="1180325"/>
                  <a:pt x="7036315" y="960619"/>
                  <a:pt x="7399344" y="732518"/>
                </a:cubicBezTo>
                <a:cubicBezTo>
                  <a:pt x="7433779" y="710806"/>
                  <a:pt x="7470712" y="687260"/>
                  <a:pt x="7519066" y="656170"/>
                </a:cubicBezTo>
                <a:cubicBezTo>
                  <a:pt x="7559905" y="629898"/>
                  <a:pt x="7600828" y="603482"/>
                  <a:pt x="7641813" y="577011"/>
                </a:cubicBezTo>
                <a:cubicBezTo>
                  <a:pt x="7885189" y="419871"/>
                  <a:pt x="8131671" y="260725"/>
                  <a:pt x="8384077" y="119264"/>
                </a:cubicBezTo>
                <a:lnTo>
                  <a:pt x="8609170" y="0"/>
                </a:lnTo>
                <a:lnTo>
                  <a:pt x="8615088" y="0"/>
                </a:lnTo>
                <a:lnTo>
                  <a:pt x="8387129" y="120658"/>
                </a:lnTo>
                <a:cubicBezTo>
                  <a:pt x="8134173" y="262324"/>
                  <a:pt x="7887163" y="421807"/>
                  <a:pt x="7643283" y="579277"/>
                </a:cubicBezTo>
                <a:cubicBezTo>
                  <a:pt x="7602276" y="605749"/>
                  <a:pt x="7561375" y="632170"/>
                  <a:pt x="7520516" y="658440"/>
                </a:cubicBezTo>
                <a:cubicBezTo>
                  <a:pt x="7472160" y="689532"/>
                  <a:pt x="7435228" y="713084"/>
                  <a:pt x="7400793" y="734803"/>
                </a:cubicBezTo>
                <a:cubicBezTo>
                  <a:pt x="7109088" y="918082"/>
                  <a:pt x="6879931" y="1041632"/>
                  <a:pt x="6657768" y="1135409"/>
                </a:cubicBezTo>
                <a:cubicBezTo>
                  <a:pt x="6507096" y="1199012"/>
                  <a:pt x="6359511" y="1248269"/>
                  <a:pt x="6212388" y="1283943"/>
                </a:cubicBezTo>
                <a:cubicBezTo>
                  <a:pt x="6221417" y="1282977"/>
                  <a:pt x="6230445" y="1281990"/>
                  <a:pt x="6239453" y="1280961"/>
                </a:cubicBezTo>
                <a:cubicBezTo>
                  <a:pt x="6646450" y="1207578"/>
                  <a:pt x="7049878" y="1045828"/>
                  <a:pt x="7487110" y="782721"/>
                </a:cubicBezTo>
                <a:cubicBezTo>
                  <a:pt x="7524883" y="759944"/>
                  <a:pt x="7563895" y="735818"/>
                  <a:pt x="7606370" y="708966"/>
                </a:cubicBezTo>
                <a:cubicBezTo>
                  <a:pt x="7747006" y="620048"/>
                  <a:pt x="7889613" y="523926"/>
                  <a:pt x="8027540" y="430968"/>
                </a:cubicBezTo>
                <a:cubicBezTo>
                  <a:pt x="8244057" y="285052"/>
                  <a:pt x="8466536" y="135105"/>
                  <a:pt x="8694370" y="3789"/>
                </a:cubicBezTo>
                <a:lnTo>
                  <a:pt x="8683459" y="0"/>
                </a:lnTo>
                <a:lnTo>
                  <a:pt x="8706110" y="0"/>
                </a:lnTo>
                <a:lnTo>
                  <a:pt x="8705351" y="431"/>
                </a:lnTo>
                <a:cubicBezTo>
                  <a:pt x="8722863" y="6617"/>
                  <a:pt x="8740268" y="12840"/>
                  <a:pt x="8757570" y="19101"/>
                </a:cubicBezTo>
                <a:lnTo>
                  <a:pt x="8786762" y="0"/>
                </a:lnTo>
                <a:lnTo>
                  <a:pt x="8790785" y="0"/>
                </a:lnTo>
                <a:lnTo>
                  <a:pt x="8760131" y="20027"/>
                </a:lnTo>
                <a:cubicBezTo>
                  <a:pt x="8930938" y="81912"/>
                  <a:pt x="9091436" y="146946"/>
                  <a:pt x="9235010" y="207224"/>
                </a:cubicBezTo>
                <a:cubicBezTo>
                  <a:pt x="9708252" y="405907"/>
                  <a:pt x="10176622" y="656068"/>
                  <a:pt x="10666891" y="972012"/>
                </a:cubicBezTo>
                <a:cubicBezTo>
                  <a:pt x="10768451" y="1037460"/>
                  <a:pt x="10870703" y="1105529"/>
                  <a:pt x="10974606" y="1176918"/>
                </a:cubicBezTo>
                <a:lnTo>
                  <a:pt x="11161712" y="1309357"/>
                </a:lnTo>
                <a:lnTo>
                  <a:pt x="11161712" y="1316758"/>
                </a:lnTo>
                <a:lnTo>
                  <a:pt x="11089471" y="1264624"/>
                </a:lnTo>
                <a:cubicBezTo>
                  <a:pt x="10544946" y="882560"/>
                  <a:pt x="9918479" y="501002"/>
                  <a:pt x="9232575" y="213034"/>
                </a:cubicBezTo>
                <a:cubicBezTo>
                  <a:pt x="9078355" y="148285"/>
                  <a:pt x="8917479" y="83989"/>
                  <a:pt x="8753055" y="24682"/>
                </a:cubicBezTo>
                <a:cubicBezTo>
                  <a:pt x="8591676" y="131101"/>
                  <a:pt x="8434496" y="245644"/>
                  <a:pt x="8279079" y="358911"/>
                </a:cubicBezTo>
                <a:cubicBezTo>
                  <a:pt x="8050888" y="525232"/>
                  <a:pt x="7814930" y="697217"/>
                  <a:pt x="7575904" y="834755"/>
                </a:cubicBezTo>
                <a:cubicBezTo>
                  <a:pt x="7348743" y="965465"/>
                  <a:pt x="7112469" y="1070292"/>
                  <a:pt x="6873632" y="1146332"/>
                </a:cubicBezTo>
                <a:lnTo>
                  <a:pt x="6811576" y="1162898"/>
                </a:lnTo>
                <a:lnTo>
                  <a:pt x="6938360" y="1123134"/>
                </a:lnTo>
                <a:cubicBezTo>
                  <a:pt x="7154866" y="1049199"/>
                  <a:pt x="7367147" y="952455"/>
                  <a:pt x="7574855" y="832930"/>
                </a:cubicBezTo>
                <a:cubicBezTo>
                  <a:pt x="7813775" y="695449"/>
                  <a:pt x="8049692" y="523501"/>
                  <a:pt x="8277861" y="357215"/>
                </a:cubicBezTo>
                <a:cubicBezTo>
                  <a:pt x="8431850" y="244972"/>
                  <a:pt x="8589345" y="130204"/>
                  <a:pt x="8750494" y="23756"/>
                </a:cubicBezTo>
                <a:cubicBezTo>
                  <a:pt x="8732878" y="17411"/>
                  <a:pt x="8715240" y="11129"/>
                  <a:pt x="8697540" y="4904"/>
                </a:cubicBezTo>
                <a:cubicBezTo>
                  <a:pt x="8468992" y="136354"/>
                  <a:pt x="8247417" y="285673"/>
                  <a:pt x="8028884" y="432956"/>
                </a:cubicBezTo>
                <a:cubicBezTo>
                  <a:pt x="7890958" y="525922"/>
                  <a:pt x="7748307" y="622055"/>
                  <a:pt x="7607651" y="710992"/>
                </a:cubicBezTo>
                <a:cubicBezTo>
                  <a:pt x="7565175" y="737857"/>
                  <a:pt x="7526142" y="761989"/>
                  <a:pt x="7488349" y="784776"/>
                </a:cubicBezTo>
                <a:cubicBezTo>
                  <a:pt x="7063967" y="1040145"/>
                  <a:pt x="6671414" y="1200104"/>
                  <a:pt x="6276512" y="1276489"/>
                </a:cubicBezTo>
                <a:lnTo>
                  <a:pt x="6303984" y="1272312"/>
                </a:lnTo>
                <a:lnTo>
                  <a:pt x="6256019" y="1280373"/>
                </a:lnTo>
                <a:cubicBezTo>
                  <a:pt x="6221291" y="1286840"/>
                  <a:pt x="6186541" y="1292678"/>
                  <a:pt x="6151729" y="1297842"/>
                </a:cubicBezTo>
                <a:cubicBezTo>
                  <a:pt x="6117526" y="1305275"/>
                  <a:pt x="6083302" y="1311973"/>
                  <a:pt x="6049077" y="1317958"/>
                </a:cubicBezTo>
                <a:cubicBezTo>
                  <a:pt x="6014663" y="1326335"/>
                  <a:pt x="5980208" y="1333851"/>
                  <a:pt x="5945627" y="1340550"/>
                </a:cubicBezTo>
                <a:cubicBezTo>
                  <a:pt x="5913041" y="1349200"/>
                  <a:pt x="5880348" y="1357032"/>
                  <a:pt x="5847468" y="1364003"/>
                </a:cubicBezTo>
                <a:cubicBezTo>
                  <a:pt x="5815847" y="1373031"/>
                  <a:pt x="5784037" y="1381178"/>
                  <a:pt x="5751934" y="1388485"/>
                </a:cubicBezTo>
                <a:cubicBezTo>
                  <a:pt x="5720880" y="1397849"/>
                  <a:pt x="5689532" y="1406311"/>
                  <a:pt x="5657827" y="1413932"/>
                </a:cubicBezTo>
                <a:cubicBezTo>
                  <a:pt x="5628326" y="1423255"/>
                  <a:pt x="5598112" y="1431821"/>
                  <a:pt x="5567206" y="1439611"/>
                </a:cubicBezTo>
                <a:cubicBezTo>
                  <a:pt x="5538188" y="1449122"/>
                  <a:pt x="5508437" y="1457899"/>
                  <a:pt x="5477908" y="1465878"/>
                </a:cubicBezTo>
                <a:cubicBezTo>
                  <a:pt x="5454560" y="1473751"/>
                  <a:pt x="5430728" y="1481163"/>
                  <a:pt x="5406309" y="1488029"/>
                </a:cubicBezTo>
                <a:cubicBezTo>
                  <a:pt x="5401039" y="1489520"/>
                  <a:pt x="5395748" y="1490948"/>
                  <a:pt x="5390436" y="1492396"/>
                </a:cubicBezTo>
                <a:cubicBezTo>
                  <a:pt x="5373785" y="1498150"/>
                  <a:pt x="5356946" y="1503630"/>
                  <a:pt x="5339919" y="1508816"/>
                </a:cubicBezTo>
                <a:cubicBezTo>
                  <a:pt x="5327447" y="1512616"/>
                  <a:pt x="5314890" y="1516249"/>
                  <a:pt x="5302272" y="1519798"/>
                </a:cubicBezTo>
                <a:cubicBezTo>
                  <a:pt x="5292760" y="1523136"/>
                  <a:pt x="5283186" y="1526432"/>
                  <a:pt x="5273527" y="1529582"/>
                </a:cubicBezTo>
                <a:cubicBezTo>
                  <a:pt x="5254043" y="1535964"/>
                  <a:pt x="5234368" y="1541990"/>
                  <a:pt x="5214506" y="1547723"/>
                </a:cubicBezTo>
                <a:cubicBezTo>
                  <a:pt x="5212050" y="1548604"/>
                  <a:pt x="5209613" y="1549486"/>
                  <a:pt x="5207136" y="1550368"/>
                </a:cubicBezTo>
                <a:cubicBezTo>
                  <a:pt x="5181415" y="1559292"/>
                  <a:pt x="5155317" y="1567628"/>
                  <a:pt x="5128882" y="1575438"/>
                </a:cubicBezTo>
                <a:cubicBezTo>
                  <a:pt x="5100389" y="1585726"/>
                  <a:pt x="5071434" y="1595301"/>
                  <a:pt x="5042018" y="1604162"/>
                </a:cubicBezTo>
                <a:cubicBezTo>
                  <a:pt x="4827696" y="1682851"/>
                  <a:pt x="4599189" y="1715515"/>
                  <a:pt x="4368678" y="1720091"/>
                </a:cubicBezTo>
                <a:close/>
              </a:path>
            </a:pathLst>
          </a:custGeom>
          <a:solidFill>
            <a:schemeClr val="accent1">
              <a:alpha val="50000"/>
            </a:schemeClr>
          </a:solidFill>
          <a:ln w="198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1" name="任意多边形: 形状 50">
            <a:extLst>
              <a:ext uri="{FF2B5EF4-FFF2-40B4-BE49-F238E27FC236}">
                <a16:creationId xmlns:a16="http://schemas.microsoft.com/office/drawing/2014/main" id="{C4C71EC2-7D13-7983-7FBB-533A30F25ABA}"/>
              </a:ext>
            </a:extLst>
          </p:cNvPr>
          <p:cNvSpPr/>
          <p:nvPr/>
        </p:nvSpPr>
        <p:spPr>
          <a:xfrm flipH="1" flipV="1">
            <a:off x="6210297" y="2547820"/>
            <a:ext cx="5502278" cy="649787"/>
          </a:xfrm>
          <a:custGeom>
            <a:avLst/>
            <a:gdLst>
              <a:gd name="connsiteX0" fmla="*/ 11161712 w 11161712"/>
              <a:gd name="connsiteY0" fmla="*/ 26688 h 1720659"/>
              <a:gd name="connsiteX1" fmla="*/ 11109137 w 11161712"/>
              <a:gd name="connsiteY1" fmla="*/ 0 h 1720659"/>
              <a:gd name="connsiteX2" fmla="*/ 11115892 w 11161712"/>
              <a:gd name="connsiteY2" fmla="*/ 0 h 1720659"/>
              <a:gd name="connsiteX3" fmla="*/ 11161712 w 11161712"/>
              <a:gd name="connsiteY3" fmla="*/ 23232 h 1720659"/>
              <a:gd name="connsiteX4" fmla="*/ 11161712 w 11161712"/>
              <a:gd name="connsiteY4" fmla="*/ 132138 h 1720659"/>
              <a:gd name="connsiteX5" fmla="*/ 10978896 w 11161712"/>
              <a:gd name="connsiteY5" fmla="*/ 31468 h 1720659"/>
              <a:gd name="connsiteX6" fmla="*/ 10911703 w 11161712"/>
              <a:gd name="connsiteY6" fmla="*/ 0 h 1720659"/>
              <a:gd name="connsiteX7" fmla="*/ 10921267 w 11161712"/>
              <a:gd name="connsiteY7" fmla="*/ 0 h 1720659"/>
              <a:gd name="connsiteX8" fmla="*/ 11161712 w 11161712"/>
              <a:gd name="connsiteY8" fmla="*/ 126568 h 1720659"/>
              <a:gd name="connsiteX9" fmla="*/ 11161712 w 11161712"/>
              <a:gd name="connsiteY9" fmla="*/ 235220 h 1720659"/>
              <a:gd name="connsiteX10" fmla="*/ 10874818 w 11161712"/>
              <a:gd name="connsiteY10" fmla="*/ 78620 h 1720659"/>
              <a:gd name="connsiteX11" fmla="*/ 10725903 w 11161712"/>
              <a:gd name="connsiteY11" fmla="*/ 7221 h 1720659"/>
              <a:gd name="connsiteX12" fmla="*/ 10709059 w 11161712"/>
              <a:gd name="connsiteY12" fmla="*/ 0 h 1720659"/>
              <a:gd name="connsiteX13" fmla="*/ 10719534 w 11161712"/>
              <a:gd name="connsiteY13" fmla="*/ 0 h 1720659"/>
              <a:gd name="connsiteX14" fmla="*/ 10872574 w 11161712"/>
              <a:gd name="connsiteY14" fmla="*/ 73079 h 1720659"/>
              <a:gd name="connsiteX15" fmla="*/ 11161712 w 11161712"/>
              <a:gd name="connsiteY15" fmla="*/ 230734 h 1720659"/>
              <a:gd name="connsiteX16" fmla="*/ 11161712 w 11161712"/>
              <a:gd name="connsiteY16" fmla="*/ 349211 h 1720659"/>
              <a:gd name="connsiteX17" fmla="*/ 11129211 w 11161712"/>
              <a:gd name="connsiteY17" fmla="*/ 329228 h 1720659"/>
              <a:gd name="connsiteX18" fmla="*/ 10529656 w 11161712"/>
              <a:gd name="connsiteY18" fmla="*/ 26805 h 1720659"/>
              <a:gd name="connsiteX19" fmla="*/ 10461056 w 11161712"/>
              <a:gd name="connsiteY19" fmla="*/ 0 h 1720659"/>
              <a:gd name="connsiteX20" fmla="*/ 10470368 w 11161712"/>
              <a:gd name="connsiteY20" fmla="*/ 0 h 1720659"/>
              <a:gd name="connsiteX21" fmla="*/ 10529128 w 11161712"/>
              <a:gd name="connsiteY21" fmla="*/ 22763 h 1720659"/>
              <a:gd name="connsiteX22" fmla="*/ 10863168 w 11161712"/>
              <a:gd name="connsiteY22" fmla="*/ 178141 h 1720659"/>
              <a:gd name="connsiteX23" fmla="*/ 11161712 w 11161712"/>
              <a:gd name="connsiteY23" fmla="*/ 343408 h 1720659"/>
              <a:gd name="connsiteX24" fmla="*/ 11161712 w 11161712"/>
              <a:gd name="connsiteY24" fmla="*/ 445746 h 1720659"/>
              <a:gd name="connsiteX25" fmla="*/ 11154687 w 11161712"/>
              <a:gd name="connsiteY25" fmla="*/ 441205 h 1720659"/>
              <a:gd name="connsiteX26" fmla="*/ 10381294 w 11161712"/>
              <a:gd name="connsiteY26" fmla="*/ 43411 h 1720659"/>
              <a:gd name="connsiteX27" fmla="*/ 10263704 w 11161712"/>
              <a:gd name="connsiteY27" fmla="*/ 0 h 1720659"/>
              <a:gd name="connsiteX28" fmla="*/ 10274854 w 11161712"/>
              <a:gd name="connsiteY28" fmla="*/ 0 h 1720659"/>
              <a:gd name="connsiteX29" fmla="*/ 10365980 w 11161712"/>
              <a:gd name="connsiteY29" fmla="*/ 33276 h 1720659"/>
              <a:gd name="connsiteX30" fmla="*/ 10842151 w 11161712"/>
              <a:gd name="connsiteY30" fmla="*/ 256174 h 1720659"/>
              <a:gd name="connsiteX31" fmla="*/ 11151450 w 11161712"/>
              <a:gd name="connsiteY31" fmla="*/ 435179 h 1720659"/>
              <a:gd name="connsiteX32" fmla="*/ 11161712 w 11161712"/>
              <a:gd name="connsiteY32" fmla="*/ 441801 h 1720659"/>
              <a:gd name="connsiteX33" fmla="*/ 11161712 w 11161712"/>
              <a:gd name="connsiteY33" fmla="*/ 552681 h 1720659"/>
              <a:gd name="connsiteX34" fmla="*/ 11160475 w 11161712"/>
              <a:gd name="connsiteY34" fmla="*/ 551866 h 1720659"/>
              <a:gd name="connsiteX35" fmla="*/ 10032061 w 11161712"/>
              <a:gd name="connsiteY35" fmla="*/ 3091 h 1720659"/>
              <a:gd name="connsiteX36" fmla="*/ 10021279 w 11161712"/>
              <a:gd name="connsiteY36" fmla="*/ 0 h 1720659"/>
              <a:gd name="connsiteX37" fmla="*/ 10034898 w 11161712"/>
              <a:gd name="connsiteY37" fmla="*/ 0 h 1720659"/>
              <a:gd name="connsiteX38" fmla="*/ 10145710 w 11161712"/>
              <a:gd name="connsiteY38" fmla="*/ 36114 h 1720659"/>
              <a:gd name="connsiteX39" fmla="*/ 10820544 w 11161712"/>
              <a:gd name="connsiteY39" fmla="*/ 344882 h 1720659"/>
              <a:gd name="connsiteX40" fmla="*/ 11117486 w 11161712"/>
              <a:gd name="connsiteY40" fmla="*/ 519992 h 1720659"/>
              <a:gd name="connsiteX41" fmla="*/ 11161712 w 11161712"/>
              <a:gd name="connsiteY41" fmla="*/ 548838 h 1720659"/>
              <a:gd name="connsiteX42" fmla="*/ 11161712 w 11161712"/>
              <a:gd name="connsiteY42" fmla="*/ 662474 h 1720659"/>
              <a:gd name="connsiteX43" fmla="*/ 11062969 w 11161712"/>
              <a:gd name="connsiteY43" fmla="*/ 597486 h 1720659"/>
              <a:gd name="connsiteX44" fmla="*/ 9803001 w 11161712"/>
              <a:gd name="connsiteY44" fmla="*/ 7836 h 1720659"/>
              <a:gd name="connsiteX45" fmla="*/ 9771928 w 11161712"/>
              <a:gd name="connsiteY45" fmla="*/ 0 h 1720659"/>
              <a:gd name="connsiteX46" fmla="*/ 9789858 w 11161712"/>
              <a:gd name="connsiteY46" fmla="*/ 0 h 1720659"/>
              <a:gd name="connsiteX47" fmla="*/ 9790231 w 11161712"/>
              <a:gd name="connsiteY47" fmla="*/ 94 h 1720659"/>
              <a:gd name="connsiteX48" fmla="*/ 10798897 w 11161712"/>
              <a:gd name="connsiteY48" fmla="*/ 433836 h 1720659"/>
              <a:gd name="connsiteX49" fmla="*/ 11107562 w 11161712"/>
              <a:gd name="connsiteY49" fmla="*/ 620062 h 1720659"/>
              <a:gd name="connsiteX50" fmla="*/ 11161712 w 11161712"/>
              <a:gd name="connsiteY50" fmla="*/ 656000 h 1720659"/>
              <a:gd name="connsiteX51" fmla="*/ 11161712 w 11161712"/>
              <a:gd name="connsiteY51" fmla="*/ 770292 h 1720659"/>
              <a:gd name="connsiteX52" fmla="*/ 11068223 w 11161712"/>
              <a:gd name="connsiteY52" fmla="*/ 707603 h 1720659"/>
              <a:gd name="connsiteX53" fmla="*/ 9603892 w 11161712"/>
              <a:gd name="connsiteY53" fmla="*/ 21172 h 1720659"/>
              <a:gd name="connsiteX54" fmla="*/ 9515263 w 11161712"/>
              <a:gd name="connsiteY54" fmla="*/ 0 h 1720659"/>
              <a:gd name="connsiteX55" fmla="*/ 9536577 w 11161712"/>
              <a:gd name="connsiteY55" fmla="*/ 0 h 1720659"/>
              <a:gd name="connsiteX56" fmla="*/ 9593422 w 11161712"/>
              <a:gd name="connsiteY56" fmla="*/ 13495 h 1720659"/>
              <a:gd name="connsiteX57" fmla="*/ 10777208 w 11161712"/>
              <a:gd name="connsiteY57" fmla="*/ 523038 h 1720659"/>
              <a:gd name="connsiteX58" fmla="*/ 11100808 w 11161712"/>
              <a:gd name="connsiteY58" fmla="*/ 722786 h 1720659"/>
              <a:gd name="connsiteX59" fmla="*/ 11161712 w 11161712"/>
              <a:gd name="connsiteY59" fmla="*/ 763927 h 1720659"/>
              <a:gd name="connsiteX60" fmla="*/ 11161712 w 11161712"/>
              <a:gd name="connsiteY60" fmla="*/ 878534 h 1720659"/>
              <a:gd name="connsiteX61" fmla="*/ 11075889 w 11161712"/>
              <a:gd name="connsiteY61" fmla="*/ 819953 h 1720659"/>
              <a:gd name="connsiteX62" fmla="*/ 9391330 w 11161712"/>
              <a:gd name="connsiteY62" fmla="*/ 26511 h 1720659"/>
              <a:gd name="connsiteX63" fmla="*/ 9278604 w 11161712"/>
              <a:gd name="connsiteY63" fmla="*/ 0 h 1720659"/>
              <a:gd name="connsiteX64" fmla="*/ 9300967 w 11161712"/>
              <a:gd name="connsiteY64" fmla="*/ 0 h 1720659"/>
              <a:gd name="connsiteX65" fmla="*/ 9392590 w 11161712"/>
              <a:gd name="connsiteY65" fmla="*/ 21569 h 1720659"/>
              <a:gd name="connsiteX66" fmla="*/ 10755393 w 11161712"/>
              <a:gd name="connsiteY66" fmla="*/ 612455 h 1720659"/>
              <a:gd name="connsiteX67" fmla="*/ 11077437 w 11161712"/>
              <a:gd name="connsiteY67" fmla="*/ 814702 h 1720659"/>
              <a:gd name="connsiteX68" fmla="*/ 11161712 w 11161712"/>
              <a:gd name="connsiteY68" fmla="*/ 872269 h 1720659"/>
              <a:gd name="connsiteX69" fmla="*/ 11161712 w 11161712"/>
              <a:gd name="connsiteY69" fmla="*/ 987197 h 1720659"/>
              <a:gd name="connsiteX70" fmla="*/ 11086482 w 11161712"/>
              <a:gd name="connsiteY70" fmla="*/ 934965 h 1720659"/>
              <a:gd name="connsiteX71" fmla="*/ 9351647 w 11161712"/>
              <a:gd name="connsiteY71" fmla="*/ 73151 h 1720659"/>
              <a:gd name="connsiteX72" fmla="*/ 9107136 w 11161712"/>
              <a:gd name="connsiteY72" fmla="*/ 4935 h 1720659"/>
              <a:gd name="connsiteX73" fmla="*/ 9086680 w 11161712"/>
              <a:gd name="connsiteY73" fmla="*/ 0 h 1720659"/>
              <a:gd name="connsiteX74" fmla="*/ 9109920 w 11161712"/>
              <a:gd name="connsiteY74" fmla="*/ 0 h 1720659"/>
              <a:gd name="connsiteX75" fmla="*/ 9110674 w 11161712"/>
              <a:gd name="connsiteY75" fmla="*/ 183 h 1720659"/>
              <a:gd name="connsiteX76" fmla="*/ 9353179 w 11161712"/>
              <a:gd name="connsiteY76" fmla="*/ 67975 h 1720659"/>
              <a:gd name="connsiteX77" fmla="*/ 10733493 w 11161712"/>
              <a:gd name="connsiteY77" fmla="*/ 702085 h 1720659"/>
              <a:gd name="connsiteX78" fmla="*/ 11070331 w 11161712"/>
              <a:gd name="connsiteY78" fmla="*/ 917618 h 1720659"/>
              <a:gd name="connsiteX79" fmla="*/ 11161712 w 11161712"/>
              <a:gd name="connsiteY79" fmla="*/ 980952 h 1720659"/>
              <a:gd name="connsiteX80" fmla="*/ 11161712 w 11161712"/>
              <a:gd name="connsiteY80" fmla="*/ 1097405 h 1720659"/>
              <a:gd name="connsiteX81" fmla="*/ 11047087 w 11161712"/>
              <a:gd name="connsiteY81" fmla="*/ 1017287 h 1720659"/>
              <a:gd name="connsiteX82" fmla="*/ 9311962 w 11161712"/>
              <a:gd name="connsiteY82" fmla="*/ 119786 h 1720659"/>
              <a:gd name="connsiteX83" fmla="*/ 9080234 w 11161712"/>
              <a:gd name="connsiteY83" fmla="*/ 44549 h 1720659"/>
              <a:gd name="connsiteX84" fmla="*/ 8927317 w 11161712"/>
              <a:gd name="connsiteY84" fmla="*/ 0 h 1720659"/>
              <a:gd name="connsiteX85" fmla="*/ 8947211 w 11161712"/>
              <a:gd name="connsiteY85" fmla="*/ 0 h 1720659"/>
              <a:gd name="connsiteX86" fmla="*/ 9068565 w 11161712"/>
              <a:gd name="connsiteY86" fmla="*/ 35134 h 1720659"/>
              <a:gd name="connsiteX87" fmla="*/ 9313789 w 11161712"/>
              <a:gd name="connsiteY87" fmla="*/ 114386 h 1720659"/>
              <a:gd name="connsiteX88" fmla="*/ 10711425 w 11161712"/>
              <a:gd name="connsiteY88" fmla="*/ 791905 h 1720659"/>
              <a:gd name="connsiteX89" fmla="*/ 11064921 w 11161712"/>
              <a:gd name="connsiteY89" fmla="*/ 1022101 h 1720659"/>
              <a:gd name="connsiteX90" fmla="*/ 11161712 w 11161712"/>
              <a:gd name="connsiteY90" fmla="*/ 1090114 h 1720659"/>
              <a:gd name="connsiteX91" fmla="*/ 11161712 w 11161712"/>
              <a:gd name="connsiteY91" fmla="*/ 1206890 h 1720659"/>
              <a:gd name="connsiteX92" fmla="*/ 11064876 w 11161712"/>
              <a:gd name="connsiteY92" fmla="*/ 1138100 h 1720659"/>
              <a:gd name="connsiteX93" fmla="*/ 9272279 w 11161712"/>
              <a:gd name="connsiteY93" fmla="*/ 166416 h 1720659"/>
              <a:gd name="connsiteX94" fmla="*/ 9048766 w 11161712"/>
              <a:gd name="connsiteY94" fmla="*/ 84299 h 1720659"/>
              <a:gd name="connsiteX95" fmla="*/ 8797594 w 11161712"/>
              <a:gd name="connsiteY95" fmla="*/ 0 h 1720659"/>
              <a:gd name="connsiteX96" fmla="*/ 8817361 w 11161712"/>
              <a:gd name="connsiteY96" fmla="*/ 0 h 1720659"/>
              <a:gd name="connsiteX97" fmla="*/ 9026357 w 11161712"/>
              <a:gd name="connsiteY97" fmla="*/ 70008 h 1720659"/>
              <a:gd name="connsiteX98" fmla="*/ 9274401 w 11161712"/>
              <a:gd name="connsiteY98" fmla="*/ 160802 h 1720659"/>
              <a:gd name="connsiteX99" fmla="*/ 10689232 w 11161712"/>
              <a:gd name="connsiteY99" fmla="*/ 881888 h 1720659"/>
              <a:gd name="connsiteX100" fmla="*/ 10985012 w 11161712"/>
              <a:gd name="connsiteY100" fmla="*/ 1075962 h 1720659"/>
              <a:gd name="connsiteX101" fmla="*/ 11161712 w 11161712"/>
              <a:gd name="connsiteY101" fmla="*/ 1199657 h 1720659"/>
              <a:gd name="connsiteX102" fmla="*/ 6604887 w 11161712"/>
              <a:gd name="connsiteY102" fmla="*/ 1218072 h 1720659"/>
              <a:gd name="connsiteX103" fmla="*/ 6811576 w 11161712"/>
              <a:gd name="connsiteY103" fmla="*/ 1162898 h 1720659"/>
              <a:gd name="connsiteX104" fmla="*/ 6775194 w 11161712"/>
              <a:gd name="connsiteY104" fmla="*/ 1174308 h 1720659"/>
              <a:gd name="connsiteX105" fmla="*/ 6610475 w 11161712"/>
              <a:gd name="connsiteY105" fmla="*/ 1216927 h 1720659"/>
              <a:gd name="connsiteX106" fmla="*/ 6505290 w 11161712"/>
              <a:gd name="connsiteY106" fmla="*/ 1238479 h 1720659"/>
              <a:gd name="connsiteX107" fmla="*/ 6604887 w 11161712"/>
              <a:gd name="connsiteY107" fmla="*/ 1218072 h 1720659"/>
              <a:gd name="connsiteX108" fmla="*/ 6567794 w 11161712"/>
              <a:gd name="connsiteY108" fmla="*/ 1227974 h 1720659"/>
              <a:gd name="connsiteX109" fmla="*/ 6303984 w 11161712"/>
              <a:gd name="connsiteY109" fmla="*/ 1272312 h 1720659"/>
              <a:gd name="connsiteX110" fmla="*/ 6505290 w 11161712"/>
              <a:gd name="connsiteY110" fmla="*/ 1238479 h 1720659"/>
              <a:gd name="connsiteX111" fmla="*/ 6444237 w 11161712"/>
              <a:gd name="connsiteY111" fmla="*/ 1250988 h 1720659"/>
              <a:gd name="connsiteX112" fmla="*/ 6187424 w 11161712"/>
              <a:gd name="connsiteY112" fmla="*/ 1289864 h 1720659"/>
              <a:gd name="connsiteX113" fmla="*/ 6218540 w 11161712"/>
              <a:gd name="connsiteY113" fmla="*/ 1284656 h 1720659"/>
              <a:gd name="connsiteX114" fmla="*/ 6202120 w 11161712"/>
              <a:gd name="connsiteY114" fmla="*/ 1286379 h 1720659"/>
              <a:gd name="connsiteX115" fmla="*/ 6187424 w 11161712"/>
              <a:gd name="connsiteY115" fmla="*/ 1289864 h 1720659"/>
              <a:gd name="connsiteX116" fmla="*/ 6116433 w 11161712"/>
              <a:gd name="connsiteY116" fmla="*/ 1300446 h 1720659"/>
              <a:gd name="connsiteX117" fmla="*/ 6143058 w 11161712"/>
              <a:gd name="connsiteY117" fmla="*/ 1296688 h 1720659"/>
              <a:gd name="connsiteX118" fmla="*/ 6178773 w 11161712"/>
              <a:gd name="connsiteY118" fmla="*/ 1288709 h 1720659"/>
              <a:gd name="connsiteX119" fmla="*/ 6150196 w 11161712"/>
              <a:gd name="connsiteY119" fmla="*/ 1291334 h 1720659"/>
              <a:gd name="connsiteX120" fmla="*/ 6147761 w 11161712"/>
              <a:gd name="connsiteY120" fmla="*/ 1291543 h 1720659"/>
              <a:gd name="connsiteX121" fmla="*/ 6116433 w 11161712"/>
              <a:gd name="connsiteY121" fmla="*/ 1300446 h 1720659"/>
              <a:gd name="connsiteX122" fmla="*/ 6090797 w 11161712"/>
              <a:gd name="connsiteY122" fmla="*/ 1307353 h 1720659"/>
              <a:gd name="connsiteX123" fmla="*/ 6107049 w 11161712"/>
              <a:gd name="connsiteY123" fmla="*/ 1304141 h 1720659"/>
              <a:gd name="connsiteX124" fmla="*/ 6098922 w 11161712"/>
              <a:gd name="connsiteY124" fmla="*/ 1305191 h 1720659"/>
              <a:gd name="connsiteX125" fmla="*/ 6090797 w 11161712"/>
              <a:gd name="connsiteY125" fmla="*/ 1307353 h 1720659"/>
              <a:gd name="connsiteX126" fmla="*/ 6055187 w 11161712"/>
              <a:gd name="connsiteY126" fmla="*/ 1308151 h 1720659"/>
              <a:gd name="connsiteX127" fmla="*/ 6089936 w 11161712"/>
              <a:gd name="connsiteY127" fmla="*/ 1303931 h 1720659"/>
              <a:gd name="connsiteX128" fmla="*/ 6129515 w 11161712"/>
              <a:gd name="connsiteY128" fmla="*/ 1293055 h 1720659"/>
              <a:gd name="connsiteX129" fmla="*/ 6091595 w 11161712"/>
              <a:gd name="connsiteY129" fmla="*/ 1295932 h 1720659"/>
              <a:gd name="connsiteX130" fmla="*/ 6055187 w 11161712"/>
              <a:gd name="connsiteY130" fmla="*/ 1308151 h 1720659"/>
              <a:gd name="connsiteX131" fmla="*/ 5997614 w 11161712"/>
              <a:gd name="connsiteY131" fmla="*/ 1314199 h 1720659"/>
              <a:gd name="connsiteX132" fmla="*/ 6039272 w 11161712"/>
              <a:gd name="connsiteY132" fmla="*/ 1309936 h 1720659"/>
              <a:gd name="connsiteX133" fmla="*/ 6079565 w 11161712"/>
              <a:gd name="connsiteY133" fmla="*/ 1296729 h 1720659"/>
              <a:gd name="connsiteX134" fmla="*/ 6035555 w 11161712"/>
              <a:gd name="connsiteY134" fmla="*/ 1299354 h 1720659"/>
              <a:gd name="connsiteX135" fmla="*/ 5997614 w 11161712"/>
              <a:gd name="connsiteY135" fmla="*/ 1314199 h 1720659"/>
              <a:gd name="connsiteX136" fmla="*/ 5941029 w 11161712"/>
              <a:gd name="connsiteY136" fmla="*/ 1319028 h 1720659"/>
              <a:gd name="connsiteX137" fmla="*/ 5982308 w 11161712"/>
              <a:gd name="connsiteY137" fmla="*/ 1315627 h 1720659"/>
              <a:gd name="connsiteX138" fmla="*/ 6023041 w 11161712"/>
              <a:gd name="connsiteY138" fmla="*/ 1299963 h 1720659"/>
              <a:gd name="connsiteX139" fmla="*/ 5979368 w 11161712"/>
              <a:gd name="connsiteY139" fmla="*/ 1301832 h 1720659"/>
              <a:gd name="connsiteX140" fmla="*/ 5941029 w 11161712"/>
              <a:gd name="connsiteY140" fmla="*/ 1319028 h 1720659"/>
              <a:gd name="connsiteX141" fmla="*/ 6015104 w 11161712"/>
              <a:gd name="connsiteY141" fmla="*/ 1320791 h 1720659"/>
              <a:gd name="connsiteX142" fmla="*/ 6039544 w 11161712"/>
              <a:gd name="connsiteY142" fmla="*/ 1316719 h 1720659"/>
              <a:gd name="connsiteX143" fmla="*/ 6072530 w 11161712"/>
              <a:gd name="connsiteY143" fmla="*/ 1308509 h 1720659"/>
              <a:gd name="connsiteX144" fmla="*/ 6043912 w 11161712"/>
              <a:gd name="connsiteY144" fmla="*/ 1311826 h 1720659"/>
              <a:gd name="connsiteX145" fmla="*/ 6015104 w 11161712"/>
              <a:gd name="connsiteY145" fmla="*/ 1320791 h 1720659"/>
              <a:gd name="connsiteX146" fmla="*/ 5539427 w 11161712"/>
              <a:gd name="connsiteY146" fmla="*/ 1322450 h 1720659"/>
              <a:gd name="connsiteX147" fmla="*/ 5571552 w 11161712"/>
              <a:gd name="connsiteY147" fmla="*/ 1292824 h 1720659"/>
              <a:gd name="connsiteX148" fmla="*/ 5521077 w 11161712"/>
              <a:gd name="connsiteY148" fmla="*/ 1288415 h 1720659"/>
              <a:gd name="connsiteX149" fmla="*/ 5490442 w 11161712"/>
              <a:gd name="connsiteY149" fmla="*/ 1319490 h 1720659"/>
              <a:gd name="connsiteX150" fmla="*/ 5539427 w 11161712"/>
              <a:gd name="connsiteY150" fmla="*/ 1322450 h 1720659"/>
              <a:gd name="connsiteX151" fmla="*/ 5884611 w 11161712"/>
              <a:gd name="connsiteY151" fmla="*/ 1322640 h 1720659"/>
              <a:gd name="connsiteX152" fmla="*/ 5928179 w 11161712"/>
              <a:gd name="connsiteY152" fmla="*/ 1319952 h 1720659"/>
              <a:gd name="connsiteX153" fmla="*/ 5968304 w 11161712"/>
              <a:gd name="connsiteY153" fmla="*/ 1302231 h 1720659"/>
              <a:gd name="connsiteX154" fmla="*/ 5922447 w 11161712"/>
              <a:gd name="connsiteY154" fmla="*/ 1303428 h 1720659"/>
              <a:gd name="connsiteX155" fmla="*/ 5884611 w 11161712"/>
              <a:gd name="connsiteY155" fmla="*/ 1322640 h 1720659"/>
              <a:gd name="connsiteX156" fmla="*/ 5595635 w 11161712"/>
              <a:gd name="connsiteY156" fmla="*/ 1324970 h 1720659"/>
              <a:gd name="connsiteX157" fmla="*/ 5628957 w 11161712"/>
              <a:gd name="connsiteY157" fmla="*/ 1296897 h 1720659"/>
              <a:gd name="connsiteX158" fmla="*/ 5578859 w 11161712"/>
              <a:gd name="connsiteY158" fmla="*/ 1293370 h 1720659"/>
              <a:gd name="connsiteX159" fmla="*/ 5547196 w 11161712"/>
              <a:gd name="connsiteY159" fmla="*/ 1322870 h 1720659"/>
              <a:gd name="connsiteX160" fmla="*/ 5595635 w 11161712"/>
              <a:gd name="connsiteY160" fmla="*/ 1324970 h 1720659"/>
              <a:gd name="connsiteX161" fmla="*/ 5829117 w 11161712"/>
              <a:gd name="connsiteY161" fmla="*/ 1325138 h 1720659"/>
              <a:gd name="connsiteX162" fmla="*/ 5873882 w 11161712"/>
              <a:gd name="connsiteY162" fmla="*/ 1323207 h 1720659"/>
              <a:gd name="connsiteX163" fmla="*/ 5912977 w 11161712"/>
              <a:gd name="connsiteY163" fmla="*/ 1303616 h 1720659"/>
              <a:gd name="connsiteX164" fmla="*/ 5866113 w 11161712"/>
              <a:gd name="connsiteY164" fmla="*/ 1304057 h 1720659"/>
              <a:gd name="connsiteX165" fmla="*/ 5829117 w 11161712"/>
              <a:gd name="connsiteY165" fmla="*/ 1325138 h 1720659"/>
              <a:gd name="connsiteX166" fmla="*/ 5652514 w 11161712"/>
              <a:gd name="connsiteY166" fmla="*/ 1326586 h 1720659"/>
              <a:gd name="connsiteX167" fmla="*/ 5687013 w 11161712"/>
              <a:gd name="connsiteY167" fmla="*/ 1300110 h 1720659"/>
              <a:gd name="connsiteX168" fmla="*/ 5667633 w 11161712"/>
              <a:gd name="connsiteY168" fmla="*/ 1299165 h 1720659"/>
              <a:gd name="connsiteX169" fmla="*/ 5636389 w 11161712"/>
              <a:gd name="connsiteY169" fmla="*/ 1297381 h 1720659"/>
              <a:gd name="connsiteX170" fmla="*/ 5603656 w 11161712"/>
              <a:gd name="connsiteY170" fmla="*/ 1325264 h 1720659"/>
              <a:gd name="connsiteX171" fmla="*/ 5652514 w 11161712"/>
              <a:gd name="connsiteY171" fmla="*/ 1326586 h 1720659"/>
              <a:gd name="connsiteX172" fmla="*/ 5773435 w 11161712"/>
              <a:gd name="connsiteY172" fmla="*/ 1326650 h 1720659"/>
              <a:gd name="connsiteX173" fmla="*/ 5819102 w 11161712"/>
              <a:gd name="connsiteY173" fmla="*/ 1325494 h 1720659"/>
              <a:gd name="connsiteX174" fmla="*/ 5857063 w 11161712"/>
              <a:gd name="connsiteY174" fmla="*/ 1304100 h 1720659"/>
              <a:gd name="connsiteX175" fmla="*/ 5809401 w 11161712"/>
              <a:gd name="connsiteY175" fmla="*/ 1303806 h 1720659"/>
              <a:gd name="connsiteX176" fmla="*/ 5773435 w 11161712"/>
              <a:gd name="connsiteY176" fmla="*/ 1326650 h 1720659"/>
              <a:gd name="connsiteX177" fmla="*/ 5708408 w 11161712"/>
              <a:gd name="connsiteY177" fmla="*/ 1327175 h 1720659"/>
              <a:gd name="connsiteX178" fmla="*/ 5744060 w 11161712"/>
              <a:gd name="connsiteY178" fmla="*/ 1302357 h 1720659"/>
              <a:gd name="connsiteX179" fmla="*/ 5694676 w 11161712"/>
              <a:gd name="connsiteY179" fmla="*/ 1300487 h 1720659"/>
              <a:gd name="connsiteX180" fmla="*/ 5660851 w 11161712"/>
              <a:gd name="connsiteY180" fmla="*/ 1326712 h 1720659"/>
              <a:gd name="connsiteX181" fmla="*/ 5708408 w 11161712"/>
              <a:gd name="connsiteY181" fmla="*/ 1327175 h 1720659"/>
              <a:gd name="connsiteX182" fmla="*/ 5717269 w 11161712"/>
              <a:gd name="connsiteY182" fmla="*/ 1327196 h 1720659"/>
              <a:gd name="connsiteX183" fmla="*/ 5763943 w 11161712"/>
              <a:gd name="connsiteY183" fmla="*/ 1326818 h 1720659"/>
              <a:gd name="connsiteX184" fmla="*/ 5800750 w 11161712"/>
              <a:gd name="connsiteY184" fmla="*/ 1303680 h 1720659"/>
              <a:gd name="connsiteX185" fmla="*/ 5752165 w 11161712"/>
              <a:gd name="connsiteY185" fmla="*/ 1302609 h 1720659"/>
              <a:gd name="connsiteX186" fmla="*/ 5717269 w 11161712"/>
              <a:gd name="connsiteY186" fmla="*/ 1327196 h 1720659"/>
              <a:gd name="connsiteX187" fmla="*/ 5991714 w 11161712"/>
              <a:gd name="connsiteY187" fmla="*/ 1327742 h 1720659"/>
              <a:gd name="connsiteX188" fmla="*/ 5998139 w 11161712"/>
              <a:gd name="connsiteY188" fmla="*/ 1326313 h 1720659"/>
              <a:gd name="connsiteX189" fmla="*/ 5994905 w 11161712"/>
              <a:gd name="connsiteY189" fmla="*/ 1326818 h 1720659"/>
              <a:gd name="connsiteX190" fmla="*/ 5991714 w 11161712"/>
              <a:gd name="connsiteY190" fmla="*/ 1327742 h 1720659"/>
              <a:gd name="connsiteX191" fmla="*/ 5955012 w 11161712"/>
              <a:gd name="connsiteY191" fmla="*/ 1329779 h 1720659"/>
              <a:gd name="connsiteX192" fmla="*/ 5991063 w 11161712"/>
              <a:gd name="connsiteY192" fmla="*/ 1324550 h 1720659"/>
              <a:gd name="connsiteX193" fmla="*/ 6027429 w 11161712"/>
              <a:gd name="connsiteY193" fmla="*/ 1313611 h 1720659"/>
              <a:gd name="connsiteX194" fmla="*/ 5989090 w 11161712"/>
              <a:gd name="connsiteY194" fmla="*/ 1317412 h 1720659"/>
              <a:gd name="connsiteX195" fmla="*/ 5955012 w 11161712"/>
              <a:gd name="connsiteY195" fmla="*/ 1329779 h 1720659"/>
              <a:gd name="connsiteX196" fmla="*/ 5898510 w 11161712"/>
              <a:gd name="connsiteY196" fmla="*/ 1336854 h 1720659"/>
              <a:gd name="connsiteX197" fmla="*/ 5935338 w 11161712"/>
              <a:gd name="connsiteY197" fmla="*/ 1332360 h 1720659"/>
              <a:gd name="connsiteX198" fmla="*/ 5973763 w 11161712"/>
              <a:gd name="connsiteY198" fmla="*/ 1318775 h 1720659"/>
              <a:gd name="connsiteX199" fmla="*/ 5937647 w 11161712"/>
              <a:gd name="connsiteY199" fmla="*/ 1321715 h 1720659"/>
              <a:gd name="connsiteX200" fmla="*/ 5934289 w 11161712"/>
              <a:gd name="connsiteY200" fmla="*/ 1321925 h 1720659"/>
              <a:gd name="connsiteX201" fmla="*/ 5898510 w 11161712"/>
              <a:gd name="connsiteY201" fmla="*/ 1336854 h 1720659"/>
              <a:gd name="connsiteX202" fmla="*/ 5842870 w 11161712"/>
              <a:gd name="connsiteY202" fmla="*/ 1342502 h 1720659"/>
              <a:gd name="connsiteX203" fmla="*/ 5870942 w 11161712"/>
              <a:gd name="connsiteY203" fmla="*/ 1339815 h 1720659"/>
              <a:gd name="connsiteX204" fmla="*/ 5883036 w 11161712"/>
              <a:gd name="connsiteY204" fmla="*/ 1338512 h 1720659"/>
              <a:gd name="connsiteX205" fmla="*/ 5921523 w 11161712"/>
              <a:gd name="connsiteY205" fmla="*/ 1322807 h 1720659"/>
              <a:gd name="connsiteX206" fmla="*/ 5879173 w 11161712"/>
              <a:gd name="connsiteY206" fmla="*/ 1325306 h 1720659"/>
              <a:gd name="connsiteX207" fmla="*/ 5842870 w 11161712"/>
              <a:gd name="connsiteY207" fmla="*/ 1342502 h 1720659"/>
              <a:gd name="connsiteX208" fmla="*/ 5916841 w 11161712"/>
              <a:gd name="connsiteY208" fmla="*/ 1342754 h 1720659"/>
              <a:gd name="connsiteX209" fmla="*/ 5943632 w 11161712"/>
              <a:gd name="connsiteY209" fmla="*/ 1337694 h 1720659"/>
              <a:gd name="connsiteX210" fmla="*/ 5970570 w 11161712"/>
              <a:gd name="connsiteY210" fmla="*/ 1330387 h 1720659"/>
              <a:gd name="connsiteX211" fmla="*/ 5942079 w 11161712"/>
              <a:gd name="connsiteY211" fmla="*/ 1334271 h 1720659"/>
              <a:gd name="connsiteX212" fmla="*/ 5916841 w 11161712"/>
              <a:gd name="connsiteY212" fmla="*/ 1342754 h 1720659"/>
              <a:gd name="connsiteX213" fmla="*/ 5788300 w 11161712"/>
              <a:gd name="connsiteY213" fmla="*/ 1346932 h 1720659"/>
              <a:gd name="connsiteX214" fmla="*/ 5830083 w 11161712"/>
              <a:gd name="connsiteY214" fmla="*/ 1343657 h 1720659"/>
              <a:gd name="connsiteX215" fmla="*/ 5868317 w 11161712"/>
              <a:gd name="connsiteY215" fmla="*/ 1325873 h 1720659"/>
              <a:gd name="connsiteX216" fmla="*/ 5824456 w 11161712"/>
              <a:gd name="connsiteY216" fmla="*/ 1327699 h 1720659"/>
              <a:gd name="connsiteX217" fmla="*/ 5788300 w 11161712"/>
              <a:gd name="connsiteY217" fmla="*/ 1346932 h 1720659"/>
              <a:gd name="connsiteX218" fmla="*/ 5893724 w 11161712"/>
              <a:gd name="connsiteY218" fmla="*/ 1350187 h 1720659"/>
              <a:gd name="connsiteX219" fmla="*/ 5896809 w 11161712"/>
              <a:gd name="connsiteY219" fmla="*/ 1349473 h 1720659"/>
              <a:gd name="connsiteX220" fmla="*/ 5895109 w 11161712"/>
              <a:gd name="connsiteY220" fmla="*/ 1349746 h 1720659"/>
              <a:gd name="connsiteX221" fmla="*/ 5893724 w 11161712"/>
              <a:gd name="connsiteY221" fmla="*/ 1350187 h 1720659"/>
              <a:gd name="connsiteX222" fmla="*/ 5733730 w 11161712"/>
              <a:gd name="connsiteY222" fmla="*/ 1350292 h 1720659"/>
              <a:gd name="connsiteX223" fmla="*/ 5776815 w 11161712"/>
              <a:gd name="connsiteY223" fmla="*/ 1347730 h 1720659"/>
              <a:gd name="connsiteX224" fmla="*/ 5814419 w 11161712"/>
              <a:gd name="connsiteY224" fmla="*/ 1328035 h 1720659"/>
              <a:gd name="connsiteX225" fmla="*/ 5769382 w 11161712"/>
              <a:gd name="connsiteY225" fmla="*/ 1329127 h 1720659"/>
              <a:gd name="connsiteX226" fmla="*/ 5733730 w 11161712"/>
              <a:gd name="connsiteY226" fmla="*/ 1350292 h 1720659"/>
              <a:gd name="connsiteX227" fmla="*/ 5678886 w 11161712"/>
              <a:gd name="connsiteY227" fmla="*/ 1352581 h 1720659"/>
              <a:gd name="connsiteX228" fmla="*/ 5723126 w 11161712"/>
              <a:gd name="connsiteY228" fmla="*/ 1350817 h 1720659"/>
              <a:gd name="connsiteX229" fmla="*/ 5759912 w 11161712"/>
              <a:gd name="connsiteY229" fmla="*/ 1329274 h 1720659"/>
              <a:gd name="connsiteX230" fmla="*/ 5713741 w 11161712"/>
              <a:gd name="connsiteY230" fmla="*/ 1329589 h 1720659"/>
              <a:gd name="connsiteX231" fmla="*/ 5678886 w 11161712"/>
              <a:gd name="connsiteY231" fmla="*/ 1352581 h 1720659"/>
              <a:gd name="connsiteX232" fmla="*/ 5857735 w 11161712"/>
              <a:gd name="connsiteY232" fmla="*/ 1352749 h 1720659"/>
              <a:gd name="connsiteX233" fmla="*/ 5888243 w 11161712"/>
              <a:gd name="connsiteY233" fmla="*/ 1347794 h 1720659"/>
              <a:gd name="connsiteX234" fmla="*/ 5922320 w 11161712"/>
              <a:gd name="connsiteY234" fmla="*/ 1336771 h 1720659"/>
              <a:gd name="connsiteX235" fmla="*/ 5889271 w 11161712"/>
              <a:gd name="connsiteY235" fmla="*/ 1340570 h 1720659"/>
              <a:gd name="connsiteX236" fmla="*/ 5857735 w 11161712"/>
              <a:gd name="connsiteY236" fmla="*/ 1352749 h 1720659"/>
              <a:gd name="connsiteX237" fmla="*/ 5503986 w 11161712"/>
              <a:gd name="connsiteY237" fmla="*/ 1353148 h 1720659"/>
              <a:gd name="connsiteX238" fmla="*/ 5536887 w 11161712"/>
              <a:gd name="connsiteY238" fmla="*/ 1324718 h 1720659"/>
              <a:gd name="connsiteX239" fmla="*/ 5488154 w 11161712"/>
              <a:gd name="connsiteY239" fmla="*/ 1321715 h 1720659"/>
              <a:gd name="connsiteX240" fmla="*/ 5456722 w 11161712"/>
              <a:gd name="connsiteY240" fmla="*/ 1351572 h 1720659"/>
              <a:gd name="connsiteX241" fmla="*/ 5503986 w 11161712"/>
              <a:gd name="connsiteY241" fmla="*/ 1353148 h 1720659"/>
              <a:gd name="connsiteX242" fmla="*/ 5623518 w 11161712"/>
              <a:gd name="connsiteY242" fmla="*/ 1353861 h 1720659"/>
              <a:gd name="connsiteX243" fmla="*/ 5668997 w 11161712"/>
              <a:gd name="connsiteY243" fmla="*/ 1352895 h 1720659"/>
              <a:gd name="connsiteX244" fmla="*/ 5704881 w 11161712"/>
              <a:gd name="connsiteY244" fmla="*/ 1329547 h 1720659"/>
              <a:gd name="connsiteX245" fmla="*/ 5657764 w 11161712"/>
              <a:gd name="connsiteY245" fmla="*/ 1329064 h 1720659"/>
              <a:gd name="connsiteX246" fmla="*/ 5623518 w 11161712"/>
              <a:gd name="connsiteY246" fmla="*/ 1353861 h 1720659"/>
              <a:gd name="connsiteX247" fmla="*/ 5558891 w 11161712"/>
              <a:gd name="connsiteY247" fmla="*/ 1354050 h 1720659"/>
              <a:gd name="connsiteX248" fmla="*/ 5592801 w 11161712"/>
              <a:gd name="connsiteY248" fmla="*/ 1327279 h 1720659"/>
              <a:gd name="connsiteX249" fmla="*/ 5544656 w 11161712"/>
              <a:gd name="connsiteY249" fmla="*/ 1325117 h 1720659"/>
              <a:gd name="connsiteX250" fmla="*/ 5512258 w 11161712"/>
              <a:gd name="connsiteY250" fmla="*/ 1353336 h 1720659"/>
              <a:gd name="connsiteX251" fmla="*/ 5558891 w 11161712"/>
              <a:gd name="connsiteY251" fmla="*/ 1354050 h 1720659"/>
              <a:gd name="connsiteX252" fmla="*/ 5567479 w 11161712"/>
              <a:gd name="connsiteY252" fmla="*/ 1354114 h 1720659"/>
              <a:gd name="connsiteX253" fmla="*/ 5614491 w 11161712"/>
              <a:gd name="connsiteY253" fmla="*/ 1353966 h 1720659"/>
              <a:gd name="connsiteX254" fmla="*/ 5649387 w 11161712"/>
              <a:gd name="connsiteY254" fmla="*/ 1328896 h 1720659"/>
              <a:gd name="connsiteX255" fmla="*/ 5600864 w 11161712"/>
              <a:gd name="connsiteY255" fmla="*/ 1327552 h 1720659"/>
              <a:gd name="connsiteX256" fmla="*/ 5567479 w 11161712"/>
              <a:gd name="connsiteY256" fmla="*/ 1354114 h 1720659"/>
              <a:gd name="connsiteX257" fmla="*/ 5801716 w 11161712"/>
              <a:gd name="connsiteY257" fmla="*/ 1360664 h 1720659"/>
              <a:gd name="connsiteX258" fmla="*/ 5804403 w 11161712"/>
              <a:gd name="connsiteY258" fmla="*/ 1360328 h 1720659"/>
              <a:gd name="connsiteX259" fmla="*/ 5837410 w 11161712"/>
              <a:gd name="connsiteY259" fmla="*/ 1355772 h 1720659"/>
              <a:gd name="connsiteX260" fmla="*/ 5873378 w 11161712"/>
              <a:gd name="connsiteY260" fmla="*/ 1342272 h 1720659"/>
              <a:gd name="connsiteX261" fmla="*/ 5871215 w 11161712"/>
              <a:gd name="connsiteY261" fmla="*/ 1342502 h 1720659"/>
              <a:gd name="connsiteX262" fmla="*/ 5835396 w 11161712"/>
              <a:gd name="connsiteY262" fmla="*/ 1345883 h 1720659"/>
              <a:gd name="connsiteX263" fmla="*/ 5801716 w 11161712"/>
              <a:gd name="connsiteY263" fmla="*/ 1360664 h 1720659"/>
              <a:gd name="connsiteX264" fmla="*/ 5820971 w 11161712"/>
              <a:gd name="connsiteY264" fmla="*/ 1366040 h 1720659"/>
              <a:gd name="connsiteX265" fmla="*/ 5839594 w 11161712"/>
              <a:gd name="connsiteY265" fmla="*/ 1362260 h 1720659"/>
              <a:gd name="connsiteX266" fmla="*/ 5866700 w 11161712"/>
              <a:gd name="connsiteY266" fmla="*/ 1354407 h 1720659"/>
              <a:gd name="connsiteX267" fmla="*/ 5843877 w 11161712"/>
              <a:gd name="connsiteY267" fmla="*/ 1357872 h 1720659"/>
              <a:gd name="connsiteX268" fmla="*/ 5820971 w 11161712"/>
              <a:gd name="connsiteY268" fmla="*/ 1366040 h 1720659"/>
              <a:gd name="connsiteX269" fmla="*/ 5748049 w 11161712"/>
              <a:gd name="connsiteY269" fmla="*/ 1366963 h 1720659"/>
              <a:gd name="connsiteX270" fmla="*/ 5786305 w 11161712"/>
              <a:gd name="connsiteY270" fmla="*/ 1362595 h 1720659"/>
              <a:gd name="connsiteX271" fmla="*/ 5822713 w 11161712"/>
              <a:gd name="connsiteY271" fmla="*/ 1346975 h 1720659"/>
              <a:gd name="connsiteX272" fmla="*/ 5782232 w 11161712"/>
              <a:gd name="connsiteY272" fmla="*/ 1350061 h 1720659"/>
              <a:gd name="connsiteX273" fmla="*/ 5748049 w 11161712"/>
              <a:gd name="connsiteY273" fmla="*/ 1366963 h 1720659"/>
              <a:gd name="connsiteX274" fmla="*/ 5694550 w 11161712"/>
              <a:gd name="connsiteY274" fmla="*/ 1372065 h 1720659"/>
              <a:gd name="connsiteX275" fmla="*/ 5734591 w 11161712"/>
              <a:gd name="connsiteY275" fmla="*/ 1368349 h 1720659"/>
              <a:gd name="connsiteX276" fmla="*/ 5770684 w 11161712"/>
              <a:gd name="connsiteY276" fmla="*/ 1350817 h 1720659"/>
              <a:gd name="connsiteX277" fmla="*/ 5728606 w 11161712"/>
              <a:gd name="connsiteY277" fmla="*/ 1353252 h 1720659"/>
              <a:gd name="connsiteX278" fmla="*/ 5694550 w 11161712"/>
              <a:gd name="connsiteY278" fmla="*/ 1372065 h 1720659"/>
              <a:gd name="connsiteX279" fmla="*/ 5640842 w 11161712"/>
              <a:gd name="connsiteY279" fmla="*/ 1376076 h 1720659"/>
              <a:gd name="connsiteX280" fmla="*/ 5682288 w 11161712"/>
              <a:gd name="connsiteY280" fmla="*/ 1373094 h 1720659"/>
              <a:gd name="connsiteX281" fmla="*/ 5717898 w 11161712"/>
              <a:gd name="connsiteY281" fmla="*/ 1353735 h 1720659"/>
              <a:gd name="connsiteX282" fmla="*/ 5674456 w 11161712"/>
              <a:gd name="connsiteY282" fmla="*/ 1355436 h 1720659"/>
              <a:gd name="connsiteX283" fmla="*/ 5640842 w 11161712"/>
              <a:gd name="connsiteY283" fmla="*/ 1376076 h 1720659"/>
              <a:gd name="connsiteX284" fmla="*/ 5762138 w 11161712"/>
              <a:gd name="connsiteY284" fmla="*/ 1376894 h 1720659"/>
              <a:gd name="connsiteX285" fmla="*/ 5791533 w 11161712"/>
              <a:gd name="connsiteY285" fmla="*/ 1371688 h 1720659"/>
              <a:gd name="connsiteX286" fmla="*/ 5823427 w 11161712"/>
              <a:gd name="connsiteY286" fmla="*/ 1360790 h 1720659"/>
              <a:gd name="connsiteX287" fmla="*/ 5804782 w 11161712"/>
              <a:gd name="connsiteY287" fmla="*/ 1363288 h 1720659"/>
              <a:gd name="connsiteX288" fmla="*/ 5791680 w 11161712"/>
              <a:gd name="connsiteY288" fmla="*/ 1364905 h 1720659"/>
              <a:gd name="connsiteX289" fmla="*/ 5762138 w 11161712"/>
              <a:gd name="connsiteY289" fmla="*/ 1376894 h 1720659"/>
              <a:gd name="connsiteX290" fmla="*/ 5586480 w 11161712"/>
              <a:gd name="connsiteY290" fmla="*/ 1379057 h 1720659"/>
              <a:gd name="connsiteX291" fmla="*/ 5629544 w 11161712"/>
              <a:gd name="connsiteY291" fmla="*/ 1376790 h 1720659"/>
              <a:gd name="connsiteX292" fmla="*/ 5664484 w 11161712"/>
              <a:gd name="connsiteY292" fmla="*/ 1355709 h 1720659"/>
              <a:gd name="connsiteX293" fmla="*/ 5619591 w 11161712"/>
              <a:gd name="connsiteY293" fmla="*/ 1356633 h 1720659"/>
              <a:gd name="connsiteX294" fmla="*/ 5586480 w 11161712"/>
              <a:gd name="connsiteY294" fmla="*/ 1379057 h 1720659"/>
              <a:gd name="connsiteX295" fmla="*/ 5531575 w 11161712"/>
              <a:gd name="connsiteY295" fmla="*/ 1380926 h 1720659"/>
              <a:gd name="connsiteX296" fmla="*/ 5576381 w 11161712"/>
              <a:gd name="connsiteY296" fmla="*/ 1379456 h 1720659"/>
              <a:gd name="connsiteX297" fmla="*/ 5610522 w 11161712"/>
              <a:gd name="connsiteY297" fmla="*/ 1356695 h 1720659"/>
              <a:gd name="connsiteX298" fmla="*/ 5563993 w 11161712"/>
              <a:gd name="connsiteY298" fmla="*/ 1356801 h 1720659"/>
              <a:gd name="connsiteX299" fmla="*/ 5531575 w 11161712"/>
              <a:gd name="connsiteY299" fmla="*/ 1380926 h 1720659"/>
              <a:gd name="connsiteX300" fmla="*/ 5477488 w 11161712"/>
              <a:gd name="connsiteY300" fmla="*/ 1381724 h 1720659"/>
              <a:gd name="connsiteX301" fmla="*/ 5522042 w 11161712"/>
              <a:gd name="connsiteY301" fmla="*/ 1381157 h 1720659"/>
              <a:gd name="connsiteX302" fmla="*/ 5555363 w 11161712"/>
              <a:gd name="connsiteY302" fmla="*/ 1356717 h 1720659"/>
              <a:gd name="connsiteX303" fmla="*/ 5509130 w 11161712"/>
              <a:gd name="connsiteY303" fmla="*/ 1355961 h 1720659"/>
              <a:gd name="connsiteX304" fmla="*/ 5477488 w 11161712"/>
              <a:gd name="connsiteY304" fmla="*/ 1381724 h 1720659"/>
              <a:gd name="connsiteX305" fmla="*/ 5468438 w 11161712"/>
              <a:gd name="connsiteY305" fmla="*/ 1381766 h 1720659"/>
              <a:gd name="connsiteX306" fmla="*/ 5500814 w 11161712"/>
              <a:gd name="connsiteY306" fmla="*/ 1355751 h 1720659"/>
              <a:gd name="connsiteX307" fmla="*/ 5453929 w 11161712"/>
              <a:gd name="connsiteY307" fmla="*/ 1354134 h 1720659"/>
              <a:gd name="connsiteX308" fmla="*/ 5423086 w 11161712"/>
              <a:gd name="connsiteY308" fmla="*/ 1381534 h 1720659"/>
              <a:gd name="connsiteX309" fmla="*/ 5468438 w 11161712"/>
              <a:gd name="connsiteY309" fmla="*/ 1381766 h 1720659"/>
              <a:gd name="connsiteX310" fmla="*/ 5708471 w 11161712"/>
              <a:gd name="connsiteY310" fmla="*/ 1385209 h 1720659"/>
              <a:gd name="connsiteX311" fmla="*/ 5737846 w 11161712"/>
              <a:gd name="connsiteY311" fmla="*/ 1380842 h 1720659"/>
              <a:gd name="connsiteX312" fmla="*/ 5742086 w 11161712"/>
              <a:gd name="connsiteY312" fmla="*/ 1380149 h 1720659"/>
              <a:gd name="connsiteX313" fmla="*/ 5775869 w 11161712"/>
              <a:gd name="connsiteY313" fmla="*/ 1366858 h 1720659"/>
              <a:gd name="connsiteX314" fmla="*/ 5739924 w 11161712"/>
              <a:gd name="connsiteY314" fmla="*/ 1370805 h 1720659"/>
              <a:gd name="connsiteX315" fmla="*/ 5708471 w 11161712"/>
              <a:gd name="connsiteY315" fmla="*/ 1385209 h 1720659"/>
              <a:gd name="connsiteX316" fmla="*/ 5727262 w 11161712"/>
              <a:gd name="connsiteY316" fmla="*/ 1390185 h 1720659"/>
              <a:gd name="connsiteX317" fmla="*/ 5745887 w 11161712"/>
              <a:gd name="connsiteY317" fmla="*/ 1386070 h 1720659"/>
              <a:gd name="connsiteX318" fmla="*/ 5768604 w 11161712"/>
              <a:gd name="connsiteY318" fmla="*/ 1379120 h 1720659"/>
              <a:gd name="connsiteX319" fmla="*/ 5747357 w 11161712"/>
              <a:gd name="connsiteY319" fmla="*/ 1382626 h 1720659"/>
              <a:gd name="connsiteX320" fmla="*/ 5727262 w 11161712"/>
              <a:gd name="connsiteY320" fmla="*/ 1390185 h 1720659"/>
              <a:gd name="connsiteX321" fmla="*/ 5655496 w 11161712"/>
              <a:gd name="connsiteY321" fmla="*/ 1392180 h 1720659"/>
              <a:gd name="connsiteX322" fmla="*/ 5691989 w 11161712"/>
              <a:gd name="connsiteY322" fmla="*/ 1387519 h 1720659"/>
              <a:gd name="connsiteX323" fmla="*/ 5726423 w 11161712"/>
              <a:gd name="connsiteY323" fmla="*/ 1372128 h 1720659"/>
              <a:gd name="connsiteX324" fmla="*/ 5687789 w 11161712"/>
              <a:gd name="connsiteY324" fmla="*/ 1375634 h 1720659"/>
              <a:gd name="connsiteX325" fmla="*/ 5655496 w 11161712"/>
              <a:gd name="connsiteY325" fmla="*/ 1392180 h 1720659"/>
              <a:gd name="connsiteX326" fmla="*/ 5602795 w 11161712"/>
              <a:gd name="connsiteY326" fmla="*/ 1397912 h 1720659"/>
              <a:gd name="connsiteX327" fmla="*/ 5641198 w 11161712"/>
              <a:gd name="connsiteY327" fmla="*/ 1393860 h 1720659"/>
              <a:gd name="connsiteX328" fmla="*/ 5675611 w 11161712"/>
              <a:gd name="connsiteY328" fmla="*/ 1376600 h 1720659"/>
              <a:gd name="connsiteX329" fmla="*/ 5635192 w 11161712"/>
              <a:gd name="connsiteY329" fmla="*/ 1379414 h 1720659"/>
              <a:gd name="connsiteX330" fmla="*/ 5602795 w 11161712"/>
              <a:gd name="connsiteY330" fmla="*/ 1397912 h 1720659"/>
              <a:gd name="connsiteX331" fmla="*/ 5670404 w 11161712"/>
              <a:gd name="connsiteY331" fmla="*/ 1401503 h 1720659"/>
              <a:gd name="connsiteX332" fmla="*/ 5671286 w 11161712"/>
              <a:gd name="connsiteY332" fmla="*/ 1401356 h 1720659"/>
              <a:gd name="connsiteX333" fmla="*/ 5697657 w 11161712"/>
              <a:gd name="connsiteY333" fmla="*/ 1396316 h 1720659"/>
              <a:gd name="connsiteX334" fmla="*/ 5727053 w 11161712"/>
              <a:gd name="connsiteY334" fmla="*/ 1385776 h 1720659"/>
              <a:gd name="connsiteX335" fmla="*/ 5697490 w 11161712"/>
              <a:gd name="connsiteY335" fmla="*/ 1390059 h 1720659"/>
              <a:gd name="connsiteX336" fmla="*/ 5670404 w 11161712"/>
              <a:gd name="connsiteY336" fmla="*/ 1401503 h 1720659"/>
              <a:gd name="connsiteX337" fmla="*/ 5549316 w 11161712"/>
              <a:gd name="connsiteY337" fmla="*/ 1402531 h 1720659"/>
              <a:gd name="connsiteX338" fmla="*/ 5589883 w 11161712"/>
              <a:gd name="connsiteY338" fmla="*/ 1399129 h 1720659"/>
              <a:gd name="connsiteX339" fmla="*/ 5623834 w 11161712"/>
              <a:gd name="connsiteY339" fmla="*/ 1380128 h 1720659"/>
              <a:gd name="connsiteX340" fmla="*/ 5581568 w 11161712"/>
              <a:gd name="connsiteY340" fmla="*/ 1382227 h 1720659"/>
              <a:gd name="connsiteX341" fmla="*/ 5555427 w 11161712"/>
              <a:gd name="connsiteY341" fmla="*/ 1398815 h 1720659"/>
              <a:gd name="connsiteX342" fmla="*/ 5549316 w 11161712"/>
              <a:gd name="connsiteY342" fmla="*/ 1402531 h 1720659"/>
              <a:gd name="connsiteX343" fmla="*/ 5495377 w 11161712"/>
              <a:gd name="connsiteY343" fmla="*/ 1406059 h 1720659"/>
              <a:gd name="connsiteX344" fmla="*/ 5537958 w 11161712"/>
              <a:gd name="connsiteY344" fmla="*/ 1403392 h 1720659"/>
              <a:gd name="connsiteX345" fmla="*/ 5571469 w 11161712"/>
              <a:gd name="connsiteY345" fmla="*/ 1382626 h 1720659"/>
              <a:gd name="connsiteX346" fmla="*/ 5527208 w 11161712"/>
              <a:gd name="connsiteY346" fmla="*/ 1384033 h 1720659"/>
              <a:gd name="connsiteX347" fmla="*/ 5495377 w 11161712"/>
              <a:gd name="connsiteY347" fmla="*/ 1406059 h 1720659"/>
              <a:gd name="connsiteX348" fmla="*/ 5442360 w 11161712"/>
              <a:gd name="connsiteY348" fmla="*/ 1408431 h 1720659"/>
              <a:gd name="connsiteX349" fmla="*/ 5484921 w 11161712"/>
              <a:gd name="connsiteY349" fmla="*/ 1406605 h 1720659"/>
              <a:gd name="connsiteX350" fmla="*/ 5517759 w 11161712"/>
              <a:gd name="connsiteY350" fmla="*/ 1384202 h 1720659"/>
              <a:gd name="connsiteX351" fmla="*/ 5473645 w 11161712"/>
              <a:gd name="connsiteY351" fmla="*/ 1384727 h 1720659"/>
              <a:gd name="connsiteX352" fmla="*/ 5442360 w 11161712"/>
              <a:gd name="connsiteY352" fmla="*/ 1408431 h 1720659"/>
              <a:gd name="connsiteX353" fmla="*/ 5389029 w 11161712"/>
              <a:gd name="connsiteY353" fmla="*/ 1409754 h 1720659"/>
              <a:gd name="connsiteX354" fmla="*/ 5432513 w 11161712"/>
              <a:gd name="connsiteY354" fmla="*/ 1408746 h 1720659"/>
              <a:gd name="connsiteX355" fmla="*/ 5464575 w 11161712"/>
              <a:gd name="connsiteY355" fmla="*/ 1384768 h 1720659"/>
              <a:gd name="connsiteX356" fmla="*/ 5419642 w 11161712"/>
              <a:gd name="connsiteY356" fmla="*/ 1384454 h 1720659"/>
              <a:gd name="connsiteX357" fmla="*/ 5389029 w 11161712"/>
              <a:gd name="connsiteY357" fmla="*/ 1409754 h 1720659"/>
              <a:gd name="connsiteX358" fmla="*/ 5617220 w 11161712"/>
              <a:gd name="connsiteY358" fmla="*/ 1410489 h 1720659"/>
              <a:gd name="connsiteX359" fmla="*/ 5648988 w 11161712"/>
              <a:gd name="connsiteY359" fmla="*/ 1405282 h 1720659"/>
              <a:gd name="connsiteX360" fmla="*/ 5680797 w 11161712"/>
              <a:gd name="connsiteY360" fmla="*/ 1392306 h 1720659"/>
              <a:gd name="connsiteX361" fmla="*/ 5646740 w 11161712"/>
              <a:gd name="connsiteY361" fmla="*/ 1396505 h 1720659"/>
              <a:gd name="connsiteX362" fmla="*/ 5617220 w 11161712"/>
              <a:gd name="connsiteY362" fmla="*/ 1410489 h 1720659"/>
              <a:gd name="connsiteX363" fmla="*/ 5637062 w 11161712"/>
              <a:gd name="connsiteY363" fmla="*/ 1414772 h 1720659"/>
              <a:gd name="connsiteX364" fmla="*/ 5652767 w 11161712"/>
              <a:gd name="connsiteY364" fmla="*/ 1411097 h 1720659"/>
              <a:gd name="connsiteX365" fmla="*/ 5672462 w 11161712"/>
              <a:gd name="connsiteY365" fmla="*/ 1404777 h 1720659"/>
              <a:gd name="connsiteX366" fmla="*/ 5671936 w 11161712"/>
              <a:gd name="connsiteY366" fmla="*/ 1404883 h 1720659"/>
              <a:gd name="connsiteX367" fmla="*/ 5654257 w 11161712"/>
              <a:gd name="connsiteY367" fmla="*/ 1408032 h 1720659"/>
              <a:gd name="connsiteX368" fmla="*/ 5637062 w 11161712"/>
              <a:gd name="connsiteY368" fmla="*/ 1414772 h 1720659"/>
              <a:gd name="connsiteX369" fmla="*/ 5565128 w 11161712"/>
              <a:gd name="connsiteY369" fmla="*/ 1417985 h 1720659"/>
              <a:gd name="connsiteX370" fmla="*/ 5599667 w 11161712"/>
              <a:gd name="connsiteY370" fmla="*/ 1413155 h 1720659"/>
              <a:gd name="connsiteX371" fmla="*/ 5632231 w 11161712"/>
              <a:gd name="connsiteY371" fmla="*/ 1398143 h 1720659"/>
              <a:gd name="connsiteX372" fmla="*/ 5595635 w 11161712"/>
              <a:gd name="connsiteY372" fmla="*/ 1401880 h 1720659"/>
              <a:gd name="connsiteX373" fmla="*/ 5565128 w 11161712"/>
              <a:gd name="connsiteY373" fmla="*/ 1417985 h 1720659"/>
              <a:gd name="connsiteX374" fmla="*/ 5512216 w 11161712"/>
              <a:gd name="connsiteY374" fmla="*/ 1424368 h 1720659"/>
              <a:gd name="connsiteX375" fmla="*/ 5549653 w 11161712"/>
              <a:gd name="connsiteY375" fmla="*/ 1420000 h 1720659"/>
              <a:gd name="connsiteX376" fmla="*/ 5582428 w 11161712"/>
              <a:gd name="connsiteY376" fmla="*/ 1403098 h 1720659"/>
              <a:gd name="connsiteX377" fmla="*/ 5543081 w 11161712"/>
              <a:gd name="connsiteY377" fmla="*/ 1406311 h 1720659"/>
              <a:gd name="connsiteX378" fmla="*/ 5512216 w 11161712"/>
              <a:gd name="connsiteY378" fmla="*/ 1424368 h 1720659"/>
              <a:gd name="connsiteX379" fmla="*/ 5580622 w 11161712"/>
              <a:gd name="connsiteY379" fmla="*/ 1426719 h 1720659"/>
              <a:gd name="connsiteX380" fmla="*/ 5604726 w 11161712"/>
              <a:gd name="connsiteY380" fmla="*/ 1421848 h 1720659"/>
              <a:gd name="connsiteX381" fmla="*/ 5605650 w 11161712"/>
              <a:gd name="connsiteY381" fmla="*/ 1421659 h 1720659"/>
              <a:gd name="connsiteX382" fmla="*/ 5632442 w 11161712"/>
              <a:gd name="connsiteY382" fmla="*/ 1411707 h 1720659"/>
              <a:gd name="connsiteX383" fmla="*/ 5605104 w 11161712"/>
              <a:gd name="connsiteY383" fmla="*/ 1415990 h 1720659"/>
              <a:gd name="connsiteX384" fmla="*/ 5580622 w 11161712"/>
              <a:gd name="connsiteY384" fmla="*/ 1426719 h 1720659"/>
              <a:gd name="connsiteX385" fmla="*/ 5459157 w 11161712"/>
              <a:gd name="connsiteY385" fmla="*/ 1429511 h 1720659"/>
              <a:gd name="connsiteX386" fmla="*/ 5499072 w 11161712"/>
              <a:gd name="connsiteY386" fmla="*/ 1425753 h 1720659"/>
              <a:gd name="connsiteX387" fmla="*/ 5531659 w 11161712"/>
              <a:gd name="connsiteY387" fmla="*/ 1407130 h 1720659"/>
              <a:gd name="connsiteX388" fmla="*/ 5490044 w 11161712"/>
              <a:gd name="connsiteY388" fmla="*/ 1409649 h 1720659"/>
              <a:gd name="connsiteX389" fmla="*/ 5487062 w 11161712"/>
              <a:gd name="connsiteY389" fmla="*/ 1411643 h 1720659"/>
              <a:gd name="connsiteX390" fmla="*/ 5459157 w 11161712"/>
              <a:gd name="connsiteY390" fmla="*/ 1429511 h 1720659"/>
              <a:gd name="connsiteX391" fmla="*/ 5407086 w 11161712"/>
              <a:gd name="connsiteY391" fmla="*/ 1433438 h 1720659"/>
              <a:gd name="connsiteX392" fmla="*/ 5447232 w 11161712"/>
              <a:gd name="connsiteY392" fmla="*/ 1430520 h 1720659"/>
              <a:gd name="connsiteX393" fmla="*/ 5479420 w 11161712"/>
              <a:gd name="connsiteY393" fmla="*/ 1410195 h 1720659"/>
              <a:gd name="connsiteX394" fmla="*/ 5437552 w 11161712"/>
              <a:gd name="connsiteY394" fmla="*/ 1411959 h 1720659"/>
              <a:gd name="connsiteX395" fmla="*/ 5419705 w 11161712"/>
              <a:gd name="connsiteY395" fmla="*/ 1424725 h 1720659"/>
              <a:gd name="connsiteX396" fmla="*/ 5407086 w 11161712"/>
              <a:gd name="connsiteY396" fmla="*/ 1433438 h 1720659"/>
              <a:gd name="connsiteX397" fmla="*/ 5354742 w 11161712"/>
              <a:gd name="connsiteY397" fmla="*/ 1436294 h 1720659"/>
              <a:gd name="connsiteX398" fmla="*/ 5396021 w 11161712"/>
              <a:gd name="connsiteY398" fmla="*/ 1434131 h 1720659"/>
              <a:gd name="connsiteX399" fmla="*/ 5427642 w 11161712"/>
              <a:gd name="connsiteY399" fmla="*/ 1412232 h 1720659"/>
              <a:gd name="connsiteX400" fmla="*/ 5384767 w 11161712"/>
              <a:gd name="connsiteY400" fmla="*/ 1413155 h 1720659"/>
              <a:gd name="connsiteX401" fmla="*/ 5354742 w 11161712"/>
              <a:gd name="connsiteY401" fmla="*/ 1436294 h 1720659"/>
              <a:gd name="connsiteX402" fmla="*/ 5527858 w 11161712"/>
              <a:gd name="connsiteY402" fmla="*/ 1436377 h 1720659"/>
              <a:gd name="connsiteX403" fmla="*/ 5557716 w 11161712"/>
              <a:gd name="connsiteY403" fmla="*/ 1431066 h 1720659"/>
              <a:gd name="connsiteX404" fmla="*/ 5587300 w 11161712"/>
              <a:gd name="connsiteY404" fmla="*/ 1418614 h 1720659"/>
              <a:gd name="connsiteX405" fmla="*/ 5555427 w 11161712"/>
              <a:gd name="connsiteY405" fmla="*/ 1422919 h 1720659"/>
              <a:gd name="connsiteX406" fmla="*/ 5527858 w 11161712"/>
              <a:gd name="connsiteY406" fmla="*/ 1436377 h 1720659"/>
              <a:gd name="connsiteX407" fmla="*/ 5548792 w 11161712"/>
              <a:gd name="connsiteY407" fmla="*/ 1439821 h 1720659"/>
              <a:gd name="connsiteX408" fmla="*/ 5561453 w 11161712"/>
              <a:gd name="connsiteY408" fmla="*/ 1436735 h 1720659"/>
              <a:gd name="connsiteX409" fmla="*/ 5578565 w 11161712"/>
              <a:gd name="connsiteY409" fmla="*/ 1431087 h 1720659"/>
              <a:gd name="connsiteX410" fmla="*/ 5563195 w 11161712"/>
              <a:gd name="connsiteY410" fmla="*/ 1434005 h 1720659"/>
              <a:gd name="connsiteX411" fmla="*/ 5548792 w 11161712"/>
              <a:gd name="connsiteY411" fmla="*/ 1439821 h 1720659"/>
              <a:gd name="connsiteX412" fmla="*/ 5475031 w 11161712"/>
              <a:gd name="connsiteY412" fmla="*/ 1444672 h 1720659"/>
              <a:gd name="connsiteX413" fmla="*/ 5508689 w 11161712"/>
              <a:gd name="connsiteY413" fmla="*/ 1439548 h 1720659"/>
              <a:gd name="connsiteX414" fmla="*/ 5539869 w 11161712"/>
              <a:gd name="connsiteY414" fmla="*/ 1424851 h 1720659"/>
              <a:gd name="connsiteX415" fmla="*/ 5504280 w 11161712"/>
              <a:gd name="connsiteY415" fmla="*/ 1428861 h 1720659"/>
              <a:gd name="connsiteX416" fmla="*/ 5475031 w 11161712"/>
              <a:gd name="connsiteY416" fmla="*/ 1444672 h 1720659"/>
              <a:gd name="connsiteX417" fmla="*/ 5422329 w 11161712"/>
              <a:gd name="connsiteY417" fmla="*/ 1451684 h 1720659"/>
              <a:gd name="connsiteX418" fmla="*/ 5459157 w 11161712"/>
              <a:gd name="connsiteY418" fmla="*/ 1446918 h 1720659"/>
              <a:gd name="connsiteX419" fmla="*/ 5490883 w 11161712"/>
              <a:gd name="connsiteY419" fmla="*/ 1430247 h 1720659"/>
              <a:gd name="connsiteX420" fmla="*/ 5452312 w 11161712"/>
              <a:gd name="connsiteY420" fmla="*/ 1433795 h 1720659"/>
              <a:gd name="connsiteX421" fmla="*/ 5422329 w 11161712"/>
              <a:gd name="connsiteY421" fmla="*/ 1451684 h 1720659"/>
              <a:gd name="connsiteX422" fmla="*/ 5492752 w 11161712"/>
              <a:gd name="connsiteY422" fmla="*/ 1452377 h 1720659"/>
              <a:gd name="connsiteX423" fmla="*/ 5515324 w 11161712"/>
              <a:gd name="connsiteY423" fmla="*/ 1447548 h 1720659"/>
              <a:gd name="connsiteX424" fmla="*/ 5539848 w 11161712"/>
              <a:gd name="connsiteY424" fmla="*/ 1438205 h 1720659"/>
              <a:gd name="connsiteX425" fmla="*/ 5514904 w 11161712"/>
              <a:gd name="connsiteY425" fmla="*/ 1442424 h 1720659"/>
              <a:gd name="connsiteX426" fmla="*/ 5492752 w 11161712"/>
              <a:gd name="connsiteY426" fmla="*/ 1452377 h 1720659"/>
              <a:gd name="connsiteX427" fmla="*/ 5370867 w 11161712"/>
              <a:gd name="connsiteY427" fmla="*/ 1457312 h 1720659"/>
              <a:gd name="connsiteX428" fmla="*/ 5408241 w 11161712"/>
              <a:gd name="connsiteY428" fmla="*/ 1453364 h 1720659"/>
              <a:gd name="connsiteX429" fmla="*/ 5440156 w 11161712"/>
              <a:gd name="connsiteY429" fmla="*/ 1434782 h 1720659"/>
              <a:gd name="connsiteX430" fmla="*/ 5401039 w 11161712"/>
              <a:gd name="connsiteY430" fmla="*/ 1437554 h 1720659"/>
              <a:gd name="connsiteX431" fmla="*/ 5370867 w 11161712"/>
              <a:gd name="connsiteY431" fmla="*/ 1457312 h 1720659"/>
              <a:gd name="connsiteX432" fmla="*/ 5319236 w 11161712"/>
              <a:gd name="connsiteY432" fmla="*/ 1461804 h 1720659"/>
              <a:gd name="connsiteX433" fmla="*/ 5358101 w 11161712"/>
              <a:gd name="connsiteY433" fmla="*/ 1458529 h 1720659"/>
              <a:gd name="connsiteX434" fmla="*/ 5389848 w 11161712"/>
              <a:gd name="connsiteY434" fmla="*/ 1438225 h 1720659"/>
              <a:gd name="connsiteX435" fmla="*/ 5349304 w 11161712"/>
              <a:gd name="connsiteY435" fmla="*/ 1440304 h 1720659"/>
              <a:gd name="connsiteX436" fmla="*/ 5319236 w 11161712"/>
              <a:gd name="connsiteY436" fmla="*/ 1461804 h 1720659"/>
              <a:gd name="connsiteX437" fmla="*/ 5439127 w 11161712"/>
              <a:gd name="connsiteY437" fmla="*/ 1462834 h 1720659"/>
              <a:gd name="connsiteX438" fmla="*/ 5467808 w 11161712"/>
              <a:gd name="connsiteY438" fmla="*/ 1457417 h 1720659"/>
              <a:gd name="connsiteX439" fmla="*/ 5495482 w 11161712"/>
              <a:gd name="connsiteY439" fmla="*/ 1445491 h 1720659"/>
              <a:gd name="connsiteX440" fmla="*/ 5464952 w 11161712"/>
              <a:gd name="connsiteY440" fmla="*/ 1449921 h 1720659"/>
              <a:gd name="connsiteX441" fmla="*/ 5439127 w 11161712"/>
              <a:gd name="connsiteY441" fmla="*/ 1462834 h 1720659"/>
              <a:gd name="connsiteX442" fmla="*/ 5462770 w 11161712"/>
              <a:gd name="connsiteY442" fmla="*/ 1465122 h 1720659"/>
              <a:gd name="connsiteX443" fmla="*/ 5471588 w 11161712"/>
              <a:gd name="connsiteY443" fmla="*/ 1462896 h 1720659"/>
              <a:gd name="connsiteX444" fmla="*/ 5472028 w 11161712"/>
              <a:gd name="connsiteY444" fmla="*/ 1462770 h 1720659"/>
              <a:gd name="connsiteX445" fmla="*/ 5485802 w 11161712"/>
              <a:gd name="connsiteY445" fmla="*/ 1458110 h 1720659"/>
              <a:gd name="connsiteX446" fmla="*/ 5473772 w 11161712"/>
              <a:gd name="connsiteY446" fmla="*/ 1460524 h 1720659"/>
              <a:gd name="connsiteX447" fmla="*/ 5462770 w 11161712"/>
              <a:gd name="connsiteY447" fmla="*/ 1465122 h 1720659"/>
              <a:gd name="connsiteX448" fmla="*/ 5386531 w 11161712"/>
              <a:gd name="connsiteY448" fmla="*/ 1471631 h 1720659"/>
              <a:gd name="connsiteX449" fmla="*/ 5419432 w 11161712"/>
              <a:gd name="connsiteY449" fmla="*/ 1466298 h 1720659"/>
              <a:gd name="connsiteX450" fmla="*/ 5448891 w 11161712"/>
              <a:gd name="connsiteY450" fmla="*/ 1452084 h 1720659"/>
              <a:gd name="connsiteX451" fmla="*/ 5414142 w 11161712"/>
              <a:gd name="connsiteY451" fmla="*/ 1456366 h 1720659"/>
              <a:gd name="connsiteX452" fmla="*/ 5386531 w 11161712"/>
              <a:gd name="connsiteY452" fmla="*/ 1471631 h 1720659"/>
              <a:gd name="connsiteX453" fmla="*/ 5405218 w 11161712"/>
              <a:gd name="connsiteY453" fmla="*/ 1478685 h 1720659"/>
              <a:gd name="connsiteX454" fmla="*/ 5426235 w 11161712"/>
              <a:gd name="connsiteY454" fmla="*/ 1473941 h 1720659"/>
              <a:gd name="connsiteX455" fmla="*/ 5448155 w 11161712"/>
              <a:gd name="connsiteY455" fmla="*/ 1465437 h 1720659"/>
              <a:gd name="connsiteX456" fmla="*/ 5424912 w 11161712"/>
              <a:gd name="connsiteY456" fmla="*/ 1469615 h 1720659"/>
              <a:gd name="connsiteX457" fmla="*/ 5405218 w 11161712"/>
              <a:gd name="connsiteY457" fmla="*/ 1478685 h 1720659"/>
              <a:gd name="connsiteX458" fmla="*/ 5335508 w 11161712"/>
              <a:gd name="connsiteY458" fmla="*/ 1478896 h 1720659"/>
              <a:gd name="connsiteX459" fmla="*/ 5369734 w 11161712"/>
              <a:gd name="connsiteY459" fmla="*/ 1474171 h 1720659"/>
              <a:gd name="connsiteX460" fmla="*/ 5400010 w 11161712"/>
              <a:gd name="connsiteY460" fmla="*/ 1457963 h 1720659"/>
              <a:gd name="connsiteX461" fmla="*/ 5364001 w 11161712"/>
              <a:gd name="connsiteY461" fmla="*/ 1461595 h 1720659"/>
              <a:gd name="connsiteX462" fmla="*/ 5335508 w 11161712"/>
              <a:gd name="connsiteY462" fmla="*/ 1478896 h 1720659"/>
              <a:gd name="connsiteX463" fmla="*/ 5284487 w 11161712"/>
              <a:gd name="connsiteY463" fmla="*/ 1484964 h 1720659"/>
              <a:gd name="connsiteX464" fmla="*/ 5320602 w 11161712"/>
              <a:gd name="connsiteY464" fmla="*/ 1480807 h 1720659"/>
              <a:gd name="connsiteX465" fmla="*/ 5351256 w 11161712"/>
              <a:gd name="connsiteY465" fmla="*/ 1462749 h 1720659"/>
              <a:gd name="connsiteX466" fmla="*/ 5313378 w 11161712"/>
              <a:gd name="connsiteY466" fmla="*/ 1465793 h 1720659"/>
              <a:gd name="connsiteX467" fmla="*/ 5284487 w 11161712"/>
              <a:gd name="connsiteY467" fmla="*/ 1484964 h 1720659"/>
              <a:gd name="connsiteX468" fmla="*/ 5351509 w 11161712"/>
              <a:gd name="connsiteY468" fmla="*/ 1489688 h 1720659"/>
              <a:gd name="connsiteX469" fmla="*/ 5379034 w 11161712"/>
              <a:gd name="connsiteY469" fmla="*/ 1484250 h 1720659"/>
              <a:gd name="connsiteX470" fmla="*/ 5404734 w 11161712"/>
              <a:gd name="connsiteY470" fmla="*/ 1472996 h 1720659"/>
              <a:gd name="connsiteX471" fmla="*/ 5375192 w 11161712"/>
              <a:gd name="connsiteY471" fmla="*/ 1477593 h 1720659"/>
              <a:gd name="connsiteX472" fmla="*/ 5351509 w 11161712"/>
              <a:gd name="connsiteY472" fmla="*/ 1489688 h 1720659"/>
              <a:gd name="connsiteX473" fmla="*/ 5376578 w 11161712"/>
              <a:gd name="connsiteY473" fmla="*/ 1491158 h 1720659"/>
              <a:gd name="connsiteX474" fmla="*/ 5383906 w 11161712"/>
              <a:gd name="connsiteY474" fmla="*/ 1489205 h 1720659"/>
              <a:gd name="connsiteX475" fmla="*/ 5394299 w 11161712"/>
              <a:gd name="connsiteY475" fmla="*/ 1485636 h 1720659"/>
              <a:gd name="connsiteX476" fmla="*/ 5385082 w 11161712"/>
              <a:gd name="connsiteY476" fmla="*/ 1487546 h 1720659"/>
              <a:gd name="connsiteX477" fmla="*/ 5376578 w 11161712"/>
              <a:gd name="connsiteY477" fmla="*/ 1491158 h 1720659"/>
              <a:gd name="connsiteX478" fmla="*/ 5300403 w 11161712"/>
              <a:gd name="connsiteY478" fmla="*/ 1498737 h 1720659"/>
              <a:gd name="connsiteX479" fmla="*/ 5330470 w 11161712"/>
              <a:gd name="connsiteY479" fmla="*/ 1493573 h 1720659"/>
              <a:gd name="connsiteX480" fmla="*/ 5358038 w 11161712"/>
              <a:gd name="connsiteY480" fmla="*/ 1480093 h 1720659"/>
              <a:gd name="connsiteX481" fmla="*/ 5326082 w 11161712"/>
              <a:gd name="connsiteY481" fmla="*/ 1484355 h 1720659"/>
              <a:gd name="connsiteX482" fmla="*/ 5300403 w 11161712"/>
              <a:gd name="connsiteY482" fmla="*/ 1498737 h 1720659"/>
              <a:gd name="connsiteX483" fmla="*/ 5318082 w 11161712"/>
              <a:gd name="connsiteY483" fmla="*/ 1505624 h 1720659"/>
              <a:gd name="connsiteX484" fmla="*/ 5337713 w 11161712"/>
              <a:gd name="connsiteY484" fmla="*/ 1500984 h 1720659"/>
              <a:gd name="connsiteX485" fmla="*/ 5358017 w 11161712"/>
              <a:gd name="connsiteY485" fmla="*/ 1492963 h 1720659"/>
              <a:gd name="connsiteX486" fmla="*/ 5336474 w 11161712"/>
              <a:gd name="connsiteY486" fmla="*/ 1496995 h 1720659"/>
              <a:gd name="connsiteX487" fmla="*/ 5318082 w 11161712"/>
              <a:gd name="connsiteY487" fmla="*/ 1505624 h 1720659"/>
              <a:gd name="connsiteX488" fmla="*/ 5249781 w 11161712"/>
              <a:gd name="connsiteY488" fmla="*/ 1506401 h 1720659"/>
              <a:gd name="connsiteX489" fmla="*/ 5282514 w 11161712"/>
              <a:gd name="connsiteY489" fmla="*/ 1501593 h 1720659"/>
              <a:gd name="connsiteX490" fmla="*/ 5310985 w 11161712"/>
              <a:gd name="connsiteY490" fmla="*/ 1486182 h 1720659"/>
              <a:gd name="connsiteX491" fmla="*/ 5276509 w 11161712"/>
              <a:gd name="connsiteY491" fmla="*/ 1490024 h 1720659"/>
              <a:gd name="connsiteX492" fmla="*/ 5249781 w 11161712"/>
              <a:gd name="connsiteY492" fmla="*/ 1506401 h 1720659"/>
              <a:gd name="connsiteX493" fmla="*/ 5265360 w 11161712"/>
              <a:gd name="connsiteY493" fmla="*/ 1517025 h 1720659"/>
              <a:gd name="connsiteX494" fmla="*/ 5289820 w 11161712"/>
              <a:gd name="connsiteY494" fmla="*/ 1511944 h 1720659"/>
              <a:gd name="connsiteX495" fmla="*/ 5315059 w 11161712"/>
              <a:gd name="connsiteY495" fmla="*/ 1500753 h 1720659"/>
              <a:gd name="connsiteX496" fmla="*/ 5288435 w 11161712"/>
              <a:gd name="connsiteY496" fmla="*/ 1505141 h 1720659"/>
              <a:gd name="connsiteX497" fmla="*/ 5265360 w 11161712"/>
              <a:gd name="connsiteY497" fmla="*/ 1517025 h 1720659"/>
              <a:gd name="connsiteX498" fmla="*/ 5291101 w 11161712"/>
              <a:gd name="connsiteY498" fmla="*/ 1517592 h 1720659"/>
              <a:gd name="connsiteX499" fmla="*/ 5296833 w 11161712"/>
              <a:gd name="connsiteY499" fmla="*/ 1515997 h 1720659"/>
              <a:gd name="connsiteX500" fmla="*/ 5302922 w 11161712"/>
              <a:gd name="connsiteY500" fmla="*/ 1513834 h 1720659"/>
              <a:gd name="connsiteX501" fmla="*/ 5296519 w 11161712"/>
              <a:gd name="connsiteY501" fmla="*/ 1515261 h 1720659"/>
              <a:gd name="connsiteX502" fmla="*/ 5291101 w 11161712"/>
              <a:gd name="connsiteY502" fmla="*/ 1517592 h 1720659"/>
              <a:gd name="connsiteX503" fmla="*/ 5214275 w 11161712"/>
              <a:gd name="connsiteY503" fmla="*/ 1526641 h 1720659"/>
              <a:gd name="connsiteX504" fmla="*/ 5242704 w 11161712"/>
              <a:gd name="connsiteY504" fmla="*/ 1521456 h 1720659"/>
              <a:gd name="connsiteX505" fmla="*/ 5270251 w 11161712"/>
              <a:gd name="connsiteY505" fmla="*/ 1507913 h 1720659"/>
              <a:gd name="connsiteX506" fmla="*/ 5239912 w 11161712"/>
              <a:gd name="connsiteY506" fmla="*/ 1512196 h 1720659"/>
              <a:gd name="connsiteX507" fmla="*/ 5214275 w 11161712"/>
              <a:gd name="connsiteY507" fmla="*/ 1526641 h 1720659"/>
              <a:gd name="connsiteX508" fmla="*/ 5233948 w 11161712"/>
              <a:gd name="connsiteY508" fmla="*/ 1532227 h 1720659"/>
              <a:gd name="connsiteX509" fmla="*/ 5250284 w 11161712"/>
              <a:gd name="connsiteY509" fmla="*/ 1528217 h 1720659"/>
              <a:gd name="connsiteX510" fmla="*/ 5267670 w 11161712"/>
              <a:gd name="connsiteY510" fmla="*/ 1521267 h 1720659"/>
              <a:gd name="connsiteX511" fmla="*/ 5249549 w 11161712"/>
              <a:gd name="connsiteY511" fmla="*/ 1524836 h 1720659"/>
              <a:gd name="connsiteX512" fmla="*/ 5233948 w 11161712"/>
              <a:gd name="connsiteY512" fmla="*/ 1532227 h 1720659"/>
              <a:gd name="connsiteX513" fmla="*/ 5208270 w 11161712"/>
              <a:gd name="connsiteY513" fmla="*/ 1543796 h 1720659"/>
              <a:gd name="connsiteX514" fmla="*/ 5209572 w 11161712"/>
              <a:gd name="connsiteY514" fmla="*/ 1543439 h 1720659"/>
              <a:gd name="connsiteX515" fmla="*/ 5210747 w 11161712"/>
              <a:gd name="connsiteY515" fmla="*/ 1543020 h 1720659"/>
              <a:gd name="connsiteX516" fmla="*/ 5209425 w 11161712"/>
              <a:gd name="connsiteY516" fmla="*/ 1543293 h 1720659"/>
              <a:gd name="connsiteX517" fmla="*/ 5208270 w 11161712"/>
              <a:gd name="connsiteY517" fmla="*/ 1543796 h 1720659"/>
              <a:gd name="connsiteX518" fmla="*/ 5181457 w 11161712"/>
              <a:gd name="connsiteY518" fmla="*/ 1543964 h 1720659"/>
              <a:gd name="connsiteX519" fmla="*/ 5204092 w 11161712"/>
              <a:gd name="connsiteY519" fmla="*/ 1539093 h 1720659"/>
              <a:gd name="connsiteX520" fmla="*/ 5226369 w 11161712"/>
              <a:gd name="connsiteY520" fmla="*/ 1529119 h 1720659"/>
              <a:gd name="connsiteX521" fmla="*/ 5201971 w 11161712"/>
              <a:gd name="connsiteY521" fmla="*/ 1533340 h 1720659"/>
              <a:gd name="connsiteX522" fmla="*/ 5181457 w 11161712"/>
              <a:gd name="connsiteY522" fmla="*/ 1543964 h 1720659"/>
              <a:gd name="connsiteX523" fmla="*/ 5150277 w 11161712"/>
              <a:gd name="connsiteY523" fmla="*/ 1559228 h 1720659"/>
              <a:gd name="connsiteX524" fmla="*/ 5164072 w 11161712"/>
              <a:gd name="connsiteY524" fmla="*/ 1555722 h 1720659"/>
              <a:gd name="connsiteX525" fmla="*/ 5178266 w 11161712"/>
              <a:gd name="connsiteY525" fmla="*/ 1550032 h 1720659"/>
              <a:gd name="connsiteX526" fmla="*/ 5162833 w 11161712"/>
              <a:gd name="connsiteY526" fmla="*/ 1553203 h 1720659"/>
              <a:gd name="connsiteX527" fmla="*/ 5150277 w 11161712"/>
              <a:gd name="connsiteY527" fmla="*/ 1559228 h 1720659"/>
              <a:gd name="connsiteX528" fmla="*/ 4368678 w 11161712"/>
              <a:gd name="connsiteY528" fmla="*/ 1720091 h 1720659"/>
              <a:gd name="connsiteX529" fmla="*/ 4137950 w 11161712"/>
              <a:gd name="connsiteY529" fmla="*/ 1715968 h 1720659"/>
              <a:gd name="connsiteX530" fmla="*/ 3471539 w 11161712"/>
              <a:gd name="connsiteY530" fmla="*/ 1632276 h 1720659"/>
              <a:gd name="connsiteX531" fmla="*/ 2407224 w 11161712"/>
              <a:gd name="connsiteY531" fmla="*/ 1373283 h 1720659"/>
              <a:gd name="connsiteX532" fmla="*/ 1370707 w 11161712"/>
              <a:gd name="connsiteY532" fmla="*/ 1017628 h 1720659"/>
              <a:gd name="connsiteX533" fmla="*/ 31249 w 11161712"/>
              <a:gd name="connsiteY533" fmla="*/ 450837 h 1720659"/>
              <a:gd name="connsiteX534" fmla="*/ 0 w 11161712"/>
              <a:gd name="connsiteY534" fmla="*/ 434823 h 1720659"/>
              <a:gd name="connsiteX535" fmla="*/ 0 w 11161712"/>
              <a:gd name="connsiteY535" fmla="*/ 427746 h 1720659"/>
              <a:gd name="connsiteX536" fmla="*/ 34050 w 11161712"/>
              <a:gd name="connsiteY536" fmla="*/ 445195 h 1720659"/>
              <a:gd name="connsiteX537" fmla="*/ 1372954 w 11161712"/>
              <a:gd name="connsiteY537" fmla="*/ 1011737 h 1720659"/>
              <a:gd name="connsiteX538" fmla="*/ 3472652 w 11161712"/>
              <a:gd name="connsiteY538" fmla="*/ 1626061 h 1720659"/>
              <a:gd name="connsiteX539" fmla="*/ 4934936 w 11161712"/>
              <a:gd name="connsiteY539" fmla="*/ 1632821 h 1720659"/>
              <a:gd name="connsiteX540" fmla="*/ 4353794 w 11161712"/>
              <a:gd name="connsiteY540" fmla="*/ 1688105 h 1720659"/>
              <a:gd name="connsiteX541" fmla="*/ 4243625 w 11161712"/>
              <a:gd name="connsiteY541" fmla="*/ 1684116 h 1720659"/>
              <a:gd name="connsiteX542" fmla="*/ 3556450 w 11161712"/>
              <a:gd name="connsiteY542" fmla="*/ 1594839 h 1720659"/>
              <a:gd name="connsiteX543" fmla="*/ 2481027 w 11161712"/>
              <a:gd name="connsiteY543" fmla="*/ 1317117 h 1720659"/>
              <a:gd name="connsiteX544" fmla="*/ 1435650 w 11161712"/>
              <a:gd name="connsiteY544" fmla="*/ 940712 h 1720659"/>
              <a:gd name="connsiteX545" fmla="*/ 806072 w 11161712"/>
              <a:gd name="connsiteY545" fmla="*/ 684142 h 1720659"/>
              <a:gd name="connsiteX546" fmla="*/ 291685 w 11161712"/>
              <a:gd name="connsiteY546" fmla="*/ 457345 h 1720659"/>
              <a:gd name="connsiteX547" fmla="*/ 0 w 11161712"/>
              <a:gd name="connsiteY547" fmla="*/ 318725 h 1720659"/>
              <a:gd name="connsiteX548" fmla="*/ 0 w 11161712"/>
              <a:gd name="connsiteY548" fmla="*/ 312083 h 1720659"/>
              <a:gd name="connsiteX549" fmla="*/ 294184 w 11161712"/>
              <a:gd name="connsiteY549" fmla="*/ 451892 h 1720659"/>
              <a:gd name="connsiteX550" fmla="*/ 808413 w 11161712"/>
              <a:gd name="connsiteY550" fmla="*/ 678620 h 1720659"/>
              <a:gd name="connsiteX551" fmla="*/ 1437854 w 11161712"/>
              <a:gd name="connsiteY551" fmla="*/ 935133 h 1720659"/>
              <a:gd name="connsiteX552" fmla="*/ 3557562 w 11161712"/>
              <a:gd name="connsiteY552" fmla="*/ 1588939 h 1720659"/>
              <a:gd name="connsiteX553" fmla="*/ 5028077 w 11161712"/>
              <a:gd name="connsiteY553" fmla="*/ 1602040 h 1720659"/>
              <a:gd name="connsiteX554" fmla="*/ 4429277 w 11161712"/>
              <a:gd name="connsiteY554" fmla="*/ 1656149 h 1720659"/>
              <a:gd name="connsiteX555" fmla="*/ 4341909 w 11161712"/>
              <a:gd name="connsiteY555" fmla="*/ 1652685 h 1720659"/>
              <a:gd name="connsiteX556" fmla="*/ 3641317 w 11161712"/>
              <a:gd name="connsiteY556" fmla="*/ 1557381 h 1720659"/>
              <a:gd name="connsiteX557" fmla="*/ 2554703 w 11161712"/>
              <a:gd name="connsiteY557" fmla="*/ 1261665 h 1720659"/>
              <a:gd name="connsiteX558" fmla="*/ 1500592 w 11161712"/>
              <a:gd name="connsiteY558" fmla="*/ 863803 h 1720659"/>
              <a:gd name="connsiteX559" fmla="*/ 864797 w 11161712"/>
              <a:gd name="connsiteY559" fmla="*/ 596715 h 1720659"/>
              <a:gd name="connsiteX560" fmla="*/ 351279 w 11161712"/>
              <a:gd name="connsiteY560" fmla="*/ 368600 h 1720659"/>
              <a:gd name="connsiteX561" fmla="*/ 0 w 11161712"/>
              <a:gd name="connsiteY561" fmla="*/ 207540 h 1720659"/>
              <a:gd name="connsiteX562" fmla="*/ 0 w 11161712"/>
              <a:gd name="connsiteY562" fmla="*/ 201268 h 1720659"/>
              <a:gd name="connsiteX563" fmla="*/ 353616 w 11161712"/>
              <a:gd name="connsiteY563" fmla="*/ 363401 h 1720659"/>
              <a:gd name="connsiteX564" fmla="*/ 867062 w 11161712"/>
              <a:gd name="connsiteY564" fmla="*/ 591481 h 1720659"/>
              <a:gd name="connsiteX565" fmla="*/ 1502734 w 11161712"/>
              <a:gd name="connsiteY565" fmla="*/ 858527 h 1720659"/>
              <a:gd name="connsiteX566" fmla="*/ 3642452 w 11161712"/>
              <a:gd name="connsiteY566" fmla="*/ 1551795 h 1720659"/>
              <a:gd name="connsiteX567" fmla="*/ 5078091 w 11161712"/>
              <a:gd name="connsiteY567" fmla="*/ 1583626 h 1720659"/>
              <a:gd name="connsiteX568" fmla="*/ 5089534 w 11161712"/>
              <a:gd name="connsiteY568" fmla="*/ 1579029 h 1720659"/>
              <a:gd name="connsiteX569" fmla="*/ 4504949 w 11161712"/>
              <a:gd name="connsiteY569" fmla="*/ 1624339 h 1720659"/>
              <a:gd name="connsiteX570" fmla="*/ 4446241 w 11161712"/>
              <a:gd name="connsiteY570" fmla="*/ 1621757 h 1720659"/>
              <a:gd name="connsiteX571" fmla="*/ 3726227 w 11161712"/>
              <a:gd name="connsiteY571" fmla="*/ 1519965 h 1720659"/>
              <a:gd name="connsiteX572" fmla="*/ 2628464 w 11161712"/>
              <a:gd name="connsiteY572" fmla="*/ 1205772 h 1720659"/>
              <a:gd name="connsiteX573" fmla="*/ 1565534 w 11161712"/>
              <a:gd name="connsiteY573" fmla="*/ 786893 h 1720659"/>
              <a:gd name="connsiteX574" fmla="*/ 923529 w 11161712"/>
              <a:gd name="connsiteY574" fmla="*/ 509287 h 1720659"/>
              <a:gd name="connsiteX575" fmla="*/ 501345 w 11161712"/>
              <a:gd name="connsiteY575" fmla="*/ 320498 h 1720659"/>
              <a:gd name="connsiteX576" fmla="*/ 187632 w 11161712"/>
              <a:gd name="connsiteY576" fmla="*/ 179841 h 1720659"/>
              <a:gd name="connsiteX577" fmla="*/ 0 w 11161712"/>
              <a:gd name="connsiteY577" fmla="*/ 97422 h 1720659"/>
              <a:gd name="connsiteX578" fmla="*/ 0 w 11161712"/>
              <a:gd name="connsiteY578" fmla="*/ 91532 h 1720659"/>
              <a:gd name="connsiteX579" fmla="*/ 189815 w 11161712"/>
              <a:gd name="connsiteY579" fmla="*/ 174907 h 1720659"/>
              <a:gd name="connsiteX580" fmla="*/ 503557 w 11161712"/>
              <a:gd name="connsiteY580" fmla="*/ 315579 h 1720659"/>
              <a:gd name="connsiteX581" fmla="*/ 925706 w 11161712"/>
              <a:gd name="connsiteY581" fmla="*/ 504349 h 1720659"/>
              <a:gd name="connsiteX582" fmla="*/ 1567634 w 11161712"/>
              <a:gd name="connsiteY582" fmla="*/ 781923 h 1720659"/>
              <a:gd name="connsiteX583" fmla="*/ 3727319 w 11161712"/>
              <a:gd name="connsiteY583" fmla="*/ 1514674 h 1720659"/>
              <a:gd name="connsiteX584" fmla="*/ 5118090 w 11161712"/>
              <a:gd name="connsiteY584" fmla="*/ 1566871 h 1720659"/>
              <a:gd name="connsiteX585" fmla="*/ 5137574 w 11161712"/>
              <a:gd name="connsiteY585" fmla="*/ 1558074 h 1720659"/>
              <a:gd name="connsiteX586" fmla="*/ 4580515 w 11161712"/>
              <a:gd name="connsiteY586" fmla="*/ 1592130 h 1720659"/>
              <a:gd name="connsiteX587" fmla="*/ 4551287 w 11161712"/>
              <a:gd name="connsiteY587" fmla="*/ 1590724 h 1720659"/>
              <a:gd name="connsiteX588" fmla="*/ 3811116 w 11161712"/>
              <a:gd name="connsiteY588" fmla="*/ 1482528 h 1720659"/>
              <a:gd name="connsiteX589" fmla="*/ 2702226 w 11161712"/>
              <a:gd name="connsiteY589" fmla="*/ 1149817 h 1720659"/>
              <a:gd name="connsiteX590" fmla="*/ 1630476 w 11161712"/>
              <a:gd name="connsiteY590" fmla="*/ 709987 h 1720659"/>
              <a:gd name="connsiteX591" fmla="*/ 982256 w 11161712"/>
              <a:gd name="connsiteY591" fmla="*/ 421862 h 1720659"/>
              <a:gd name="connsiteX592" fmla="*/ 783440 w 11161712"/>
              <a:gd name="connsiteY592" fmla="*/ 332002 h 1720659"/>
              <a:gd name="connsiteX593" fmla="*/ 350657 w 11161712"/>
              <a:gd name="connsiteY593" fmla="*/ 137829 h 1720659"/>
              <a:gd name="connsiteX594" fmla="*/ 25395 w 11161712"/>
              <a:gd name="connsiteY594" fmla="*/ 0 h 1720659"/>
              <a:gd name="connsiteX595" fmla="*/ 38470 w 11161712"/>
              <a:gd name="connsiteY595" fmla="*/ 0 h 1720659"/>
              <a:gd name="connsiteX596" fmla="*/ 352685 w 11161712"/>
              <a:gd name="connsiteY596" fmla="*/ 133148 h 1720659"/>
              <a:gd name="connsiteX597" fmla="*/ 785546 w 11161712"/>
              <a:gd name="connsiteY597" fmla="*/ 327356 h 1720659"/>
              <a:gd name="connsiteX598" fmla="*/ 984353 w 11161712"/>
              <a:gd name="connsiteY598" fmla="*/ 417212 h 1720659"/>
              <a:gd name="connsiteX599" fmla="*/ 1632514 w 11161712"/>
              <a:gd name="connsiteY599" fmla="*/ 705321 h 1720659"/>
              <a:gd name="connsiteX600" fmla="*/ 3812229 w 11161712"/>
              <a:gd name="connsiteY600" fmla="*/ 1477552 h 1720659"/>
              <a:gd name="connsiteX601" fmla="*/ 5156870 w 11161712"/>
              <a:gd name="connsiteY601" fmla="*/ 1548961 h 1720659"/>
              <a:gd name="connsiteX602" fmla="*/ 5181646 w 11161712"/>
              <a:gd name="connsiteY602" fmla="*/ 1536615 h 1720659"/>
              <a:gd name="connsiteX603" fmla="*/ 5037106 w 11161712"/>
              <a:gd name="connsiteY603" fmla="*/ 1554295 h 1720659"/>
              <a:gd name="connsiteX604" fmla="*/ 4656082 w 11161712"/>
              <a:gd name="connsiteY604" fmla="*/ 1559858 h 1720659"/>
              <a:gd name="connsiteX605" fmla="*/ 4654843 w 11161712"/>
              <a:gd name="connsiteY605" fmla="*/ 1559796 h 1720659"/>
              <a:gd name="connsiteX606" fmla="*/ 3896027 w 11161712"/>
              <a:gd name="connsiteY606" fmla="*/ 1445091 h 1720659"/>
              <a:gd name="connsiteX607" fmla="*/ 1695419 w 11161712"/>
              <a:gd name="connsiteY607" fmla="*/ 633079 h 1720659"/>
              <a:gd name="connsiteX608" fmla="*/ 1040996 w 11161712"/>
              <a:gd name="connsiteY608" fmla="*/ 334434 h 1720659"/>
              <a:gd name="connsiteX609" fmla="*/ 954634 w 11161712"/>
              <a:gd name="connsiteY609" fmla="*/ 294796 h 1720659"/>
              <a:gd name="connsiteX610" fmla="*/ 458593 w 11161712"/>
              <a:gd name="connsiteY610" fmla="*/ 70547 h 1720659"/>
              <a:gd name="connsiteX611" fmla="*/ 292959 w 11161712"/>
              <a:gd name="connsiteY611" fmla="*/ 0 h 1720659"/>
              <a:gd name="connsiteX612" fmla="*/ 305206 w 11161712"/>
              <a:gd name="connsiteY612" fmla="*/ 0 h 1720659"/>
              <a:gd name="connsiteX613" fmla="*/ 460466 w 11161712"/>
              <a:gd name="connsiteY613" fmla="*/ 66128 h 1720659"/>
              <a:gd name="connsiteX614" fmla="*/ 956634 w 11161712"/>
              <a:gd name="connsiteY614" fmla="*/ 290434 h 1720659"/>
              <a:gd name="connsiteX615" fmla="*/ 1042997 w 11161712"/>
              <a:gd name="connsiteY615" fmla="*/ 330073 h 1720659"/>
              <a:gd name="connsiteX616" fmla="*/ 1697392 w 11161712"/>
              <a:gd name="connsiteY616" fmla="*/ 628707 h 1720659"/>
              <a:gd name="connsiteX617" fmla="*/ 3897098 w 11161712"/>
              <a:gd name="connsiteY617" fmla="*/ 1440409 h 1720659"/>
              <a:gd name="connsiteX618" fmla="*/ 5194161 w 11161712"/>
              <a:gd name="connsiteY618" fmla="*/ 1530064 h 1720659"/>
              <a:gd name="connsiteX619" fmla="*/ 5222799 w 11161712"/>
              <a:gd name="connsiteY619" fmla="*/ 1514443 h 1720659"/>
              <a:gd name="connsiteX620" fmla="*/ 4758440 w 11161712"/>
              <a:gd name="connsiteY620" fmla="*/ 1529057 h 1720659"/>
              <a:gd name="connsiteX621" fmla="*/ 4731648 w 11161712"/>
              <a:gd name="connsiteY621" fmla="*/ 1527524 h 1720659"/>
              <a:gd name="connsiteX622" fmla="*/ 3980916 w 11161712"/>
              <a:gd name="connsiteY622" fmla="*/ 1407654 h 1720659"/>
              <a:gd name="connsiteX623" fmla="*/ 2849810 w 11161712"/>
              <a:gd name="connsiteY623" fmla="*/ 1037758 h 1720659"/>
              <a:gd name="connsiteX624" fmla="*/ 1760382 w 11161712"/>
              <a:gd name="connsiteY624" fmla="*/ 556168 h 1720659"/>
              <a:gd name="connsiteX625" fmla="*/ 1416816 w 11161712"/>
              <a:gd name="connsiteY625" fmla="*/ 395415 h 1720659"/>
              <a:gd name="connsiteX626" fmla="*/ 1099734 w 11161712"/>
              <a:gd name="connsiteY626" fmla="*/ 247004 h 1720659"/>
              <a:gd name="connsiteX627" fmla="*/ 1082229 w 11161712"/>
              <a:gd name="connsiteY627" fmla="*/ 238835 h 1720659"/>
              <a:gd name="connsiteX628" fmla="*/ 559232 w 11161712"/>
              <a:gd name="connsiteY628" fmla="*/ 0 h 1720659"/>
              <a:gd name="connsiteX629" fmla="*/ 570071 w 11161712"/>
              <a:gd name="connsiteY629" fmla="*/ 0 h 1720659"/>
              <a:gd name="connsiteX630" fmla="*/ 1084134 w 11161712"/>
              <a:gd name="connsiteY630" fmla="*/ 234755 h 1720659"/>
              <a:gd name="connsiteX631" fmla="*/ 1101640 w 11161712"/>
              <a:gd name="connsiteY631" fmla="*/ 242926 h 1720659"/>
              <a:gd name="connsiteX632" fmla="*/ 1418726 w 11161712"/>
              <a:gd name="connsiteY632" fmla="*/ 391335 h 1720659"/>
              <a:gd name="connsiteX633" fmla="*/ 1762272 w 11161712"/>
              <a:gd name="connsiteY633" fmla="*/ 552091 h 1720659"/>
              <a:gd name="connsiteX634" fmla="*/ 3981987 w 11161712"/>
              <a:gd name="connsiteY634" fmla="*/ 1403266 h 1720659"/>
              <a:gd name="connsiteX635" fmla="*/ 5232836 w 11161712"/>
              <a:gd name="connsiteY635" fmla="*/ 1508690 h 1720659"/>
              <a:gd name="connsiteX636" fmla="*/ 5261559 w 11161712"/>
              <a:gd name="connsiteY636" fmla="*/ 1491515 h 1720659"/>
              <a:gd name="connsiteX637" fmla="*/ 4865228 w 11161712"/>
              <a:gd name="connsiteY637" fmla="*/ 1498758 h 1720659"/>
              <a:gd name="connsiteX638" fmla="*/ 4065826 w 11161712"/>
              <a:gd name="connsiteY638" fmla="*/ 1370197 h 1720659"/>
              <a:gd name="connsiteX639" fmla="*/ 2923634 w 11161712"/>
              <a:gd name="connsiteY639" fmla="*/ 981636 h 1720659"/>
              <a:gd name="connsiteX640" fmla="*/ 1825346 w 11161712"/>
              <a:gd name="connsiteY640" fmla="*/ 479258 h 1720659"/>
              <a:gd name="connsiteX641" fmla="*/ 1667934 w 11161712"/>
              <a:gd name="connsiteY641" fmla="*/ 403584 h 1720659"/>
              <a:gd name="connsiteX642" fmla="*/ 1158476 w 11161712"/>
              <a:gd name="connsiteY642" fmla="*/ 159579 h 1720659"/>
              <a:gd name="connsiteX643" fmla="*/ 894379 w 11161712"/>
              <a:gd name="connsiteY643" fmla="*/ 35136 h 1720659"/>
              <a:gd name="connsiteX644" fmla="*/ 816547 w 11161712"/>
              <a:gd name="connsiteY644" fmla="*/ 0 h 1720659"/>
              <a:gd name="connsiteX645" fmla="*/ 826748 w 11161712"/>
              <a:gd name="connsiteY645" fmla="*/ 0 h 1720659"/>
              <a:gd name="connsiteX646" fmla="*/ 896085 w 11161712"/>
              <a:gd name="connsiteY646" fmla="*/ 31301 h 1720659"/>
              <a:gd name="connsiteX647" fmla="*/ 1160275 w 11161712"/>
              <a:gd name="connsiteY647" fmla="*/ 155785 h 1720659"/>
              <a:gd name="connsiteX648" fmla="*/ 1669762 w 11161712"/>
              <a:gd name="connsiteY648" fmla="*/ 399800 h 1720659"/>
              <a:gd name="connsiteX649" fmla="*/ 1827152 w 11161712"/>
              <a:gd name="connsiteY649" fmla="*/ 475476 h 1720659"/>
              <a:gd name="connsiteX650" fmla="*/ 4066854 w 11161712"/>
              <a:gd name="connsiteY650" fmla="*/ 1366123 h 1720659"/>
              <a:gd name="connsiteX651" fmla="*/ 5269705 w 11161712"/>
              <a:gd name="connsiteY651" fmla="*/ 1486476 h 1720659"/>
              <a:gd name="connsiteX652" fmla="*/ 5300088 w 11161712"/>
              <a:gd name="connsiteY652" fmla="*/ 1466738 h 1720659"/>
              <a:gd name="connsiteX653" fmla="*/ 4969202 w 11161712"/>
              <a:gd name="connsiteY653" fmla="*/ 1468419 h 1720659"/>
              <a:gd name="connsiteX654" fmla="*/ 4882782 w 11161712"/>
              <a:gd name="connsiteY654" fmla="*/ 1462666 h 1720659"/>
              <a:gd name="connsiteX655" fmla="*/ 4150736 w 11161712"/>
              <a:gd name="connsiteY655" fmla="*/ 1332759 h 1720659"/>
              <a:gd name="connsiteX656" fmla="*/ 1890288 w 11161712"/>
              <a:gd name="connsiteY656" fmla="*/ 402358 h 1720659"/>
              <a:gd name="connsiteX657" fmla="*/ 1840253 w 11161712"/>
              <a:gd name="connsiteY657" fmla="*/ 377628 h 1720659"/>
              <a:gd name="connsiteX658" fmla="*/ 1217216 w 11161712"/>
              <a:gd name="connsiteY658" fmla="*/ 72155 h 1720659"/>
              <a:gd name="connsiteX659" fmla="*/ 1065568 w 11161712"/>
              <a:gd name="connsiteY659" fmla="*/ 0 h 1720659"/>
              <a:gd name="connsiteX660" fmla="*/ 1074646 w 11161712"/>
              <a:gd name="connsiteY660" fmla="*/ 0 h 1720659"/>
              <a:gd name="connsiteX661" fmla="*/ 1218913 w 11161712"/>
              <a:gd name="connsiteY661" fmla="*/ 68642 h 1720659"/>
              <a:gd name="connsiteX662" fmla="*/ 1841975 w 11161712"/>
              <a:gd name="connsiteY662" fmla="*/ 374130 h 1720659"/>
              <a:gd name="connsiteX663" fmla="*/ 1892031 w 11161712"/>
              <a:gd name="connsiteY663" fmla="*/ 398860 h 1720659"/>
              <a:gd name="connsiteX664" fmla="*/ 4151723 w 11161712"/>
              <a:gd name="connsiteY664" fmla="*/ 1329001 h 1720659"/>
              <a:gd name="connsiteX665" fmla="*/ 5305904 w 11161712"/>
              <a:gd name="connsiteY665" fmla="*/ 1462813 h 1720659"/>
              <a:gd name="connsiteX666" fmla="*/ 5337210 w 11161712"/>
              <a:gd name="connsiteY666" fmla="*/ 1440788 h 1720659"/>
              <a:gd name="connsiteX667" fmla="*/ 5076979 w 11161712"/>
              <a:gd name="connsiteY667" fmla="*/ 1438625 h 1720659"/>
              <a:gd name="connsiteX668" fmla="*/ 4958347 w 11161712"/>
              <a:gd name="connsiteY668" fmla="*/ 1430121 h 1720659"/>
              <a:gd name="connsiteX669" fmla="*/ 4235647 w 11161712"/>
              <a:gd name="connsiteY669" fmla="*/ 1295344 h 1720659"/>
              <a:gd name="connsiteX670" fmla="*/ 3084320 w 11161712"/>
              <a:gd name="connsiteY670" fmla="*/ 875001 h 1720659"/>
              <a:gd name="connsiteX671" fmla="*/ 1980615 w 11161712"/>
              <a:gd name="connsiteY671" fmla="*/ 338318 h 1720659"/>
              <a:gd name="connsiteX672" fmla="*/ 1955272 w 11161712"/>
              <a:gd name="connsiteY672" fmla="*/ 325453 h 1720659"/>
              <a:gd name="connsiteX673" fmla="*/ 1624763 w 11161712"/>
              <a:gd name="connsiteY673" fmla="*/ 158238 h 1720659"/>
              <a:gd name="connsiteX674" fmla="*/ 1306663 w 11161712"/>
              <a:gd name="connsiteY674" fmla="*/ 0 h 1720659"/>
              <a:gd name="connsiteX675" fmla="*/ 1314729 w 11161712"/>
              <a:gd name="connsiteY675" fmla="*/ 0 h 1720659"/>
              <a:gd name="connsiteX676" fmla="*/ 1626367 w 11161712"/>
              <a:gd name="connsiteY676" fmla="*/ 155023 h 1720659"/>
              <a:gd name="connsiteX677" fmla="*/ 1956889 w 11161712"/>
              <a:gd name="connsiteY677" fmla="*/ 322247 h 1720659"/>
              <a:gd name="connsiteX678" fmla="*/ 1982253 w 11161712"/>
              <a:gd name="connsiteY678" fmla="*/ 335112 h 1720659"/>
              <a:gd name="connsiteX679" fmla="*/ 4236591 w 11161712"/>
              <a:gd name="connsiteY679" fmla="*/ 1291859 h 1720659"/>
              <a:gd name="connsiteX680" fmla="*/ 5342669 w 11161712"/>
              <a:gd name="connsiteY680" fmla="*/ 1436776 h 1720659"/>
              <a:gd name="connsiteX681" fmla="*/ 5373534 w 11161712"/>
              <a:gd name="connsiteY681" fmla="*/ 1413324 h 1720659"/>
              <a:gd name="connsiteX682" fmla="*/ 5186937 w 11161712"/>
              <a:gd name="connsiteY682" fmla="*/ 1409292 h 1720659"/>
              <a:gd name="connsiteX683" fmla="*/ 5033936 w 11161712"/>
              <a:gd name="connsiteY683" fmla="*/ 1397534 h 1720659"/>
              <a:gd name="connsiteX684" fmla="*/ 4320577 w 11161712"/>
              <a:gd name="connsiteY684" fmla="*/ 1257906 h 1720659"/>
              <a:gd name="connsiteX685" fmla="*/ 3177860 w 11161712"/>
              <a:gd name="connsiteY685" fmla="*/ 827905 h 1720659"/>
              <a:gd name="connsiteX686" fmla="*/ 2083981 w 11161712"/>
              <a:gd name="connsiteY686" fmla="*/ 281757 h 1720659"/>
              <a:gd name="connsiteX687" fmla="*/ 2020236 w 11161712"/>
              <a:gd name="connsiteY687" fmla="*/ 248558 h 1720659"/>
              <a:gd name="connsiteX688" fmla="*/ 1535114 w 11161712"/>
              <a:gd name="connsiteY688" fmla="*/ 0 h 1720659"/>
              <a:gd name="connsiteX689" fmla="*/ 1542338 w 11161712"/>
              <a:gd name="connsiteY689" fmla="*/ 0 h 1720659"/>
              <a:gd name="connsiteX690" fmla="*/ 2021748 w 11161712"/>
              <a:gd name="connsiteY690" fmla="*/ 245635 h 1720659"/>
              <a:gd name="connsiteX691" fmla="*/ 2085514 w 11161712"/>
              <a:gd name="connsiteY691" fmla="*/ 278835 h 1720659"/>
              <a:gd name="connsiteX692" fmla="*/ 4321459 w 11161712"/>
              <a:gd name="connsiteY692" fmla="*/ 1254736 h 1720659"/>
              <a:gd name="connsiteX693" fmla="*/ 5377880 w 11161712"/>
              <a:gd name="connsiteY693" fmla="*/ 1409901 h 1720659"/>
              <a:gd name="connsiteX694" fmla="*/ 5409207 w 11161712"/>
              <a:gd name="connsiteY694" fmla="*/ 1384285 h 1720659"/>
              <a:gd name="connsiteX695" fmla="*/ 5301305 w 11161712"/>
              <a:gd name="connsiteY695" fmla="*/ 1380506 h 1720659"/>
              <a:gd name="connsiteX696" fmla="*/ 4405487 w 11161712"/>
              <a:gd name="connsiteY696" fmla="*/ 1220470 h 1720659"/>
              <a:gd name="connsiteX697" fmla="*/ 3268902 w 11161712"/>
              <a:gd name="connsiteY697" fmla="*/ 780077 h 1720659"/>
              <a:gd name="connsiteX698" fmla="*/ 2182414 w 11161712"/>
              <a:gd name="connsiteY698" fmla="*/ 223572 h 1720659"/>
              <a:gd name="connsiteX699" fmla="*/ 2085199 w 11161712"/>
              <a:gd name="connsiteY699" fmla="*/ 171658 h 1720659"/>
              <a:gd name="connsiteX700" fmla="*/ 1761476 w 11161712"/>
              <a:gd name="connsiteY700" fmla="*/ 0 h 1720659"/>
              <a:gd name="connsiteX701" fmla="*/ 1767886 w 11161712"/>
              <a:gd name="connsiteY701" fmla="*/ 0 h 1720659"/>
              <a:gd name="connsiteX702" fmla="*/ 2086627 w 11161712"/>
              <a:gd name="connsiteY702" fmla="*/ 169008 h 1720659"/>
              <a:gd name="connsiteX703" fmla="*/ 2183841 w 11161712"/>
              <a:gd name="connsiteY703" fmla="*/ 220920 h 1720659"/>
              <a:gd name="connsiteX704" fmla="*/ 4406327 w 11161712"/>
              <a:gd name="connsiteY704" fmla="*/ 1217593 h 1720659"/>
              <a:gd name="connsiteX705" fmla="*/ 5412609 w 11161712"/>
              <a:gd name="connsiteY705" fmla="*/ 1381367 h 1720659"/>
              <a:gd name="connsiteX706" fmla="*/ 5444040 w 11161712"/>
              <a:gd name="connsiteY706" fmla="*/ 1353735 h 1720659"/>
              <a:gd name="connsiteX707" fmla="*/ 5417585 w 11161712"/>
              <a:gd name="connsiteY707" fmla="*/ 1352455 h 1720659"/>
              <a:gd name="connsiteX708" fmla="*/ 4490418 w 11161712"/>
              <a:gd name="connsiteY708" fmla="*/ 1183033 h 1720659"/>
              <a:gd name="connsiteX709" fmla="*/ 3357906 w 11161712"/>
              <a:gd name="connsiteY709" fmla="*/ 731616 h 1720659"/>
              <a:gd name="connsiteX710" fmla="*/ 2276835 w 11161712"/>
              <a:gd name="connsiteY710" fmla="*/ 164027 h 1720659"/>
              <a:gd name="connsiteX711" fmla="*/ 2150184 w 11161712"/>
              <a:gd name="connsiteY711" fmla="*/ 94762 h 1720659"/>
              <a:gd name="connsiteX712" fmla="*/ 1976130 w 11161712"/>
              <a:gd name="connsiteY712" fmla="*/ 0 h 1720659"/>
              <a:gd name="connsiteX713" fmla="*/ 1981782 w 11161712"/>
              <a:gd name="connsiteY713" fmla="*/ 0 h 1720659"/>
              <a:gd name="connsiteX714" fmla="*/ 2151485 w 11161712"/>
              <a:gd name="connsiteY714" fmla="*/ 92391 h 1720659"/>
              <a:gd name="connsiteX715" fmla="*/ 2278116 w 11161712"/>
              <a:gd name="connsiteY715" fmla="*/ 161659 h 1720659"/>
              <a:gd name="connsiteX716" fmla="*/ 4491196 w 11161712"/>
              <a:gd name="connsiteY716" fmla="*/ 1180451 h 1720659"/>
              <a:gd name="connsiteX717" fmla="*/ 5446896 w 11161712"/>
              <a:gd name="connsiteY717" fmla="*/ 1351152 h 1720659"/>
              <a:gd name="connsiteX718" fmla="*/ 5478874 w 11161712"/>
              <a:gd name="connsiteY718" fmla="*/ 1321085 h 1720659"/>
              <a:gd name="connsiteX719" fmla="*/ 4575349 w 11161712"/>
              <a:gd name="connsiteY719" fmla="*/ 1145596 h 1720659"/>
              <a:gd name="connsiteX720" fmla="*/ 3440254 w 11161712"/>
              <a:gd name="connsiteY720" fmla="*/ 679695 h 1720659"/>
              <a:gd name="connsiteX721" fmla="*/ 2357965 w 11161712"/>
              <a:gd name="connsiteY721" fmla="*/ 97783 h 1720659"/>
              <a:gd name="connsiteX722" fmla="*/ 2215168 w 11161712"/>
              <a:gd name="connsiteY722" fmla="*/ 17862 h 1720659"/>
              <a:gd name="connsiteX723" fmla="*/ 2182901 w 11161712"/>
              <a:gd name="connsiteY723" fmla="*/ 0 h 1720659"/>
              <a:gd name="connsiteX724" fmla="*/ 2187837 w 11161712"/>
              <a:gd name="connsiteY724" fmla="*/ 0 h 1720659"/>
              <a:gd name="connsiteX725" fmla="*/ 2216322 w 11161712"/>
              <a:gd name="connsiteY725" fmla="*/ 15769 h 1720659"/>
              <a:gd name="connsiteX726" fmla="*/ 2359142 w 11161712"/>
              <a:gd name="connsiteY726" fmla="*/ 95693 h 1720659"/>
              <a:gd name="connsiteX727" fmla="*/ 4576063 w 11161712"/>
              <a:gd name="connsiteY727" fmla="*/ 1143307 h 1720659"/>
              <a:gd name="connsiteX728" fmla="*/ 5481162 w 11161712"/>
              <a:gd name="connsiteY728" fmla="*/ 1318839 h 1720659"/>
              <a:gd name="connsiteX729" fmla="*/ 5512216 w 11161712"/>
              <a:gd name="connsiteY729" fmla="*/ 1287575 h 1720659"/>
              <a:gd name="connsiteX730" fmla="*/ 5410719 w 11161712"/>
              <a:gd name="connsiteY730" fmla="*/ 1276426 h 1720659"/>
              <a:gd name="connsiteX731" fmla="*/ 4660260 w 11161712"/>
              <a:gd name="connsiteY731" fmla="*/ 1108170 h 1720659"/>
              <a:gd name="connsiteX732" fmla="*/ 3530854 w 11161712"/>
              <a:gd name="connsiteY732" fmla="*/ 633017 h 1720659"/>
              <a:gd name="connsiteX733" fmla="*/ 2455557 w 11161712"/>
              <a:gd name="connsiteY733" fmla="*/ 41387 h 1720659"/>
              <a:gd name="connsiteX734" fmla="*/ 2382838 w 11161712"/>
              <a:gd name="connsiteY734" fmla="*/ 0 h 1720659"/>
              <a:gd name="connsiteX735" fmla="*/ 2387092 w 11161712"/>
              <a:gd name="connsiteY735" fmla="*/ 0 h 1720659"/>
              <a:gd name="connsiteX736" fmla="*/ 2456607 w 11161712"/>
              <a:gd name="connsiteY736" fmla="*/ 39563 h 1720659"/>
              <a:gd name="connsiteX737" fmla="*/ 4660910 w 11161712"/>
              <a:gd name="connsiteY737" fmla="*/ 1106171 h 1720659"/>
              <a:gd name="connsiteX738" fmla="*/ 5513644 w 11161712"/>
              <a:gd name="connsiteY738" fmla="*/ 1286126 h 1720659"/>
              <a:gd name="connsiteX739" fmla="*/ 5906028 w 11161712"/>
              <a:gd name="connsiteY739" fmla="*/ 733996 h 1720659"/>
              <a:gd name="connsiteX740" fmla="*/ 6471213 w 11161712"/>
              <a:gd name="connsiteY740" fmla="*/ 22687 h 1720659"/>
              <a:gd name="connsiteX741" fmla="*/ 6505689 w 11161712"/>
              <a:gd name="connsiteY741" fmla="*/ 0 h 1720659"/>
              <a:gd name="connsiteX742" fmla="*/ 6517654 w 11161712"/>
              <a:gd name="connsiteY742" fmla="*/ 0 h 1720659"/>
              <a:gd name="connsiteX743" fmla="*/ 6475012 w 11161712"/>
              <a:gd name="connsiteY743" fmla="*/ 27706 h 1720659"/>
              <a:gd name="connsiteX744" fmla="*/ 5911402 w 11161712"/>
              <a:gd name="connsiteY744" fmla="*/ 737260 h 1720659"/>
              <a:gd name="connsiteX745" fmla="*/ 5571972 w 11161712"/>
              <a:gd name="connsiteY745" fmla="*/ 1232669 h 1720659"/>
              <a:gd name="connsiteX746" fmla="*/ 5522441 w 11161712"/>
              <a:gd name="connsiteY746" fmla="*/ 1286987 h 1720659"/>
              <a:gd name="connsiteX747" fmla="*/ 5573064 w 11161712"/>
              <a:gd name="connsiteY747" fmla="*/ 1291375 h 1720659"/>
              <a:gd name="connsiteX748" fmla="*/ 5989867 w 11161712"/>
              <a:gd name="connsiteY748" fmla="*/ 750508 h 1720659"/>
              <a:gd name="connsiteX749" fmla="*/ 6433817 w 11161712"/>
              <a:gd name="connsiteY749" fmla="*/ 180479 h 1720659"/>
              <a:gd name="connsiteX750" fmla="*/ 6558537 w 11161712"/>
              <a:gd name="connsiteY750" fmla="*/ 75468 h 1720659"/>
              <a:gd name="connsiteX751" fmla="*/ 6673396 w 11161712"/>
              <a:gd name="connsiteY751" fmla="*/ 0 h 1720659"/>
              <a:gd name="connsiteX752" fmla="*/ 6683335 w 11161712"/>
              <a:gd name="connsiteY752" fmla="*/ 0 h 1720659"/>
              <a:gd name="connsiteX753" fmla="*/ 6562129 w 11161712"/>
              <a:gd name="connsiteY753" fmla="*/ 80273 h 1720659"/>
              <a:gd name="connsiteX754" fmla="*/ 6437913 w 11161712"/>
              <a:gd name="connsiteY754" fmla="*/ 184856 h 1720659"/>
              <a:gd name="connsiteX755" fmla="*/ 5994864 w 11161712"/>
              <a:gd name="connsiteY755" fmla="*/ 753811 h 1720659"/>
              <a:gd name="connsiteX756" fmla="*/ 5642269 w 11161712"/>
              <a:gd name="connsiteY756" fmla="*/ 1229121 h 1720659"/>
              <a:gd name="connsiteX757" fmla="*/ 5580329 w 11161712"/>
              <a:gd name="connsiteY757" fmla="*/ 1291963 h 1720659"/>
              <a:gd name="connsiteX758" fmla="*/ 5630531 w 11161712"/>
              <a:gd name="connsiteY758" fmla="*/ 1295532 h 1720659"/>
              <a:gd name="connsiteX759" fmla="*/ 6075890 w 11161712"/>
              <a:gd name="connsiteY759" fmla="*/ 765655 h 1720659"/>
              <a:gd name="connsiteX760" fmla="*/ 6521605 w 11161712"/>
              <a:gd name="connsiteY760" fmla="*/ 230650 h 1720659"/>
              <a:gd name="connsiteX761" fmla="*/ 6645862 w 11161712"/>
              <a:gd name="connsiteY761" fmla="*/ 128256 h 1720659"/>
              <a:gd name="connsiteX762" fmla="*/ 6785552 w 11161712"/>
              <a:gd name="connsiteY762" fmla="*/ 36612 h 1720659"/>
              <a:gd name="connsiteX763" fmla="*/ 6857825 w 11161712"/>
              <a:gd name="connsiteY763" fmla="*/ 0 h 1720659"/>
              <a:gd name="connsiteX764" fmla="*/ 6869285 w 11161712"/>
              <a:gd name="connsiteY764" fmla="*/ 0 h 1720659"/>
              <a:gd name="connsiteX765" fmla="*/ 6789167 w 11161712"/>
              <a:gd name="connsiteY765" fmla="*/ 40862 h 1720659"/>
              <a:gd name="connsiteX766" fmla="*/ 6649243 w 11161712"/>
              <a:gd name="connsiteY766" fmla="*/ 132841 h 1720659"/>
              <a:gd name="connsiteX767" fmla="*/ 6525447 w 11161712"/>
              <a:gd name="connsiteY767" fmla="*/ 234870 h 1720659"/>
              <a:gd name="connsiteX768" fmla="*/ 6080530 w 11161712"/>
              <a:gd name="connsiteY768" fmla="*/ 768988 h 1720659"/>
              <a:gd name="connsiteX769" fmla="*/ 5713720 w 11161712"/>
              <a:gd name="connsiteY769" fmla="*/ 1225047 h 1720659"/>
              <a:gd name="connsiteX770" fmla="*/ 5637965 w 11161712"/>
              <a:gd name="connsiteY770" fmla="*/ 1296016 h 1720659"/>
              <a:gd name="connsiteX771" fmla="*/ 5688672 w 11161712"/>
              <a:gd name="connsiteY771" fmla="*/ 1298787 h 1720659"/>
              <a:gd name="connsiteX772" fmla="*/ 6165041 w 11161712"/>
              <a:gd name="connsiteY772" fmla="*/ 779395 h 1720659"/>
              <a:gd name="connsiteX773" fmla="*/ 6609390 w 11161712"/>
              <a:gd name="connsiteY773" fmla="*/ 280825 h 1720659"/>
              <a:gd name="connsiteX774" fmla="*/ 6733187 w 11161712"/>
              <a:gd name="connsiteY774" fmla="*/ 181050 h 1720659"/>
              <a:gd name="connsiteX775" fmla="*/ 7020693 w 11161712"/>
              <a:gd name="connsiteY775" fmla="*/ 13078 h 1720659"/>
              <a:gd name="connsiteX776" fmla="*/ 7053372 w 11161712"/>
              <a:gd name="connsiteY776" fmla="*/ 0 h 1720659"/>
              <a:gd name="connsiteX777" fmla="*/ 7065547 w 11161712"/>
              <a:gd name="connsiteY777" fmla="*/ 0 h 1720659"/>
              <a:gd name="connsiteX778" fmla="*/ 7029270 w 11161712"/>
              <a:gd name="connsiteY778" fmla="*/ 14374 h 1720659"/>
              <a:gd name="connsiteX779" fmla="*/ 6736379 w 11161712"/>
              <a:gd name="connsiteY779" fmla="*/ 185400 h 1720659"/>
              <a:gd name="connsiteX780" fmla="*/ 6612960 w 11161712"/>
              <a:gd name="connsiteY780" fmla="*/ 284871 h 1720659"/>
              <a:gd name="connsiteX781" fmla="*/ 6169282 w 11161712"/>
              <a:gd name="connsiteY781" fmla="*/ 782721 h 1720659"/>
              <a:gd name="connsiteX782" fmla="*/ 5786956 w 11161712"/>
              <a:gd name="connsiteY782" fmla="*/ 1220974 h 1720659"/>
              <a:gd name="connsiteX783" fmla="*/ 5696376 w 11161712"/>
              <a:gd name="connsiteY783" fmla="*/ 1299124 h 1720659"/>
              <a:gd name="connsiteX784" fmla="*/ 5745887 w 11161712"/>
              <a:gd name="connsiteY784" fmla="*/ 1301033 h 1720659"/>
              <a:gd name="connsiteX785" fmla="*/ 6257803 w 11161712"/>
              <a:gd name="connsiteY785" fmla="*/ 790916 h 1720659"/>
              <a:gd name="connsiteX786" fmla="*/ 6697177 w 11161712"/>
              <a:gd name="connsiteY786" fmla="*/ 330995 h 1720659"/>
              <a:gd name="connsiteX787" fmla="*/ 6820511 w 11161712"/>
              <a:gd name="connsiteY787" fmla="*/ 233833 h 1720659"/>
              <a:gd name="connsiteX788" fmla="*/ 7107444 w 11161712"/>
              <a:gd name="connsiteY788" fmla="*/ 64610 h 1720659"/>
              <a:gd name="connsiteX789" fmla="*/ 7261125 w 11161712"/>
              <a:gd name="connsiteY789" fmla="*/ 0 h 1720659"/>
              <a:gd name="connsiteX790" fmla="*/ 7275652 w 11161712"/>
              <a:gd name="connsiteY790" fmla="*/ 0 h 1720659"/>
              <a:gd name="connsiteX791" fmla="*/ 7273034 w 11161712"/>
              <a:gd name="connsiteY791" fmla="*/ 837 h 1720659"/>
              <a:gd name="connsiteX792" fmla="*/ 6823494 w 11161712"/>
              <a:gd name="connsiteY792" fmla="*/ 237965 h 1720659"/>
              <a:gd name="connsiteX793" fmla="*/ 6700474 w 11161712"/>
              <a:gd name="connsiteY793" fmla="*/ 334879 h 1720659"/>
              <a:gd name="connsiteX794" fmla="*/ 6261667 w 11161712"/>
              <a:gd name="connsiteY794" fmla="*/ 794232 h 1720659"/>
              <a:gd name="connsiteX795" fmla="*/ 5861872 w 11161712"/>
              <a:gd name="connsiteY795" fmla="*/ 1215703 h 1720659"/>
              <a:gd name="connsiteX796" fmla="*/ 5753970 w 11161712"/>
              <a:gd name="connsiteY796" fmla="*/ 1301286 h 1720659"/>
              <a:gd name="connsiteX797" fmla="*/ 5802787 w 11161712"/>
              <a:gd name="connsiteY797" fmla="*/ 1302377 h 1720659"/>
              <a:gd name="connsiteX798" fmla="*/ 6355774 w 11161712"/>
              <a:gd name="connsiteY798" fmla="*/ 799799 h 1720659"/>
              <a:gd name="connsiteX799" fmla="*/ 6784964 w 11161712"/>
              <a:gd name="connsiteY799" fmla="*/ 381175 h 1720659"/>
              <a:gd name="connsiteX800" fmla="*/ 6907836 w 11161712"/>
              <a:gd name="connsiteY800" fmla="*/ 286622 h 1720659"/>
              <a:gd name="connsiteX801" fmla="*/ 7384568 w 11161712"/>
              <a:gd name="connsiteY801" fmla="*/ 34165 h 1720659"/>
              <a:gd name="connsiteX802" fmla="*/ 7486630 w 11161712"/>
              <a:gd name="connsiteY802" fmla="*/ 0 h 1720659"/>
              <a:gd name="connsiteX803" fmla="*/ 7502084 w 11161712"/>
              <a:gd name="connsiteY803" fmla="*/ 0 h 1720659"/>
              <a:gd name="connsiteX804" fmla="*/ 7391799 w 11161712"/>
              <a:gd name="connsiteY804" fmla="*/ 36567 h 1720659"/>
              <a:gd name="connsiteX805" fmla="*/ 6910629 w 11161712"/>
              <a:gd name="connsiteY805" fmla="*/ 290528 h 1720659"/>
              <a:gd name="connsiteX806" fmla="*/ 6788008 w 11161712"/>
              <a:gd name="connsiteY806" fmla="*/ 384878 h 1720659"/>
              <a:gd name="connsiteX807" fmla="*/ 6359280 w 11161712"/>
              <a:gd name="connsiteY807" fmla="*/ 803079 h 1720659"/>
              <a:gd name="connsiteX808" fmla="*/ 5811417 w 11161712"/>
              <a:gd name="connsiteY808" fmla="*/ 1302483 h 1720659"/>
              <a:gd name="connsiteX809" fmla="*/ 5859373 w 11161712"/>
              <a:gd name="connsiteY809" fmla="*/ 1302756 h 1720659"/>
              <a:gd name="connsiteX810" fmla="*/ 6461092 w 11161712"/>
              <a:gd name="connsiteY810" fmla="*/ 805116 h 1720659"/>
              <a:gd name="connsiteX811" fmla="*/ 6872751 w 11161712"/>
              <a:gd name="connsiteY811" fmla="*/ 431354 h 1720659"/>
              <a:gd name="connsiteX812" fmla="*/ 6995161 w 11161712"/>
              <a:gd name="connsiteY812" fmla="*/ 339408 h 1720659"/>
              <a:gd name="connsiteX813" fmla="*/ 7552895 w 11161712"/>
              <a:gd name="connsiteY813" fmla="*/ 49594 h 1720659"/>
              <a:gd name="connsiteX814" fmla="*/ 7701527 w 11161712"/>
              <a:gd name="connsiteY814" fmla="*/ 0 h 1720659"/>
              <a:gd name="connsiteX815" fmla="*/ 7722343 w 11161712"/>
              <a:gd name="connsiteY815" fmla="*/ 0 h 1720659"/>
              <a:gd name="connsiteX816" fmla="*/ 7647398 w 11161712"/>
              <a:gd name="connsiteY816" fmla="*/ 21863 h 1720659"/>
              <a:gd name="connsiteX817" fmla="*/ 6997744 w 11161712"/>
              <a:gd name="connsiteY817" fmla="*/ 343093 h 1720659"/>
              <a:gd name="connsiteX818" fmla="*/ 6875544 w 11161712"/>
              <a:gd name="connsiteY818" fmla="*/ 434880 h 1720659"/>
              <a:gd name="connsiteX819" fmla="*/ 6464221 w 11161712"/>
              <a:gd name="connsiteY819" fmla="*/ 808341 h 1720659"/>
              <a:gd name="connsiteX820" fmla="*/ 5868359 w 11161712"/>
              <a:gd name="connsiteY820" fmla="*/ 1302735 h 1720659"/>
              <a:gd name="connsiteX821" fmla="*/ 5915622 w 11161712"/>
              <a:gd name="connsiteY821" fmla="*/ 1302231 h 1720659"/>
              <a:gd name="connsiteX822" fmla="*/ 6577077 w 11161712"/>
              <a:gd name="connsiteY822" fmla="*/ 805418 h 1720659"/>
              <a:gd name="connsiteX823" fmla="*/ 6960517 w 11161712"/>
              <a:gd name="connsiteY823" fmla="*/ 481540 h 1720659"/>
              <a:gd name="connsiteX824" fmla="*/ 7082486 w 11161712"/>
              <a:gd name="connsiteY824" fmla="*/ 392203 h 1720659"/>
              <a:gd name="connsiteX825" fmla="*/ 7635787 w 11161712"/>
              <a:gd name="connsiteY825" fmla="*/ 95007 h 1720659"/>
              <a:gd name="connsiteX826" fmla="*/ 7912464 w 11161712"/>
              <a:gd name="connsiteY826" fmla="*/ 0 h 1720659"/>
              <a:gd name="connsiteX827" fmla="*/ 7932856 w 11161712"/>
              <a:gd name="connsiteY827" fmla="*/ 0 h 1720659"/>
              <a:gd name="connsiteX828" fmla="*/ 7848839 w 11161712"/>
              <a:gd name="connsiteY828" fmla="*/ 24524 h 1720659"/>
              <a:gd name="connsiteX829" fmla="*/ 7084879 w 11161712"/>
              <a:gd name="connsiteY829" fmla="*/ 395654 h 1720659"/>
              <a:gd name="connsiteX830" fmla="*/ 6963078 w 11161712"/>
              <a:gd name="connsiteY830" fmla="*/ 484877 h 1720659"/>
              <a:gd name="connsiteX831" fmla="*/ 6579871 w 11161712"/>
              <a:gd name="connsiteY831" fmla="*/ 808557 h 1720659"/>
              <a:gd name="connsiteX832" fmla="*/ 5925092 w 11161712"/>
              <a:gd name="connsiteY832" fmla="*/ 1302042 h 1720659"/>
              <a:gd name="connsiteX833" fmla="*/ 5971495 w 11161712"/>
              <a:gd name="connsiteY833" fmla="*/ 1300782 h 1720659"/>
              <a:gd name="connsiteX834" fmla="*/ 6709271 w 11161712"/>
              <a:gd name="connsiteY834" fmla="*/ 798185 h 1720659"/>
              <a:gd name="connsiteX835" fmla="*/ 7048303 w 11161712"/>
              <a:gd name="connsiteY835" fmla="*/ 531734 h 1720659"/>
              <a:gd name="connsiteX836" fmla="*/ 7169789 w 11161712"/>
              <a:gd name="connsiteY836" fmla="*/ 444998 h 1720659"/>
              <a:gd name="connsiteX837" fmla="*/ 7732707 w 11161712"/>
              <a:gd name="connsiteY837" fmla="*/ 134210 h 1720659"/>
              <a:gd name="connsiteX838" fmla="*/ 8026769 w 11161712"/>
              <a:gd name="connsiteY838" fmla="*/ 21095 h 1720659"/>
              <a:gd name="connsiteX839" fmla="*/ 8099774 w 11161712"/>
              <a:gd name="connsiteY839" fmla="*/ 0 h 1720659"/>
              <a:gd name="connsiteX840" fmla="*/ 8108300 w 11161712"/>
              <a:gd name="connsiteY840" fmla="*/ 0 h 1720659"/>
              <a:gd name="connsiteX841" fmla="*/ 8090280 w 11161712"/>
              <a:gd name="connsiteY841" fmla="*/ 5251 h 1720659"/>
              <a:gd name="connsiteX842" fmla="*/ 7171994 w 11161712"/>
              <a:gd name="connsiteY842" fmla="*/ 448210 h 1720659"/>
              <a:gd name="connsiteX843" fmla="*/ 7050613 w 11161712"/>
              <a:gd name="connsiteY843" fmla="*/ 534863 h 1720659"/>
              <a:gd name="connsiteX844" fmla="*/ 6711749 w 11161712"/>
              <a:gd name="connsiteY844" fmla="*/ 801204 h 1720659"/>
              <a:gd name="connsiteX845" fmla="*/ 6201849 w 11161712"/>
              <a:gd name="connsiteY845" fmla="*/ 1181227 h 1720659"/>
              <a:gd name="connsiteX846" fmla="*/ 5982476 w 11161712"/>
              <a:gd name="connsiteY846" fmla="*/ 1300383 h 1720659"/>
              <a:gd name="connsiteX847" fmla="*/ 6026947 w 11161712"/>
              <a:gd name="connsiteY847" fmla="*/ 1298430 h 1720659"/>
              <a:gd name="connsiteX848" fmla="*/ 6867690 w 11161712"/>
              <a:gd name="connsiteY848" fmla="*/ 778620 h 1720659"/>
              <a:gd name="connsiteX849" fmla="*/ 7136069 w 11161712"/>
              <a:gd name="connsiteY849" fmla="*/ 581919 h 1720659"/>
              <a:gd name="connsiteX850" fmla="*/ 7257114 w 11161712"/>
              <a:gd name="connsiteY850" fmla="*/ 497785 h 1720659"/>
              <a:gd name="connsiteX851" fmla="*/ 7809576 w 11161712"/>
              <a:gd name="connsiteY851" fmla="*/ 177966 h 1720659"/>
              <a:gd name="connsiteX852" fmla="*/ 8100333 w 11161712"/>
              <a:gd name="connsiteY852" fmla="*/ 48824 h 1720659"/>
              <a:gd name="connsiteX853" fmla="*/ 8237159 w 11161712"/>
              <a:gd name="connsiteY853" fmla="*/ 0 h 1720659"/>
              <a:gd name="connsiteX854" fmla="*/ 8244262 w 11161712"/>
              <a:gd name="connsiteY854" fmla="*/ 0 h 1720659"/>
              <a:gd name="connsiteX855" fmla="*/ 8156420 w 11161712"/>
              <a:gd name="connsiteY855" fmla="*/ 29736 h 1720659"/>
              <a:gd name="connsiteX856" fmla="*/ 7259130 w 11161712"/>
              <a:gd name="connsiteY856" fmla="*/ 500773 h 1720659"/>
              <a:gd name="connsiteX857" fmla="*/ 7138147 w 11161712"/>
              <a:gd name="connsiteY857" fmla="*/ 584854 h 1720659"/>
              <a:gd name="connsiteX858" fmla="*/ 6869831 w 11161712"/>
              <a:gd name="connsiteY858" fmla="*/ 781511 h 1720659"/>
              <a:gd name="connsiteX859" fmla="*/ 6309266 w 11161712"/>
              <a:gd name="connsiteY859" fmla="*/ 1165627 h 1720659"/>
              <a:gd name="connsiteX860" fmla="*/ 6039376 w 11161712"/>
              <a:gd name="connsiteY860" fmla="*/ 1297800 h 1720659"/>
              <a:gd name="connsiteX861" fmla="*/ 6084456 w 11161712"/>
              <a:gd name="connsiteY861" fmla="*/ 1295050 h 1720659"/>
              <a:gd name="connsiteX862" fmla="*/ 7072113 w 11161712"/>
              <a:gd name="connsiteY862" fmla="*/ 736453 h 1720659"/>
              <a:gd name="connsiteX863" fmla="*/ 7223834 w 11161712"/>
              <a:gd name="connsiteY863" fmla="*/ 632117 h 1720659"/>
              <a:gd name="connsiteX864" fmla="*/ 7344439 w 11161712"/>
              <a:gd name="connsiteY864" fmla="*/ 550579 h 1720659"/>
              <a:gd name="connsiteX865" fmla="*/ 8179100 w 11161712"/>
              <a:gd name="connsiteY865" fmla="*/ 86558 h 1720659"/>
              <a:gd name="connsiteX866" fmla="*/ 8390660 w 11161712"/>
              <a:gd name="connsiteY866" fmla="*/ 0 h 1720659"/>
              <a:gd name="connsiteX867" fmla="*/ 8399624 w 11161712"/>
              <a:gd name="connsiteY867" fmla="*/ 0 h 1720659"/>
              <a:gd name="connsiteX868" fmla="*/ 8240062 w 11161712"/>
              <a:gd name="connsiteY868" fmla="*/ 62322 h 1720659"/>
              <a:gd name="connsiteX869" fmla="*/ 7346265 w 11161712"/>
              <a:gd name="connsiteY869" fmla="*/ 553331 h 1720659"/>
              <a:gd name="connsiteX870" fmla="*/ 7225682 w 11161712"/>
              <a:gd name="connsiteY870" fmla="*/ 634842 h 1720659"/>
              <a:gd name="connsiteX871" fmla="*/ 7073982 w 11161712"/>
              <a:gd name="connsiteY871" fmla="*/ 739171 h 1720659"/>
              <a:gd name="connsiteX872" fmla="*/ 6439046 w 11161712"/>
              <a:gd name="connsiteY872" fmla="*/ 1142951 h 1720659"/>
              <a:gd name="connsiteX873" fmla="*/ 6096509 w 11161712"/>
              <a:gd name="connsiteY873" fmla="*/ 1294210 h 1720659"/>
              <a:gd name="connsiteX874" fmla="*/ 6136149 w 11161712"/>
              <a:gd name="connsiteY874" fmla="*/ 1291144 h 1720659"/>
              <a:gd name="connsiteX875" fmla="*/ 7311579 w 11161712"/>
              <a:gd name="connsiteY875" fmla="*/ 682318 h 1720659"/>
              <a:gd name="connsiteX876" fmla="*/ 7332722 w 11161712"/>
              <a:gd name="connsiteY876" fmla="*/ 668412 h 1720659"/>
              <a:gd name="connsiteX877" fmla="*/ 7431742 w 11161712"/>
              <a:gd name="connsiteY877" fmla="*/ 603377 h 1720659"/>
              <a:gd name="connsiteX878" fmla="*/ 8267900 w 11161712"/>
              <a:gd name="connsiteY878" fmla="*/ 111627 h 1720659"/>
              <a:gd name="connsiteX879" fmla="*/ 8504252 w 11161712"/>
              <a:gd name="connsiteY879" fmla="*/ 0 h 1720659"/>
              <a:gd name="connsiteX880" fmla="*/ 8516585 w 11161712"/>
              <a:gd name="connsiteY880" fmla="*/ 0 h 1720659"/>
              <a:gd name="connsiteX881" fmla="*/ 8282734 w 11161712"/>
              <a:gd name="connsiteY881" fmla="*/ 107767 h 1720659"/>
              <a:gd name="connsiteX882" fmla="*/ 7433380 w 11161712"/>
              <a:gd name="connsiteY882" fmla="*/ 605888 h 1720659"/>
              <a:gd name="connsiteX883" fmla="*/ 7334361 w 11161712"/>
              <a:gd name="connsiteY883" fmla="*/ 670914 h 1720659"/>
              <a:gd name="connsiteX884" fmla="*/ 7313238 w 11161712"/>
              <a:gd name="connsiteY884" fmla="*/ 684825 h 1720659"/>
              <a:gd name="connsiteX885" fmla="*/ 6585434 w 11161712"/>
              <a:gd name="connsiteY885" fmla="*/ 1118972 h 1720659"/>
              <a:gd name="connsiteX886" fmla="*/ 6154395 w 11161712"/>
              <a:gd name="connsiteY886" fmla="*/ 1289591 h 1720659"/>
              <a:gd name="connsiteX887" fmla="*/ 6189103 w 11161712"/>
              <a:gd name="connsiteY887" fmla="*/ 1286315 h 1720659"/>
              <a:gd name="connsiteX888" fmla="*/ 7399344 w 11161712"/>
              <a:gd name="connsiteY888" fmla="*/ 732518 h 1720659"/>
              <a:gd name="connsiteX889" fmla="*/ 7519066 w 11161712"/>
              <a:gd name="connsiteY889" fmla="*/ 656170 h 1720659"/>
              <a:gd name="connsiteX890" fmla="*/ 7641813 w 11161712"/>
              <a:gd name="connsiteY890" fmla="*/ 577011 h 1720659"/>
              <a:gd name="connsiteX891" fmla="*/ 8384077 w 11161712"/>
              <a:gd name="connsiteY891" fmla="*/ 119264 h 1720659"/>
              <a:gd name="connsiteX892" fmla="*/ 8609170 w 11161712"/>
              <a:gd name="connsiteY892" fmla="*/ 0 h 1720659"/>
              <a:gd name="connsiteX893" fmla="*/ 8615088 w 11161712"/>
              <a:gd name="connsiteY893" fmla="*/ 0 h 1720659"/>
              <a:gd name="connsiteX894" fmla="*/ 8387129 w 11161712"/>
              <a:gd name="connsiteY894" fmla="*/ 120658 h 1720659"/>
              <a:gd name="connsiteX895" fmla="*/ 7643283 w 11161712"/>
              <a:gd name="connsiteY895" fmla="*/ 579277 h 1720659"/>
              <a:gd name="connsiteX896" fmla="*/ 7520516 w 11161712"/>
              <a:gd name="connsiteY896" fmla="*/ 658440 h 1720659"/>
              <a:gd name="connsiteX897" fmla="*/ 7400793 w 11161712"/>
              <a:gd name="connsiteY897" fmla="*/ 734803 h 1720659"/>
              <a:gd name="connsiteX898" fmla="*/ 6657768 w 11161712"/>
              <a:gd name="connsiteY898" fmla="*/ 1135409 h 1720659"/>
              <a:gd name="connsiteX899" fmla="*/ 6212388 w 11161712"/>
              <a:gd name="connsiteY899" fmla="*/ 1283943 h 1720659"/>
              <a:gd name="connsiteX900" fmla="*/ 6239453 w 11161712"/>
              <a:gd name="connsiteY900" fmla="*/ 1280961 h 1720659"/>
              <a:gd name="connsiteX901" fmla="*/ 7487110 w 11161712"/>
              <a:gd name="connsiteY901" fmla="*/ 782721 h 1720659"/>
              <a:gd name="connsiteX902" fmla="*/ 7606370 w 11161712"/>
              <a:gd name="connsiteY902" fmla="*/ 708966 h 1720659"/>
              <a:gd name="connsiteX903" fmla="*/ 8027540 w 11161712"/>
              <a:gd name="connsiteY903" fmla="*/ 430968 h 1720659"/>
              <a:gd name="connsiteX904" fmla="*/ 8694370 w 11161712"/>
              <a:gd name="connsiteY904" fmla="*/ 3789 h 1720659"/>
              <a:gd name="connsiteX905" fmla="*/ 8683459 w 11161712"/>
              <a:gd name="connsiteY905" fmla="*/ 0 h 1720659"/>
              <a:gd name="connsiteX906" fmla="*/ 8706110 w 11161712"/>
              <a:gd name="connsiteY906" fmla="*/ 0 h 1720659"/>
              <a:gd name="connsiteX907" fmla="*/ 8705351 w 11161712"/>
              <a:gd name="connsiteY907" fmla="*/ 431 h 1720659"/>
              <a:gd name="connsiteX908" fmla="*/ 8757570 w 11161712"/>
              <a:gd name="connsiteY908" fmla="*/ 19101 h 1720659"/>
              <a:gd name="connsiteX909" fmla="*/ 8786762 w 11161712"/>
              <a:gd name="connsiteY909" fmla="*/ 0 h 1720659"/>
              <a:gd name="connsiteX910" fmla="*/ 8790785 w 11161712"/>
              <a:gd name="connsiteY910" fmla="*/ 0 h 1720659"/>
              <a:gd name="connsiteX911" fmla="*/ 8760131 w 11161712"/>
              <a:gd name="connsiteY911" fmla="*/ 20027 h 1720659"/>
              <a:gd name="connsiteX912" fmla="*/ 9235010 w 11161712"/>
              <a:gd name="connsiteY912" fmla="*/ 207224 h 1720659"/>
              <a:gd name="connsiteX913" fmla="*/ 10666891 w 11161712"/>
              <a:gd name="connsiteY913" fmla="*/ 972012 h 1720659"/>
              <a:gd name="connsiteX914" fmla="*/ 10974606 w 11161712"/>
              <a:gd name="connsiteY914" fmla="*/ 1176918 h 1720659"/>
              <a:gd name="connsiteX915" fmla="*/ 11161712 w 11161712"/>
              <a:gd name="connsiteY915" fmla="*/ 1309357 h 1720659"/>
              <a:gd name="connsiteX916" fmla="*/ 11161712 w 11161712"/>
              <a:gd name="connsiteY916" fmla="*/ 1316758 h 1720659"/>
              <a:gd name="connsiteX917" fmla="*/ 11089471 w 11161712"/>
              <a:gd name="connsiteY917" fmla="*/ 1264624 h 1720659"/>
              <a:gd name="connsiteX918" fmla="*/ 9232575 w 11161712"/>
              <a:gd name="connsiteY918" fmla="*/ 213034 h 1720659"/>
              <a:gd name="connsiteX919" fmla="*/ 8753055 w 11161712"/>
              <a:gd name="connsiteY919" fmla="*/ 24682 h 1720659"/>
              <a:gd name="connsiteX920" fmla="*/ 8279079 w 11161712"/>
              <a:gd name="connsiteY920" fmla="*/ 358911 h 1720659"/>
              <a:gd name="connsiteX921" fmla="*/ 7575904 w 11161712"/>
              <a:gd name="connsiteY921" fmla="*/ 834755 h 1720659"/>
              <a:gd name="connsiteX922" fmla="*/ 6873632 w 11161712"/>
              <a:gd name="connsiteY922" fmla="*/ 1146332 h 1720659"/>
              <a:gd name="connsiteX923" fmla="*/ 6811576 w 11161712"/>
              <a:gd name="connsiteY923" fmla="*/ 1162898 h 1720659"/>
              <a:gd name="connsiteX924" fmla="*/ 6938360 w 11161712"/>
              <a:gd name="connsiteY924" fmla="*/ 1123134 h 1720659"/>
              <a:gd name="connsiteX925" fmla="*/ 7574855 w 11161712"/>
              <a:gd name="connsiteY925" fmla="*/ 832930 h 1720659"/>
              <a:gd name="connsiteX926" fmla="*/ 8277861 w 11161712"/>
              <a:gd name="connsiteY926" fmla="*/ 357215 h 1720659"/>
              <a:gd name="connsiteX927" fmla="*/ 8750494 w 11161712"/>
              <a:gd name="connsiteY927" fmla="*/ 23756 h 1720659"/>
              <a:gd name="connsiteX928" fmla="*/ 8697540 w 11161712"/>
              <a:gd name="connsiteY928" fmla="*/ 4904 h 1720659"/>
              <a:gd name="connsiteX929" fmla="*/ 8028884 w 11161712"/>
              <a:gd name="connsiteY929" fmla="*/ 432956 h 1720659"/>
              <a:gd name="connsiteX930" fmla="*/ 7607651 w 11161712"/>
              <a:gd name="connsiteY930" fmla="*/ 710992 h 1720659"/>
              <a:gd name="connsiteX931" fmla="*/ 7488349 w 11161712"/>
              <a:gd name="connsiteY931" fmla="*/ 784776 h 1720659"/>
              <a:gd name="connsiteX932" fmla="*/ 6276512 w 11161712"/>
              <a:gd name="connsiteY932" fmla="*/ 1276489 h 1720659"/>
              <a:gd name="connsiteX933" fmla="*/ 6303984 w 11161712"/>
              <a:gd name="connsiteY933" fmla="*/ 1272312 h 1720659"/>
              <a:gd name="connsiteX934" fmla="*/ 6256019 w 11161712"/>
              <a:gd name="connsiteY934" fmla="*/ 1280373 h 1720659"/>
              <a:gd name="connsiteX935" fmla="*/ 6151729 w 11161712"/>
              <a:gd name="connsiteY935" fmla="*/ 1297842 h 1720659"/>
              <a:gd name="connsiteX936" fmla="*/ 6049077 w 11161712"/>
              <a:gd name="connsiteY936" fmla="*/ 1317958 h 1720659"/>
              <a:gd name="connsiteX937" fmla="*/ 5945627 w 11161712"/>
              <a:gd name="connsiteY937" fmla="*/ 1340550 h 1720659"/>
              <a:gd name="connsiteX938" fmla="*/ 5847468 w 11161712"/>
              <a:gd name="connsiteY938" fmla="*/ 1364003 h 1720659"/>
              <a:gd name="connsiteX939" fmla="*/ 5751934 w 11161712"/>
              <a:gd name="connsiteY939" fmla="*/ 1388485 h 1720659"/>
              <a:gd name="connsiteX940" fmla="*/ 5657827 w 11161712"/>
              <a:gd name="connsiteY940" fmla="*/ 1413932 h 1720659"/>
              <a:gd name="connsiteX941" fmla="*/ 5567206 w 11161712"/>
              <a:gd name="connsiteY941" fmla="*/ 1439611 h 1720659"/>
              <a:gd name="connsiteX942" fmla="*/ 5477908 w 11161712"/>
              <a:gd name="connsiteY942" fmla="*/ 1465878 h 1720659"/>
              <a:gd name="connsiteX943" fmla="*/ 5406309 w 11161712"/>
              <a:gd name="connsiteY943" fmla="*/ 1488029 h 1720659"/>
              <a:gd name="connsiteX944" fmla="*/ 5390436 w 11161712"/>
              <a:gd name="connsiteY944" fmla="*/ 1492396 h 1720659"/>
              <a:gd name="connsiteX945" fmla="*/ 5339919 w 11161712"/>
              <a:gd name="connsiteY945" fmla="*/ 1508816 h 1720659"/>
              <a:gd name="connsiteX946" fmla="*/ 5302272 w 11161712"/>
              <a:gd name="connsiteY946" fmla="*/ 1519798 h 1720659"/>
              <a:gd name="connsiteX947" fmla="*/ 5273527 w 11161712"/>
              <a:gd name="connsiteY947" fmla="*/ 1529582 h 1720659"/>
              <a:gd name="connsiteX948" fmla="*/ 5214506 w 11161712"/>
              <a:gd name="connsiteY948" fmla="*/ 1547723 h 1720659"/>
              <a:gd name="connsiteX949" fmla="*/ 5207136 w 11161712"/>
              <a:gd name="connsiteY949" fmla="*/ 1550368 h 1720659"/>
              <a:gd name="connsiteX950" fmla="*/ 5128882 w 11161712"/>
              <a:gd name="connsiteY950" fmla="*/ 1575438 h 1720659"/>
              <a:gd name="connsiteX951" fmla="*/ 5042018 w 11161712"/>
              <a:gd name="connsiteY951" fmla="*/ 1604162 h 1720659"/>
              <a:gd name="connsiteX952" fmla="*/ 4368678 w 11161712"/>
              <a:gd name="connsiteY952" fmla="*/ 1720091 h 17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Lst>
            <a:rect l="l" t="t" r="r" b="b"/>
            <a:pathLst>
              <a:path w="11161712" h="1720659">
                <a:moveTo>
                  <a:pt x="11161712" y="26688"/>
                </a:moveTo>
                <a:lnTo>
                  <a:pt x="11109137" y="0"/>
                </a:lnTo>
                <a:lnTo>
                  <a:pt x="11115892" y="0"/>
                </a:lnTo>
                <a:lnTo>
                  <a:pt x="11161712" y="23232"/>
                </a:lnTo>
                <a:close/>
                <a:moveTo>
                  <a:pt x="11161712" y="132138"/>
                </a:moveTo>
                <a:lnTo>
                  <a:pt x="10978896" y="31468"/>
                </a:lnTo>
                <a:lnTo>
                  <a:pt x="10911703" y="0"/>
                </a:lnTo>
                <a:lnTo>
                  <a:pt x="10921267" y="0"/>
                </a:lnTo>
                <a:lnTo>
                  <a:pt x="11161712" y="126568"/>
                </a:lnTo>
                <a:close/>
                <a:moveTo>
                  <a:pt x="11161712" y="235220"/>
                </a:moveTo>
                <a:lnTo>
                  <a:pt x="10874818" y="78620"/>
                </a:lnTo>
                <a:cubicBezTo>
                  <a:pt x="10825513" y="53804"/>
                  <a:pt x="10775874" y="29953"/>
                  <a:pt x="10725903" y="7221"/>
                </a:cubicBezTo>
                <a:lnTo>
                  <a:pt x="10709059" y="0"/>
                </a:lnTo>
                <a:lnTo>
                  <a:pt x="10719534" y="0"/>
                </a:lnTo>
                <a:lnTo>
                  <a:pt x="10872574" y="73079"/>
                </a:lnTo>
                <a:lnTo>
                  <a:pt x="11161712" y="230734"/>
                </a:lnTo>
                <a:close/>
                <a:moveTo>
                  <a:pt x="11161712" y="349211"/>
                </a:moveTo>
                <a:lnTo>
                  <a:pt x="11129211" y="329228"/>
                </a:lnTo>
                <a:cubicBezTo>
                  <a:pt x="10931686" y="213958"/>
                  <a:pt x="10732354" y="111110"/>
                  <a:pt x="10529656" y="26805"/>
                </a:cubicBezTo>
                <a:lnTo>
                  <a:pt x="10461056" y="0"/>
                </a:lnTo>
                <a:lnTo>
                  <a:pt x="10470368" y="0"/>
                </a:lnTo>
                <a:lnTo>
                  <a:pt x="10529128" y="22763"/>
                </a:lnTo>
                <a:cubicBezTo>
                  <a:pt x="10638359" y="67970"/>
                  <a:pt x="10749582" y="119725"/>
                  <a:pt x="10863168" y="178141"/>
                </a:cubicBezTo>
                <a:lnTo>
                  <a:pt x="11161712" y="343408"/>
                </a:lnTo>
                <a:close/>
                <a:moveTo>
                  <a:pt x="11161712" y="445746"/>
                </a:moveTo>
                <a:lnTo>
                  <a:pt x="11154687" y="441205"/>
                </a:lnTo>
                <a:cubicBezTo>
                  <a:pt x="10906470" y="288092"/>
                  <a:pt x="10648710" y="149561"/>
                  <a:pt x="10381294" y="43411"/>
                </a:cubicBezTo>
                <a:lnTo>
                  <a:pt x="10263704" y="0"/>
                </a:lnTo>
                <a:lnTo>
                  <a:pt x="10274854" y="0"/>
                </a:lnTo>
                <a:lnTo>
                  <a:pt x="10365980" y="33276"/>
                </a:lnTo>
                <a:cubicBezTo>
                  <a:pt x="10519572" y="93404"/>
                  <a:pt x="10676645" y="166971"/>
                  <a:pt x="10842151" y="256174"/>
                </a:cubicBezTo>
                <a:cubicBezTo>
                  <a:pt x="10946624" y="312484"/>
                  <a:pt x="11049865" y="372649"/>
                  <a:pt x="11151450" y="435179"/>
                </a:cubicBezTo>
                <a:lnTo>
                  <a:pt x="11161712" y="441801"/>
                </a:lnTo>
                <a:close/>
                <a:moveTo>
                  <a:pt x="11161712" y="552681"/>
                </a:moveTo>
                <a:lnTo>
                  <a:pt x="11160475" y="551866"/>
                </a:lnTo>
                <a:cubicBezTo>
                  <a:pt x="10808394" y="329544"/>
                  <a:pt x="10429950" y="128975"/>
                  <a:pt x="10032061" y="3091"/>
                </a:cubicBezTo>
                <a:lnTo>
                  <a:pt x="10021279" y="0"/>
                </a:lnTo>
                <a:lnTo>
                  <a:pt x="10034898" y="0"/>
                </a:lnTo>
                <a:lnTo>
                  <a:pt x="10145710" y="36114"/>
                </a:lnTo>
                <a:cubicBezTo>
                  <a:pt x="10362972" y="112835"/>
                  <a:pt x="10586894" y="215398"/>
                  <a:pt x="10820544" y="344882"/>
                </a:cubicBezTo>
                <a:cubicBezTo>
                  <a:pt x="10920991" y="400548"/>
                  <a:pt x="11019623" y="458972"/>
                  <a:pt x="11117486" y="519992"/>
                </a:cubicBezTo>
                <a:lnTo>
                  <a:pt x="11161712" y="548838"/>
                </a:lnTo>
                <a:close/>
                <a:moveTo>
                  <a:pt x="11161712" y="662474"/>
                </a:moveTo>
                <a:lnTo>
                  <a:pt x="11062969" y="597486"/>
                </a:lnTo>
                <a:cubicBezTo>
                  <a:pt x="10651261" y="338172"/>
                  <a:pt x="10239455" y="129714"/>
                  <a:pt x="9803001" y="7836"/>
                </a:cubicBezTo>
                <a:lnTo>
                  <a:pt x="9771928" y="0"/>
                </a:lnTo>
                <a:lnTo>
                  <a:pt x="9789858" y="0"/>
                </a:lnTo>
                <a:lnTo>
                  <a:pt x="9790231" y="94"/>
                </a:lnTo>
                <a:cubicBezTo>
                  <a:pt x="10112238" y="89281"/>
                  <a:pt x="10444973" y="232534"/>
                  <a:pt x="10798897" y="433836"/>
                </a:cubicBezTo>
                <a:cubicBezTo>
                  <a:pt x="10903365" y="493255"/>
                  <a:pt x="11006077" y="555513"/>
                  <a:pt x="11107562" y="620062"/>
                </a:cubicBezTo>
                <a:lnTo>
                  <a:pt x="11161712" y="656000"/>
                </a:lnTo>
                <a:close/>
                <a:moveTo>
                  <a:pt x="11161712" y="770292"/>
                </a:moveTo>
                <a:lnTo>
                  <a:pt x="11068223" y="707603"/>
                </a:lnTo>
                <a:cubicBezTo>
                  <a:pt x="10599592" y="405890"/>
                  <a:pt x="10118727" y="157723"/>
                  <a:pt x="9603892" y="21172"/>
                </a:cubicBezTo>
                <a:lnTo>
                  <a:pt x="9515263" y="0"/>
                </a:lnTo>
                <a:lnTo>
                  <a:pt x="9536577" y="0"/>
                </a:lnTo>
                <a:lnTo>
                  <a:pt x="9593422" y="13495"/>
                </a:lnTo>
                <a:cubicBezTo>
                  <a:pt x="9971512" y="112635"/>
                  <a:pt x="10360494" y="280195"/>
                  <a:pt x="10777208" y="523038"/>
                </a:cubicBezTo>
                <a:cubicBezTo>
                  <a:pt x="10886096" y="586493"/>
                  <a:pt x="10994215" y="653584"/>
                  <a:pt x="11100808" y="722786"/>
                </a:cubicBezTo>
                <a:lnTo>
                  <a:pt x="11161712" y="763927"/>
                </a:lnTo>
                <a:close/>
                <a:moveTo>
                  <a:pt x="11161712" y="878534"/>
                </a:moveTo>
                <a:lnTo>
                  <a:pt x="11075889" y="819953"/>
                </a:lnTo>
                <a:cubicBezTo>
                  <a:pt x="10549714" y="474061"/>
                  <a:pt x="9992199" y="179629"/>
                  <a:pt x="9391330" y="26511"/>
                </a:cubicBezTo>
                <a:lnTo>
                  <a:pt x="9278604" y="0"/>
                </a:lnTo>
                <a:lnTo>
                  <a:pt x="9300967" y="0"/>
                </a:lnTo>
                <a:lnTo>
                  <a:pt x="9392590" y="21569"/>
                </a:lnTo>
                <a:cubicBezTo>
                  <a:pt x="9829361" y="132864"/>
                  <a:pt x="10275138" y="326147"/>
                  <a:pt x="10755393" y="612455"/>
                </a:cubicBezTo>
                <a:cubicBezTo>
                  <a:pt x="10863767" y="677062"/>
                  <a:pt x="10971197" y="744810"/>
                  <a:pt x="11077437" y="814702"/>
                </a:cubicBezTo>
                <a:lnTo>
                  <a:pt x="11161712" y="872269"/>
                </a:lnTo>
                <a:close/>
                <a:moveTo>
                  <a:pt x="11161712" y="987197"/>
                </a:moveTo>
                <a:lnTo>
                  <a:pt x="11086482" y="934965"/>
                </a:lnTo>
                <a:cubicBezTo>
                  <a:pt x="10555593" y="578972"/>
                  <a:pt x="9975559" y="258286"/>
                  <a:pt x="9351647" y="73151"/>
                </a:cubicBezTo>
                <a:cubicBezTo>
                  <a:pt x="9268542" y="48490"/>
                  <a:pt x="9187043" y="25752"/>
                  <a:pt x="9107136" y="4935"/>
                </a:cubicBezTo>
                <a:lnTo>
                  <a:pt x="9086680" y="0"/>
                </a:lnTo>
                <a:lnTo>
                  <a:pt x="9109920" y="0"/>
                </a:lnTo>
                <a:lnTo>
                  <a:pt x="9110674" y="183"/>
                </a:lnTo>
                <a:cubicBezTo>
                  <a:pt x="9189658" y="20841"/>
                  <a:pt x="9270452" y="43427"/>
                  <a:pt x="9353179" y="67975"/>
                </a:cubicBezTo>
                <a:cubicBezTo>
                  <a:pt x="9798117" y="200006"/>
                  <a:pt x="10249627" y="407422"/>
                  <a:pt x="10733493" y="702085"/>
                </a:cubicBezTo>
                <a:cubicBezTo>
                  <a:pt x="10847205" y="771335"/>
                  <a:pt x="10959749" y="843663"/>
                  <a:pt x="11070331" y="917618"/>
                </a:cubicBezTo>
                <a:lnTo>
                  <a:pt x="11161712" y="980952"/>
                </a:lnTo>
                <a:close/>
                <a:moveTo>
                  <a:pt x="11161712" y="1097405"/>
                </a:moveTo>
                <a:lnTo>
                  <a:pt x="11047087" y="1017287"/>
                </a:lnTo>
                <a:cubicBezTo>
                  <a:pt x="10506577" y="651899"/>
                  <a:pt x="9931033" y="329155"/>
                  <a:pt x="9311962" y="119786"/>
                </a:cubicBezTo>
                <a:cubicBezTo>
                  <a:pt x="9237656" y="94654"/>
                  <a:pt x="9160205" y="69325"/>
                  <a:pt x="9080234" y="44549"/>
                </a:cubicBezTo>
                <a:lnTo>
                  <a:pt x="8927317" y="0"/>
                </a:lnTo>
                <a:lnTo>
                  <a:pt x="8947211" y="0"/>
                </a:lnTo>
                <a:lnTo>
                  <a:pt x="9068565" y="35134"/>
                </a:lnTo>
                <a:cubicBezTo>
                  <a:pt x="9147434" y="59343"/>
                  <a:pt x="9228984" y="85704"/>
                  <a:pt x="9313789" y="114386"/>
                </a:cubicBezTo>
                <a:cubicBezTo>
                  <a:pt x="9767379" y="267788"/>
                  <a:pt x="10224557" y="489407"/>
                  <a:pt x="10711425" y="791905"/>
                </a:cubicBezTo>
                <a:cubicBezTo>
                  <a:pt x="10831273" y="866363"/>
                  <a:pt x="10949559" y="943743"/>
                  <a:pt x="11064921" y="1022101"/>
                </a:cubicBezTo>
                <a:lnTo>
                  <a:pt x="11161712" y="1090114"/>
                </a:lnTo>
                <a:close/>
                <a:moveTo>
                  <a:pt x="11161712" y="1206890"/>
                </a:moveTo>
                <a:lnTo>
                  <a:pt x="11064876" y="1138100"/>
                </a:lnTo>
                <a:cubicBezTo>
                  <a:pt x="10521475" y="763754"/>
                  <a:pt x="9921388" y="412579"/>
                  <a:pt x="9272279" y="166416"/>
                </a:cubicBezTo>
                <a:cubicBezTo>
                  <a:pt x="9204082" y="140555"/>
                  <a:pt x="9129104" y="112735"/>
                  <a:pt x="9048766" y="84299"/>
                </a:cubicBezTo>
                <a:lnTo>
                  <a:pt x="8797594" y="0"/>
                </a:lnTo>
                <a:lnTo>
                  <a:pt x="8817361" y="0"/>
                </a:lnTo>
                <a:lnTo>
                  <a:pt x="9026357" y="70008"/>
                </a:lnTo>
                <a:cubicBezTo>
                  <a:pt x="9104990" y="97630"/>
                  <a:pt x="9187212" y="127740"/>
                  <a:pt x="9274401" y="160802"/>
                </a:cubicBezTo>
                <a:cubicBezTo>
                  <a:pt x="9737311" y="336355"/>
                  <a:pt x="10200097" y="572226"/>
                  <a:pt x="10689232" y="881888"/>
                </a:cubicBezTo>
                <a:cubicBezTo>
                  <a:pt x="10785989" y="943144"/>
                  <a:pt x="10884267" y="1007608"/>
                  <a:pt x="10985012" y="1075962"/>
                </a:cubicBezTo>
                <a:lnTo>
                  <a:pt x="11161712" y="1199657"/>
                </a:lnTo>
                <a:close/>
                <a:moveTo>
                  <a:pt x="6604887" y="1218072"/>
                </a:moveTo>
                <a:lnTo>
                  <a:pt x="6811576" y="1162898"/>
                </a:lnTo>
                <a:lnTo>
                  <a:pt x="6775194" y="1174308"/>
                </a:lnTo>
                <a:cubicBezTo>
                  <a:pt x="6720544" y="1189941"/>
                  <a:pt x="6665636" y="1204147"/>
                  <a:pt x="6610475" y="1216927"/>
                </a:cubicBezTo>
                <a:close/>
                <a:moveTo>
                  <a:pt x="6505290" y="1238479"/>
                </a:moveTo>
                <a:lnTo>
                  <a:pt x="6604887" y="1218072"/>
                </a:lnTo>
                <a:lnTo>
                  <a:pt x="6567794" y="1227974"/>
                </a:lnTo>
                <a:close/>
                <a:moveTo>
                  <a:pt x="6303984" y="1272312"/>
                </a:moveTo>
                <a:lnTo>
                  <a:pt x="6505290" y="1238479"/>
                </a:lnTo>
                <a:lnTo>
                  <a:pt x="6444237" y="1250988"/>
                </a:lnTo>
                <a:close/>
                <a:moveTo>
                  <a:pt x="6187424" y="1289864"/>
                </a:moveTo>
                <a:cubicBezTo>
                  <a:pt x="6197796" y="1288184"/>
                  <a:pt x="6208169" y="1286441"/>
                  <a:pt x="6218540" y="1284656"/>
                </a:cubicBezTo>
                <a:cubicBezTo>
                  <a:pt x="6213060" y="1285244"/>
                  <a:pt x="6207580" y="1285812"/>
                  <a:pt x="6202120" y="1286379"/>
                </a:cubicBezTo>
                <a:cubicBezTo>
                  <a:pt x="6197208" y="1287554"/>
                  <a:pt x="6192315" y="1288730"/>
                  <a:pt x="6187424" y="1289864"/>
                </a:cubicBezTo>
                <a:close/>
                <a:moveTo>
                  <a:pt x="6116433" y="1300446"/>
                </a:moveTo>
                <a:cubicBezTo>
                  <a:pt x="6125315" y="1299228"/>
                  <a:pt x="6134175" y="1297968"/>
                  <a:pt x="6143058" y="1296688"/>
                </a:cubicBezTo>
                <a:cubicBezTo>
                  <a:pt x="6155005" y="1294105"/>
                  <a:pt x="6166909" y="1291439"/>
                  <a:pt x="6178773" y="1288709"/>
                </a:cubicBezTo>
                <a:cubicBezTo>
                  <a:pt x="6169261" y="1289632"/>
                  <a:pt x="6159729" y="1290515"/>
                  <a:pt x="6150196" y="1291334"/>
                </a:cubicBezTo>
                <a:cubicBezTo>
                  <a:pt x="6149399" y="1291417"/>
                  <a:pt x="6148580" y="1291480"/>
                  <a:pt x="6147761" y="1291543"/>
                </a:cubicBezTo>
                <a:cubicBezTo>
                  <a:pt x="6137326" y="1294589"/>
                  <a:pt x="6126869" y="1297548"/>
                  <a:pt x="6116433" y="1300446"/>
                </a:cubicBezTo>
                <a:close/>
                <a:moveTo>
                  <a:pt x="6090797" y="1307353"/>
                </a:moveTo>
                <a:cubicBezTo>
                  <a:pt x="6096215" y="1306304"/>
                  <a:pt x="6101631" y="1305233"/>
                  <a:pt x="6107049" y="1304141"/>
                </a:cubicBezTo>
                <a:cubicBezTo>
                  <a:pt x="6104340" y="1304499"/>
                  <a:pt x="6101631" y="1304855"/>
                  <a:pt x="6098922" y="1305191"/>
                </a:cubicBezTo>
                <a:cubicBezTo>
                  <a:pt x="6096215" y="1305926"/>
                  <a:pt x="6093506" y="1306640"/>
                  <a:pt x="6090797" y="1307353"/>
                </a:cubicBezTo>
                <a:close/>
                <a:moveTo>
                  <a:pt x="6055187" y="1308151"/>
                </a:moveTo>
                <a:cubicBezTo>
                  <a:pt x="6066777" y="1306829"/>
                  <a:pt x="6078367" y="1305401"/>
                  <a:pt x="6089936" y="1303931"/>
                </a:cubicBezTo>
                <a:cubicBezTo>
                  <a:pt x="6103185" y="1300404"/>
                  <a:pt x="6116393" y="1296793"/>
                  <a:pt x="6129515" y="1293055"/>
                </a:cubicBezTo>
                <a:cubicBezTo>
                  <a:pt x="6116896" y="1294084"/>
                  <a:pt x="6104256" y="1295050"/>
                  <a:pt x="6091595" y="1295932"/>
                </a:cubicBezTo>
                <a:cubicBezTo>
                  <a:pt x="6079459" y="1300131"/>
                  <a:pt x="6067323" y="1304204"/>
                  <a:pt x="6055187" y="1308151"/>
                </a:cubicBezTo>
                <a:close/>
                <a:moveTo>
                  <a:pt x="5997614" y="1314199"/>
                </a:moveTo>
                <a:cubicBezTo>
                  <a:pt x="6011514" y="1312876"/>
                  <a:pt x="6025393" y="1311448"/>
                  <a:pt x="6039272" y="1309936"/>
                </a:cubicBezTo>
                <a:cubicBezTo>
                  <a:pt x="6052773" y="1305653"/>
                  <a:pt x="6066210" y="1301244"/>
                  <a:pt x="6079565" y="1296729"/>
                </a:cubicBezTo>
                <a:cubicBezTo>
                  <a:pt x="6064909" y="1297695"/>
                  <a:pt x="6050253" y="1298578"/>
                  <a:pt x="6035555" y="1299354"/>
                </a:cubicBezTo>
                <a:cubicBezTo>
                  <a:pt x="6022915" y="1304456"/>
                  <a:pt x="6010254" y="1309390"/>
                  <a:pt x="5997614" y="1314199"/>
                </a:cubicBezTo>
                <a:close/>
                <a:moveTo>
                  <a:pt x="5941029" y="1319028"/>
                </a:moveTo>
                <a:cubicBezTo>
                  <a:pt x="5954803" y="1317999"/>
                  <a:pt x="5968555" y="1316866"/>
                  <a:pt x="5982308" y="1315627"/>
                </a:cubicBezTo>
                <a:cubicBezTo>
                  <a:pt x="5995976" y="1310546"/>
                  <a:pt x="6009561" y="1305339"/>
                  <a:pt x="6023041" y="1299963"/>
                </a:cubicBezTo>
                <a:cubicBezTo>
                  <a:pt x="6008511" y="1300677"/>
                  <a:pt x="5993940" y="1301306"/>
                  <a:pt x="5979368" y="1301832"/>
                </a:cubicBezTo>
                <a:cubicBezTo>
                  <a:pt x="5966602" y="1307752"/>
                  <a:pt x="5953815" y="1313485"/>
                  <a:pt x="5941029" y="1319028"/>
                </a:cubicBezTo>
                <a:close/>
                <a:moveTo>
                  <a:pt x="6015104" y="1320791"/>
                </a:moveTo>
                <a:cubicBezTo>
                  <a:pt x="6023271" y="1319469"/>
                  <a:pt x="6031419" y="1318125"/>
                  <a:pt x="6039544" y="1316719"/>
                </a:cubicBezTo>
                <a:cubicBezTo>
                  <a:pt x="6050588" y="1314051"/>
                  <a:pt x="6061591" y="1311343"/>
                  <a:pt x="6072530" y="1308509"/>
                </a:cubicBezTo>
                <a:cubicBezTo>
                  <a:pt x="6062998" y="1309663"/>
                  <a:pt x="6053465" y="1310776"/>
                  <a:pt x="6043912" y="1311826"/>
                </a:cubicBezTo>
                <a:cubicBezTo>
                  <a:pt x="6034316" y="1314912"/>
                  <a:pt x="6024700" y="1317873"/>
                  <a:pt x="6015104" y="1320791"/>
                </a:cubicBezTo>
                <a:close/>
                <a:moveTo>
                  <a:pt x="5539427" y="1322450"/>
                </a:moveTo>
                <a:cubicBezTo>
                  <a:pt x="5550304" y="1312708"/>
                  <a:pt x="5561013" y="1302840"/>
                  <a:pt x="5571552" y="1292824"/>
                </a:cubicBezTo>
                <a:cubicBezTo>
                  <a:pt x="5554734" y="1291480"/>
                  <a:pt x="5537915" y="1289990"/>
                  <a:pt x="5521077" y="1288415"/>
                </a:cubicBezTo>
                <a:cubicBezTo>
                  <a:pt x="5510914" y="1299019"/>
                  <a:pt x="5500710" y="1309369"/>
                  <a:pt x="5490442" y="1319490"/>
                </a:cubicBezTo>
                <a:cubicBezTo>
                  <a:pt x="5506799" y="1320582"/>
                  <a:pt x="5523134" y="1321569"/>
                  <a:pt x="5539427" y="1322450"/>
                </a:cubicBezTo>
                <a:close/>
                <a:moveTo>
                  <a:pt x="5884611" y="1322640"/>
                </a:moveTo>
                <a:cubicBezTo>
                  <a:pt x="5899162" y="1321842"/>
                  <a:pt x="5913691" y="1320938"/>
                  <a:pt x="5928179" y="1319952"/>
                </a:cubicBezTo>
                <a:cubicBezTo>
                  <a:pt x="5941659" y="1314199"/>
                  <a:pt x="5955033" y="1308277"/>
                  <a:pt x="5968304" y="1302231"/>
                </a:cubicBezTo>
                <a:cubicBezTo>
                  <a:pt x="5953039" y="1302735"/>
                  <a:pt x="5937753" y="1303113"/>
                  <a:pt x="5922447" y="1303428"/>
                </a:cubicBezTo>
                <a:cubicBezTo>
                  <a:pt x="5909954" y="1309957"/>
                  <a:pt x="5897335" y="1316361"/>
                  <a:pt x="5884611" y="1322640"/>
                </a:cubicBezTo>
                <a:close/>
                <a:moveTo>
                  <a:pt x="5595635" y="1324970"/>
                </a:moveTo>
                <a:cubicBezTo>
                  <a:pt x="5606889" y="1315774"/>
                  <a:pt x="5618017" y="1306410"/>
                  <a:pt x="5628957" y="1296897"/>
                </a:cubicBezTo>
                <a:cubicBezTo>
                  <a:pt x="5612265" y="1295848"/>
                  <a:pt x="5595572" y="1294651"/>
                  <a:pt x="5578859" y="1293370"/>
                </a:cubicBezTo>
                <a:cubicBezTo>
                  <a:pt x="5568340" y="1303428"/>
                  <a:pt x="5557799" y="1313274"/>
                  <a:pt x="5547196" y="1322870"/>
                </a:cubicBezTo>
                <a:cubicBezTo>
                  <a:pt x="5563364" y="1323689"/>
                  <a:pt x="5579510" y="1324382"/>
                  <a:pt x="5595635" y="1324970"/>
                </a:cubicBezTo>
                <a:close/>
                <a:moveTo>
                  <a:pt x="5829117" y="1325138"/>
                </a:moveTo>
                <a:cubicBezTo>
                  <a:pt x="5844067" y="1324592"/>
                  <a:pt x="5858995" y="1323962"/>
                  <a:pt x="5873882" y="1323207"/>
                </a:cubicBezTo>
                <a:cubicBezTo>
                  <a:pt x="5887046" y="1316823"/>
                  <a:pt x="5900064" y="1310294"/>
                  <a:pt x="5912977" y="1303616"/>
                </a:cubicBezTo>
                <a:cubicBezTo>
                  <a:pt x="5897377" y="1303868"/>
                  <a:pt x="5881756" y="1304015"/>
                  <a:pt x="5866113" y="1304057"/>
                </a:cubicBezTo>
                <a:cubicBezTo>
                  <a:pt x="5853914" y="1311238"/>
                  <a:pt x="5841567" y="1318251"/>
                  <a:pt x="5829117" y="1325138"/>
                </a:cubicBezTo>
                <a:close/>
                <a:moveTo>
                  <a:pt x="5652514" y="1326586"/>
                </a:moveTo>
                <a:cubicBezTo>
                  <a:pt x="5664168" y="1317915"/>
                  <a:pt x="5675674" y="1309096"/>
                  <a:pt x="5687013" y="1300110"/>
                </a:cubicBezTo>
                <a:cubicBezTo>
                  <a:pt x="5680546" y="1299817"/>
                  <a:pt x="5674100" y="1299522"/>
                  <a:pt x="5667633" y="1299165"/>
                </a:cubicBezTo>
                <a:cubicBezTo>
                  <a:pt x="5657218" y="1298619"/>
                  <a:pt x="5646804" y="1298032"/>
                  <a:pt x="5636389" y="1297381"/>
                </a:cubicBezTo>
                <a:cubicBezTo>
                  <a:pt x="5625513" y="1306913"/>
                  <a:pt x="5614596" y="1316214"/>
                  <a:pt x="5603656" y="1325264"/>
                </a:cubicBezTo>
                <a:cubicBezTo>
                  <a:pt x="5619970" y="1325810"/>
                  <a:pt x="5636263" y="1326272"/>
                  <a:pt x="5652514" y="1326586"/>
                </a:cubicBezTo>
                <a:close/>
                <a:moveTo>
                  <a:pt x="5773435" y="1326650"/>
                </a:moveTo>
                <a:cubicBezTo>
                  <a:pt x="5788698" y="1326377"/>
                  <a:pt x="5803921" y="1325978"/>
                  <a:pt x="5819102" y="1325494"/>
                </a:cubicBezTo>
                <a:cubicBezTo>
                  <a:pt x="5831889" y="1318504"/>
                  <a:pt x="5844529" y="1311365"/>
                  <a:pt x="5857063" y="1304100"/>
                </a:cubicBezTo>
                <a:cubicBezTo>
                  <a:pt x="5841190" y="1304100"/>
                  <a:pt x="5825316" y="1304015"/>
                  <a:pt x="5809401" y="1303806"/>
                </a:cubicBezTo>
                <a:cubicBezTo>
                  <a:pt x="5797537" y="1311553"/>
                  <a:pt x="5785569" y="1319174"/>
                  <a:pt x="5773435" y="1326650"/>
                </a:cubicBezTo>
                <a:close/>
                <a:moveTo>
                  <a:pt x="5708408" y="1327175"/>
                </a:moveTo>
                <a:cubicBezTo>
                  <a:pt x="5720439" y="1319048"/>
                  <a:pt x="5732343" y="1310776"/>
                  <a:pt x="5744060" y="1302357"/>
                </a:cubicBezTo>
                <a:cubicBezTo>
                  <a:pt x="5727619" y="1301832"/>
                  <a:pt x="5711158" y="1301223"/>
                  <a:pt x="5694676" y="1300487"/>
                </a:cubicBezTo>
                <a:cubicBezTo>
                  <a:pt x="5683443" y="1309454"/>
                  <a:pt x="5672168" y="1318209"/>
                  <a:pt x="5660851" y="1326712"/>
                </a:cubicBezTo>
                <a:cubicBezTo>
                  <a:pt x="5676745" y="1326985"/>
                  <a:pt x="5692597" y="1327132"/>
                  <a:pt x="5708408" y="1327175"/>
                </a:cubicBezTo>
                <a:close/>
                <a:moveTo>
                  <a:pt x="5717269" y="1327196"/>
                </a:moveTo>
                <a:cubicBezTo>
                  <a:pt x="5732868" y="1327175"/>
                  <a:pt x="5748406" y="1327049"/>
                  <a:pt x="5763943" y="1326818"/>
                </a:cubicBezTo>
                <a:cubicBezTo>
                  <a:pt x="5776353" y="1319259"/>
                  <a:pt x="5788635" y="1311532"/>
                  <a:pt x="5800750" y="1303680"/>
                </a:cubicBezTo>
                <a:cubicBezTo>
                  <a:pt x="5784584" y="1303428"/>
                  <a:pt x="5768374" y="1303070"/>
                  <a:pt x="5752165" y="1302609"/>
                </a:cubicBezTo>
                <a:cubicBezTo>
                  <a:pt x="5740553" y="1311028"/>
                  <a:pt x="5728943" y="1319217"/>
                  <a:pt x="5717269" y="1327196"/>
                </a:cubicBezTo>
                <a:close/>
                <a:moveTo>
                  <a:pt x="5991714" y="1327742"/>
                </a:moveTo>
                <a:cubicBezTo>
                  <a:pt x="5993856" y="1327279"/>
                  <a:pt x="5995997" y="1326776"/>
                  <a:pt x="5998139" y="1326313"/>
                </a:cubicBezTo>
                <a:cubicBezTo>
                  <a:pt x="5997068" y="1326482"/>
                  <a:pt x="5995976" y="1326650"/>
                  <a:pt x="5994905" y="1326818"/>
                </a:cubicBezTo>
                <a:cubicBezTo>
                  <a:pt x="5993835" y="1327132"/>
                  <a:pt x="5992785" y="1327426"/>
                  <a:pt x="5991714" y="1327742"/>
                </a:cubicBezTo>
                <a:close/>
                <a:moveTo>
                  <a:pt x="5955012" y="1329779"/>
                </a:moveTo>
                <a:cubicBezTo>
                  <a:pt x="5967065" y="1328141"/>
                  <a:pt x="5979074" y="1326377"/>
                  <a:pt x="5991063" y="1324550"/>
                </a:cubicBezTo>
                <a:cubicBezTo>
                  <a:pt x="6003262" y="1321023"/>
                  <a:pt x="6015377" y="1317369"/>
                  <a:pt x="6027429" y="1313611"/>
                </a:cubicBezTo>
                <a:cubicBezTo>
                  <a:pt x="6014663" y="1314976"/>
                  <a:pt x="6001877" y="1316235"/>
                  <a:pt x="5989090" y="1317412"/>
                </a:cubicBezTo>
                <a:cubicBezTo>
                  <a:pt x="5977730" y="1321652"/>
                  <a:pt x="5966372" y="1325789"/>
                  <a:pt x="5955012" y="1329779"/>
                </a:cubicBezTo>
                <a:close/>
                <a:moveTo>
                  <a:pt x="5898510" y="1336854"/>
                </a:moveTo>
                <a:cubicBezTo>
                  <a:pt x="5910836" y="1335468"/>
                  <a:pt x="5923098" y="1333936"/>
                  <a:pt x="5935338" y="1332360"/>
                </a:cubicBezTo>
                <a:cubicBezTo>
                  <a:pt x="5948231" y="1327951"/>
                  <a:pt x="5961039" y="1323437"/>
                  <a:pt x="5973763" y="1318775"/>
                </a:cubicBezTo>
                <a:cubicBezTo>
                  <a:pt x="5961731" y="1319825"/>
                  <a:pt x="5949700" y="1320812"/>
                  <a:pt x="5937647" y="1321715"/>
                </a:cubicBezTo>
                <a:cubicBezTo>
                  <a:pt x="5936535" y="1321778"/>
                  <a:pt x="5935401" y="1321863"/>
                  <a:pt x="5934289" y="1321925"/>
                </a:cubicBezTo>
                <a:cubicBezTo>
                  <a:pt x="5922362" y="1327070"/>
                  <a:pt x="5910458" y="1332025"/>
                  <a:pt x="5898510" y="1336854"/>
                </a:cubicBezTo>
                <a:close/>
                <a:moveTo>
                  <a:pt x="5842870" y="1342502"/>
                </a:moveTo>
                <a:cubicBezTo>
                  <a:pt x="5852234" y="1341641"/>
                  <a:pt x="5861598" y="1340760"/>
                  <a:pt x="5870942" y="1339815"/>
                </a:cubicBezTo>
                <a:cubicBezTo>
                  <a:pt x="5874974" y="1339416"/>
                  <a:pt x="5879004" y="1338953"/>
                  <a:pt x="5883036" y="1338512"/>
                </a:cubicBezTo>
                <a:cubicBezTo>
                  <a:pt x="5895970" y="1333411"/>
                  <a:pt x="5908799" y="1328183"/>
                  <a:pt x="5921523" y="1322807"/>
                </a:cubicBezTo>
                <a:cubicBezTo>
                  <a:pt x="5907435" y="1323732"/>
                  <a:pt x="5893325" y="1324571"/>
                  <a:pt x="5879173" y="1325306"/>
                </a:cubicBezTo>
                <a:cubicBezTo>
                  <a:pt x="5867184" y="1331164"/>
                  <a:pt x="5855068" y="1336895"/>
                  <a:pt x="5842870" y="1342502"/>
                </a:cubicBezTo>
                <a:close/>
                <a:moveTo>
                  <a:pt x="5916841" y="1342754"/>
                </a:moveTo>
                <a:cubicBezTo>
                  <a:pt x="5925807" y="1341116"/>
                  <a:pt x="5934729" y="1339437"/>
                  <a:pt x="5943632" y="1337694"/>
                </a:cubicBezTo>
                <a:cubicBezTo>
                  <a:pt x="5952660" y="1335301"/>
                  <a:pt x="5961626" y="1332885"/>
                  <a:pt x="5970570" y="1330387"/>
                </a:cubicBezTo>
                <a:cubicBezTo>
                  <a:pt x="5961080" y="1331752"/>
                  <a:pt x="5951569" y="1333032"/>
                  <a:pt x="5942079" y="1334271"/>
                </a:cubicBezTo>
                <a:cubicBezTo>
                  <a:pt x="5933659" y="1337168"/>
                  <a:pt x="5925261" y="1340004"/>
                  <a:pt x="5916841" y="1342754"/>
                </a:cubicBezTo>
                <a:close/>
                <a:moveTo>
                  <a:pt x="5788300" y="1346932"/>
                </a:moveTo>
                <a:cubicBezTo>
                  <a:pt x="5802262" y="1345945"/>
                  <a:pt x="5816205" y="1344853"/>
                  <a:pt x="5830083" y="1343657"/>
                </a:cubicBezTo>
                <a:cubicBezTo>
                  <a:pt x="5842953" y="1337861"/>
                  <a:pt x="5855698" y="1331940"/>
                  <a:pt x="5868317" y="1325873"/>
                </a:cubicBezTo>
                <a:cubicBezTo>
                  <a:pt x="5853725" y="1326586"/>
                  <a:pt x="5839111" y="1327196"/>
                  <a:pt x="5824456" y="1327699"/>
                </a:cubicBezTo>
                <a:cubicBezTo>
                  <a:pt x="5812530" y="1334250"/>
                  <a:pt x="5800478" y="1340655"/>
                  <a:pt x="5788300" y="1346932"/>
                </a:cubicBezTo>
                <a:close/>
                <a:moveTo>
                  <a:pt x="5893724" y="1350187"/>
                </a:moveTo>
                <a:cubicBezTo>
                  <a:pt x="5894753" y="1349955"/>
                  <a:pt x="5895781" y="1349704"/>
                  <a:pt x="5896809" y="1349473"/>
                </a:cubicBezTo>
                <a:cubicBezTo>
                  <a:pt x="5896243" y="1349557"/>
                  <a:pt x="5895676" y="1349662"/>
                  <a:pt x="5895109" y="1349746"/>
                </a:cubicBezTo>
                <a:cubicBezTo>
                  <a:pt x="5894648" y="1349893"/>
                  <a:pt x="5894185" y="1350040"/>
                  <a:pt x="5893724" y="1350187"/>
                </a:cubicBezTo>
                <a:close/>
                <a:moveTo>
                  <a:pt x="5733730" y="1350292"/>
                </a:moveTo>
                <a:cubicBezTo>
                  <a:pt x="5748133" y="1349535"/>
                  <a:pt x="5762494" y="1348696"/>
                  <a:pt x="5776815" y="1347730"/>
                </a:cubicBezTo>
                <a:cubicBezTo>
                  <a:pt x="5789496" y="1341305"/>
                  <a:pt x="5802031" y="1334755"/>
                  <a:pt x="5814419" y="1328035"/>
                </a:cubicBezTo>
                <a:cubicBezTo>
                  <a:pt x="5799449" y="1328518"/>
                  <a:pt x="5784437" y="1328875"/>
                  <a:pt x="5769382" y="1329127"/>
                </a:cubicBezTo>
                <a:cubicBezTo>
                  <a:pt x="5757644" y="1336329"/>
                  <a:pt x="5745761" y="1343384"/>
                  <a:pt x="5733730" y="1350292"/>
                </a:cubicBezTo>
                <a:close/>
                <a:moveTo>
                  <a:pt x="5678886" y="1352581"/>
                </a:moveTo>
                <a:cubicBezTo>
                  <a:pt x="5693689" y="1352098"/>
                  <a:pt x="5708428" y="1351510"/>
                  <a:pt x="5723126" y="1350817"/>
                </a:cubicBezTo>
                <a:cubicBezTo>
                  <a:pt x="5735536" y="1343782"/>
                  <a:pt x="5747797" y="1336602"/>
                  <a:pt x="5759912" y="1329274"/>
                </a:cubicBezTo>
                <a:cubicBezTo>
                  <a:pt x="5744563" y="1329484"/>
                  <a:pt x="5729173" y="1329589"/>
                  <a:pt x="5713741" y="1329589"/>
                </a:cubicBezTo>
                <a:cubicBezTo>
                  <a:pt x="5702172" y="1337462"/>
                  <a:pt x="5690560" y="1345126"/>
                  <a:pt x="5678886" y="1352581"/>
                </a:cubicBezTo>
                <a:close/>
                <a:moveTo>
                  <a:pt x="5857735" y="1352749"/>
                </a:moveTo>
                <a:cubicBezTo>
                  <a:pt x="5867939" y="1351173"/>
                  <a:pt x="5878102" y="1349515"/>
                  <a:pt x="5888243" y="1347794"/>
                </a:cubicBezTo>
                <a:cubicBezTo>
                  <a:pt x="5899665" y="1344224"/>
                  <a:pt x="5911025" y="1340550"/>
                  <a:pt x="5922320" y="1336771"/>
                </a:cubicBezTo>
                <a:cubicBezTo>
                  <a:pt x="5911318" y="1338114"/>
                  <a:pt x="5900295" y="1339373"/>
                  <a:pt x="5889271" y="1340570"/>
                </a:cubicBezTo>
                <a:cubicBezTo>
                  <a:pt x="5878774" y="1344749"/>
                  <a:pt x="5868255" y="1348801"/>
                  <a:pt x="5857735" y="1352749"/>
                </a:cubicBezTo>
                <a:close/>
                <a:moveTo>
                  <a:pt x="5503986" y="1353148"/>
                </a:moveTo>
                <a:cubicBezTo>
                  <a:pt x="5515135" y="1343825"/>
                  <a:pt x="5526094" y="1334335"/>
                  <a:pt x="5536887" y="1324718"/>
                </a:cubicBezTo>
                <a:cubicBezTo>
                  <a:pt x="5520678" y="1323836"/>
                  <a:pt x="5504427" y="1322828"/>
                  <a:pt x="5488154" y="1321715"/>
                </a:cubicBezTo>
                <a:cubicBezTo>
                  <a:pt x="5477740" y="1331920"/>
                  <a:pt x="5467262" y="1341851"/>
                  <a:pt x="5456722" y="1351572"/>
                </a:cubicBezTo>
                <a:cubicBezTo>
                  <a:pt x="5472511" y="1352203"/>
                  <a:pt x="5488280" y="1352749"/>
                  <a:pt x="5503986" y="1353148"/>
                </a:cubicBezTo>
                <a:close/>
                <a:moveTo>
                  <a:pt x="5623518" y="1353861"/>
                </a:moveTo>
                <a:cubicBezTo>
                  <a:pt x="5638720" y="1353651"/>
                  <a:pt x="5653879" y="1353336"/>
                  <a:pt x="5668997" y="1352895"/>
                </a:cubicBezTo>
                <a:cubicBezTo>
                  <a:pt x="5681113" y="1345273"/>
                  <a:pt x="5693059" y="1337484"/>
                  <a:pt x="5704881" y="1329547"/>
                </a:cubicBezTo>
                <a:cubicBezTo>
                  <a:pt x="5689197" y="1329506"/>
                  <a:pt x="5673490" y="1329337"/>
                  <a:pt x="5657764" y="1329064"/>
                </a:cubicBezTo>
                <a:cubicBezTo>
                  <a:pt x="5646405" y="1337568"/>
                  <a:pt x="5634983" y="1345798"/>
                  <a:pt x="5623518" y="1353861"/>
                </a:cubicBezTo>
                <a:close/>
                <a:moveTo>
                  <a:pt x="5558891" y="1354050"/>
                </a:moveTo>
                <a:cubicBezTo>
                  <a:pt x="5570377" y="1345295"/>
                  <a:pt x="5581672" y="1336350"/>
                  <a:pt x="5592801" y="1327279"/>
                </a:cubicBezTo>
                <a:cubicBezTo>
                  <a:pt x="5576780" y="1326691"/>
                  <a:pt x="5560739" y="1325957"/>
                  <a:pt x="5544656" y="1325117"/>
                </a:cubicBezTo>
                <a:cubicBezTo>
                  <a:pt x="5533905" y="1334775"/>
                  <a:pt x="5523113" y="1344161"/>
                  <a:pt x="5512258" y="1353336"/>
                </a:cubicBezTo>
                <a:cubicBezTo>
                  <a:pt x="5527837" y="1353693"/>
                  <a:pt x="5543395" y="1353924"/>
                  <a:pt x="5558891" y="1354050"/>
                </a:cubicBezTo>
                <a:close/>
                <a:moveTo>
                  <a:pt x="5567479" y="1354114"/>
                </a:moveTo>
                <a:cubicBezTo>
                  <a:pt x="5583183" y="1354197"/>
                  <a:pt x="5598848" y="1354134"/>
                  <a:pt x="5614491" y="1353966"/>
                </a:cubicBezTo>
                <a:cubicBezTo>
                  <a:pt x="5626289" y="1345778"/>
                  <a:pt x="5637901" y="1337400"/>
                  <a:pt x="5649387" y="1328896"/>
                </a:cubicBezTo>
                <a:cubicBezTo>
                  <a:pt x="5633240" y="1328581"/>
                  <a:pt x="5617073" y="1328120"/>
                  <a:pt x="5600864" y="1327552"/>
                </a:cubicBezTo>
                <a:cubicBezTo>
                  <a:pt x="5589777" y="1336644"/>
                  <a:pt x="5578649" y="1345484"/>
                  <a:pt x="5567479" y="1354114"/>
                </a:cubicBezTo>
                <a:close/>
                <a:moveTo>
                  <a:pt x="5801716" y="1360664"/>
                </a:moveTo>
                <a:cubicBezTo>
                  <a:pt x="5802619" y="1360538"/>
                  <a:pt x="5803501" y="1360433"/>
                  <a:pt x="5804403" y="1360328"/>
                </a:cubicBezTo>
                <a:cubicBezTo>
                  <a:pt x="5815448" y="1358901"/>
                  <a:pt x="5826450" y="1357367"/>
                  <a:pt x="5837410" y="1355772"/>
                </a:cubicBezTo>
                <a:cubicBezTo>
                  <a:pt x="5849484" y="1351384"/>
                  <a:pt x="5861472" y="1346890"/>
                  <a:pt x="5873378" y="1342272"/>
                </a:cubicBezTo>
                <a:cubicBezTo>
                  <a:pt x="5872664" y="1342355"/>
                  <a:pt x="5871928" y="1342439"/>
                  <a:pt x="5871215" y="1342502"/>
                </a:cubicBezTo>
                <a:cubicBezTo>
                  <a:pt x="5859309" y="1343720"/>
                  <a:pt x="5847363" y="1344812"/>
                  <a:pt x="5835396" y="1345883"/>
                </a:cubicBezTo>
                <a:cubicBezTo>
                  <a:pt x="5824266" y="1350921"/>
                  <a:pt x="5813034" y="1355835"/>
                  <a:pt x="5801716" y="1360664"/>
                </a:cubicBezTo>
                <a:close/>
                <a:moveTo>
                  <a:pt x="5820971" y="1366040"/>
                </a:moveTo>
                <a:cubicBezTo>
                  <a:pt x="5827186" y="1364800"/>
                  <a:pt x="5833400" y="1363561"/>
                  <a:pt x="5839594" y="1362260"/>
                </a:cubicBezTo>
                <a:cubicBezTo>
                  <a:pt x="5848665" y="1359698"/>
                  <a:pt x="5857713" y="1357094"/>
                  <a:pt x="5866700" y="1354407"/>
                </a:cubicBezTo>
                <a:cubicBezTo>
                  <a:pt x="5859100" y="1355582"/>
                  <a:pt x="5851499" y="1356759"/>
                  <a:pt x="5843877" y="1357872"/>
                </a:cubicBezTo>
                <a:cubicBezTo>
                  <a:pt x="5836256" y="1360643"/>
                  <a:pt x="5828613" y="1363373"/>
                  <a:pt x="5820971" y="1366040"/>
                </a:cubicBezTo>
                <a:close/>
                <a:moveTo>
                  <a:pt x="5748049" y="1366963"/>
                </a:moveTo>
                <a:cubicBezTo>
                  <a:pt x="5760857" y="1365598"/>
                  <a:pt x="5773603" y="1364150"/>
                  <a:pt x="5786305" y="1362595"/>
                </a:cubicBezTo>
                <a:cubicBezTo>
                  <a:pt x="5798546" y="1357514"/>
                  <a:pt x="5810682" y="1352308"/>
                  <a:pt x="5822713" y="1346975"/>
                </a:cubicBezTo>
                <a:cubicBezTo>
                  <a:pt x="5809254" y="1348108"/>
                  <a:pt x="5795754" y="1349138"/>
                  <a:pt x="5782232" y="1350061"/>
                </a:cubicBezTo>
                <a:cubicBezTo>
                  <a:pt x="5770957" y="1355814"/>
                  <a:pt x="5759556" y="1361441"/>
                  <a:pt x="5748049" y="1366963"/>
                </a:cubicBezTo>
                <a:close/>
                <a:moveTo>
                  <a:pt x="5694550" y="1372065"/>
                </a:moveTo>
                <a:cubicBezTo>
                  <a:pt x="5707946" y="1370931"/>
                  <a:pt x="5721299" y="1369672"/>
                  <a:pt x="5734591" y="1368349"/>
                </a:cubicBezTo>
                <a:cubicBezTo>
                  <a:pt x="5746747" y="1362638"/>
                  <a:pt x="5758779" y="1356801"/>
                  <a:pt x="5770684" y="1350817"/>
                </a:cubicBezTo>
                <a:cubicBezTo>
                  <a:pt x="5756700" y="1351719"/>
                  <a:pt x="5742675" y="1352538"/>
                  <a:pt x="5728606" y="1353252"/>
                </a:cubicBezTo>
                <a:cubicBezTo>
                  <a:pt x="5717374" y="1359635"/>
                  <a:pt x="5706035" y="1365914"/>
                  <a:pt x="5694550" y="1372065"/>
                </a:cubicBezTo>
                <a:close/>
                <a:moveTo>
                  <a:pt x="5640842" y="1376076"/>
                </a:moveTo>
                <a:cubicBezTo>
                  <a:pt x="5654720" y="1375194"/>
                  <a:pt x="5668535" y="1374186"/>
                  <a:pt x="5682288" y="1373094"/>
                </a:cubicBezTo>
                <a:cubicBezTo>
                  <a:pt x="5694299" y="1366774"/>
                  <a:pt x="5706161" y="1360328"/>
                  <a:pt x="5717898" y="1353735"/>
                </a:cubicBezTo>
                <a:cubicBezTo>
                  <a:pt x="5703452" y="1354407"/>
                  <a:pt x="5688986" y="1354995"/>
                  <a:pt x="5674456" y="1355436"/>
                </a:cubicBezTo>
                <a:cubicBezTo>
                  <a:pt x="5663307" y="1362512"/>
                  <a:pt x="5652094" y="1369378"/>
                  <a:pt x="5640842" y="1376076"/>
                </a:cubicBezTo>
                <a:close/>
                <a:moveTo>
                  <a:pt x="5762138" y="1376894"/>
                </a:moveTo>
                <a:cubicBezTo>
                  <a:pt x="5771986" y="1375214"/>
                  <a:pt x="5781770" y="1373472"/>
                  <a:pt x="5791533" y="1371688"/>
                </a:cubicBezTo>
                <a:cubicBezTo>
                  <a:pt x="5802241" y="1368139"/>
                  <a:pt x="5812866" y="1364506"/>
                  <a:pt x="5823427" y="1360790"/>
                </a:cubicBezTo>
                <a:cubicBezTo>
                  <a:pt x="5817212" y="1361629"/>
                  <a:pt x="5810997" y="1362491"/>
                  <a:pt x="5804782" y="1363288"/>
                </a:cubicBezTo>
                <a:cubicBezTo>
                  <a:pt x="5800436" y="1363856"/>
                  <a:pt x="5796047" y="1364380"/>
                  <a:pt x="5791680" y="1364905"/>
                </a:cubicBezTo>
                <a:cubicBezTo>
                  <a:pt x="5781917" y="1369000"/>
                  <a:pt x="5772048" y="1372968"/>
                  <a:pt x="5762138" y="1376894"/>
                </a:cubicBezTo>
                <a:close/>
                <a:moveTo>
                  <a:pt x="5586480" y="1379057"/>
                </a:moveTo>
                <a:cubicBezTo>
                  <a:pt x="5600885" y="1378407"/>
                  <a:pt x="5615246" y="1377650"/>
                  <a:pt x="5629544" y="1376790"/>
                </a:cubicBezTo>
                <a:cubicBezTo>
                  <a:pt x="5641345" y="1369903"/>
                  <a:pt x="5652977" y="1362868"/>
                  <a:pt x="5664484" y="1355709"/>
                </a:cubicBezTo>
                <a:cubicBezTo>
                  <a:pt x="5649553" y="1356108"/>
                  <a:pt x="5634605" y="1356444"/>
                  <a:pt x="5619591" y="1356633"/>
                </a:cubicBezTo>
                <a:cubicBezTo>
                  <a:pt x="5608611" y="1364297"/>
                  <a:pt x="5597567" y="1371771"/>
                  <a:pt x="5586480" y="1379057"/>
                </a:cubicBezTo>
                <a:close/>
                <a:moveTo>
                  <a:pt x="5531575" y="1380926"/>
                </a:moveTo>
                <a:cubicBezTo>
                  <a:pt x="5546566" y="1380548"/>
                  <a:pt x="5561516" y="1380065"/>
                  <a:pt x="5576381" y="1379456"/>
                </a:cubicBezTo>
                <a:cubicBezTo>
                  <a:pt x="5587929" y="1372023"/>
                  <a:pt x="5599289" y="1364423"/>
                  <a:pt x="5610522" y="1356695"/>
                </a:cubicBezTo>
                <a:cubicBezTo>
                  <a:pt x="5595068" y="1356843"/>
                  <a:pt x="5579551" y="1356885"/>
                  <a:pt x="5563993" y="1356801"/>
                </a:cubicBezTo>
                <a:cubicBezTo>
                  <a:pt x="5553264" y="1365031"/>
                  <a:pt x="5542450" y="1373073"/>
                  <a:pt x="5531575" y="1380926"/>
                </a:cubicBezTo>
                <a:close/>
                <a:moveTo>
                  <a:pt x="5477488" y="1381724"/>
                </a:moveTo>
                <a:cubicBezTo>
                  <a:pt x="5492395" y="1381660"/>
                  <a:pt x="5507260" y="1381472"/>
                  <a:pt x="5522042" y="1381157"/>
                </a:cubicBezTo>
                <a:cubicBezTo>
                  <a:pt x="5533317" y="1373136"/>
                  <a:pt x="5544425" y="1365010"/>
                  <a:pt x="5555363" y="1356717"/>
                </a:cubicBezTo>
                <a:cubicBezTo>
                  <a:pt x="5539995" y="1356570"/>
                  <a:pt x="5524604" y="1356318"/>
                  <a:pt x="5509130" y="1355961"/>
                </a:cubicBezTo>
                <a:cubicBezTo>
                  <a:pt x="5498653" y="1364758"/>
                  <a:pt x="5488112" y="1373367"/>
                  <a:pt x="5477488" y="1381724"/>
                </a:cubicBezTo>
                <a:close/>
                <a:moveTo>
                  <a:pt x="5468438" y="1381766"/>
                </a:moveTo>
                <a:cubicBezTo>
                  <a:pt x="5479399" y="1373241"/>
                  <a:pt x="5490191" y="1364570"/>
                  <a:pt x="5500814" y="1355751"/>
                </a:cubicBezTo>
                <a:cubicBezTo>
                  <a:pt x="5485235" y="1355331"/>
                  <a:pt x="5469593" y="1354785"/>
                  <a:pt x="5453929" y="1354134"/>
                </a:cubicBezTo>
                <a:cubicBezTo>
                  <a:pt x="5443725" y="1363478"/>
                  <a:pt x="5433437" y="1372611"/>
                  <a:pt x="5423086" y="1381534"/>
                </a:cubicBezTo>
                <a:cubicBezTo>
                  <a:pt x="5438266" y="1381724"/>
                  <a:pt x="5453383" y="1381807"/>
                  <a:pt x="5468438" y="1381766"/>
                </a:cubicBezTo>
                <a:close/>
                <a:moveTo>
                  <a:pt x="5708471" y="1385209"/>
                </a:moveTo>
                <a:cubicBezTo>
                  <a:pt x="5718297" y="1383803"/>
                  <a:pt x="5728103" y="1382353"/>
                  <a:pt x="5737846" y="1380842"/>
                </a:cubicBezTo>
                <a:cubicBezTo>
                  <a:pt x="5739273" y="1380611"/>
                  <a:pt x="5740658" y="1380380"/>
                  <a:pt x="5742086" y="1380149"/>
                </a:cubicBezTo>
                <a:cubicBezTo>
                  <a:pt x="5753445" y="1375824"/>
                  <a:pt x="5764700" y="1371393"/>
                  <a:pt x="5775869" y="1366858"/>
                </a:cubicBezTo>
                <a:cubicBezTo>
                  <a:pt x="5763943" y="1368265"/>
                  <a:pt x="5751954" y="1369566"/>
                  <a:pt x="5739924" y="1370805"/>
                </a:cubicBezTo>
                <a:cubicBezTo>
                  <a:pt x="5729530" y="1375719"/>
                  <a:pt x="5719053" y="1380506"/>
                  <a:pt x="5708471" y="1385209"/>
                </a:cubicBezTo>
                <a:close/>
                <a:moveTo>
                  <a:pt x="5727262" y="1390185"/>
                </a:moveTo>
                <a:cubicBezTo>
                  <a:pt x="5733499" y="1388841"/>
                  <a:pt x="5739713" y="1387476"/>
                  <a:pt x="5745887" y="1386070"/>
                </a:cubicBezTo>
                <a:cubicBezTo>
                  <a:pt x="5753487" y="1383803"/>
                  <a:pt x="5761068" y="1381493"/>
                  <a:pt x="5768604" y="1379120"/>
                </a:cubicBezTo>
                <a:cubicBezTo>
                  <a:pt x="5761529" y="1380316"/>
                  <a:pt x="5754453" y="1381493"/>
                  <a:pt x="5747357" y="1382626"/>
                </a:cubicBezTo>
                <a:cubicBezTo>
                  <a:pt x="5740700" y="1385188"/>
                  <a:pt x="5734003" y="1387708"/>
                  <a:pt x="5727262" y="1390185"/>
                </a:cubicBezTo>
                <a:close/>
                <a:moveTo>
                  <a:pt x="5655496" y="1392180"/>
                </a:moveTo>
                <a:cubicBezTo>
                  <a:pt x="5667716" y="1390710"/>
                  <a:pt x="5679874" y="1389157"/>
                  <a:pt x="5691989" y="1387519"/>
                </a:cubicBezTo>
                <a:cubicBezTo>
                  <a:pt x="5703578" y="1382500"/>
                  <a:pt x="5715064" y="1377377"/>
                  <a:pt x="5726423" y="1372128"/>
                </a:cubicBezTo>
                <a:cubicBezTo>
                  <a:pt x="5713573" y="1373388"/>
                  <a:pt x="5700702" y="1374564"/>
                  <a:pt x="5687789" y="1375634"/>
                </a:cubicBezTo>
                <a:cubicBezTo>
                  <a:pt x="5677124" y="1381261"/>
                  <a:pt x="5666372" y="1386783"/>
                  <a:pt x="5655496" y="1392180"/>
                </a:cubicBezTo>
                <a:close/>
                <a:moveTo>
                  <a:pt x="5602795" y="1397912"/>
                </a:moveTo>
                <a:cubicBezTo>
                  <a:pt x="5615645" y="1396652"/>
                  <a:pt x="5628452" y="1395309"/>
                  <a:pt x="5641198" y="1393860"/>
                </a:cubicBezTo>
                <a:cubicBezTo>
                  <a:pt x="5652787" y="1388233"/>
                  <a:pt x="5664273" y="1382479"/>
                  <a:pt x="5675611" y="1376600"/>
                </a:cubicBezTo>
                <a:cubicBezTo>
                  <a:pt x="5662193" y="1377629"/>
                  <a:pt x="5648715" y="1378575"/>
                  <a:pt x="5635192" y="1379414"/>
                </a:cubicBezTo>
                <a:cubicBezTo>
                  <a:pt x="5624442" y="1385755"/>
                  <a:pt x="5613649" y="1391907"/>
                  <a:pt x="5602795" y="1397912"/>
                </a:cubicBezTo>
                <a:close/>
                <a:moveTo>
                  <a:pt x="5670404" y="1401503"/>
                </a:moveTo>
                <a:cubicBezTo>
                  <a:pt x="5670698" y="1401439"/>
                  <a:pt x="5670992" y="1401398"/>
                  <a:pt x="5671286" y="1401356"/>
                </a:cubicBezTo>
                <a:cubicBezTo>
                  <a:pt x="5680125" y="1399739"/>
                  <a:pt x="5688902" y="1398037"/>
                  <a:pt x="5697657" y="1396316"/>
                </a:cubicBezTo>
                <a:cubicBezTo>
                  <a:pt x="5707526" y="1392894"/>
                  <a:pt x="5717310" y="1389366"/>
                  <a:pt x="5727053" y="1385776"/>
                </a:cubicBezTo>
                <a:cubicBezTo>
                  <a:pt x="5717226" y="1387267"/>
                  <a:pt x="5707379" y="1388694"/>
                  <a:pt x="5697490" y="1390059"/>
                </a:cubicBezTo>
                <a:cubicBezTo>
                  <a:pt x="5688545" y="1393965"/>
                  <a:pt x="5679495" y="1397765"/>
                  <a:pt x="5670404" y="1401503"/>
                </a:cubicBezTo>
                <a:close/>
                <a:moveTo>
                  <a:pt x="5549316" y="1402531"/>
                </a:moveTo>
                <a:cubicBezTo>
                  <a:pt x="5562901" y="1401503"/>
                  <a:pt x="5576424" y="1400368"/>
                  <a:pt x="5589883" y="1399129"/>
                </a:cubicBezTo>
                <a:cubicBezTo>
                  <a:pt x="5601346" y="1392936"/>
                  <a:pt x="5612663" y="1386595"/>
                  <a:pt x="5623834" y="1380128"/>
                </a:cubicBezTo>
                <a:cubicBezTo>
                  <a:pt x="5609808" y="1380947"/>
                  <a:pt x="5595719" y="1381619"/>
                  <a:pt x="5581568" y="1382227"/>
                </a:cubicBezTo>
                <a:cubicBezTo>
                  <a:pt x="5572896" y="1387854"/>
                  <a:pt x="5564183" y="1393398"/>
                  <a:pt x="5555427" y="1398815"/>
                </a:cubicBezTo>
                <a:cubicBezTo>
                  <a:pt x="5553390" y="1400075"/>
                  <a:pt x="5551353" y="1401292"/>
                  <a:pt x="5549316" y="1402531"/>
                </a:cubicBezTo>
                <a:close/>
                <a:moveTo>
                  <a:pt x="5495377" y="1406059"/>
                </a:moveTo>
                <a:cubicBezTo>
                  <a:pt x="5509634" y="1405282"/>
                  <a:pt x="5523827" y="1404400"/>
                  <a:pt x="5537958" y="1403392"/>
                </a:cubicBezTo>
                <a:cubicBezTo>
                  <a:pt x="5549296" y="1396610"/>
                  <a:pt x="5560445" y="1389682"/>
                  <a:pt x="5571469" y="1382626"/>
                </a:cubicBezTo>
                <a:cubicBezTo>
                  <a:pt x="5556771" y="1383193"/>
                  <a:pt x="5542010" y="1383697"/>
                  <a:pt x="5527208" y="1384033"/>
                </a:cubicBezTo>
                <a:cubicBezTo>
                  <a:pt x="5516667" y="1391550"/>
                  <a:pt x="5506064" y="1398899"/>
                  <a:pt x="5495377" y="1406059"/>
                </a:cubicBezTo>
                <a:close/>
                <a:moveTo>
                  <a:pt x="5442360" y="1408431"/>
                </a:moveTo>
                <a:cubicBezTo>
                  <a:pt x="5456617" y="1407927"/>
                  <a:pt x="5470790" y="1407319"/>
                  <a:pt x="5484921" y="1406605"/>
                </a:cubicBezTo>
                <a:cubicBezTo>
                  <a:pt x="5496028" y="1399276"/>
                  <a:pt x="5506946" y="1391802"/>
                  <a:pt x="5517759" y="1384202"/>
                </a:cubicBezTo>
                <a:cubicBezTo>
                  <a:pt x="5503103" y="1384495"/>
                  <a:pt x="5488406" y="1384663"/>
                  <a:pt x="5473645" y="1384727"/>
                </a:cubicBezTo>
                <a:cubicBezTo>
                  <a:pt x="5463294" y="1392809"/>
                  <a:pt x="5452858" y="1400705"/>
                  <a:pt x="5442360" y="1408431"/>
                </a:cubicBezTo>
                <a:close/>
                <a:moveTo>
                  <a:pt x="5389029" y="1409754"/>
                </a:moveTo>
                <a:cubicBezTo>
                  <a:pt x="5403580" y="1409523"/>
                  <a:pt x="5418088" y="1409208"/>
                  <a:pt x="5432513" y="1408746"/>
                </a:cubicBezTo>
                <a:cubicBezTo>
                  <a:pt x="5443368" y="1400914"/>
                  <a:pt x="5454035" y="1392894"/>
                  <a:pt x="5464575" y="1384768"/>
                </a:cubicBezTo>
                <a:cubicBezTo>
                  <a:pt x="5449646" y="1384789"/>
                  <a:pt x="5434655" y="1384663"/>
                  <a:pt x="5419642" y="1384454"/>
                </a:cubicBezTo>
                <a:cubicBezTo>
                  <a:pt x="5409522" y="1393082"/>
                  <a:pt x="5399318" y="1401503"/>
                  <a:pt x="5389029" y="1409754"/>
                </a:cubicBezTo>
                <a:close/>
                <a:moveTo>
                  <a:pt x="5617220" y="1410489"/>
                </a:moveTo>
                <a:cubicBezTo>
                  <a:pt x="5627865" y="1408830"/>
                  <a:pt x="5638447" y="1407087"/>
                  <a:pt x="5648988" y="1405282"/>
                </a:cubicBezTo>
                <a:cubicBezTo>
                  <a:pt x="5659675" y="1401061"/>
                  <a:pt x="5670299" y="1396736"/>
                  <a:pt x="5680797" y="1392306"/>
                </a:cubicBezTo>
                <a:cubicBezTo>
                  <a:pt x="5669501" y="1393775"/>
                  <a:pt x="5658143" y="1395183"/>
                  <a:pt x="5646740" y="1396505"/>
                </a:cubicBezTo>
                <a:cubicBezTo>
                  <a:pt x="5636999" y="1401271"/>
                  <a:pt x="5627151" y="1405912"/>
                  <a:pt x="5617220" y="1410489"/>
                </a:cubicBezTo>
                <a:close/>
                <a:moveTo>
                  <a:pt x="5637062" y="1414772"/>
                </a:moveTo>
                <a:cubicBezTo>
                  <a:pt x="5642310" y="1413554"/>
                  <a:pt x="5647559" y="1412336"/>
                  <a:pt x="5652767" y="1411097"/>
                </a:cubicBezTo>
                <a:cubicBezTo>
                  <a:pt x="5659359" y="1409040"/>
                  <a:pt x="5665932" y="1406920"/>
                  <a:pt x="5672462" y="1404777"/>
                </a:cubicBezTo>
                <a:cubicBezTo>
                  <a:pt x="5672293" y="1404820"/>
                  <a:pt x="5672126" y="1404862"/>
                  <a:pt x="5671936" y="1404883"/>
                </a:cubicBezTo>
                <a:cubicBezTo>
                  <a:pt x="5666058" y="1405954"/>
                  <a:pt x="5660158" y="1407004"/>
                  <a:pt x="5654257" y="1408032"/>
                </a:cubicBezTo>
                <a:cubicBezTo>
                  <a:pt x="5648547" y="1410321"/>
                  <a:pt x="5642815" y="1412547"/>
                  <a:pt x="5637062" y="1414772"/>
                </a:cubicBezTo>
                <a:close/>
                <a:moveTo>
                  <a:pt x="5565128" y="1417985"/>
                </a:moveTo>
                <a:cubicBezTo>
                  <a:pt x="5576697" y="1416451"/>
                  <a:pt x="5588202" y="1414856"/>
                  <a:pt x="5599667" y="1413155"/>
                </a:cubicBezTo>
                <a:cubicBezTo>
                  <a:pt x="5610648" y="1408264"/>
                  <a:pt x="5621503" y="1403266"/>
                  <a:pt x="5632231" y="1398143"/>
                </a:cubicBezTo>
                <a:cubicBezTo>
                  <a:pt x="5620097" y="1399487"/>
                  <a:pt x="5607875" y="1400705"/>
                  <a:pt x="5595635" y="1401880"/>
                </a:cubicBezTo>
                <a:cubicBezTo>
                  <a:pt x="5585515" y="1407403"/>
                  <a:pt x="5575332" y="1412756"/>
                  <a:pt x="5565128" y="1417985"/>
                </a:cubicBezTo>
                <a:close/>
                <a:moveTo>
                  <a:pt x="5512216" y="1424368"/>
                </a:moveTo>
                <a:cubicBezTo>
                  <a:pt x="5524751" y="1423003"/>
                  <a:pt x="5537222" y="1421555"/>
                  <a:pt x="5549653" y="1420000"/>
                </a:cubicBezTo>
                <a:cubicBezTo>
                  <a:pt x="5560697" y="1414478"/>
                  <a:pt x="5571636" y="1408851"/>
                  <a:pt x="5582428" y="1403098"/>
                </a:cubicBezTo>
                <a:cubicBezTo>
                  <a:pt x="5569368" y="1404253"/>
                  <a:pt x="5556267" y="1405345"/>
                  <a:pt x="5543081" y="1406311"/>
                </a:cubicBezTo>
                <a:cubicBezTo>
                  <a:pt x="5532856" y="1412505"/>
                  <a:pt x="5522547" y="1418509"/>
                  <a:pt x="5512216" y="1424368"/>
                </a:cubicBezTo>
                <a:close/>
                <a:moveTo>
                  <a:pt x="5580622" y="1426719"/>
                </a:moveTo>
                <a:cubicBezTo>
                  <a:pt x="5588685" y="1425123"/>
                  <a:pt x="5596728" y="1423528"/>
                  <a:pt x="5604726" y="1421848"/>
                </a:cubicBezTo>
                <a:cubicBezTo>
                  <a:pt x="5605042" y="1421785"/>
                  <a:pt x="5605335" y="1421722"/>
                  <a:pt x="5605650" y="1421659"/>
                </a:cubicBezTo>
                <a:cubicBezTo>
                  <a:pt x="5614658" y="1418426"/>
                  <a:pt x="5623582" y="1415087"/>
                  <a:pt x="5632442" y="1411707"/>
                </a:cubicBezTo>
                <a:cubicBezTo>
                  <a:pt x="5623371" y="1413198"/>
                  <a:pt x="5614259" y="1414625"/>
                  <a:pt x="5605104" y="1415990"/>
                </a:cubicBezTo>
                <a:cubicBezTo>
                  <a:pt x="5597000" y="1419644"/>
                  <a:pt x="5588853" y="1423213"/>
                  <a:pt x="5580622" y="1426719"/>
                </a:cubicBezTo>
                <a:close/>
                <a:moveTo>
                  <a:pt x="5459157" y="1429511"/>
                </a:moveTo>
                <a:cubicBezTo>
                  <a:pt x="5472533" y="1428378"/>
                  <a:pt x="5485823" y="1427118"/>
                  <a:pt x="5499072" y="1425753"/>
                </a:cubicBezTo>
                <a:cubicBezTo>
                  <a:pt x="5510075" y="1419665"/>
                  <a:pt x="5520930" y="1413450"/>
                  <a:pt x="5531659" y="1407130"/>
                </a:cubicBezTo>
                <a:cubicBezTo>
                  <a:pt x="5517843" y="1408074"/>
                  <a:pt x="5503964" y="1408893"/>
                  <a:pt x="5490044" y="1409649"/>
                </a:cubicBezTo>
                <a:cubicBezTo>
                  <a:pt x="5489036" y="1410300"/>
                  <a:pt x="5488050" y="1410971"/>
                  <a:pt x="5487062" y="1411643"/>
                </a:cubicBezTo>
                <a:cubicBezTo>
                  <a:pt x="5477803" y="1417754"/>
                  <a:pt x="5468501" y="1423696"/>
                  <a:pt x="5459157" y="1429511"/>
                </a:cubicBezTo>
                <a:close/>
                <a:moveTo>
                  <a:pt x="5407086" y="1433438"/>
                </a:moveTo>
                <a:cubicBezTo>
                  <a:pt x="5420524" y="1432557"/>
                  <a:pt x="5433898" y="1431591"/>
                  <a:pt x="5447232" y="1430520"/>
                </a:cubicBezTo>
                <a:cubicBezTo>
                  <a:pt x="5458108" y="1423863"/>
                  <a:pt x="5468837" y="1417103"/>
                  <a:pt x="5479420" y="1410195"/>
                </a:cubicBezTo>
                <a:cubicBezTo>
                  <a:pt x="5465520" y="1410888"/>
                  <a:pt x="5451578" y="1411476"/>
                  <a:pt x="5437552" y="1411959"/>
                </a:cubicBezTo>
                <a:cubicBezTo>
                  <a:pt x="5431631" y="1416263"/>
                  <a:pt x="5425690" y="1420525"/>
                  <a:pt x="5419705" y="1424725"/>
                </a:cubicBezTo>
                <a:cubicBezTo>
                  <a:pt x="5415506" y="1427664"/>
                  <a:pt x="5411286" y="1430562"/>
                  <a:pt x="5407086" y="1433438"/>
                </a:cubicBezTo>
                <a:close/>
                <a:moveTo>
                  <a:pt x="5354742" y="1436294"/>
                </a:moveTo>
                <a:cubicBezTo>
                  <a:pt x="5368578" y="1435664"/>
                  <a:pt x="5382331" y="1434950"/>
                  <a:pt x="5396021" y="1434131"/>
                </a:cubicBezTo>
                <a:cubicBezTo>
                  <a:pt x="5406730" y="1426971"/>
                  <a:pt x="5417269" y="1419665"/>
                  <a:pt x="5427642" y="1412232"/>
                </a:cubicBezTo>
                <a:cubicBezTo>
                  <a:pt x="5413406" y="1412652"/>
                  <a:pt x="5399128" y="1412967"/>
                  <a:pt x="5384767" y="1413155"/>
                </a:cubicBezTo>
                <a:cubicBezTo>
                  <a:pt x="5374836" y="1421050"/>
                  <a:pt x="5364841" y="1428756"/>
                  <a:pt x="5354742" y="1436294"/>
                </a:cubicBezTo>
                <a:close/>
                <a:moveTo>
                  <a:pt x="5527858" y="1436377"/>
                </a:moveTo>
                <a:cubicBezTo>
                  <a:pt x="5537853" y="1434677"/>
                  <a:pt x="5547805" y="1432892"/>
                  <a:pt x="5557716" y="1431066"/>
                </a:cubicBezTo>
                <a:cubicBezTo>
                  <a:pt x="5567689" y="1427013"/>
                  <a:pt x="5577536" y="1422856"/>
                  <a:pt x="5587300" y="1418614"/>
                </a:cubicBezTo>
                <a:cubicBezTo>
                  <a:pt x="5576718" y="1420105"/>
                  <a:pt x="5566094" y="1421555"/>
                  <a:pt x="5555427" y="1422919"/>
                </a:cubicBezTo>
                <a:cubicBezTo>
                  <a:pt x="5546272" y="1427496"/>
                  <a:pt x="5537097" y="1432011"/>
                  <a:pt x="5527858" y="1436377"/>
                </a:cubicBezTo>
                <a:close/>
                <a:moveTo>
                  <a:pt x="5548792" y="1439821"/>
                </a:moveTo>
                <a:cubicBezTo>
                  <a:pt x="5553012" y="1438813"/>
                  <a:pt x="5557253" y="1437785"/>
                  <a:pt x="5561453" y="1436735"/>
                </a:cubicBezTo>
                <a:cubicBezTo>
                  <a:pt x="5567184" y="1434887"/>
                  <a:pt x="5572896" y="1432997"/>
                  <a:pt x="5578565" y="1431087"/>
                </a:cubicBezTo>
                <a:cubicBezTo>
                  <a:pt x="5573463" y="1432073"/>
                  <a:pt x="5568340" y="1433039"/>
                  <a:pt x="5563195" y="1434005"/>
                </a:cubicBezTo>
                <a:cubicBezTo>
                  <a:pt x="5558430" y="1435957"/>
                  <a:pt x="5553622" y="1437911"/>
                  <a:pt x="5548792" y="1439821"/>
                </a:cubicBezTo>
                <a:close/>
                <a:moveTo>
                  <a:pt x="5475031" y="1444672"/>
                </a:moveTo>
                <a:cubicBezTo>
                  <a:pt x="5486306" y="1443055"/>
                  <a:pt x="5497518" y="1441334"/>
                  <a:pt x="5508689" y="1439548"/>
                </a:cubicBezTo>
                <a:cubicBezTo>
                  <a:pt x="5519186" y="1434761"/>
                  <a:pt x="5529581" y="1429848"/>
                  <a:pt x="5539869" y="1424851"/>
                </a:cubicBezTo>
                <a:cubicBezTo>
                  <a:pt x="5528068" y="1426278"/>
                  <a:pt x="5516205" y="1427623"/>
                  <a:pt x="5504280" y="1428861"/>
                </a:cubicBezTo>
                <a:cubicBezTo>
                  <a:pt x="5494579" y="1434278"/>
                  <a:pt x="5484836" y="1439527"/>
                  <a:pt x="5475031" y="1444672"/>
                </a:cubicBezTo>
                <a:close/>
                <a:moveTo>
                  <a:pt x="5422329" y="1451684"/>
                </a:moveTo>
                <a:cubicBezTo>
                  <a:pt x="5434675" y="1450194"/>
                  <a:pt x="5446937" y="1448597"/>
                  <a:pt x="5459157" y="1446918"/>
                </a:cubicBezTo>
                <a:cubicBezTo>
                  <a:pt x="5469866" y="1441480"/>
                  <a:pt x="5480427" y="1435937"/>
                  <a:pt x="5490883" y="1430247"/>
                </a:cubicBezTo>
                <a:cubicBezTo>
                  <a:pt x="5478076" y="1431527"/>
                  <a:pt x="5465225" y="1432704"/>
                  <a:pt x="5452312" y="1433795"/>
                </a:cubicBezTo>
                <a:cubicBezTo>
                  <a:pt x="5442360" y="1439905"/>
                  <a:pt x="5432387" y="1445868"/>
                  <a:pt x="5422329" y="1451684"/>
                </a:cubicBezTo>
                <a:close/>
                <a:moveTo>
                  <a:pt x="5492752" y="1452377"/>
                </a:moveTo>
                <a:cubicBezTo>
                  <a:pt x="5500290" y="1450802"/>
                  <a:pt x="5507828" y="1449207"/>
                  <a:pt x="5515324" y="1447548"/>
                </a:cubicBezTo>
                <a:cubicBezTo>
                  <a:pt x="5523554" y="1444504"/>
                  <a:pt x="5531722" y="1441375"/>
                  <a:pt x="5539848" y="1438205"/>
                </a:cubicBezTo>
                <a:cubicBezTo>
                  <a:pt x="5531554" y="1439653"/>
                  <a:pt x="5523261" y="1441061"/>
                  <a:pt x="5514904" y="1442424"/>
                </a:cubicBezTo>
                <a:cubicBezTo>
                  <a:pt x="5507555" y="1445805"/>
                  <a:pt x="5500164" y="1449122"/>
                  <a:pt x="5492752" y="1452377"/>
                </a:cubicBezTo>
                <a:close/>
                <a:moveTo>
                  <a:pt x="5370867" y="1457312"/>
                </a:moveTo>
                <a:cubicBezTo>
                  <a:pt x="5383381" y="1456094"/>
                  <a:pt x="5395853" y="1454770"/>
                  <a:pt x="5408241" y="1453364"/>
                </a:cubicBezTo>
                <a:cubicBezTo>
                  <a:pt x="5419033" y="1447296"/>
                  <a:pt x="5429658" y="1441102"/>
                  <a:pt x="5440156" y="1434782"/>
                </a:cubicBezTo>
                <a:cubicBezTo>
                  <a:pt x="5427180" y="1435811"/>
                  <a:pt x="5414142" y="1436735"/>
                  <a:pt x="5401039" y="1437554"/>
                </a:cubicBezTo>
                <a:cubicBezTo>
                  <a:pt x="5391024" y="1444314"/>
                  <a:pt x="5380987" y="1450907"/>
                  <a:pt x="5370867" y="1457312"/>
                </a:cubicBezTo>
                <a:close/>
                <a:moveTo>
                  <a:pt x="5319236" y="1461804"/>
                </a:moveTo>
                <a:cubicBezTo>
                  <a:pt x="5332255" y="1460817"/>
                  <a:pt x="5345209" y="1459725"/>
                  <a:pt x="5358101" y="1458529"/>
                </a:cubicBezTo>
                <a:cubicBezTo>
                  <a:pt x="5368852" y="1451894"/>
                  <a:pt x="5379434" y="1445133"/>
                  <a:pt x="5389848" y="1438225"/>
                </a:cubicBezTo>
                <a:cubicBezTo>
                  <a:pt x="5376389" y="1439024"/>
                  <a:pt x="5362889" y="1439717"/>
                  <a:pt x="5349304" y="1440304"/>
                </a:cubicBezTo>
                <a:cubicBezTo>
                  <a:pt x="5339330" y="1447652"/>
                  <a:pt x="5329315" y="1454834"/>
                  <a:pt x="5319236" y="1461804"/>
                </a:cubicBezTo>
                <a:close/>
                <a:moveTo>
                  <a:pt x="5439127" y="1462834"/>
                </a:moveTo>
                <a:cubicBezTo>
                  <a:pt x="5448722" y="1461090"/>
                  <a:pt x="5458297" y="1459285"/>
                  <a:pt x="5467808" y="1457417"/>
                </a:cubicBezTo>
                <a:cubicBezTo>
                  <a:pt x="5477131" y="1453532"/>
                  <a:pt x="5486348" y="1449542"/>
                  <a:pt x="5495482" y="1445491"/>
                </a:cubicBezTo>
                <a:cubicBezTo>
                  <a:pt x="5485361" y="1447023"/>
                  <a:pt x="5475178" y="1448493"/>
                  <a:pt x="5464952" y="1449921"/>
                </a:cubicBezTo>
                <a:cubicBezTo>
                  <a:pt x="5456386" y="1454309"/>
                  <a:pt x="5447777" y="1458634"/>
                  <a:pt x="5439127" y="1462834"/>
                </a:cubicBezTo>
                <a:close/>
                <a:moveTo>
                  <a:pt x="5462770" y="1465122"/>
                </a:moveTo>
                <a:cubicBezTo>
                  <a:pt x="5465708" y="1464366"/>
                  <a:pt x="5468648" y="1463652"/>
                  <a:pt x="5471588" y="1462896"/>
                </a:cubicBezTo>
                <a:cubicBezTo>
                  <a:pt x="5471735" y="1462854"/>
                  <a:pt x="5471882" y="1462813"/>
                  <a:pt x="5472028" y="1462770"/>
                </a:cubicBezTo>
                <a:cubicBezTo>
                  <a:pt x="5476626" y="1461237"/>
                  <a:pt x="5481225" y="1459684"/>
                  <a:pt x="5485802" y="1458110"/>
                </a:cubicBezTo>
                <a:cubicBezTo>
                  <a:pt x="5481792" y="1458927"/>
                  <a:pt x="5477782" y="1459725"/>
                  <a:pt x="5473772" y="1460524"/>
                </a:cubicBezTo>
                <a:cubicBezTo>
                  <a:pt x="5470097" y="1462077"/>
                  <a:pt x="5466443" y="1463611"/>
                  <a:pt x="5462770" y="1465122"/>
                </a:cubicBezTo>
                <a:close/>
                <a:moveTo>
                  <a:pt x="5386531" y="1471631"/>
                </a:moveTo>
                <a:cubicBezTo>
                  <a:pt x="5397554" y="1469931"/>
                  <a:pt x="5408514" y="1468167"/>
                  <a:pt x="5419432" y="1466298"/>
                </a:cubicBezTo>
                <a:cubicBezTo>
                  <a:pt x="5429363" y="1461657"/>
                  <a:pt x="5439169" y="1456912"/>
                  <a:pt x="5448891" y="1452084"/>
                </a:cubicBezTo>
                <a:cubicBezTo>
                  <a:pt x="5437363" y="1453595"/>
                  <a:pt x="5425773" y="1455022"/>
                  <a:pt x="5414142" y="1456366"/>
                </a:cubicBezTo>
                <a:cubicBezTo>
                  <a:pt x="5404987" y="1461574"/>
                  <a:pt x="5395790" y="1466676"/>
                  <a:pt x="5386531" y="1471631"/>
                </a:cubicBezTo>
                <a:close/>
                <a:moveTo>
                  <a:pt x="5405218" y="1478685"/>
                </a:moveTo>
                <a:cubicBezTo>
                  <a:pt x="5412251" y="1477132"/>
                  <a:pt x="5419264" y="1475558"/>
                  <a:pt x="5426235" y="1473941"/>
                </a:cubicBezTo>
                <a:cubicBezTo>
                  <a:pt x="5433604" y="1471148"/>
                  <a:pt x="5440912" y="1468335"/>
                  <a:pt x="5448155" y="1465437"/>
                </a:cubicBezTo>
                <a:cubicBezTo>
                  <a:pt x="5440429" y="1466864"/>
                  <a:pt x="5432681" y="1468272"/>
                  <a:pt x="5424912" y="1469615"/>
                </a:cubicBezTo>
                <a:cubicBezTo>
                  <a:pt x="5418383" y="1472681"/>
                  <a:pt x="5411811" y="1475725"/>
                  <a:pt x="5405218" y="1478685"/>
                </a:cubicBezTo>
                <a:close/>
                <a:moveTo>
                  <a:pt x="5335508" y="1478896"/>
                </a:moveTo>
                <a:cubicBezTo>
                  <a:pt x="5346973" y="1477405"/>
                  <a:pt x="5358374" y="1475831"/>
                  <a:pt x="5369734" y="1474171"/>
                </a:cubicBezTo>
                <a:cubicBezTo>
                  <a:pt x="5379959" y="1468881"/>
                  <a:pt x="5390037" y="1463464"/>
                  <a:pt x="5400010" y="1457963"/>
                </a:cubicBezTo>
                <a:cubicBezTo>
                  <a:pt x="5388063" y="1459264"/>
                  <a:pt x="5376053" y="1460461"/>
                  <a:pt x="5364001" y="1461595"/>
                </a:cubicBezTo>
                <a:cubicBezTo>
                  <a:pt x="5354574" y="1467495"/>
                  <a:pt x="5345083" y="1473290"/>
                  <a:pt x="5335508" y="1478896"/>
                </a:cubicBezTo>
                <a:close/>
                <a:moveTo>
                  <a:pt x="5284487" y="1484964"/>
                </a:moveTo>
                <a:cubicBezTo>
                  <a:pt x="5296581" y="1483662"/>
                  <a:pt x="5308613" y="1482297"/>
                  <a:pt x="5320602" y="1480807"/>
                </a:cubicBezTo>
                <a:cubicBezTo>
                  <a:pt x="5330952" y="1474907"/>
                  <a:pt x="5341179" y="1468901"/>
                  <a:pt x="5351256" y="1462749"/>
                </a:cubicBezTo>
                <a:cubicBezTo>
                  <a:pt x="5338701" y="1463862"/>
                  <a:pt x="5326082" y="1464870"/>
                  <a:pt x="5313378" y="1465793"/>
                </a:cubicBezTo>
                <a:cubicBezTo>
                  <a:pt x="5303825" y="1472345"/>
                  <a:pt x="5294188" y="1478728"/>
                  <a:pt x="5284487" y="1484964"/>
                </a:cubicBezTo>
                <a:close/>
                <a:moveTo>
                  <a:pt x="5351509" y="1489688"/>
                </a:moveTo>
                <a:cubicBezTo>
                  <a:pt x="5360726" y="1487925"/>
                  <a:pt x="5369902" y="1486118"/>
                  <a:pt x="5379034" y="1484250"/>
                </a:cubicBezTo>
                <a:cubicBezTo>
                  <a:pt x="5387685" y="1480575"/>
                  <a:pt x="5396253" y="1476817"/>
                  <a:pt x="5404734" y="1472996"/>
                </a:cubicBezTo>
                <a:cubicBezTo>
                  <a:pt x="5394929" y="1474613"/>
                  <a:pt x="5385082" y="1476125"/>
                  <a:pt x="5375192" y="1477593"/>
                </a:cubicBezTo>
                <a:cubicBezTo>
                  <a:pt x="5367340" y="1481709"/>
                  <a:pt x="5359446" y="1485762"/>
                  <a:pt x="5351509" y="1489688"/>
                </a:cubicBezTo>
                <a:close/>
                <a:moveTo>
                  <a:pt x="5376578" y="1491158"/>
                </a:moveTo>
                <a:cubicBezTo>
                  <a:pt x="5379014" y="1490506"/>
                  <a:pt x="5381450" y="1489856"/>
                  <a:pt x="5383906" y="1489205"/>
                </a:cubicBezTo>
                <a:cubicBezTo>
                  <a:pt x="5387371" y="1488029"/>
                  <a:pt x="5390856" y="1486833"/>
                  <a:pt x="5394299" y="1485636"/>
                </a:cubicBezTo>
                <a:cubicBezTo>
                  <a:pt x="5391234" y="1486287"/>
                  <a:pt x="5388148" y="1486916"/>
                  <a:pt x="5385082" y="1487546"/>
                </a:cubicBezTo>
                <a:cubicBezTo>
                  <a:pt x="5382248" y="1488765"/>
                  <a:pt x="5379413" y="1489960"/>
                  <a:pt x="5376578" y="1491158"/>
                </a:cubicBezTo>
                <a:close/>
                <a:moveTo>
                  <a:pt x="5300403" y="1498737"/>
                </a:moveTo>
                <a:cubicBezTo>
                  <a:pt x="5310481" y="1497079"/>
                  <a:pt x="5320496" y="1495357"/>
                  <a:pt x="5330470" y="1493573"/>
                </a:cubicBezTo>
                <a:cubicBezTo>
                  <a:pt x="5339771" y="1489163"/>
                  <a:pt x="5348947" y="1484670"/>
                  <a:pt x="5358038" y="1480093"/>
                </a:cubicBezTo>
                <a:cubicBezTo>
                  <a:pt x="5347435" y="1481583"/>
                  <a:pt x="5336790" y="1483011"/>
                  <a:pt x="5326082" y="1484355"/>
                </a:cubicBezTo>
                <a:cubicBezTo>
                  <a:pt x="5317578" y="1489247"/>
                  <a:pt x="5309012" y="1494055"/>
                  <a:pt x="5300403" y="1498737"/>
                </a:cubicBezTo>
                <a:close/>
                <a:moveTo>
                  <a:pt x="5318082" y="1505624"/>
                </a:moveTo>
                <a:cubicBezTo>
                  <a:pt x="5324653" y="1504112"/>
                  <a:pt x="5331184" y="1502559"/>
                  <a:pt x="5337713" y="1500984"/>
                </a:cubicBezTo>
                <a:cubicBezTo>
                  <a:pt x="5344537" y="1498359"/>
                  <a:pt x="5351298" y="1495672"/>
                  <a:pt x="5358017" y="1492963"/>
                </a:cubicBezTo>
                <a:cubicBezTo>
                  <a:pt x="5350857" y="1494349"/>
                  <a:pt x="5343677" y="1495672"/>
                  <a:pt x="5336474" y="1496995"/>
                </a:cubicBezTo>
                <a:cubicBezTo>
                  <a:pt x="5330386" y="1499913"/>
                  <a:pt x="5324254" y="1502790"/>
                  <a:pt x="5318082" y="1505624"/>
                </a:cubicBezTo>
                <a:close/>
                <a:moveTo>
                  <a:pt x="5249781" y="1506401"/>
                </a:moveTo>
                <a:cubicBezTo>
                  <a:pt x="5260761" y="1504869"/>
                  <a:pt x="5271659" y="1503273"/>
                  <a:pt x="5282514" y="1501593"/>
                </a:cubicBezTo>
                <a:cubicBezTo>
                  <a:pt x="5292130" y="1496553"/>
                  <a:pt x="5301621" y="1491410"/>
                  <a:pt x="5310985" y="1486182"/>
                </a:cubicBezTo>
                <a:cubicBezTo>
                  <a:pt x="5299542" y="1487546"/>
                  <a:pt x="5288057" y="1488827"/>
                  <a:pt x="5276509" y="1490024"/>
                </a:cubicBezTo>
                <a:cubicBezTo>
                  <a:pt x="5267649" y="1495610"/>
                  <a:pt x="5258767" y="1501068"/>
                  <a:pt x="5249781" y="1506401"/>
                </a:cubicBezTo>
                <a:close/>
                <a:moveTo>
                  <a:pt x="5265360" y="1517025"/>
                </a:moveTo>
                <a:cubicBezTo>
                  <a:pt x="5273527" y="1515387"/>
                  <a:pt x="5281695" y="1513687"/>
                  <a:pt x="5289820" y="1511944"/>
                </a:cubicBezTo>
                <a:cubicBezTo>
                  <a:pt x="5298303" y="1508291"/>
                  <a:pt x="5306723" y="1504575"/>
                  <a:pt x="5315059" y="1500753"/>
                </a:cubicBezTo>
                <a:cubicBezTo>
                  <a:pt x="5306218" y="1502265"/>
                  <a:pt x="5297358" y="1503735"/>
                  <a:pt x="5288435" y="1505141"/>
                </a:cubicBezTo>
                <a:cubicBezTo>
                  <a:pt x="5280792" y="1509193"/>
                  <a:pt x="5273086" y="1513162"/>
                  <a:pt x="5265360" y="1517025"/>
                </a:cubicBezTo>
                <a:close/>
                <a:moveTo>
                  <a:pt x="5291101" y="1517592"/>
                </a:moveTo>
                <a:cubicBezTo>
                  <a:pt x="5293012" y="1517068"/>
                  <a:pt x="5294923" y="1516522"/>
                  <a:pt x="5296833" y="1515997"/>
                </a:cubicBezTo>
                <a:cubicBezTo>
                  <a:pt x="5298870" y="1515283"/>
                  <a:pt x="5300885" y="1514568"/>
                  <a:pt x="5302922" y="1513834"/>
                </a:cubicBezTo>
                <a:cubicBezTo>
                  <a:pt x="5300802" y="1514317"/>
                  <a:pt x="5298660" y="1514800"/>
                  <a:pt x="5296519" y="1515261"/>
                </a:cubicBezTo>
                <a:cubicBezTo>
                  <a:pt x="5294734" y="1516059"/>
                  <a:pt x="5292906" y="1516816"/>
                  <a:pt x="5291101" y="1517592"/>
                </a:cubicBezTo>
                <a:close/>
                <a:moveTo>
                  <a:pt x="5214275" y="1526641"/>
                </a:moveTo>
                <a:cubicBezTo>
                  <a:pt x="5223786" y="1524983"/>
                  <a:pt x="5233276" y="1523262"/>
                  <a:pt x="5242704" y="1521456"/>
                </a:cubicBezTo>
                <a:cubicBezTo>
                  <a:pt x="5251985" y="1517025"/>
                  <a:pt x="5261181" y="1512512"/>
                  <a:pt x="5270251" y="1507913"/>
                </a:cubicBezTo>
                <a:cubicBezTo>
                  <a:pt x="5260194" y="1509404"/>
                  <a:pt x="5250074" y="1510831"/>
                  <a:pt x="5239912" y="1512196"/>
                </a:cubicBezTo>
                <a:cubicBezTo>
                  <a:pt x="5231429" y="1517130"/>
                  <a:pt x="5222884" y="1521938"/>
                  <a:pt x="5214275" y="1526641"/>
                </a:cubicBezTo>
                <a:close/>
                <a:moveTo>
                  <a:pt x="5233948" y="1532227"/>
                </a:moveTo>
                <a:cubicBezTo>
                  <a:pt x="5239407" y="1530926"/>
                  <a:pt x="5244846" y="1529582"/>
                  <a:pt x="5250284" y="1528217"/>
                </a:cubicBezTo>
                <a:cubicBezTo>
                  <a:pt x="5256122" y="1525928"/>
                  <a:pt x="5261916" y="1523618"/>
                  <a:pt x="5267670" y="1521267"/>
                </a:cubicBezTo>
                <a:cubicBezTo>
                  <a:pt x="5261643" y="1522464"/>
                  <a:pt x="5255617" y="1523682"/>
                  <a:pt x="5249549" y="1524836"/>
                </a:cubicBezTo>
                <a:cubicBezTo>
                  <a:pt x="5244363" y="1527334"/>
                  <a:pt x="5239176" y="1529791"/>
                  <a:pt x="5233948" y="1532227"/>
                </a:cubicBezTo>
                <a:close/>
                <a:moveTo>
                  <a:pt x="5208270" y="1543796"/>
                </a:moveTo>
                <a:cubicBezTo>
                  <a:pt x="5208711" y="1543691"/>
                  <a:pt x="5209152" y="1543566"/>
                  <a:pt x="5209572" y="1543439"/>
                </a:cubicBezTo>
                <a:cubicBezTo>
                  <a:pt x="5209971" y="1543293"/>
                  <a:pt x="5210349" y="1543145"/>
                  <a:pt x="5210747" y="1543020"/>
                </a:cubicBezTo>
                <a:cubicBezTo>
                  <a:pt x="5210306" y="1543103"/>
                  <a:pt x="5209866" y="1543208"/>
                  <a:pt x="5209425" y="1543293"/>
                </a:cubicBezTo>
                <a:cubicBezTo>
                  <a:pt x="5209047" y="1543460"/>
                  <a:pt x="5208668" y="1543628"/>
                  <a:pt x="5208270" y="1543796"/>
                </a:cubicBezTo>
                <a:close/>
                <a:moveTo>
                  <a:pt x="5181457" y="1543964"/>
                </a:moveTo>
                <a:cubicBezTo>
                  <a:pt x="5189015" y="1542389"/>
                  <a:pt x="5196554" y="1540752"/>
                  <a:pt x="5204092" y="1539093"/>
                </a:cubicBezTo>
                <a:cubicBezTo>
                  <a:pt x="5211588" y="1535817"/>
                  <a:pt x="5219020" y="1532500"/>
                  <a:pt x="5226369" y="1529119"/>
                </a:cubicBezTo>
                <a:cubicBezTo>
                  <a:pt x="5218264" y="1530568"/>
                  <a:pt x="5210138" y="1531975"/>
                  <a:pt x="5201971" y="1533340"/>
                </a:cubicBezTo>
                <a:cubicBezTo>
                  <a:pt x="5195189" y="1536951"/>
                  <a:pt x="5188344" y="1540479"/>
                  <a:pt x="5181457" y="1543964"/>
                </a:cubicBezTo>
                <a:close/>
                <a:moveTo>
                  <a:pt x="5150277" y="1559228"/>
                </a:moveTo>
                <a:cubicBezTo>
                  <a:pt x="5154896" y="1558074"/>
                  <a:pt x="5159474" y="1556898"/>
                  <a:pt x="5164072" y="1555722"/>
                </a:cubicBezTo>
                <a:cubicBezTo>
                  <a:pt x="5168817" y="1553853"/>
                  <a:pt x="5173563" y="1551964"/>
                  <a:pt x="5178266" y="1550032"/>
                </a:cubicBezTo>
                <a:cubicBezTo>
                  <a:pt x="5173143" y="1551102"/>
                  <a:pt x="5167998" y="1552174"/>
                  <a:pt x="5162833" y="1553203"/>
                </a:cubicBezTo>
                <a:cubicBezTo>
                  <a:pt x="5158675" y="1555239"/>
                  <a:pt x="5154497" y="1557234"/>
                  <a:pt x="5150277" y="1559228"/>
                </a:cubicBezTo>
                <a:close/>
                <a:moveTo>
                  <a:pt x="4368678" y="1720091"/>
                </a:moveTo>
                <a:cubicBezTo>
                  <a:pt x="4291841" y="1721616"/>
                  <a:pt x="4214781" y="1720020"/>
                  <a:pt x="4137950" y="1715968"/>
                </a:cubicBezTo>
                <a:cubicBezTo>
                  <a:pt x="3909864" y="1703937"/>
                  <a:pt x="3683815" y="1670237"/>
                  <a:pt x="3471539" y="1632276"/>
                </a:cubicBezTo>
                <a:cubicBezTo>
                  <a:pt x="3133285" y="1571743"/>
                  <a:pt x="2785140" y="1487042"/>
                  <a:pt x="2407224" y="1373283"/>
                </a:cubicBezTo>
                <a:cubicBezTo>
                  <a:pt x="2092276" y="1278504"/>
                  <a:pt x="1753244" y="1162163"/>
                  <a:pt x="1370707" y="1017628"/>
                </a:cubicBezTo>
                <a:cubicBezTo>
                  <a:pt x="839874" y="817053"/>
                  <a:pt x="411317" y="636055"/>
                  <a:pt x="31249" y="450837"/>
                </a:cubicBezTo>
                <a:lnTo>
                  <a:pt x="0" y="434823"/>
                </a:lnTo>
                <a:lnTo>
                  <a:pt x="0" y="427746"/>
                </a:lnTo>
                <a:lnTo>
                  <a:pt x="34050" y="445195"/>
                </a:lnTo>
                <a:cubicBezTo>
                  <a:pt x="413932" y="630319"/>
                  <a:pt x="842310" y="811240"/>
                  <a:pt x="1372954" y="1011737"/>
                </a:cubicBezTo>
                <a:cubicBezTo>
                  <a:pt x="2202675" y="1325243"/>
                  <a:pt x="2850251" y="1514716"/>
                  <a:pt x="3472652" y="1626061"/>
                </a:cubicBezTo>
                <a:cubicBezTo>
                  <a:pt x="3935417" y="1708850"/>
                  <a:pt x="4463858" y="1771252"/>
                  <a:pt x="4934936" y="1632821"/>
                </a:cubicBezTo>
                <a:cubicBezTo>
                  <a:pt x="4759867" y="1673932"/>
                  <a:pt x="4567917" y="1692137"/>
                  <a:pt x="4353794" y="1688105"/>
                </a:cubicBezTo>
                <a:cubicBezTo>
                  <a:pt x="4317008" y="1687412"/>
                  <a:pt x="4280201" y="1686047"/>
                  <a:pt x="4243625" y="1684116"/>
                </a:cubicBezTo>
                <a:cubicBezTo>
                  <a:pt x="3982176" y="1670321"/>
                  <a:pt x="3730783" y="1627593"/>
                  <a:pt x="3556450" y="1594839"/>
                </a:cubicBezTo>
                <a:cubicBezTo>
                  <a:pt x="3216220" y="1529917"/>
                  <a:pt x="2864444" y="1439086"/>
                  <a:pt x="2481027" y="1317117"/>
                </a:cubicBezTo>
                <a:cubicBezTo>
                  <a:pt x="2166036" y="1216942"/>
                  <a:pt x="1833850" y="1097325"/>
                  <a:pt x="1435650" y="940712"/>
                </a:cubicBezTo>
                <a:cubicBezTo>
                  <a:pt x="1207117" y="850836"/>
                  <a:pt x="1001180" y="766911"/>
                  <a:pt x="806072" y="684142"/>
                </a:cubicBezTo>
                <a:cubicBezTo>
                  <a:pt x="633475" y="610934"/>
                  <a:pt x="461617" y="535153"/>
                  <a:pt x="291685" y="457345"/>
                </a:cubicBezTo>
                <a:lnTo>
                  <a:pt x="0" y="318725"/>
                </a:lnTo>
                <a:lnTo>
                  <a:pt x="0" y="312083"/>
                </a:lnTo>
                <a:lnTo>
                  <a:pt x="294184" y="451892"/>
                </a:lnTo>
                <a:cubicBezTo>
                  <a:pt x="464064" y="529677"/>
                  <a:pt x="635869" y="605433"/>
                  <a:pt x="808413" y="678620"/>
                </a:cubicBezTo>
                <a:cubicBezTo>
                  <a:pt x="1003475" y="761365"/>
                  <a:pt x="1209364" y="845272"/>
                  <a:pt x="1437854" y="935133"/>
                </a:cubicBezTo>
                <a:cubicBezTo>
                  <a:pt x="2011208" y="1160630"/>
                  <a:pt x="2770275" y="1438730"/>
                  <a:pt x="3557562" y="1588939"/>
                </a:cubicBezTo>
                <a:cubicBezTo>
                  <a:pt x="4019235" y="1675697"/>
                  <a:pt x="4549292" y="1742486"/>
                  <a:pt x="5028077" y="1602040"/>
                </a:cubicBezTo>
                <a:cubicBezTo>
                  <a:pt x="4847549" y="1644181"/>
                  <a:pt x="4649950" y="1661965"/>
                  <a:pt x="4429277" y="1656149"/>
                </a:cubicBezTo>
                <a:cubicBezTo>
                  <a:pt x="4400491" y="1655393"/>
                  <a:pt x="4371389" y="1654238"/>
                  <a:pt x="4341909" y="1652685"/>
                </a:cubicBezTo>
                <a:cubicBezTo>
                  <a:pt x="4135261" y="1641787"/>
                  <a:pt x="3909969" y="1611049"/>
                  <a:pt x="3641317" y="1557381"/>
                </a:cubicBezTo>
                <a:cubicBezTo>
                  <a:pt x="3299934" y="1489205"/>
                  <a:pt x="2944505" y="1392474"/>
                  <a:pt x="2554703" y="1261665"/>
                </a:cubicBezTo>
                <a:cubicBezTo>
                  <a:pt x="2244353" y="1157522"/>
                  <a:pt x="1919242" y="1034816"/>
                  <a:pt x="1500592" y="863803"/>
                </a:cubicBezTo>
                <a:cubicBezTo>
                  <a:pt x="1274564" y="771473"/>
                  <a:pt x="1066586" y="684110"/>
                  <a:pt x="864797" y="596715"/>
                </a:cubicBezTo>
                <a:cubicBezTo>
                  <a:pt x="694376" y="522920"/>
                  <a:pt x="523437" y="446650"/>
                  <a:pt x="351279" y="368600"/>
                </a:cubicBezTo>
                <a:lnTo>
                  <a:pt x="0" y="207540"/>
                </a:lnTo>
                <a:lnTo>
                  <a:pt x="0" y="201268"/>
                </a:lnTo>
                <a:lnTo>
                  <a:pt x="353616" y="363401"/>
                </a:lnTo>
                <a:cubicBezTo>
                  <a:pt x="525754" y="441441"/>
                  <a:pt x="696670" y="517699"/>
                  <a:pt x="867062" y="591481"/>
                </a:cubicBezTo>
                <a:cubicBezTo>
                  <a:pt x="1068815" y="678863"/>
                  <a:pt x="1276747" y="766213"/>
                  <a:pt x="1502734" y="858527"/>
                </a:cubicBezTo>
                <a:cubicBezTo>
                  <a:pt x="2164335" y="1128769"/>
                  <a:pt x="2881452" y="1399802"/>
                  <a:pt x="3642452" y="1551795"/>
                </a:cubicBezTo>
                <a:cubicBezTo>
                  <a:pt x="4061522" y="1635510"/>
                  <a:pt x="4593511" y="1711139"/>
                  <a:pt x="5078091" y="1583626"/>
                </a:cubicBezTo>
                <a:cubicBezTo>
                  <a:pt x="5081933" y="1582094"/>
                  <a:pt x="5085755" y="1580582"/>
                  <a:pt x="5089534" y="1579029"/>
                </a:cubicBezTo>
                <a:cubicBezTo>
                  <a:pt x="4912386" y="1616948"/>
                  <a:pt x="4719449" y="1631835"/>
                  <a:pt x="4504949" y="1624339"/>
                </a:cubicBezTo>
                <a:cubicBezTo>
                  <a:pt x="4485505" y="1623646"/>
                  <a:pt x="4465937" y="1622785"/>
                  <a:pt x="4446241" y="1621757"/>
                </a:cubicBezTo>
                <a:cubicBezTo>
                  <a:pt x="4232098" y="1610460"/>
                  <a:pt x="4001429" y="1577768"/>
                  <a:pt x="3726227" y="1519965"/>
                </a:cubicBezTo>
                <a:cubicBezTo>
                  <a:pt x="3382829" y="1447821"/>
                  <a:pt x="3023746" y="1345043"/>
                  <a:pt x="2628464" y="1205772"/>
                </a:cubicBezTo>
                <a:cubicBezTo>
                  <a:pt x="2239881" y="1068862"/>
                  <a:pt x="1856295" y="909998"/>
                  <a:pt x="1565534" y="786893"/>
                </a:cubicBezTo>
                <a:cubicBezTo>
                  <a:pt x="1348220" y="694888"/>
                  <a:pt x="1132224" y="601489"/>
                  <a:pt x="923529" y="509287"/>
                </a:cubicBezTo>
                <a:cubicBezTo>
                  <a:pt x="782882" y="447162"/>
                  <a:pt x="639758" y="382770"/>
                  <a:pt x="501345" y="320498"/>
                </a:cubicBezTo>
                <a:cubicBezTo>
                  <a:pt x="398050" y="274027"/>
                  <a:pt x="292997" y="226764"/>
                  <a:pt x="187632" y="179841"/>
                </a:cubicBezTo>
                <a:lnTo>
                  <a:pt x="0" y="97422"/>
                </a:lnTo>
                <a:lnTo>
                  <a:pt x="0" y="91532"/>
                </a:lnTo>
                <a:lnTo>
                  <a:pt x="189815" y="174907"/>
                </a:lnTo>
                <a:cubicBezTo>
                  <a:pt x="295192" y="221835"/>
                  <a:pt x="400253" y="269102"/>
                  <a:pt x="503557" y="315579"/>
                </a:cubicBezTo>
                <a:cubicBezTo>
                  <a:pt x="641960" y="377846"/>
                  <a:pt x="785075" y="442234"/>
                  <a:pt x="925706" y="504349"/>
                </a:cubicBezTo>
                <a:cubicBezTo>
                  <a:pt x="1134378" y="596545"/>
                  <a:pt x="1350362" y="689931"/>
                  <a:pt x="1567634" y="781923"/>
                </a:cubicBezTo>
                <a:cubicBezTo>
                  <a:pt x="2352905" y="1114391"/>
                  <a:pt x="3020700" y="1366228"/>
                  <a:pt x="3727319" y="1514674"/>
                </a:cubicBezTo>
                <a:cubicBezTo>
                  <a:pt x="4099232" y="1592802"/>
                  <a:pt x="4631452" y="1677944"/>
                  <a:pt x="5118090" y="1566871"/>
                </a:cubicBezTo>
                <a:cubicBezTo>
                  <a:pt x="5124641" y="1563995"/>
                  <a:pt x="5131129" y="1561055"/>
                  <a:pt x="5137574" y="1558074"/>
                </a:cubicBezTo>
                <a:cubicBezTo>
                  <a:pt x="4967397" y="1589779"/>
                  <a:pt x="4783425" y="1600969"/>
                  <a:pt x="4580515" y="1592130"/>
                </a:cubicBezTo>
                <a:cubicBezTo>
                  <a:pt x="4570814" y="1591710"/>
                  <a:pt x="4561051" y="1591227"/>
                  <a:pt x="4551287" y="1590724"/>
                </a:cubicBezTo>
                <a:cubicBezTo>
                  <a:pt x="4330928" y="1579091"/>
                  <a:pt x="4088439" y="1543628"/>
                  <a:pt x="3811116" y="1482528"/>
                </a:cubicBezTo>
                <a:cubicBezTo>
                  <a:pt x="3465472" y="1406374"/>
                  <a:pt x="3102756" y="1297527"/>
                  <a:pt x="2702226" y="1149817"/>
                </a:cubicBezTo>
                <a:cubicBezTo>
                  <a:pt x="2326428" y="1011235"/>
                  <a:pt x="1965036" y="856528"/>
                  <a:pt x="1630476" y="709987"/>
                </a:cubicBezTo>
                <a:cubicBezTo>
                  <a:pt x="1423451" y="619305"/>
                  <a:pt x="1211411" y="525058"/>
                  <a:pt x="982256" y="421862"/>
                </a:cubicBezTo>
                <a:cubicBezTo>
                  <a:pt x="916074" y="392066"/>
                  <a:pt x="848648" y="361530"/>
                  <a:pt x="783440" y="332002"/>
                </a:cubicBezTo>
                <a:cubicBezTo>
                  <a:pt x="641032" y="267511"/>
                  <a:pt x="496199" y="201922"/>
                  <a:pt x="350657" y="137829"/>
                </a:cubicBezTo>
                <a:lnTo>
                  <a:pt x="25395" y="0"/>
                </a:lnTo>
                <a:lnTo>
                  <a:pt x="38470" y="0"/>
                </a:lnTo>
                <a:lnTo>
                  <a:pt x="352685" y="133148"/>
                </a:lnTo>
                <a:cubicBezTo>
                  <a:pt x="498257" y="197254"/>
                  <a:pt x="643114" y="262855"/>
                  <a:pt x="785546" y="327356"/>
                </a:cubicBezTo>
                <a:cubicBezTo>
                  <a:pt x="850753" y="356885"/>
                  <a:pt x="918179" y="387421"/>
                  <a:pt x="984353" y="417212"/>
                </a:cubicBezTo>
                <a:cubicBezTo>
                  <a:pt x="1213491" y="520403"/>
                  <a:pt x="1425508" y="614641"/>
                  <a:pt x="1632514" y="705321"/>
                </a:cubicBezTo>
                <a:cubicBezTo>
                  <a:pt x="2311186" y="1002574"/>
                  <a:pt x="3038506" y="1307060"/>
                  <a:pt x="3812229" y="1477552"/>
                </a:cubicBezTo>
                <a:cubicBezTo>
                  <a:pt x="4168520" y="1556058"/>
                  <a:pt x="4677078" y="1642816"/>
                  <a:pt x="5156870" y="1548961"/>
                </a:cubicBezTo>
                <a:cubicBezTo>
                  <a:pt x="5165206" y="1544909"/>
                  <a:pt x="5173478" y="1540814"/>
                  <a:pt x="5181646" y="1536615"/>
                </a:cubicBezTo>
                <a:cubicBezTo>
                  <a:pt x="5134383" y="1544027"/>
                  <a:pt x="5086132" y="1549927"/>
                  <a:pt x="5037106" y="1554295"/>
                </a:cubicBezTo>
                <a:cubicBezTo>
                  <a:pt x="4917426" y="1564960"/>
                  <a:pt x="4789242" y="1566829"/>
                  <a:pt x="4656082" y="1559858"/>
                </a:cubicBezTo>
                <a:cubicBezTo>
                  <a:pt x="4655682" y="1559838"/>
                  <a:pt x="4655242" y="1559817"/>
                  <a:pt x="4654843" y="1559796"/>
                </a:cubicBezTo>
                <a:cubicBezTo>
                  <a:pt x="4426799" y="1547764"/>
                  <a:pt x="4178599" y="1510244"/>
                  <a:pt x="3896027" y="1445091"/>
                </a:cubicBezTo>
                <a:cubicBezTo>
                  <a:pt x="3131961" y="1268909"/>
                  <a:pt x="2419107" y="960459"/>
                  <a:pt x="1695419" y="633079"/>
                </a:cubicBezTo>
                <a:cubicBezTo>
                  <a:pt x="1470336" y="531250"/>
                  <a:pt x="1239605" y="425534"/>
                  <a:pt x="1040996" y="334434"/>
                </a:cubicBezTo>
                <a:cubicBezTo>
                  <a:pt x="1012242" y="321250"/>
                  <a:pt x="983451" y="308029"/>
                  <a:pt x="954634" y="294796"/>
                </a:cubicBezTo>
                <a:cubicBezTo>
                  <a:pt x="791546" y="219911"/>
                  <a:pt x="625682" y="143751"/>
                  <a:pt x="458593" y="70547"/>
                </a:cubicBezTo>
                <a:lnTo>
                  <a:pt x="292959" y="0"/>
                </a:lnTo>
                <a:lnTo>
                  <a:pt x="305206" y="0"/>
                </a:lnTo>
                <a:lnTo>
                  <a:pt x="460466" y="66128"/>
                </a:lnTo>
                <a:cubicBezTo>
                  <a:pt x="627605" y="139353"/>
                  <a:pt x="793508" y="215532"/>
                  <a:pt x="956634" y="290434"/>
                </a:cubicBezTo>
                <a:cubicBezTo>
                  <a:pt x="985450" y="303669"/>
                  <a:pt x="1014238" y="316887"/>
                  <a:pt x="1042997" y="330073"/>
                </a:cubicBezTo>
                <a:cubicBezTo>
                  <a:pt x="1241599" y="421167"/>
                  <a:pt x="1472330" y="526882"/>
                  <a:pt x="1697392" y="628707"/>
                </a:cubicBezTo>
                <a:cubicBezTo>
                  <a:pt x="2420850" y="955985"/>
                  <a:pt x="3133473" y="1264332"/>
                  <a:pt x="3897098" y="1440409"/>
                </a:cubicBezTo>
                <a:cubicBezTo>
                  <a:pt x="4415335" y="1559900"/>
                  <a:pt x="4834131" y="1589380"/>
                  <a:pt x="5194161" y="1530064"/>
                </a:cubicBezTo>
                <a:cubicBezTo>
                  <a:pt x="5203839" y="1524962"/>
                  <a:pt x="5213371" y="1519755"/>
                  <a:pt x="5222799" y="1514443"/>
                </a:cubicBezTo>
                <a:cubicBezTo>
                  <a:pt x="5077293" y="1532773"/>
                  <a:pt x="4921982" y="1537686"/>
                  <a:pt x="4758440" y="1529057"/>
                </a:cubicBezTo>
                <a:cubicBezTo>
                  <a:pt x="4749516" y="1528573"/>
                  <a:pt x="4740614" y="1528070"/>
                  <a:pt x="4731648" y="1527524"/>
                </a:cubicBezTo>
                <a:cubicBezTo>
                  <a:pt x="4503205" y="1513478"/>
                  <a:pt x="4257651" y="1474276"/>
                  <a:pt x="3980916" y="1407654"/>
                </a:cubicBezTo>
                <a:cubicBezTo>
                  <a:pt x="3630294" y="1323227"/>
                  <a:pt x="3260293" y="1202224"/>
                  <a:pt x="2849810" y="1037758"/>
                </a:cubicBezTo>
                <a:cubicBezTo>
                  <a:pt x="2476260" y="888073"/>
                  <a:pt x="2106784" y="717775"/>
                  <a:pt x="1760382" y="556168"/>
                </a:cubicBezTo>
                <a:cubicBezTo>
                  <a:pt x="1645909" y="502766"/>
                  <a:pt x="1529441" y="448191"/>
                  <a:pt x="1416816" y="395415"/>
                </a:cubicBezTo>
                <a:cubicBezTo>
                  <a:pt x="1312946" y="346728"/>
                  <a:pt x="1205512" y="296388"/>
                  <a:pt x="1099734" y="247004"/>
                </a:cubicBezTo>
                <a:lnTo>
                  <a:pt x="1082229" y="238835"/>
                </a:lnTo>
                <a:lnTo>
                  <a:pt x="559232" y="0"/>
                </a:lnTo>
                <a:lnTo>
                  <a:pt x="570071" y="0"/>
                </a:lnTo>
                <a:lnTo>
                  <a:pt x="1084134" y="234755"/>
                </a:lnTo>
                <a:lnTo>
                  <a:pt x="1101640" y="242926"/>
                </a:lnTo>
                <a:cubicBezTo>
                  <a:pt x="1207421" y="292309"/>
                  <a:pt x="1314856" y="342650"/>
                  <a:pt x="1418726" y="391335"/>
                </a:cubicBezTo>
                <a:cubicBezTo>
                  <a:pt x="1531352" y="444113"/>
                  <a:pt x="1647820" y="498688"/>
                  <a:pt x="1762272" y="552091"/>
                </a:cubicBezTo>
                <a:cubicBezTo>
                  <a:pt x="2529969" y="910225"/>
                  <a:pt x="3226887" y="1221456"/>
                  <a:pt x="3981987" y="1403266"/>
                </a:cubicBezTo>
                <a:cubicBezTo>
                  <a:pt x="4467112" y="1520071"/>
                  <a:pt x="4879107" y="1555008"/>
                  <a:pt x="5232836" y="1508690"/>
                </a:cubicBezTo>
                <a:cubicBezTo>
                  <a:pt x="5242536" y="1503084"/>
                  <a:pt x="5252110" y="1497352"/>
                  <a:pt x="5261559" y="1491515"/>
                </a:cubicBezTo>
                <a:cubicBezTo>
                  <a:pt x="5136125" y="1503651"/>
                  <a:pt x="5004225" y="1506087"/>
                  <a:pt x="4865228" y="1498758"/>
                </a:cubicBezTo>
                <a:cubicBezTo>
                  <a:pt x="4621688" y="1485888"/>
                  <a:pt x="4356355" y="1443096"/>
                  <a:pt x="4065826" y="1370197"/>
                </a:cubicBezTo>
                <a:cubicBezTo>
                  <a:pt x="3712495" y="1281549"/>
                  <a:pt x="3338862" y="1154435"/>
                  <a:pt x="2923634" y="981636"/>
                </a:cubicBezTo>
                <a:cubicBezTo>
                  <a:pt x="2560246" y="830409"/>
                  <a:pt x="2211241" y="664645"/>
                  <a:pt x="1825346" y="479258"/>
                </a:cubicBezTo>
                <a:cubicBezTo>
                  <a:pt x="1772896" y="454062"/>
                  <a:pt x="1720426" y="428826"/>
                  <a:pt x="1667934" y="403584"/>
                </a:cubicBezTo>
                <a:cubicBezTo>
                  <a:pt x="1501138" y="323348"/>
                  <a:pt x="1328651" y="240380"/>
                  <a:pt x="1158476" y="159579"/>
                </a:cubicBezTo>
                <a:cubicBezTo>
                  <a:pt x="1073077" y="119041"/>
                  <a:pt x="984829" y="77150"/>
                  <a:pt x="894379" y="35136"/>
                </a:cubicBezTo>
                <a:lnTo>
                  <a:pt x="816547" y="0"/>
                </a:lnTo>
                <a:lnTo>
                  <a:pt x="826748" y="0"/>
                </a:lnTo>
                <a:lnTo>
                  <a:pt x="896085" y="31301"/>
                </a:lnTo>
                <a:cubicBezTo>
                  <a:pt x="986568" y="73330"/>
                  <a:pt x="1074846" y="115234"/>
                  <a:pt x="1160275" y="155785"/>
                </a:cubicBezTo>
                <a:cubicBezTo>
                  <a:pt x="1330457" y="236594"/>
                  <a:pt x="1502944" y="319562"/>
                  <a:pt x="1669762" y="399800"/>
                </a:cubicBezTo>
                <a:cubicBezTo>
                  <a:pt x="1722252" y="425040"/>
                  <a:pt x="1774702" y="450278"/>
                  <a:pt x="1827152" y="475476"/>
                </a:cubicBezTo>
                <a:cubicBezTo>
                  <a:pt x="2498516" y="797986"/>
                  <a:pt x="3259432" y="1163528"/>
                  <a:pt x="4066854" y="1366123"/>
                </a:cubicBezTo>
                <a:cubicBezTo>
                  <a:pt x="4526512" y="1481479"/>
                  <a:pt x="4922948" y="1521330"/>
                  <a:pt x="5269705" y="1486476"/>
                </a:cubicBezTo>
                <a:cubicBezTo>
                  <a:pt x="5279994" y="1480029"/>
                  <a:pt x="5290094" y="1473436"/>
                  <a:pt x="5300088" y="1466738"/>
                </a:cubicBezTo>
                <a:cubicBezTo>
                  <a:pt x="5193845" y="1473877"/>
                  <a:pt x="5083340" y="1474444"/>
                  <a:pt x="4969202" y="1468419"/>
                </a:cubicBezTo>
                <a:cubicBezTo>
                  <a:pt x="4940605" y="1466907"/>
                  <a:pt x="4911819" y="1464996"/>
                  <a:pt x="4882782" y="1462666"/>
                </a:cubicBezTo>
                <a:cubicBezTo>
                  <a:pt x="4657844" y="1444566"/>
                  <a:pt x="4411556" y="1400873"/>
                  <a:pt x="4150736" y="1332759"/>
                </a:cubicBezTo>
                <a:cubicBezTo>
                  <a:pt x="3350998" y="1123987"/>
                  <a:pt x="2608413" y="757133"/>
                  <a:pt x="1890288" y="402358"/>
                </a:cubicBezTo>
                <a:lnTo>
                  <a:pt x="1840253" y="377628"/>
                </a:lnTo>
                <a:cubicBezTo>
                  <a:pt x="1636398" y="276898"/>
                  <a:pt x="1425592" y="172733"/>
                  <a:pt x="1217216" y="72155"/>
                </a:cubicBezTo>
                <a:lnTo>
                  <a:pt x="1065568" y="0"/>
                </a:lnTo>
                <a:lnTo>
                  <a:pt x="1074646" y="0"/>
                </a:lnTo>
                <a:lnTo>
                  <a:pt x="1218913" y="68642"/>
                </a:lnTo>
                <a:cubicBezTo>
                  <a:pt x="1427293" y="169225"/>
                  <a:pt x="1638098" y="273393"/>
                  <a:pt x="1841975" y="374130"/>
                </a:cubicBezTo>
                <a:lnTo>
                  <a:pt x="1892031" y="398860"/>
                </a:lnTo>
                <a:cubicBezTo>
                  <a:pt x="2609966" y="753548"/>
                  <a:pt x="3352362" y="1120312"/>
                  <a:pt x="4151723" y="1329001"/>
                </a:cubicBezTo>
                <a:cubicBezTo>
                  <a:pt x="4586246" y="1442424"/>
                  <a:pt x="4966894" y="1486769"/>
                  <a:pt x="5305904" y="1462813"/>
                </a:cubicBezTo>
                <a:cubicBezTo>
                  <a:pt x="5316507" y="1455589"/>
                  <a:pt x="5326942" y="1448262"/>
                  <a:pt x="5337210" y="1440788"/>
                </a:cubicBezTo>
                <a:cubicBezTo>
                  <a:pt x="5252740" y="1444020"/>
                  <a:pt x="5165878" y="1443328"/>
                  <a:pt x="5076979" y="1438625"/>
                </a:cubicBezTo>
                <a:cubicBezTo>
                  <a:pt x="5037820" y="1436567"/>
                  <a:pt x="4998283" y="1433732"/>
                  <a:pt x="4958347" y="1430121"/>
                </a:cubicBezTo>
                <a:cubicBezTo>
                  <a:pt x="4733769" y="1409817"/>
                  <a:pt x="4490629" y="1364485"/>
                  <a:pt x="4235647" y="1295344"/>
                </a:cubicBezTo>
                <a:cubicBezTo>
                  <a:pt x="3879985" y="1198885"/>
                  <a:pt x="3503392" y="1061390"/>
                  <a:pt x="3084320" y="875001"/>
                </a:cubicBezTo>
                <a:cubicBezTo>
                  <a:pt x="2710876" y="708912"/>
                  <a:pt x="2339636" y="520512"/>
                  <a:pt x="1980615" y="338318"/>
                </a:cubicBezTo>
                <a:lnTo>
                  <a:pt x="1955272" y="325453"/>
                </a:lnTo>
                <a:cubicBezTo>
                  <a:pt x="1850762" y="272423"/>
                  <a:pt x="1739286" y="215855"/>
                  <a:pt x="1624763" y="158238"/>
                </a:cubicBezTo>
                <a:lnTo>
                  <a:pt x="1306663" y="0"/>
                </a:lnTo>
                <a:lnTo>
                  <a:pt x="1314729" y="0"/>
                </a:lnTo>
                <a:lnTo>
                  <a:pt x="1626367" y="155023"/>
                </a:lnTo>
                <a:cubicBezTo>
                  <a:pt x="1740898" y="212643"/>
                  <a:pt x="1852379" y="269213"/>
                  <a:pt x="1956889" y="322247"/>
                </a:cubicBezTo>
                <a:lnTo>
                  <a:pt x="1982253" y="335112"/>
                </a:lnTo>
                <a:cubicBezTo>
                  <a:pt x="2700902" y="699812"/>
                  <a:pt x="3444012" y="1076925"/>
                  <a:pt x="4236591" y="1291859"/>
                </a:cubicBezTo>
                <a:cubicBezTo>
                  <a:pt x="4640607" y="1401419"/>
                  <a:pt x="5011133" y="1449858"/>
                  <a:pt x="5342669" y="1436776"/>
                </a:cubicBezTo>
                <a:cubicBezTo>
                  <a:pt x="5353104" y="1429091"/>
                  <a:pt x="5363392" y="1421282"/>
                  <a:pt x="5373534" y="1413324"/>
                </a:cubicBezTo>
                <a:cubicBezTo>
                  <a:pt x="5312350" y="1413953"/>
                  <a:pt x="5250116" y="1412631"/>
                  <a:pt x="5186937" y="1409292"/>
                </a:cubicBezTo>
                <a:cubicBezTo>
                  <a:pt x="5136503" y="1406647"/>
                  <a:pt x="5085503" y="1402720"/>
                  <a:pt x="5033936" y="1397534"/>
                </a:cubicBezTo>
                <a:cubicBezTo>
                  <a:pt x="4809797" y="1374984"/>
                  <a:pt x="4569786" y="1328015"/>
                  <a:pt x="4320577" y="1257906"/>
                </a:cubicBezTo>
                <a:cubicBezTo>
                  <a:pt x="3967079" y="1158467"/>
                  <a:pt x="3593298" y="1017811"/>
                  <a:pt x="3177860" y="827905"/>
                </a:cubicBezTo>
                <a:cubicBezTo>
                  <a:pt x="2807606" y="658661"/>
                  <a:pt x="2439747" y="467054"/>
                  <a:pt x="2083981" y="281757"/>
                </a:cubicBezTo>
                <a:lnTo>
                  <a:pt x="2020236" y="248558"/>
                </a:lnTo>
                <a:lnTo>
                  <a:pt x="1535114" y="0"/>
                </a:lnTo>
                <a:lnTo>
                  <a:pt x="1542338" y="0"/>
                </a:lnTo>
                <a:lnTo>
                  <a:pt x="2021748" y="245635"/>
                </a:lnTo>
                <a:lnTo>
                  <a:pt x="2085514" y="278835"/>
                </a:lnTo>
                <a:cubicBezTo>
                  <a:pt x="2797487" y="649671"/>
                  <a:pt x="3533710" y="1033137"/>
                  <a:pt x="4321459" y="1254736"/>
                </a:cubicBezTo>
                <a:cubicBezTo>
                  <a:pt x="4701497" y="1361629"/>
                  <a:pt x="5055289" y="1413513"/>
                  <a:pt x="5377880" y="1409901"/>
                </a:cubicBezTo>
                <a:cubicBezTo>
                  <a:pt x="5388483" y="1401503"/>
                  <a:pt x="5398939" y="1392978"/>
                  <a:pt x="5409207" y="1384285"/>
                </a:cubicBezTo>
                <a:cubicBezTo>
                  <a:pt x="5373534" y="1383656"/>
                  <a:pt x="5337588" y="1382417"/>
                  <a:pt x="5301305" y="1380506"/>
                </a:cubicBezTo>
                <a:cubicBezTo>
                  <a:pt x="5019910" y="1365662"/>
                  <a:pt x="4720310" y="1312204"/>
                  <a:pt x="4405487" y="1220470"/>
                </a:cubicBezTo>
                <a:cubicBezTo>
                  <a:pt x="4053418" y="1117878"/>
                  <a:pt x="3681652" y="973821"/>
                  <a:pt x="3268902" y="780077"/>
                </a:cubicBezTo>
                <a:cubicBezTo>
                  <a:pt x="2901020" y="607391"/>
                  <a:pt x="2535702" y="412268"/>
                  <a:pt x="2182414" y="223572"/>
                </a:cubicBezTo>
                <a:cubicBezTo>
                  <a:pt x="2150016" y="206258"/>
                  <a:pt x="2117618" y="188951"/>
                  <a:pt x="2085199" y="171658"/>
                </a:cubicBezTo>
                <a:lnTo>
                  <a:pt x="1761476" y="0"/>
                </a:lnTo>
                <a:lnTo>
                  <a:pt x="1767886" y="0"/>
                </a:lnTo>
                <a:lnTo>
                  <a:pt x="2086627" y="169008"/>
                </a:lnTo>
                <a:cubicBezTo>
                  <a:pt x="2119025" y="186301"/>
                  <a:pt x="2151422" y="203611"/>
                  <a:pt x="2183841" y="220920"/>
                </a:cubicBezTo>
                <a:cubicBezTo>
                  <a:pt x="2890774" y="598510"/>
                  <a:pt x="3621749" y="988956"/>
                  <a:pt x="4406327" y="1217593"/>
                </a:cubicBezTo>
                <a:cubicBezTo>
                  <a:pt x="4762723" y="1321443"/>
                  <a:pt x="5099634" y="1376180"/>
                  <a:pt x="5412609" y="1381367"/>
                </a:cubicBezTo>
                <a:cubicBezTo>
                  <a:pt x="5423274" y="1372296"/>
                  <a:pt x="5433730" y="1363079"/>
                  <a:pt x="5444040" y="1353735"/>
                </a:cubicBezTo>
                <a:cubicBezTo>
                  <a:pt x="5435242" y="1353336"/>
                  <a:pt x="5426424" y="1352916"/>
                  <a:pt x="5417585" y="1352455"/>
                </a:cubicBezTo>
                <a:cubicBezTo>
                  <a:pt x="5123276" y="1336938"/>
                  <a:pt x="4813052" y="1280311"/>
                  <a:pt x="4490418" y="1183033"/>
                </a:cubicBezTo>
                <a:cubicBezTo>
                  <a:pt x="4139167" y="1077131"/>
                  <a:pt x="3768725" y="929468"/>
                  <a:pt x="3357906" y="731616"/>
                </a:cubicBezTo>
                <a:cubicBezTo>
                  <a:pt x="2991704" y="555259"/>
                  <a:pt x="2628275" y="356367"/>
                  <a:pt x="2276835" y="164027"/>
                </a:cubicBezTo>
                <a:cubicBezTo>
                  <a:pt x="2234610" y="140925"/>
                  <a:pt x="2192407" y="117827"/>
                  <a:pt x="2150184" y="94762"/>
                </a:cubicBezTo>
                <a:lnTo>
                  <a:pt x="1976130" y="0"/>
                </a:lnTo>
                <a:lnTo>
                  <a:pt x="1981782" y="0"/>
                </a:lnTo>
                <a:lnTo>
                  <a:pt x="2151485" y="92391"/>
                </a:lnTo>
                <a:cubicBezTo>
                  <a:pt x="2193688" y="115457"/>
                  <a:pt x="2235913" y="138557"/>
                  <a:pt x="2278116" y="161659"/>
                </a:cubicBezTo>
                <a:cubicBezTo>
                  <a:pt x="2981312" y="546497"/>
                  <a:pt x="3708444" y="944434"/>
                  <a:pt x="4491196" y="1180451"/>
                </a:cubicBezTo>
                <a:cubicBezTo>
                  <a:pt x="4824285" y="1280877"/>
                  <a:pt x="5144168" y="1337925"/>
                  <a:pt x="5446896" y="1351152"/>
                </a:cubicBezTo>
                <a:cubicBezTo>
                  <a:pt x="5457730" y="1341284"/>
                  <a:pt x="5468397" y="1331248"/>
                  <a:pt x="5478874" y="1321085"/>
                </a:cubicBezTo>
                <a:cubicBezTo>
                  <a:pt x="5187398" y="1300341"/>
                  <a:pt x="4885069" y="1241698"/>
                  <a:pt x="4575349" y="1145596"/>
                </a:cubicBezTo>
                <a:cubicBezTo>
                  <a:pt x="4222943" y="1035291"/>
                  <a:pt x="3851640" y="882889"/>
                  <a:pt x="3440254" y="679695"/>
                </a:cubicBezTo>
                <a:cubicBezTo>
                  <a:pt x="3073549" y="498562"/>
                  <a:pt x="2709762" y="294820"/>
                  <a:pt x="2357965" y="97783"/>
                </a:cubicBezTo>
                <a:cubicBezTo>
                  <a:pt x="2310367" y="71127"/>
                  <a:pt x="2262767" y="44471"/>
                  <a:pt x="2215168" y="17862"/>
                </a:cubicBezTo>
                <a:lnTo>
                  <a:pt x="2182901" y="0"/>
                </a:lnTo>
                <a:lnTo>
                  <a:pt x="2187837" y="0"/>
                </a:lnTo>
                <a:lnTo>
                  <a:pt x="2216322" y="15769"/>
                </a:lnTo>
                <a:cubicBezTo>
                  <a:pt x="2263943" y="42376"/>
                  <a:pt x="2311542" y="69033"/>
                  <a:pt x="2359142" y="95693"/>
                </a:cubicBezTo>
                <a:cubicBezTo>
                  <a:pt x="3062925" y="489870"/>
                  <a:pt x="3790686" y="897469"/>
                  <a:pt x="4576063" y="1143307"/>
                </a:cubicBezTo>
                <a:cubicBezTo>
                  <a:pt x="4886351" y="1239577"/>
                  <a:pt x="5189226" y="1298241"/>
                  <a:pt x="5481162" y="1318839"/>
                </a:cubicBezTo>
                <a:cubicBezTo>
                  <a:pt x="5491681" y="1308571"/>
                  <a:pt x="5502032" y="1298136"/>
                  <a:pt x="5512216" y="1287575"/>
                </a:cubicBezTo>
                <a:cubicBezTo>
                  <a:pt x="5478411" y="1284342"/>
                  <a:pt x="5444565" y="1280625"/>
                  <a:pt x="5410719" y="1276426"/>
                </a:cubicBezTo>
                <a:cubicBezTo>
                  <a:pt x="5164660" y="1245834"/>
                  <a:pt x="4912176" y="1189227"/>
                  <a:pt x="4660260" y="1108170"/>
                </a:cubicBezTo>
                <a:cubicBezTo>
                  <a:pt x="4309176" y="995195"/>
                  <a:pt x="3939741" y="839777"/>
                  <a:pt x="3530854" y="633017"/>
                </a:cubicBezTo>
                <a:cubicBezTo>
                  <a:pt x="3166333" y="448706"/>
                  <a:pt x="2805004" y="241638"/>
                  <a:pt x="2455557" y="41387"/>
                </a:cubicBezTo>
                <a:lnTo>
                  <a:pt x="2382838" y="0"/>
                </a:lnTo>
                <a:lnTo>
                  <a:pt x="2387092" y="0"/>
                </a:lnTo>
                <a:lnTo>
                  <a:pt x="2456607" y="39563"/>
                </a:lnTo>
                <a:cubicBezTo>
                  <a:pt x="3155646" y="440160"/>
                  <a:pt x="3878473" y="854393"/>
                  <a:pt x="4660910" y="1106171"/>
                </a:cubicBezTo>
                <a:cubicBezTo>
                  <a:pt x="4949802" y="1199138"/>
                  <a:pt x="5234242" y="1259083"/>
                  <a:pt x="5513644" y="1286126"/>
                </a:cubicBezTo>
                <a:cubicBezTo>
                  <a:pt x="5671139" y="1122588"/>
                  <a:pt x="5789707" y="926438"/>
                  <a:pt x="5906028" y="733996"/>
                </a:cubicBezTo>
                <a:cubicBezTo>
                  <a:pt x="6061066" y="477452"/>
                  <a:pt x="6221396" y="212173"/>
                  <a:pt x="6471213" y="22687"/>
                </a:cubicBezTo>
                <a:lnTo>
                  <a:pt x="6505689" y="0"/>
                </a:lnTo>
                <a:lnTo>
                  <a:pt x="6517654" y="0"/>
                </a:lnTo>
                <a:lnTo>
                  <a:pt x="6475012" y="27706"/>
                </a:lnTo>
                <a:cubicBezTo>
                  <a:pt x="6226141" y="216464"/>
                  <a:pt x="6066147" y="481221"/>
                  <a:pt x="5911402" y="737260"/>
                </a:cubicBezTo>
                <a:cubicBezTo>
                  <a:pt x="5808708" y="907191"/>
                  <a:pt x="5702507" y="1082914"/>
                  <a:pt x="5571972" y="1232669"/>
                </a:cubicBezTo>
                <a:cubicBezTo>
                  <a:pt x="5555553" y="1251503"/>
                  <a:pt x="5539050" y="1269582"/>
                  <a:pt x="5522441" y="1286987"/>
                </a:cubicBezTo>
                <a:cubicBezTo>
                  <a:pt x="5539323" y="1288562"/>
                  <a:pt x="5556204" y="1290031"/>
                  <a:pt x="5573064" y="1291375"/>
                </a:cubicBezTo>
                <a:cubicBezTo>
                  <a:pt x="5735683" y="1136253"/>
                  <a:pt x="5860717" y="946516"/>
                  <a:pt x="5989867" y="750508"/>
                </a:cubicBezTo>
                <a:cubicBezTo>
                  <a:pt x="6120213" y="552685"/>
                  <a:pt x="6255011" y="348126"/>
                  <a:pt x="6433817" y="180479"/>
                </a:cubicBezTo>
                <a:cubicBezTo>
                  <a:pt x="6474173" y="142597"/>
                  <a:pt x="6516124" y="107264"/>
                  <a:pt x="6558537" y="75468"/>
                </a:cubicBezTo>
                <a:lnTo>
                  <a:pt x="6673396" y="0"/>
                </a:lnTo>
                <a:lnTo>
                  <a:pt x="6683335" y="0"/>
                </a:lnTo>
                <a:lnTo>
                  <a:pt x="6562129" y="80273"/>
                </a:lnTo>
                <a:cubicBezTo>
                  <a:pt x="6519904" y="111937"/>
                  <a:pt x="6478100" y="147121"/>
                  <a:pt x="6437913" y="184856"/>
                </a:cubicBezTo>
                <a:cubicBezTo>
                  <a:pt x="6259631" y="352022"/>
                  <a:pt x="6125021" y="556279"/>
                  <a:pt x="5994864" y="753811"/>
                </a:cubicBezTo>
                <a:cubicBezTo>
                  <a:pt x="5887298" y="917078"/>
                  <a:pt x="5776037" y="1085903"/>
                  <a:pt x="5642269" y="1229121"/>
                </a:cubicBezTo>
                <a:cubicBezTo>
                  <a:pt x="5621735" y="1251104"/>
                  <a:pt x="5601115" y="1272016"/>
                  <a:pt x="5580329" y="1291963"/>
                </a:cubicBezTo>
                <a:cubicBezTo>
                  <a:pt x="5597084" y="1293265"/>
                  <a:pt x="5613817" y="1294462"/>
                  <a:pt x="5630531" y="1295532"/>
                </a:cubicBezTo>
                <a:cubicBezTo>
                  <a:pt x="5803019" y="1145155"/>
                  <a:pt x="5937186" y="958578"/>
                  <a:pt x="6075890" y="765655"/>
                </a:cubicBezTo>
                <a:cubicBezTo>
                  <a:pt x="6208525" y="581166"/>
                  <a:pt x="6345695" y="390398"/>
                  <a:pt x="6521605" y="230650"/>
                </a:cubicBezTo>
                <a:cubicBezTo>
                  <a:pt x="6562065" y="193808"/>
                  <a:pt x="6603869" y="159356"/>
                  <a:pt x="6645862" y="128256"/>
                </a:cubicBezTo>
                <a:cubicBezTo>
                  <a:pt x="6690422" y="95239"/>
                  <a:pt x="6737016" y="64678"/>
                  <a:pt x="6785552" y="36612"/>
                </a:cubicBezTo>
                <a:lnTo>
                  <a:pt x="6857825" y="0"/>
                </a:lnTo>
                <a:lnTo>
                  <a:pt x="6869285" y="0"/>
                </a:lnTo>
                <a:lnTo>
                  <a:pt x="6789167" y="40862"/>
                </a:lnTo>
                <a:cubicBezTo>
                  <a:pt x="6741321" y="68612"/>
                  <a:pt x="6694629" y="99210"/>
                  <a:pt x="6649243" y="132841"/>
                </a:cubicBezTo>
                <a:cubicBezTo>
                  <a:pt x="6607417" y="163824"/>
                  <a:pt x="6565761" y="198154"/>
                  <a:pt x="6525447" y="234870"/>
                </a:cubicBezTo>
                <a:cubicBezTo>
                  <a:pt x="6349957" y="394216"/>
                  <a:pt x="6212976" y="584738"/>
                  <a:pt x="6080530" y="768988"/>
                </a:cubicBezTo>
                <a:cubicBezTo>
                  <a:pt x="5967716" y="925882"/>
                  <a:pt x="5851079" y="1088121"/>
                  <a:pt x="5713720" y="1225047"/>
                </a:cubicBezTo>
                <a:cubicBezTo>
                  <a:pt x="5688545" y="1250117"/>
                  <a:pt x="5663349" y="1273718"/>
                  <a:pt x="5637965" y="1296016"/>
                </a:cubicBezTo>
                <a:cubicBezTo>
                  <a:pt x="5654887" y="1297066"/>
                  <a:pt x="5671790" y="1297989"/>
                  <a:pt x="5688672" y="1298787"/>
                </a:cubicBezTo>
                <a:cubicBezTo>
                  <a:pt x="5871845" y="1153323"/>
                  <a:pt x="6015945" y="969567"/>
                  <a:pt x="6165041" y="779395"/>
                </a:cubicBezTo>
                <a:cubicBezTo>
                  <a:pt x="6298936" y="608592"/>
                  <a:pt x="6437408" y="431979"/>
                  <a:pt x="6609390" y="280825"/>
                </a:cubicBezTo>
                <a:cubicBezTo>
                  <a:pt x="6649957" y="245037"/>
                  <a:pt x="6691613" y="211463"/>
                  <a:pt x="6733187" y="181050"/>
                </a:cubicBezTo>
                <a:cubicBezTo>
                  <a:pt x="6821719" y="116244"/>
                  <a:pt x="6917794" y="60144"/>
                  <a:pt x="7020693" y="13078"/>
                </a:cubicBezTo>
                <a:lnTo>
                  <a:pt x="7053372" y="0"/>
                </a:lnTo>
                <a:lnTo>
                  <a:pt x="7065547" y="0"/>
                </a:lnTo>
                <a:lnTo>
                  <a:pt x="7029270" y="14374"/>
                </a:lnTo>
                <a:cubicBezTo>
                  <a:pt x="6924804" y="61885"/>
                  <a:pt x="6827236" y="118891"/>
                  <a:pt x="6736379" y="185400"/>
                </a:cubicBezTo>
                <a:cubicBezTo>
                  <a:pt x="6694931" y="215720"/>
                  <a:pt x="6653421" y="249186"/>
                  <a:pt x="6612960" y="284871"/>
                </a:cubicBezTo>
                <a:cubicBezTo>
                  <a:pt x="6441355" y="435698"/>
                  <a:pt x="6303051" y="612111"/>
                  <a:pt x="6169282" y="782721"/>
                </a:cubicBezTo>
                <a:cubicBezTo>
                  <a:pt x="6045382" y="940758"/>
                  <a:pt x="5928347" y="1090029"/>
                  <a:pt x="5786956" y="1220974"/>
                </a:cubicBezTo>
                <a:cubicBezTo>
                  <a:pt x="5756806" y="1248899"/>
                  <a:pt x="5726695" y="1274851"/>
                  <a:pt x="5696376" y="1299124"/>
                </a:cubicBezTo>
                <a:cubicBezTo>
                  <a:pt x="5712901" y="1299879"/>
                  <a:pt x="5729404" y="1300509"/>
                  <a:pt x="5745887" y="1301033"/>
                </a:cubicBezTo>
                <a:cubicBezTo>
                  <a:pt x="5941322" y="1160273"/>
                  <a:pt x="6096781" y="978850"/>
                  <a:pt x="6257803" y="790916"/>
                </a:cubicBezTo>
                <a:cubicBezTo>
                  <a:pt x="6391825" y="634500"/>
                  <a:pt x="6530403" y="472757"/>
                  <a:pt x="6697177" y="330995"/>
                </a:cubicBezTo>
                <a:cubicBezTo>
                  <a:pt x="6737891" y="296242"/>
                  <a:pt x="6779380" y="263548"/>
                  <a:pt x="6820511" y="233833"/>
                </a:cubicBezTo>
                <a:cubicBezTo>
                  <a:pt x="6909825" y="169274"/>
                  <a:pt x="7005497" y="112864"/>
                  <a:pt x="7107444" y="64610"/>
                </a:cubicBezTo>
                <a:lnTo>
                  <a:pt x="7261125" y="0"/>
                </a:lnTo>
                <a:lnTo>
                  <a:pt x="7275652" y="0"/>
                </a:lnTo>
                <a:lnTo>
                  <a:pt x="7273034" y="837"/>
                </a:lnTo>
                <a:cubicBezTo>
                  <a:pt x="7108732" y="61116"/>
                  <a:pt x="6958787" y="140167"/>
                  <a:pt x="6823494" y="237965"/>
                </a:cubicBezTo>
                <a:cubicBezTo>
                  <a:pt x="6782466" y="267604"/>
                  <a:pt x="6741081" y="300205"/>
                  <a:pt x="6700474" y="334879"/>
                </a:cubicBezTo>
                <a:cubicBezTo>
                  <a:pt x="6534014" y="476383"/>
                  <a:pt x="6395562" y="637967"/>
                  <a:pt x="6261667" y="794232"/>
                </a:cubicBezTo>
                <a:cubicBezTo>
                  <a:pt x="6131174" y="946532"/>
                  <a:pt x="6007923" y="1090384"/>
                  <a:pt x="5861872" y="1215703"/>
                </a:cubicBezTo>
                <a:cubicBezTo>
                  <a:pt x="5826009" y="1246484"/>
                  <a:pt x="5790126" y="1274956"/>
                  <a:pt x="5753970" y="1301286"/>
                </a:cubicBezTo>
                <a:cubicBezTo>
                  <a:pt x="5770263" y="1301769"/>
                  <a:pt x="5786536" y="1302125"/>
                  <a:pt x="5802787" y="1302377"/>
                </a:cubicBezTo>
                <a:cubicBezTo>
                  <a:pt x="6012333" y="1166152"/>
                  <a:pt x="6180956" y="986292"/>
                  <a:pt x="6355774" y="799799"/>
                </a:cubicBezTo>
                <a:cubicBezTo>
                  <a:pt x="6488198" y="658527"/>
                  <a:pt x="6625138" y="512447"/>
                  <a:pt x="6784964" y="381175"/>
                </a:cubicBezTo>
                <a:cubicBezTo>
                  <a:pt x="6825824" y="347429"/>
                  <a:pt x="6867166" y="315619"/>
                  <a:pt x="6907836" y="286622"/>
                </a:cubicBezTo>
                <a:cubicBezTo>
                  <a:pt x="7057405" y="179899"/>
                  <a:pt x="7217802" y="97109"/>
                  <a:pt x="7384568" y="34165"/>
                </a:cubicBezTo>
                <a:lnTo>
                  <a:pt x="7486630" y="0"/>
                </a:lnTo>
                <a:lnTo>
                  <a:pt x="7502084" y="0"/>
                </a:lnTo>
                <a:lnTo>
                  <a:pt x="7391799" y="36567"/>
                </a:lnTo>
                <a:cubicBezTo>
                  <a:pt x="7223424" y="99625"/>
                  <a:pt x="7061505" y="182874"/>
                  <a:pt x="6910629" y="290528"/>
                </a:cubicBezTo>
                <a:cubicBezTo>
                  <a:pt x="6870042" y="319457"/>
                  <a:pt x="6828805" y="351204"/>
                  <a:pt x="6788008" y="384878"/>
                </a:cubicBezTo>
                <a:cubicBezTo>
                  <a:pt x="6628435" y="515958"/>
                  <a:pt x="6491600" y="661921"/>
                  <a:pt x="6359280" y="803079"/>
                </a:cubicBezTo>
                <a:cubicBezTo>
                  <a:pt x="6185890" y="988043"/>
                  <a:pt x="6018589" y="1166467"/>
                  <a:pt x="5811417" y="1302483"/>
                </a:cubicBezTo>
                <a:cubicBezTo>
                  <a:pt x="5827416" y="1302692"/>
                  <a:pt x="5843395" y="1302776"/>
                  <a:pt x="5859373" y="1302756"/>
                </a:cubicBezTo>
                <a:cubicBezTo>
                  <a:pt x="6085716" y="1170750"/>
                  <a:pt x="6269898" y="991354"/>
                  <a:pt x="6461092" y="805116"/>
                </a:cubicBezTo>
                <a:cubicBezTo>
                  <a:pt x="6589528" y="680008"/>
                  <a:pt x="6722331" y="550641"/>
                  <a:pt x="6872751" y="431354"/>
                </a:cubicBezTo>
                <a:cubicBezTo>
                  <a:pt x="6913800" y="398604"/>
                  <a:pt x="6954995" y="367669"/>
                  <a:pt x="6995161" y="339408"/>
                </a:cubicBezTo>
                <a:cubicBezTo>
                  <a:pt x="7163134" y="221151"/>
                  <a:pt x="7349520" y="124372"/>
                  <a:pt x="7552895" y="49594"/>
                </a:cubicBezTo>
                <a:lnTo>
                  <a:pt x="7701527" y="0"/>
                </a:lnTo>
                <a:lnTo>
                  <a:pt x="7722343" y="0"/>
                </a:lnTo>
                <a:lnTo>
                  <a:pt x="7647398" y="21863"/>
                </a:lnTo>
                <a:cubicBezTo>
                  <a:pt x="7423076" y="94992"/>
                  <a:pt x="7202649" y="198834"/>
                  <a:pt x="6997744" y="343093"/>
                </a:cubicBezTo>
                <a:cubicBezTo>
                  <a:pt x="6957661" y="371302"/>
                  <a:pt x="6916529" y="402181"/>
                  <a:pt x="6875544" y="434880"/>
                </a:cubicBezTo>
                <a:cubicBezTo>
                  <a:pt x="6725292" y="554028"/>
                  <a:pt x="6592573" y="683313"/>
                  <a:pt x="6464221" y="808341"/>
                </a:cubicBezTo>
                <a:cubicBezTo>
                  <a:pt x="6274685" y="992970"/>
                  <a:pt x="6092036" y="1170897"/>
                  <a:pt x="5868359" y="1302735"/>
                </a:cubicBezTo>
                <a:cubicBezTo>
                  <a:pt x="5884128" y="1302671"/>
                  <a:pt x="5899875" y="1302503"/>
                  <a:pt x="5915622" y="1302231"/>
                </a:cubicBezTo>
                <a:cubicBezTo>
                  <a:pt x="6162521" y="1174005"/>
                  <a:pt x="6365811" y="993281"/>
                  <a:pt x="6577077" y="805418"/>
                </a:cubicBezTo>
                <a:cubicBezTo>
                  <a:pt x="6697976" y="697904"/>
                  <a:pt x="6823010" y="586729"/>
                  <a:pt x="6960517" y="481540"/>
                </a:cubicBezTo>
                <a:cubicBezTo>
                  <a:pt x="7002447" y="449273"/>
                  <a:pt x="7042340" y="420049"/>
                  <a:pt x="7082486" y="392203"/>
                </a:cubicBezTo>
                <a:cubicBezTo>
                  <a:pt x="7252054" y="274463"/>
                  <a:pt x="7436949" y="175211"/>
                  <a:pt x="7635787" y="95007"/>
                </a:cubicBezTo>
                <a:lnTo>
                  <a:pt x="7912464" y="0"/>
                </a:lnTo>
                <a:lnTo>
                  <a:pt x="7932856" y="0"/>
                </a:lnTo>
                <a:lnTo>
                  <a:pt x="7848839" y="24524"/>
                </a:lnTo>
                <a:cubicBezTo>
                  <a:pt x="7568777" y="114441"/>
                  <a:pt x="7310671" y="238870"/>
                  <a:pt x="7084879" y="395654"/>
                </a:cubicBezTo>
                <a:cubicBezTo>
                  <a:pt x="7044797" y="423462"/>
                  <a:pt x="7004945" y="452645"/>
                  <a:pt x="6963078" y="484877"/>
                </a:cubicBezTo>
                <a:cubicBezTo>
                  <a:pt x="6825677" y="589971"/>
                  <a:pt x="6700726" y="701093"/>
                  <a:pt x="6579871" y="808557"/>
                </a:cubicBezTo>
                <a:cubicBezTo>
                  <a:pt x="6370514" y="994713"/>
                  <a:pt x="6169009" y="1173879"/>
                  <a:pt x="5925092" y="1302042"/>
                </a:cubicBezTo>
                <a:cubicBezTo>
                  <a:pt x="5940567" y="1301726"/>
                  <a:pt x="5956041" y="1301306"/>
                  <a:pt x="5971495" y="1300782"/>
                </a:cubicBezTo>
                <a:cubicBezTo>
                  <a:pt x="6244722" y="1175601"/>
                  <a:pt x="6472368" y="990677"/>
                  <a:pt x="6709271" y="798185"/>
                </a:cubicBezTo>
                <a:cubicBezTo>
                  <a:pt x="6817298" y="710427"/>
                  <a:pt x="6928980" y="619687"/>
                  <a:pt x="7048303" y="531734"/>
                </a:cubicBezTo>
                <a:cubicBezTo>
                  <a:pt x="7090674" y="500313"/>
                  <a:pt x="7130400" y="471940"/>
                  <a:pt x="7169789" y="444998"/>
                </a:cubicBezTo>
                <a:cubicBezTo>
                  <a:pt x="7344270" y="325560"/>
                  <a:pt x="7533681" y="220998"/>
                  <a:pt x="7732707" y="134210"/>
                </a:cubicBezTo>
                <a:cubicBezTo>
                  <a:pt x="7828252" y="92551"/>
                  <a:pt x="7926505" y="54768"/>
                  <a:pt x="8026769" y="21095"/>
                </a:cubicBezTo>
                <a:lnTo>
                  <a:pt x="8099774" y="0"/>
                </a:lnTo>
                <a:lnTo>
                  <a:pt x="8108300" y="0"/>
                </a:lnTo>
                <a:lnTo>
                  <a:pt x="8090280" y="5251"/>
                </a:lnTo>
                <a:cubicBezTo>
                  <a:pt x="7760215" y="109741"/>
                  <a:pt x="7448803" y="258741"/>
                  <a:pt x="7171994" y="448210"/>
                </a:cubicBezTo>
                <a:cubicBezTo>
                  <a:pt x="7132647" y="475123"/>
                  <a:pt x="7092942" y="503466"/>
                  <a:pt x="7050613" y="534863"/>
                </a:cubicBezTo>
                <a:cubicBezTo>
                  <a:pt x="6931353" y="622763"/>
                  <a:pt x="6819714" y="713479"/>
                  <a:pt x="6711749" y="801204"/>
                </a:cubicBezTo>
                <a:cubicBezTo>
                  <a:pt x="6540752" y="940139"/>
                  <a:pt x="6379227" y="1071361"/>
                  <a:pt x="6201849" y="1181227"/>
                </a:cubicBezTo>
                <a:cubicBezTo>
                  <a:pt x="6127793" y="1227084"/>
                  <a:pt x="6055145" y="1266600"/>
                  <a:pt x="5982476" y="1300383"/>
                </a:cubicBezTo>
                <a:cubicBezTo>
                  <a:pt x="5997321" y="1299837"/>
                  <a:pt x="6012143" y="1299186"/>
                  <a:pt x="6026947" y="1298430"/>
                </a:cubicBezTo>
                <a:cubicBezTo>
                  <a:pt x="6335681" y="1175097"/>
                  <a:pt x="6596142" y="980983"/>
                  <a:pt x="6867690" y="778620"/>
                </a:cubicBezTo>
                <a:cubicBezTo>
                  <a:pt x="6954050" y="714249"/>
                  <a:pt x="7043368" y="647686"/>
                  <a:pt x="7136069" y="581919"/>
                </a:cubicBezTo>
                <a:cubicBezTo>
                  <a:pt x="7179195" y="551133"/>
                  <a:pt x="7218796" y="523613"/>
                  <a:pt x="7257114" y="497785"/>
                </a:cubicBezTo>
                <a:cubicBezTo>
                  <a:pt x="7435039" y="377788"/>
                  <a:pt x="7620900" y="270184"/>
                  <a:pt x="7809576" y="177966"/>
                </a:cubicBezTo>
                <a:cubicBezTo>
                  <a:pt x="7905635" y="131014"/>
                  <a:pt x="8002780" y="87876"/>
                  <a:pt x="8100333" y="48824"/>
                </a:cubicBezTo>
                <a:lnTo>
                  <a:pt x="8237159" y="0"/>
                </a:lnTo>
                <a:lnTo>
                  <a:pt x="8244262" y="0"/>
                </a:lnTo>
                <a:lnTo>
                  <a:pt x="8156420" y="29736"/>
                </a:lnTo>
                <a:cubicBezTo>
                  <a:pt x="7852067" y="146667"/>
                  <a:pt x="7550048" y="304553"/>
                  <a:pt x="7259130" y="500773"/>
                </a:cubicBezTo>
                <a:cubicBezTo>
                  <a:pt x="7220833" y="526583"/>
                  <a:pt x="7181253" y="554090"/>
                  <a:pt x="7138147" y="584854"/>
                </a:cubicBezTo>
                <a:cubicBezTo>
                  <a:pt x="7045490" y="650605"/>
                  <a:pt x="6956191" y="717155"/>
                  <a:pt x="6869831" y="781511"/>
                </a:cubicBezTo>
                <a:cubicBezTo>
                  <a:pt x="6680548" y="922569"/>
                  <a:pt x="6501763" y="1055804"/>
                  <a:pt x="6309266" y="1165627"/>
                </a:cubicBezTo>
                <a:cubicBezTo>
                  <a:pt x="6217595" y="1217908"/>
                  <a:pt x="6128401" y="1261645"/>
                  <a:pt x="6039376" y="1297800"/>
                </a:cubicBezTo>
                <a:cubicBezTo>
                  <a:pt x="6054432" y="1296982"/>
                  <a:pt x="6069444" y="1296057"/>
                  <a:pt x="6084456" y="1295050"/>
                </a:cubicBezTo>
                <a:cubicBezTo>
                  <a:pt x="6438311" y="1174088"/>
                  <a:pt x="6737806" y="967300"/>
                  <a:pt x="7072113" y="736453"/>
                </a:cubicBezTo>
                <a:cubicBezTo>
                  <a:pt x="7121434" y="702399"/>
                  <a:pt x="7172435" y="667177"/>
                  <a:pt x="7223834" y="632117"/>
                </a:cubicBezTo>
                <a:cubicBezTo>
                  <a:pt x="7269649" y="600685"/>
                  <a:pt x="7307989" y="574778"/>
                  <a:pt x="7344439" y="550579"/>
                </a:cubicBezTo>
                <a:cubicBezTo>
                  <a:pt x="7623766" y="365033"/>
                  <a:pt x="7903448" y="209602"/>
                  <a:pt x="8179100" y="86558"/>
                </a:cubicBezTo>
                <a:lnTo>
                  <a:pt x="8390660" y="0"/>
                </a:lnTo>
                <a:lnTo>
                  <a:pt x="8399624" y="0"/>
                </a:lnTo>
                <a:lnTo>
                  <a:pt x="8240062" y="62322"/>
                </a:lnTo>
                <a:cubicBezTo>
                  <a:pt x="7947202" y="188525"/>
                  <a:pt x="7648883" y="352319"/>
                  <a:pt x="7346265" y="553331"/>
                </a:cubicBezTo>
                <a:cubicBezTo>
                  <a:pt x="7309815" y="577515"/>
                  <a:pt x="7271517" y="603415"/>
                  <a:pt x="7225682" y="634842"/>
                </a:cubicBezTo>
                <a:cubicBezTo>
                  <a:pt x="7174304" y="669898"/>
                  <a:pt x="7123302" y="705114"/>
                  <a:pt x="7073982" y="739171"/>
                </a:cubicBezTo>
                <a:cubicBezTo>
                  <a:pt x="6858011" y="888298"/>
                  <a:pt x="6654029" y="1029156"/>
                  <a:pt x="6439046" y="1142951"/>
                </a:cubicBezTo>
                <a:cubicBezTo>
                  <a:pt x="6321843" y="1204995"/>
                  <a:pt x="6208924" y="1254946"/>
                  <a:pt x="6096509" y="1294210"/>
                </a:cubicBezTo>
                <a:cubicBezTo>
                  <a:pt x="6109736" y="1293265"/>
                  <a:pt x="6122943" y="1292258"/>
                  <a:pt x="6136149" y="1291144"/>
                </a:cubicBezTo>
                <a:cubicBezTo>
                  <a:pt x="6574789" y="1164997"/>
                  <a:pt x="6948171" y="920410"/>
                  <a:pt x="7311579" y="682318"/>
                </a:cubicBezTo>
                <a:lnTo>
                  <a:pt x="7332722" y="668412"/>
                </a:lnTo>
                <a:cubicBezTo>
                  <a:pt x="7365036" y="647137"/>
                  <a:pt x="7398442" y="625142"/>
                  <a:pt x="7431742" y="603377"/>
                </a:cubicBezTo>
                <a:cubicBezTo>
                  <a:pt x="7750469" y="395001"/>
                  <a:pt x="8017810" y="237474"/>
                  <a:pt x="8267900" y="111627"/>
                </a:cubicBezTo>
                <a:lnTo>
                  <a:pt x="8504252" y="0"/>
                </a:lnTo>
                <a:lnTo>
                  <a:pt x="8516585" y="0"/>
                </a:lnTo>
                <a:lnTo>
                  <a:pt x="8282734" y="107767"/>
                </a:lnTo>
                <a:cubicBezTo>
                  <a:pt x="7982638" y="257766"/>
                  <a:pt x="7697669" y="433095"/>
                  <a:pt x="7433380" y="605888"/>
                </a:cubicBezTo>
                <a:cubicBezTo>
                  <a:pt x="7400080" y="627651"/>
                  <a:pt x="7366673" y="649645"/>
                  <a:pt x="7334361" y="670914"/>
                </a:cubicBezTo>
                <a:lnTo>
                  <a:pt x="7313238" y="684825"/>
                </a:lnTo>
                <a:cubicBezTo>
                  <a:pt x="7057100" y="852631"/>
                  <a:pt x="6825529" y="1001127"/>
                  <a:pt x="6585434" y="1118972"/>
                </a:cubicBezTo>
                <a:cubicBezTo>
                  <a:pt x="6436989" y="1191831"/>
                  <a:pt x="6295324" y="1248039"/>
                  <a:pt x="6154395" y="1289591"/>
                </a:cubicBezTo>
                <a:cubicBezTo>
                  <a:pt x="6165964" y="1288562"/>
                  <a:pt x="6177555" y="1287470"/>
                  <a:pt x="6189103" y="1286315"/>
                </a:cubicBezTo>
                <a:cubicBezTo>
                  <a:pt x="6641474" y="1180325"/>
                  <a:pt x="7036315" y="960619"/>
                  <a:pt x="7399344" y="732518"/>
                </a:cubicBezTo>
                <a:cubicBezTo>
                  <a:pt x="7433779" y="710806"/>
                  <a:pt x="7470712" y="687260"/>
                  <a:pt x="7519066" y="656170"/>
                </a:cubicBezTo>
                <a:cubicBezTo>
                  <a:pt x="7559905" y="629898"/>
                  <a:pt x="7600828" y="603482"/>
                  <a:pt x="7641813" y="577011"/>
                </a:cubicBezTo>
                <a:cubicBezTo>
                  <a:pt x="7885189" y="419871"/>
                  <a:pt x="8131671" y="260725"/>
                  <a:pt x="8384077" y="119264"/>
                </a:cubicBezTo>
                <a:lnTo>
                  <a:pt x="8609170" y="0"/>
                </a:lnTo>
                <a:lnTo>
                  <a:pt x="8615088" y="0"/>
                </a:lnTo>
                <a:lnTo>
                  <a:pt x="8387129" y="120658"/>
                </a:lnTo>
                <a:cubicBezTo>
                  <a:pt x="8134173" y="262324"/>
                  <a:pt x="7887163" y="421807"/>
                  <a:pt x="7643283" y="579277"/>
                </a:cubicBezTo>
                <a:cubicBezTo>
                  <a:pt x="7602276" y="605749"/>
                  <a:pt x="7561375" y="632170"/>
                  <a:pt x="7520516" y="658440"/>
                </a:cubicBezTo>
                <a:cubicBezTo>
                  <a:pt x="7472160" y="689532"/>
                  <a:pt x="7435228" y="713084"/>
                  <a:pt x="7400793" y="734803"/>
                </a:cubicBezTo>
                <a:cubicBezTo>
                  <a:pt x="7109088" y="918082"/>
                  <a:pt x="6879931" y="1041632"/>
                  <a:pt x="6657768" y="1135409"/>
                </a:cubicBezTo>
                <a:cubicBezTo>
                  <a:pt x="6507096" y="1199012"/>
                  <a:pt x="6359511" y="1248269"/>
                  <a:pt x="6212388" y="1283943"/>
                </a:cubicBezTo>
                <a:cubicBezTo>
                  <a:pt x="6221417" y="1282977"/>
                  <a:pt x="6230445" y="1281990"/>
                  <a:pt x="6239453" y="1280961"/>
                </a:cubicBezTo>
                <a:cubicBezTo>
                  <a:pt x="6646450" y="1207578"/>
                  <a:pt x="7049878" y="1045828"/>
                  <a:pt x="7487110" y="782721"/>
                </a:cubicBezTo>
                <a:cubicBezTo>
                  <a:pt x="7524883" y="759944"/>
                  <a:pt x="7563895" y="735818"/>
                  <a:pt x="7606370" y="708966"/>
                </a:cubicBezTo>
                <a:cubicBezTo>
                  <a:pt x="7747006" y="620048"/>
                  <a:pt x="7889613" y="523926"/>
                  <a:pt x="8027540" y="430968"/>
                </a:cubicBezTo>
                <a:cubicBezTo>
                  <a:pt x="8244057" y="285052"/>
                  <a:pt x="8466536" y="135105"/>
                  <a:pt x="8694370" y="3789"/>
                </a:cubicBezTo>
                <a:lnTo>
                  <a:pt x="8683459" y="0"/>
                </a:lnTo>
                <a:lnTo>
                  <a:pt x="8706110" y="0"/>
                </a:lnTo>
                <a:lnTo>
                  <a:pt x="8705351" y="431"/>
                </a:lnTo>
                <a:cubicBezTo>
                  <a:pt x="8722863" y="6617"/>
                  <a:pt x="8740268" y="12840"/>
                  <a:pt x="8757570" y="19101"/>
                </a:cubicBezTo>
                <a:lnTo>
                  <a:pt x="8786762" y="0"/>
                </a:lnTo>
                <a:lnTo>
                  <a:pt x="8790785" y="0"/>
                </a:lnTo>
                <a:lnTo>
                  <a:pt x="8760131" y="20027"/>
                </a:lnTo>
                <a:cubicBezTo>
                  <a:pt x="8930938" y="81912"/>
                  <a:pt x="9091436" y="146946"/>
                  <a:pt x="9235010" y="207224"/>
                </a:cubicBezTo>
                <a:cubicBezTo>
                  <a:pt x="9708252" y="405907"/>
                  <a:pt x="10176622" y="656068"/>
                  <a:pt x="10666891" y="972012"/>
                </a:cubicBezTo>
                <a:cubicBezTo>
                  <a:pt x="10768451" y="1037460"/>
                  <a:pt x="10870703" y="1105529"/>
                  <a:pt x="10974606" y="1176918"/>
                </a:cubicBezTo>
                <a:lnTo>
                  <a:pt x="11161712" y="1309357"/>
                </a:lnTo>
                <a:lnTo>
                  <a:pt x="11161712" y="1316758"/>
                </a:lnTo>
                <a:lnTo>
                  <a:pt x="11089471" y="1264624"/>
                </a:lnTo>
                <a:cubicBezTo>
                  <a:pt x="10544946" y="882560"/>
                  <a:pt x="9918479" y="501002"/>
                  <a:pt x="9232575" y="213034"/>
                </a:cubicBezTo>
                <a:cubicBezTo>
                  <a:pt x="9078355" y="148285"/>
                  <a:pt x="8917479" y="83989"/>
                  <a:pt x="8753055" y="24682"/>
                </a:cubicBezTo>
                <a:cubicBezTo>
                  <a:pt x="8591676" y="131101"/>
                  <a:pt x="8434496" y="245644"/>
                  <a:pt x="8279079" y="358911"/>
                </a:cubicBezTo>
                <a:cubicBezTo>
                  <a:pt x="8050888" y="525232"/>
                  <a:pt x="7814930" y="697217"/>
                  <a:pt x="7575904" y="834755"/>
                </a:cubicBezTo>
                <a:cubicBezTo>
                  <a:pt x="7348743" y="965465"/>
                  <a:pt x="7112469" y="1070292"/>
                  <a:pt x="6873632" y="1146332"/>
                </a:cubicBezTo>
                <a:lnTo>
                  <a:pt x="6811576" y="1162898"/>
                </a:lnTo>
                <a:lnTo>
                  <a:pt x="6938360" y="1123134"/>
                </a:lnTo>
                <a:cubicBezTo>
                  <a:pt x="7154866" y="1049199"/>
                  <a:pt x="7367147" y="952455"/>
                  <a:pt x="7574855" y="832930"/>
                </a:cubicBezTo>
                <a:cubicBezTo>
                  <a:pt x="7813775" y="695449"/>
                  <a:pt x="8049692" y="523501"/>
                  <a:pt x="8277861" y="357215"/>
                </a:cubicBezTo>
                <a:cubicBezTo>
                  <a:pt x="8431850" y="244972"/>
                  <a:pt x="8589345" y="130204"/>
                  <a:pt x="8750494" y="23756"/>
                </a:cubicBezTo>
                <a:cubicBezTo>
                  <a:pt x="8732878" y="17411"/>
                  <a:pt x="8715240" y="11129"/>
                  <a:pt x="8697540" y="4904"/>
                </a:cubicBezTo>
                <a:cubicBezTo>
                  <a:pt x="8468992" y="136354"/>
                  <a:pt x="8247417" y="285673"/>
                  <a:pt x="8028884" y="432956"/>
                </a:cubicBezTo>
                <a:cubicBezTo>
                  <a:pt x="7890958" y="525922"/>
                  <a:pt x="7748307" y="622055"/>
                  <a:pt x="7607651" y="710992"/>
                </a:cubicBezTo>
                <a:cubicBezTo>
                  <a:pt x="7565175" y="737857"/>
                  <a:pt x="7526142" y="761989"/>
                  <a:pt x="7488349" y="784776"/>
                </a:cubicBezTo>
                <a:cubicBezTo>
                  <a:pt x="7063967" y="1040145"/>
                  <a:pt x="6671414" y="1200104"/>
                  <a:pt x="6276512" y="1276489"/>
                </a:cubicBezTo>
                <a:lnTo>
                  <a:pt x="6303984" y="1272312"/>
                </a:lnTo>
                <a:lnTo>
                  <a:pt x="6256019" y="1280373"/>
                </a:lnTo>
                <a:cubicBezTo>
                  <a:pt x="6221291" y="1286840"/>
                  <a:pt x="6186541" y="1292678"/>
                  <a:pt x="6151729" y="1297842"/>
                </a:cubicBezTo>
                <a:cubicBezTo>
                  <a:pt x="6117526" y="1305275"/>
                  <a:pt x="6083302" y="1311973"/>
                  <a:pt x="6049077" y="1317958"/>
                </a:cubicBezTo>
                <a:cubicBezTo>
                  <a:pt x="6014663" y="1326335"/>
                  <a:pt x="5980208" y="1333851"/>
                  <a:pt x="5945627" y="1340550"/>
                </a:cubicBezTo>
                <a:cubicBezTo>
                  <a:pt x="5913041" y="1349200"/>
                  <a:pt x="5880348" y="1357032"/>
                  <a:pt x="5847468" y="1364003"/>
                </a:cubicBezTo>
                <a:cubicBezTo>
                  <a:pt x="5815847" y="1373031"/>
                  <a:pt x="5784037" y="1381178"/>
                  <a:pt x="5751934" y="1388485"/>
                </a:cubicBezTo>
                <a:cubicBezTo>
                  <a:pt x="5720880" y="1397849"/>
                  <a:pt x="5689532" y="1406311"/>
                  <a:pt x="5657827" y="1413932"/>
                </a:cubicBezTo>
                <a:cubicBezTo>
                  <a:pt x="5628326" y="1423255"/>
                  <a:pt x="5598112" y="1431821"/>
                  <a:pt x="5567206" y="1439611"/>
                </a:cubicBezTo>
                <a:cubicBezTo>
                  <a:pt x="5538188" y="1449122"/>
                  <a:pt x="5508437" y="1457899"/>
                  <a:pt x="5477908" y="1465878"/>
                </a:cubicBezTo>
                <a:cubicBezTo>
                  <a:pt x="5454560" y="1473751"/>
                  <a:pt x="5430728" y="1481163"/>
                  <a:pt x="5406309" y="1488029"/>
                </a:cubicBezTo>
                <a:cubicBezTo>
                  <a:pt x="5401039" y="1489520"/>
                  <a:pt x="5395748" y="1490948"/>
                  <a:pt x="5390436" y="1492396"/>
                </a:cubicBezTo>
                <a:cubicBezTo>
                  <a:pt x="5373785" y="1498150"/>
                  <a:pt x="5356946" y="1503630"/>
                  <a:pt x="5339919" y="1508816"/>
                </a:cubicBezTo>
                <a:cubicBezTo>
                  <a:pt x="5327447" y="1512616"/>
                  <a:pt x="5314890" y="1516249"/>
                  <a:pt x="5302272" y="1519798"/>
                </a:cubicBezTo>
                <a:cubicBezTo>
                  <a:pt x="5292760" y="1523136"/>
                  <a:pt x="5283186" y="1526432"/>
                  <a:pt x="5273527" y="1529582"/>
                </a:cubicBezTo>
                <a:cubicBezTo>
                  <a:pt x="5254043" y="1535964"/>
                  <a:pt x="5234368" y="1541990"/>
                  <a:pt x="5214506" y="1547723"/>
                </a:cubicBezTo>
                <a:cubicBezTo>
                  <a:pt x="5212050" y="1548604"/>
                  <a:pt x="5209613" y="1549486"/>
                  <a:pt x="5207136" y="1550368"/>
                </a:cubicBezTo>
                <a:cubicBezTo>
                  <a:pt x="5181415" y="1559292"/>
                  <a:pt x="5155317" y="1567628"/>
                  <a:pt x="5128882" y="1575438"/>
                </a:cubicBezTo>
                <a:cubicBezTo>
                  <a:pt x="5100389" y="1585726"/>
                  <a:pt x="5071434" y="1595301"/>
                  <a:pt x="5042018" y="1604162"/>
                </a:cubicBezTo>
                <a:cubicBezTo>
                  <a:pt x="4827696" y="1682851"/>
                  <a:pt x="4599189" y="1715515"/>
                  <a:pt x="4368678" y="1720091"/>
                </a:cubicBezTo>
                <a:close/>
              </a:path>
            </a:pathLst>
          </a:custGeom>
          <a:solidFill>
            <a:schemeClr val="accent2">
              <a:alpha val="50000"/>
            </a:schemeClr>
          </a:solidFill>
          <a:ln w="198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4" name="iṣļîḋé">
            <a:extLst>
              <a:ext uri="{FF2B5EF4-FFF2-40B4-BE49-F238E27FC236}">
                <a16:creationId xmlns:a16="http://schemas.microsoft.com/office/drawing/2014/main" id="{170AA8CA-7133-AEC1-BFF8-66B3F46C7A92}"/>
              </a:ext>
            </a:extLst>
          </p:cNvPr>
          <p:cNvSpPr txBox="1"/>
          <p:nvPr/>
        </p:nvSpPr>
        <p:spPr>
          <a:xfrm>
            <a:off x="5251792" y="872716"/>
            <a:ext cx="664188" cy="758190"/>
          </a:xfrm>
          <a:prstGeom prst="rect">
            <a:avLst/>
          </a:prstGeom>
          <a:noFill/>
        </p:spPr>
        <p:txBody>
          <a:bodyPr wrap="square" lIns="0" tIns="0" rIns="0" bIns="0" anchor="ctr">
            <a:noAutofit/>
          </a:bodyPr>
          <a:lstStyle/>
          <a:p>
            <a:pPr algn="ctr"/>
            <a:r>
              <a:rPr lang="en-US" sz="6600" b="1" dirty="0">
                <a:gradFill flip="none" rotWithShape="1">
                  <a:gsLst>
                    <a:gs pos="90000">
                      <a:schemeClr val="accent1">
                        <a:alpha val="0"/>
                      </a:schemeClr>
                    </a:gs>
                    <a:gs pos="0">
                      <a:schemeClr val="accent1">
                        <a:alpha val="80000"/>
                      </a:schemeClr>
                    </a:gs>
                  </a:gsLst>
                  <a:lin ang="8100000" scaled="1"/>
                  <a:tileRect/>
                </a:gradFill>
                <a:latin typeface="+mn-ea"/>
              </a:rPr>
              <a:t>R</a:t>
            </a:r>
            <a:endParaRPr lang="id-ID" sz="6600" b="1" dirty="0">
              <a:gradFill flip="none" rotWithShape="1">
                <a:gsLst>
                  <a:gs pos="90000">
                    <a:schemeClr val="accent1">
                      <a:alpha val="0"/>
                    </a:schemeClr>
                  </a:gs>
                  <a:gs pos="0">
                    <a:schemeClr val="accent1">
                      <a:alpha val="80000"/>
                    </a:schemeClr>
                  </a:gs>
                </a:gsLst>
                <a:lin ang="8100000" scaled="1"/>
                <a:tileRect/>
              </a:gradFill>
              <a:latin typeface="+mn-ea"/>
            </a:endParaRPr>
          </a:p>
        </p:txBody>
      </p:sp>
      <p:sp>
        <p:nvSpPr>
          <p:cNvPr id="55" name="iṣļîḋé">
            <a:extLst>
              <a:ext uri="{FF2B5EF4-FFF2-40B4-BE49-F238E27FC236}">
                <a16:creationId xmlns:a16="http://schemas.microsoft.com/office/drawing/2014/main" id="{84A95522-38E9-86D8-408A-67DFDC4A337B}"/>
              </a:ext>
            </a:extLst>
          </p:cNvPr>
          <p:cNvSpPr txBox="1"/>
          <p:nvPr/>
        </p:nvSpPr>
        <p:spPr>
          <a:xfrm>
            <a:off x="10992544" y="872716"/>
            <a:ext cx="664188" cy="758190"/>
          </a:xfrm>
          <a:prstGeom prst="rect">
            <a:avLst/>
          </a:prstGeom>
          <a:noFill/>
        </p:spPr>
        <p:txBody>
          <a:bodyPr wrap="square" lIns="0" tIns="0" rIns="0" bIns="0" anchor="ctr">
            <a:noAutofit/>
          </a:bodyPr>
          <a:lstStyle/>
          <a:p>
            <a:pPr algn="ctr"/>
            <a:r>
              <a:rPr lang="en-US" sz="6600" b="1" dirty="0">
                <a:gradFill flip="none" rotWithShape="1">
                  <a:gsLst>
                    <a:gs pos="90000">
                      <a:schemeClr val="accent2">
                        <a:alpha val="0"/>
                      </a:schemeClr>
                    </a:gs>
                    <a:gs pos="0">
                      <a:schemeClr val="accent2">
                        <a:alpha val="80000"/>
                      </a:schemeClr>
                    </a:gs>
                  </a:gsLst>
                  <a:lin ang="8100000" scaled="1"/>
                  <a:tileRect/>
                </a:gradFill>
                <a:latin typeface="+mn-ea"/>
              </a:rPr>
              <a:t>I</a:t>
            </a:r>
            <a:endParaRPr lang="id-ID" sz="6600" b="1" dirty="0">
              <a:gradFill flip="none" rotWithShape="1">
                <a:gsLst>
                  <a:gs pos="90000">
                    <a:schemeClr val="accent2">
                      <a:alpha val="0"/>
                    </a:schemeClr>
                  </a:gs>
                  <a:gs pos="0">
                    <a:schemeClr val="accent2">
                      <a:alpha val="80000"/>
                    </a:schemeClr>
                  </a:gs>
                </a:gsLst>
                <a:lin ang="8100000" scaled="1"/>
                <a:tileRect/>
              </a:gradFill>
              <a:latin typeface="+mn-ea"/>
            </a:endParaRPr>
          </a:p>
        </p:txBody>
      </p:sp>
      <p:sp>
        <p:nvSpPr>
          <p:cNvPr id="56" name="iṣļîḋé">
            <a:extLst>
              <a:ext uri="{FF2B5EF4-FFF2-40B4-BE49-F238E27FC236}">
                <a16:creationId xmlns:a16="http://schemas.microsoft.com/office/drawing/2014/main" id="{1C3547C7-C309-1459-616F-3D2E38BB5F27}"/>
              </a:ext>
            </a:extLst>
          </p:cNvPr>
          <p:cNvSpPr txBox="1"/>
          <p:nvPr/>
        </p:nvSpPr>
        <p:spPr>
          <a:xfrm>
            <a:off x="5251792" y="3462898"/>
            <a:ext cx="664188" cy="758190"/>
          </a:xfrm>
          <a:prstGeom prst="rect">
            <a:avLst/>
          </a:prstGeom>
          <a:noFill/>
        </p:spPr>
        <p:txBody>
          <a:bodyPr wrap="square" lIns="0" tIns="0" rIns="0" bIns="0" anchor="ctr">
            <a:noAutofit/>
          </a:bodyPr>
          <a:lstStyle/>
          <a:p>
            <a:pPr algn="ctr"/>
            <a:r>
              <a:rPr lang="en-US" sz="6600" b="1" dirty="0">
                <a:gradFill flip="none" rotWithShape="1">
                  <a:gsLst>
                    <a:gs pos="90000">
                      <a:schemeClr val="accent2">
                        <a:alpha val="0"/>
                      </a:schemeClr>
                    </a:gs>
                    <a:gs pos="0">
                      <a:schemeClr val="accent2">
                        <a:alpha val="80000"/>
                      </a:schemeClr>
                    </a:gs>
                  </a:gsLst>
                  <a:lin ang="8100000" scaled="1"/>
                  <a:tileRect/>
                </a:gradFill>
                <a:latin typeface="+mn-ea"/>
              </a:rPr>
              <a:t>S</a:t>
            </a:r>
            <a:endParaRPr lang="id-ID" sz="6600" b="1" dirty="0">
              <a:gradFill flip="none" rotWithShape="1">
                <a:gsLst>
                  <a:gs pos="90000">
                    <a:schemeClr val="accent2">
                      <a:alpha val="0"/>
                    </a:schemeClr>
                  </a:gs>
                  <a:gs pos="0">
                    <a:schemeClr val="accent2">
                      <a:alpha val="80000"/>
                    </a:schemeClr>
                  </a:gs>
                </a:gsLst>
                <a:lin ang="8100000" scaled="1"/>
                <a:tileRect/>
              </a:gradFill>
              <a:latin typeface="+mn-ea"/>
            </a:endParaRPr>
          </a:p>
        </p:txBody>
      </p:sp>
      <p:sp>
        <p:nvSpPr>
          <p:cNvPr id="57" name="iṣļîḋé">
            <a:extLst>
              <a:ext uri="{FF2B5EF4-FFF2-40B4-BE49-F238E27FC236}">
                <a16:creationId xmlns:a16="http://schemas.microsoft.com/office/drawing/2014/main" id="{4835C3DD-0393-925D-1FF2-F8A584EDC65D}"/>
              </a:ext>
            </a:extLst>
          </p:cNvPr>
          <p:cNvSpPr txBox="1"/>
          <p:nvPr/>
        </p:nvSpPr>
        <p:spPr>
          <a:xfrm>
            <a:off x="10992544" y="3462898"/>
            <a:ext cx="664188" cy="758190"/>
          </a:xfrm>
          <a:prstGeom prst="rect">
            <a:avLst/>
          </a:prstGeom>
          <a:noFill/>
        </p:spPr>
        <p:txBody>
          <a:bodyPr wrap="square" lIns="0" tIns="0" rIns="0" bIns="0" anchor="ctr">
            <a:noAutofit/>
          </a:bodyPr>
          <a:lstStyle/>
          <a:p>
            <a:pPr algn="ctr"/>
            <a:r>
              <a:rPr lang="en-US" sz="6600" b="1" dirty="0">
                <a:gradFill flip="none" rotWithShape="1">
                  <a:gsLst>
                    <a:gs pos="90000">
                      <a:schemeClr val="accent1">
                        <a:alpha val="0"/>
                      </a:schemeClr>
                    </a:gs>
                    <a:gs pos="0">
                      <a:schemeClr val="accent1">
                        <a:alpha val="80000"/>
                      </a:schemeClr>
                    </a:gs>
                  </a:gsLst>
                  <a:lin ang="8100000" scaled="1"/>
                  <a:tileRect/>
                </a:gradFill>
                <a:latin typeface="+mn-ea"/>
              </a:rPr>
              <a:t>K</a:t>
            </a:r>
            <a:endParaRPr lang="id-ID" sz="6600" b="1" dirty="0">
              <a:gradFill flip="none" rotWithShape="1">
                <a:gsLst>
                  <a:gs pos="90000">
                    <a:schemeClr val="accent1">
                      <a:alpha val="0"/>
                    </a:schemeClr>
                  </a:gs>
                  <a:gs pos="0">
                    <a:schemeClr val="accent1">
                      <a:alpha val="80000"/>
                    </a:schemeClr>
                  </a:gs>
                </a:gsLst>
                <a:lin ang="8100000" scaled="1"/>
                <a:tileRect/>
              </a:gradFill>
              <a:latin typeface="+mn-ea"/>
            </a:endParaRPr>
          </a:p>
        </p:txBody>
      </p:sp>
      <p:sp>
        <p:nvSpPr>
          <p:cNvPr id="4" name="文本框 3">
            <a:extLst>
              <a:ext uri="{FF2B5EF4-FFF2-40B4-BE49-F238E27FC236}">
                <a16:creationId xmlns:a16="http://schemas.microsoft.com/office/drawing/2014/main" id="{5A00A917-BC7B-1058-9F20-699507755EEE}"/>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52DC550A-FD65-2849-FB92-AE09438B2B16}"/>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CE3C03D3-0B47-E425-250B-3ABE8B6F6063}"/>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592E7F6-D57D-6340-D88A-A572616DE052}"/>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B1C8089-CEDE-C573-4F16-75EB91CBC3E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83571E81-3F73-7444-C929-5E58894008A6}"/>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F0BE03C6-BF56-9DEF-ED82-03EBC6F40448}"/>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1879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MH_Text_1">
            <a:extLst>
              <a:ext uri="{FF2B5EF4-FFF2-40B4-BE49-F238E27FC236}">
                <a16:creationId xmlns:a16="http://schemas.microsoft.com/office/drawing/2014/main" id="{AE1FD78F-417A-1A2F-37D5-A25AC9E46A93}"/>
              </a:ext>
            </a:extLst>
          </p:cNvPr>
          <p:cNvSpPr/>
          <p:nvPr/>
        </p:nvSpPr>
        <p:spPr>
          <a:xfrm>
            <a:off x="1305598" y="800099"/>
            <a:ext cx="4688802" cy="5077167"/>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占位符 6">
            <a:extLst>
              <a:ext uri="{FF2B5EF4-FFF2-40B4-BE49-F238E27FC236}">
                <a16:creationId xmlns:a16="http://schemas.microsoft.com/office/drawing/2014/main" id="{61F82FBF-85F7-1C4D-B2CB-9C180200BCBE}"/>
              </a:ext>
            </a:extLst>
          </p:cNvPr>
          <p:cNvSpPr>
            <a:spLocks noGrp="1"/>
          </p:cNvSpPr>
          <p:nvPr>
            <p:ph type="body" sz="quarter" idx="10"/>
          </p:nvPr>
        </p:nvSpPr>
        <p:spPr>
          <a:xfrm>
            <a:off x="1058712" y="291068"/>
            <a:ext cx="10653863" cy="369332"/>
          </a:xfrm>
        </p:spPr>
        <p:txBody>
          <a:bodyPr/>
          <a:lstStyle/>
          <a:p>
            <a:r>
              <a:rPr lang="zh-CN" altLang="en-US" dirty="0"/>
              <a:t>跌倒及其危险因素</a:t>
            </a:r>
          </a:p>
        </p:txBody>
      </p:sp>
      <p:sp>
        <p:nvSpPr>
          <p:cNvPr id="8" name="文本占位符 7">
            <a:extLst>
              <a:ext uri="{FF2B5EF4-FFF2-40B4-BE49-F238E27FC236}">
                <a16:creationId xmlns:a16="http://schemas.microsoft.com/office/drawing/2014/main" id="{DB013351-07CC-8C45-729D-DCFAF8969475}"/>
              </a:ext>
            </a:extLst>
          </p:cNvPr>
          <p:cNvSpPr>
            <a:spLocks noGrp="1"/>
          </p:cNvSpPr>
          <p:nvPr>
            <p:ph type="body" sz="quarter" idx="11"/>
          </p:nvPr>
        </p:nvSpPr>
        <p:spPr/>
        <p:txBody>
          <a:bodyPr/>
          <a:lstStyle/>
          <a:p>
            <a:endParaRPr lang="zh-CN" altLang="en-US"/>
          </a:p>
        </p:txBody>
      </p:sp>
      <p:sp>
        <p:nvSpPr>
          <p:cNvPr id="35" name="MH_Text_1">
            <a:extLst>
              <a:ext uri="{FF2B5EF4-FFF2-40B4-BE49-F238E27FC236}">
                <a16:creationId xmlns:a16="http://schemas.microsoft.com/office/drawing/2014/main" id="{EE6EAFD7-C021-F38B-6244-42537703D90E}"/>
              </a:ext>
            </a:extLst>
          </p:cNvPr>
          <p:cNvSpPr/>
          <p:nvPr/>
        </p:nvSpPr>
        <p:spPr>
          <a:xfrm>
            <a:off x="6206861" y="800099"/>
            <a:ext cx="4688802" cy="507716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6" name="组合 35">
            <a:extLst>
              <a:ext uri="{FF2B5EF4-FFF2-40B4-BE49-F238E27FC236}">
                <a16:creationId xmlns:a16="http://schemas.microsoft.com/office/drawing/2014/main" id="{CFE9B06D-7278-7669-D0CE-A22BC80B3E4F}"/>
              </a:ext>
            </a:extLst>
          </p:cNvPr>
          <p:cNvGrpSpPr/>
          <p:nvPr/>
        </p:nvGrpSpPr>
        <p:grpSpPr>
          <a:xfrm>
            <a:off x="6604586" y="1316546"/>
            <a:ext cx="3893353" cy="378140"/>
            <a:chOff x="1502824" y="1607818"/>
            <a:chExt cx="3117012" cy="378140"/>
          </a:xfrm>
        </p:grpSpPr>
        <p:sp>
          <p:nvSpPr>
            <p:cNvPr id="37" name="矩形 36">
              <a:extLst>
                <a:ext uri="{FF2B5EF4-FFF2-40B4-BE49-F238E27FC236}">
                  <a16:creationId xmlns:a16="http://schemas.microsoft.com/office/drawing/2014/main" id="{C24020D9-9FF4-A549-31EA-A3FBB3785D84}"/>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a:extLst>
                <a:ext uri="{FF2B5EF4-FFF2-40B4-BE49-F238E27FC236}">
                  <a16:creationId xmlns:a16="http://schemas.microsoft.com/office/drawing/2014/main" id="{FD762730-26FD-4A3F-A1DE-D71D046AEB6B}"/>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自身因素</a:t>
              </a:r>
            </a:p>
          </p:txBody>
        </p:sp>
      </p:grpSp>
      <p:sp>
        <p:nvSpPr>
          <p:cNvPr id="40" name="cogwheels_359093">
            <a:extLst>
              <a:ext uri="{FF2B5EF4-FFF2-40B4-BE49-F238E27FC236}">
                <a16:creationId xmlns:a16="http://schemas.microsoft.com/office/drawing/2014/main" id="{BD0AB5D5-4CD4-B6BF-4B29-CF586859D53C}"/>
              </a:ext>
            </a:extLst>
          </p:cNvPr>
          <p:cNvSpPr/>
          <p:nvPr/>
        </p:nvSpPr>
        <p:spPr>
          <a:xfrm>
            <a:off x="8352877" y="932062"/>
            <a:ext cx="396769" cy="338514"/>
          </a:xfrm>
          <a:custGeom>
            <a:avLst/>
            <a:gdLst>
              <a:gd name="connsiteX0" fmla="*/ 16452 w 607639"/>
              <a:gd name="connsiteY0" fmla="*/ 485612 h 518425"/>
              <a:gd name="connsiteX1" fmla="*/ 591187 w 607639"/>
              <a:gd name="connsiteY1" fmla="*/ 485612 h 518425"/>
              <a:gd name="connsiteX2" fmla="*/ 607639 w 607639"/>
              <a:gd name="connsiteY2" fmla="*/ 502068 h 518425"/>
              <a:gd name="connsiteX3" fmla="*/ 591187 w 607639"/>
              <a:gd name="connsiteY3" fmla="*/ 518425 h 518425"/>
              <a:gd name="connsiteX4" fmla="*/ 16452 w 607639"/>
              <a:gd name="connsiteY4" fmla="*/ 518425 h 518425"/>
              <a:gd name="connsiteX5" fmla="*/ 0 w 607639"/>
              <a:gd name="connsiteY5" fmla="*/ 502068 h 518425"/>
              <a:gd name="connsiteX6" fmla="*/ 16452 w 607639"/>
              <a:gd name="connsiteY6" fmla="*/ 485612 h 518425"/>
              <a:gd name="connsiteX7" fmla="*/ 109937 w 607639"/>
              <a:gd name="connsiteY7" fmla="*/ 432232 h 518425"/>
              <a:gd name="connsiteX8" fmla="*/ 215430 w 607639"/>
              <a:gd name="connsiteY8" fmla="*/ 445697 h 518425"/>
              <a:gd name="connsiteX9" fmla="*/ 226758 w 607639"/>
              <a:gd name="connsiteY9" fmla="*/ 460342 h 518425"/>
              <a:gd name="connsiteX10" fmla="*/ 212081 w 607639"/>
              <a:gd name="connsiteY10" fmla="*/ 471744 h 518425"/>
              <a:gd name="connsiteX11" fmla="*/ 106588 w 607639"/>
              <a:gd name="connsiteY11" fmla="*/ 458278 h 518425"/>
              <a:gd name="connsiteX12" fmla="*/ 95260 w 607639"/>
              <a:gd name="connsiteY12" fmla="*/ 443633 h 518425"/>
              <a:gd name="connsiteX13" fmla="*/ 109937 w 607639"/>
              <a:gd name="connsiteY13" fmla="*/ 432232 h 518425"/>
              <a:gd name="connsiteX14" fmla="*/ 527866 w 607639"/>
              <a:gd name="connsiteY14" fmla="*/ 362687 h 518425"/>
              <a:gd name="connsiteX15" fmla="*/ 574649 w 607639"/>
              <a:gd name="connsiteY15" fmla="*/ 398013 h 518425"/>
              <a:gd name="connsiteX16" fmla="*/ 580361 w 607639"/>
              <a:gd name="connsiteY16" fmla="*/ 439342 h 518425"/>
              <a:gd name="connsiteX17" fmla="*/ 538897 w 607639"/>
              <a:gd name="connsiteY17" fmla="*/ 445147 h 518425"/>
              <a:gd name="connsiteX18" fmla="*/ 447103 w 607639"/>
              <a:gd name="connsiteY18" fmla="*/ 375676 h 518425"/>
              <a:gd name="connsiteX19" fmla="*/ 465521 w 607639"/>
              <a:gd name="connsiteY19" fmla="*/ 365147 h 518425"/>
              <a:gd name="connsiteX20" fmla="*/ 119072 w 607639"/>
              <a:gd name="connsiteY20" fmla="*/ 316777 h 518425"/>
              <a:gd name="connsiteX21" fmla="*/ 128852 w 607639"/>
              <a:gd name="connsiteY21" fmla="*/ 318905 h 518425"/>
              <a:gd name="connsiteX22" fmla="*/ 276960 w 607639"/>
              <a:gd name="connsiteY22" fmla="*/ 421025 h 518425"/>
              <a:gd name="connsiteX23" fmla="*/ 280310 w 607639"/>
              <a:gd name="connsiteY23" fmla="*/ 439324 h 518425"/>
              <a:gd name="connsiteX24" fmla="*/ 262080 w 607639"/>
              <a:gd name="connsiteY24" fmla="*/ 442669 h 518425"/>
              <a:gd name="connsiteX25" fmla="*/ 113972 w 607639"/>
              <a:gd name="connsiteY25" fmla="*/ 340450 h 518425"/>
              <a:gd name="connsiteX26" fmla="*/ 110622 w 607639"/>
              <a:gd name="connsiteY26" fmla="*/ 322250 h 518425"/>
              <a:gd name="connsiteX27" fmla="*/ 119072 w 607639"/>
              <a:gd name="connsiteY27" fmla="*/ 316777 h 518425"/>
              <a:gd name="connsiteX28" fmla="*/ 159301 w 607639"/>
              <a:gd name="connsiteY28" fmla="*/ 107381 h 518425"/>
              <a:gd name="connsiteX29" fmla="*/ 210355 w 607639"/>
              <a:gd name="connsiteY29" fmla="*/ 158365 h 518425"/>
              <a:gd name="connsiteX30" fmla="*/ 159301 w 607639"/>
              <a:gd name="connsiteY30" fmla="*/ 209349 h 518425"/>
              <a:gd name="connsiteX31" fmla="*/ 108247 w 607639"/>
              <a:gd name="connsiteY31" fmla="*/ 158365 h 518425"/>
              <a:gd name="connsiteX32" fmla="*/ 159301 w 607639"/>
              <a:gd name="connsiteY32" fmla="*/ 107381 h 518425"/>
              <a:gd name="connsiteX33" fmla="*/ 220601 w 607639"/>
              <a:gd name="connsiteY33" fmla="*/ 986 h 518425"/>
              <a:gd name="connsiteX34" fmla="*/ 235353 w 607639"/>
              <a:gd name="connsiteY34" fmla="*/ 12751 h 518425"/>
              <a:gd name="connsiteX35" fmla="*/ 291110 w 607639"/>
              <a:gd name="connsiteY35" fmla="*/ 113957 h 518425"/>
              <a:gd name="connsiteX36" fmla="*/ 293573 w 607639"/>
              <a:gd name="connsiteY36" fmla="*/ 131169 h 518425"/>
              <a:gd name="connsiteX37" fmla="*/ 282441 w 607639"/>
              <a:gd name="connsiteY37" fmla="*/ 181427 h 518425"/>
              <a:gd name="connsiteX38" fmla="*/ 231511 w 607639"/>
              <a:gd name="connsiteY38" fmla="*/ 220867 h 518425"/>
              <a:gd name="connsiteX39" fmla="*/ 317707 w 607639"/>
              <a:gd name="connsiteY39" fmla="*/ 183984 h 518425"/>
              <a:gd name="connsiteX40" fmla="*/ 333075 w 607639"/>
              <a:gd name="connsiteY40" fmla="*/ 100286 h 518425"/>
              <a:gd name="connsiteX41" fmla="*/ 361741 w 607639"/>
              <a:gd name="connsiteY41" fmla="*/ 80517 h 518425"/>
              <a:gd name="connsiteX42" fmla="*/ 381542 w 607639"/>
              <a:gd name="connsiteY42" fmla="*/ 109236 h 518425"/>
              <a:gd name="connsiteX43" fmla="*/ 372479 w 607639"/>
              <a:gd name="connsiteY43" fmla="*/ 158511 h 518425"/>
              <a:gd name="connsiteX44" fmla="*/ 363318 w 607639"/>
              <a:gd name="connsiteY44" fmla="*/ 207786 h 518425"/>
              <a:gd name="connsiteX45" fmla="*/ 348837 w 607639"/>
              <a:gd name="connsiteY45" fmla="*/ 225981 h 518425"/>
              <a:gd name="connsiteX46" fmla="*/ 254464 w 607639"/>
              <a:gd name="connsiteY46" fmla="*/ 264831 h 518425"/>
              <a:gd name="connsiteX47" fmla="*/ 335932 w 607639"/>
              <a:gd name="connsiteY47" fmla="*/ 251947 h 518425"/>
              <a:gd name="connsiteX48" fmla="*/ 377799 w 607639"/>
              <a:gd name="connsiteY48" fmla="*/ 296697 h 518425"/>
              <a:gd name="connsiteX49" fmla="*/ 308152 w 607639"/>
              <a:gd name="connsiteY49" fmla="*/ 359840 h 518425"/>
              <a:gd name="connsiteX50" fmla="*/ 435624 w 607639"/>
              <a:gd name="connsiteY50" fmla="*/ 286960 h 518425"/>
              <a:gd name="connsiteX51" fmla="*/ 449120 w 607639"/>
              <a:gd name="connsiteY51" fmla="*/ 283125 h 518425"/>
              <a:gd name="connsiteX52" fmla="*/ 560436 w 607639"/>
              <a:gd name="connsiteY52" fmla="*/ 278600 h 518425"/>
              <a:gd name="connsiteX53" fmla="*/ 591171 w 607639"/>
              <a:gd name="connsiteY53" fmla="*/ 306926 h 518425"/>
              <a:gd name="connsiteX54" fmla="*/ 562800 w 607639"/>
              <a:gd name="connsiteY54" fmla="*/ 337612 h 518425"/>
              <a:gd name="connsiteX55" fmla="*/ 458774 w 607639"/>
              <a:gd name="connsiteY55" fmla="*/ 341842 h 518425"/>
              <a:gd name="connsiteX56" fmla="*/ 337508 w 607639"/>
              <a:gd name="connsiteY56" fmla="*/ 411082 h 518425"/>
              <a:gd name="connsiteX57" fmla="*/ 302044 w 607639"/>
              <a:gd name="connsiteY57" fmla="*/ 406460 h 518425"/>
              <a:gd name="connsiteX58" fmla="*/ 302044 w 607639"/>
              <a:gd name="connsiteY58" fmla="*/ 406558 h 518425"/>
              <a:gd name="connsiteX59" fmla="*/ 180385 w 607639"/>
              <a:gd name="connsiteY59" fmla="*/ 276633 h 518425"/>
              <a:gd name="connsiteX60" fmla="*/ 181961 w 607639"/>
              <a:gd name="connsiteY60" fmla="*/ 227948 h 518425"/>
              <a:gd name="connsiteX61" fmla="*/ 231807 w 607639"/>
              <a:gd name="connsiteY61" fmla="*/ 182214 h 518425"/>
              <a:gd name="connsiteX62" fmla="*/ 243431 w 607639"/>
              <a:gd name="connsiteY62" fmla="*/ 129595 h 518425"/>
              <a:gd name="connsiteX63" fmla="*/ 192206 w 607639"/>
              <a:gd name="connsiteY63" fmla="*/ 36454 h 518425"/>
              <a:gd name="connsiteX64" fmla="*/ 201860 w 607639"/>
              <a:gd name="connsiteY64" fmla="*/ 3014 h 518425"/>
              <a:gd name="connsiteX65" fmla="*/ 220601 w 607639"/>
              <a:gd name="connsiteY65" fmla="*/ 986 h 51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7639" h="518425">
                <a:moveTo>
                  <a:pt x="16452" y="485612"/>
                </a:moveTo>
                <a:lnTo>
                  <a:pt x="591187" y="485612"/>
                </a:lnTo>
                <a:cubicBezTo>
                  <a:pt x="600251" y="485612"/>
                  <a:pt x="607639" y="492904"/>
                  <a:pt x="607639" y="502068"/>
                </a:cubicBezTo>
                <a:cubicBezTo>
                  <a:pt x="607639" y="511133"/>
                  <a:pt x="600251" y="518425"/>
                  <a:pt x="591187" y="518425"/>
                </a:cubicBezTo>
                <a:lnTo>
                  <a:pt x="16452" y="518425"/>
                </a:lnTo>
                <a:cubicBezTo>
                  <a:pt x="7388" y="518425"/>
                  <a:pt x="0" y="511133"/>
                  <a:pt x="0" y="502068"/>
                </a:cubicBezTo>
                <a:cubicBezTo>
                  <a:pt x="0" y="492904"/>
                  <a:pt x="7388" y="485612"/>
                  <a:pt x="16452" y="485612"/>
                </a:cubicBezTo>
                <a:close/>
                <a:moveTo>
                  <a:pt x="109937" y="432232"/>
                </a:moveTo>
                <a:lnTo>
                  <a:pt x="215430" y="445697"/>
                </a:lnTo>
                <a:cubicBezTo>
                  <a:pt x="222621" y="446582"/>
                  <a:pt x="227644" y="453167"/>
                  <a:pt x="226758" y="460342"/>
                </a:cubicBezTo>
                <a:cubicBezTo>
                  <a:pt x="225871" y="467616"/>
                  <a:pt x="219272" y="472628"/>
                  <a:pt x="212081" y="471744"/>
                </a:cubicBezTo>
                <a:lnTo>
                  <a:pt x="106588" y="458278"/>
                </a:lnTo>
                <a:cubicBezTo>
                  <a:pt x="99397" y="457394"/>
                  <a:pt x="94275" y="450808"/>
                  <a:pt x="95260" y="443633"/>
                </a:cubicBezTo>
                <a:cubicBezTo>
                  <a:pt x="96147" y="436458"/>
                  <a:pt x="102746" y="431347"/>
                  <a:pt x="109937" y="432232"/>
                </a:cubicBezTo>
                <a:close/>
                <a:moveTo>
                  <a:pt x="527866" y="362687"/>
                </a:moveTo>
                <a:lnTo>
                  <a:pt x="574649" y="398013"/>
                </a:lnTo>
                <a:cubicBezTo>
                  <a:pt x="587649" y="407853"/>
                  <a:pt x="590210" y="426352"/>
                  <a:pt x="580361" y="439342"/>
                </a:cubicBezTo>
                <a:cubicBezTo>
                  <a:pt x="570512" y="452330"/>
                  <a:pt x="551996" y="454987"/>
                  <a:pt x="538897" y="445147"/>
                </a:cubicBezTo>
                <a:lnTo>
                  <a:pt x="447103" y="375676"/>
                </a:lnTo>
                <a:lnTo>
                  <a:pt x="465521" y="365147"/>
                </a:lnTo>
                <a:close/>
                <a:moveTo>
                  <a:pt x="119072" y="316777"/>
                </a:moveTo>
                <a:cubicBezTo>
                  <a:pt x="122373" y="316175"/>
                  <a:pt x="125896" y="316839"/>
                  <a:pt x="128852" y="318905"/>
                </a:cubicBezTo>
                <a:lnTo>
                  <a:pt x="276960" y="421025"/>
                </a:lnTo>
                <a:cubicBezTo>
                  <a:pt x="282971" y="425157"/>
                  <a:pt x="284449" y="433323"/>
                  <a:pt x="280310" y="439324"/>
                </a:cubicBezTo>
                <a:cubicBezTo>
                  <a:pt x="276270" y="445227"/>
                  <a:pt x="268091" y="446801"/>
                  <a:pt x="262080" y="442669"/>
                </a:cubicBezTo>
                <a:lnTo>
                  <a:pt x="113972" y="340450"/>
                </a:lnTo>
                <a:cubicBezTo>
                  <a:pt x="107961" y="336318"/>
                  <a:pt x="106483" y="328153"/>
                  <a:pt x="110622" y="322250"/>
                </a:cubicBezTo>
                <a:cubicBezTo>
                  <a:pt x="112691" y="319249"/>
                  <a:pt x="115771" y="317380"/>
                  <a:pt x="119072" y="316777"/>
                </a:cubicBezTo>
                <a:close/>
                <a:moveTo>
                  <a:pt x="159301" y="107381"/>
                </a:moveTo>
                <a:cubicBezTo>
                  <a:pt x="187497" y="107381"/>
                  <a:pt x="210355" y="130207"/>
                  <a:pt x="210355" y="158365"/>
                </a:cubicBezTo>
                <a:cubicBezTo>
                  <a:pt x="210355" y="186523"/>
                  <a:pt x="187497" y="209349"/>
                  <a:pt x="159301" y="209349"/>
                </a:cubicBezTo>
                <a:cubicBezTo>
                  <a:pt x="131105" y="209349"/>
                  <a:pt x="108247" y="186523"/>
                  <a:pt x="108247" y="158365"/>
                </a:cubicBezTo>
                <a:cubicBezTo>
                  <a:pt x="108247" y="130207"/>
                  <a:pt x="131105" y="107381"/>
                  <a:pt x="159301" y="107381"/>
                </a:cubicBezTo>
                <a:close/>
                <a:moveTo>
                  <a:pt x="220601" y="986"/>
                </a:moveTo>
                <a:cubicBezTo>
                  <a:pt x="226660" y="2744"/>
                  <a:pt x="232053" y="6801"/>
                  <a:pt x="235353" y="12751"/>
                </a:cubicBezTo>
                <a:lnTo>
                  <a:pt x="291110" y="113957"/>
                </a:lnTo>
                <a:cubicBezTo>
                  <a:pt x="293967" y="119169"/>
                  <a:pt x="294853" y="125267"/>
                  <a:pt x="293573" y="131169"/>
                </a:cubicBezTo>
                <a:lnTo>
                  <a:pt x="282441" y="181427"/>
                </a:lnTo>
                <a:lnTo>
                  <a:pt x="231511" y="220867"/>
                </a:lnTo>
                <a:lnTo>
                  <a:pt x="317707" y="183984"/>
                </a:lnTo>
                <a:cubicBezTo>
                  <a:pt x="319579" y="173756"/>
                  <a:pt x="331203" y="110219"/>
                  <a:pt x="333075" y="100286"/>
                </a:cubicBezTo>
                <a:cubicBezTo>
                  <a:pt x="335538" y="87008"/>
                  <a:pt x="348344" y="78156"/>
                  <a:pt x="361741" y="80517"/>
                </a:cubicBezTo>
                <a:cubicBezTo>
                  <a:pt x="375040" y="82975"/>
                  <a:pt x="384005" y="95761"/>
                  <a:pt x="381542" y="109236"/>
                </a:cubicBezTo>
                <a:lnTo>
                  <a:pt x="372479" y="158511"/>
                </a:lnTo>
                <a:lnTo>
                  <a:pt x="363318" y="207786"/>
                </a:lnTo>
                <a:cubicBezTo>
                  <a:pt x="361840" y="216048"/>
                  <a:pt x="356323" y="222736"/>
                  <a:pt x="348837" y="225981"/>
                </a:cubicBezTo>
                <a:lnTo>
                  <a:pt x="254464" y="264831"/>
                </a:lnTo>
                <a:lnTo>
                  <a:pt x="335932" y="251947"/>
                </a:lnTo>
                <a:lnTo>
                  <a:pt x="377799" y="296697"/>
                </a:lnTo>
                <a:lnTo>
                  <a:pt x="308152" y="359840"/>
                </a:lnTo>
                <a:lnTo>
                  <a:pt x="435624" y="286960"/>
                </a:lnTo>
                <a:cubicBezTo>
                  <a:pt x="439761" y="284698"/>
                  <a:pt x="444391" y="283321"/>
                  <a:pt x="449120" y="283125"/>
                </a:cubicBezTo>
                <a:lnTo>
                  <a:pt x="560436" y="278600"/>
                </a:lnTo>
                <a:cubicBezTo>
                  <a:pt x="576690" y="278010"/>
                  <a:pt x="590482" y="290599"/>
                  <a:pt x="591171" y="306926"/>
                </a:cubicBezTo>
                <a:cubicBezTo>
                  <a:pt x="591762" y="323154"/>
                  <a:pt x="579153" y="336924"/>
                  <a:pt x="562800" y="337612"/>
                </a:cubicBezTo>
                <a:lnTo>
                  <a:pt x="458774" y="341842"/>
                </a:lnTo>
                <a:lnTo>
                  <a:pt x="337508" y="411082"/>
                </a:lnTo>
                <a:cubicBezTo>
                  <a:pt x="325687" y="417869"/>
                  <a:pt x="311206" y="415607"/>
                  <a:pt x="302044" y="406460"/>
                </a:cubicBezTo>
                <a:lnTo>
                  <a:pt x="302044" y="406558"/>
                </a:lnTo>
                <a:cubicBezTo>
                  <a:pt x="296429" y="400559"/>
                  <a:pt x="186295" y="282928"/>
                  <a:pt x="180385" y="276633"/>
                </a:cubicBezTo>
                <a:cubicBezTo>
                  <a:pt x="167381" y="262667"/>
                  <a:pt x="168071" y="240931"/>
                  <a:pt x="181961" y="227948"/>
                </a:cubicBezTo>
                <a:cubicBezTo>
                  <a:pt x="194866" y="215851"/>
                  <a:pt x="231807" y="182214"/>
                  <a:pt x="231807" y="182214"/>
                </a:cubicBezTo>
                <a:lnTo>
                  <a:pt x="243431" y="129595"/>
                </a:lnTo>
                <a:lnTo>
                  <a:pt x="192206" y="36454"/>
                </a:lnTo>
                <a:cubicBezTo>
                  <a:pt x="185606" y="24553"/>
                  <a:pt x="189940" y="9604"/>
                  <a:pt x="201860" y="3014"/>
                </a:cubicBezTo>
                <a:cubicBezTo>
                  <a:pt x="207820" y="-231"/>
                  <a:pt x="214543" y="-772"/>
                  <a:pt x="220601" y="9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4" name="cogwheels_359093">
            <a:extLst>
              <a:ext uri="{FF2B5EF4-FFF2-40B4-BE49-F238E27FC236}">
                <a16:creationId xmlns:a16="http://schemas.microsoft.com/office/drawing/2014/main" id="{7AAE6123-FC74-6B19-4841-91E6865484F1}"/>
              </a:ext>
            </a:extLst>
          </p:cNvPr>
          <p:cNvSpPr/>
          <p:nvPr/>
        </p:nvSpPr>
        <p:spPr>
          <a:xfrm>
            <a:off x="3465214" y="903239"/>
            <a:ext cx="396769" cy="39616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81422" h="580531">
                <a:moveTo>
                  <a:pt x="552352" y="280416"/>
                </a:moveTo>
                <a:lnTo>
                  <a:pt x="562842" y="280416"/>
                </a:lnTo>
                <a:cubicBezTo>
                  <a:pt x="562664" y="285215"/>
                  <a:pt x="562131" y="291169"/>
                  <a:pt x="561153" y="298367"/>
                </a:cubicBezTo>
                <a:cubicBezTo>
                  <a:pt x="566131" y="295878"/>
                  <a:pt x="571732" y="293568"/>
                  <a:pt x="578133" y="291435"/>
                </a:cubicBezTo>
                <a:lnTo>
                  <a:pt x="581422" y="301743"/>
                </a:lnTo>
                <a:cubicBezTo>
                  <a:pt x="575288" y="303698"/>
                  <a:pt x="569332" y="305031"/>
                  <a:pt x="563553" y="305742"/>
                </a:cubicBezTo>
                <a:cubicBezTo>
                  <a:pt x="566487" y="308231"/>
                  <a:pt x="570665" y="312852"/>
                  <a:pt x="575821" y="319516"/>
                </a:cubicBezTo>
                <a:lnTo>
                  <a:pt x="567198" y="325648"/>
                </a:lnTo>
                <a:cubicBezTo>
                  <a:pt x="564442" y="321827"/>
                  <a:pt x="561153" y="316673"/>
                  <a:pt x="557330" y="310097"/>
                </a:cubicBezTo>
                <a:cubicBezTo>
                  <a:pt x="553774" y="316850"/>
                  <a:pt x="550752" y="322093"/>
                  <a:pt x="547996" y="325648"/>
                </a:cubicBezTo>
                <a:lnTo>
                  <a:pt x="539551" y="319516"/>
                </a:lnTo>
                <a:cubicBezTo>
                  <a:pt x="545062" y="312496"/>
                  <a:pt x="549063" y="307964"/>
                  <a:pt x="551463" y="305742"/>
                </a:cubicBezTo>
                <a:cubicBezTo>
                  <a:pt x="545240" y="304587"/>
                  <a:pt x="539462" y="303254"/>
                  <a:pt x="533861" y="301743"/>
                </a:cubicBezTo>
                <a:lnTo>
                  <a:pt x="537239" y="291435"/>
                </a:lnTo>
                <a:cubicBezTo>
                  <a:pt x="544796" y="294101"/>
                  <a:pt x="550396" y="296412"/>
                  <a:pt x="553774" y="298367"/>
                </a:cubicBezTo>
                <a:cubicBezTo>
                  <a:pt x="552885" y="289658"/>
                  <a:pt x="552352" y="283704"/>
                  <a:pt x="552352" y="280416"/>
                </a:cubicBezTo>
                <a:close/>
                <a:moveTo>
                  <a:pt x="475630" y="151352"/>
                </a:moveTo>
                <a:lnTo>
                  <a:pt x="492187" y="151352"/>
                </a:lnTo>
                <a:cubicBezTo>
                  <a:pt x="492009" y="158994"/>
                  <a:pt x="491119" y="168590"/>
                  <a:pt x="489605" y="180142"/>
                </a:cubicBezTo>
                <a:cubicBezTo>
                  <a:pt x="497438" y="176054"/>
                  <a:pt x="506429" y="172411"/>
                  <a:pt x="516665" y="168946"/>
                </a:cubicBezTo>
                <a:lnTo>
                  <a:pt x="522006" y="185473"/>
                </a:lnTo>
                <a:cubicBezTo>
                  <a:pt x="512304" y="188761"/>
                  <a:pt x="502779" y="190894"/>
                  <a:pt x="493433" y="191960"/>
                </a:cubicBezTo>
                <a:cubicBezTo>
                  <a:pt x="498062" y="196136"/>
                  <a:pt x="504559" y="203334"/>
                  <a:pt x="513105" y="213908"/>
                </a:cubicBezTo>
                <a:lnTo>
                  <a:pt x="499308" y="223682"/>
                </a:lnTo>
                <a:cubicBezTo>
                  <a:pt x="494857" y="217640"/>
                  <a:pt x="489605" y="209376"/>
                  <a:pt x="483552" y="198802"/>
                </a:cubicBezTo>
                <a:cubicBezTo>
                  <a:pt x="477856" y="209731"/>
                  <a:pt x="472871" y="217995"/>
                  <a:pt x="468598" y="223682"/>
                </a:cubicBezTo>
                <a:lnTo>
                  <a:pt x="455068" y="213908"/>
                </a:lnTo>
                <a:cubicBezTo>
                  <a:pt x="463970" y="202889"/>
                  <a:pt x="470379" y="195514"/>
                  <a:pt x="474206" y="191960"/>
                </a:cubicBezTo>
                <a:cubicBezTo>
                  <a:pt x="464326" y="189916"/>
                  <a:pt x="454979" y="187784"/>
                  <a:pt x="446078" y="185473"/>
                </a:cubicBezTo>
                <a:lnTo>
                  <a:pt x="451241" y="168946"/>
                </a:lnTo>
                <a:cubicBezTo>
                  <a:pt x="463525" y="173389"/>
                  <a:pt x="472426" y="177032"/>
                  <a:pt x="477856" y="180231"/>
                </a:cubicBezTo>
                <a:cubicBezTo>
                  <a:pt x="476431" y="166280"/>
                  <a:pt x="475719" y="156506"/>
                  <a:pt x="475630" y="151352"/>
                </a:cubicBezTo>
                <a:close/>
                <a:moveTo>
                  <a:pt x="240121" y="119369"/>
                </a:moveTo>
                <a:lnTo>
                  <a:pt x="89099" y="298715"/>
                </a:lnTo>
                <a:lnTo>
                  <a:pt x="163765" y="298715"/>
                </a:lnTo>
                <a:cubicBezTo>
                  <a:pt x="186369" y="298715"/>
                  <a:pt x="193845" y="326354"/>
                  <a:pt x="182097" y="339596"/>
                </a:cubicBezTo>
                <a:lnTo>
                  <a:pt x="89099" y="450065"/>
                </a:lnTo>
                <a:lnTo>
                  <a:pt x="391232" y="450065"/>
                </a:lnTo>
                <a:lnTo>
                  <a:pt x="298145" y="339596"/>
                </a:lnTo>
                <a:cubicBezTo>
                  <a:pt x="285508" y="323955"/>
                  <a:pt x="290669" y="298715"/>
                  <a:pt x="316567" y="298715"/>
                </a:cubicBezTo>
                <a:lnTo>
                  <a:pt x="391232" y="298715"/>
                </a:lnTo>
                <a:close/>
                <a:moveTo>
                  <a:pt x="114462" y="65423"/>
                </a:moveTo>
                <a:cubicBezTo>
                  <a:pt x="114373" y="65512"/>
                  <a:pt x="114106" y="65512"/>
                  <a:pt x="114017" y="65690"/>
                </a:cubicBezTo>
                <a:cubicBezTo>
                  <a:pt x="84204" y="82487"/>
                  <a:pt x="62757" y="110126"/>
                  <a:pt x="53591" y="143276"/>
                </a:cubicBezTo>
                <a:cubicBezTo>
                  <a:pt x="44602" y="176070"/>
                  <a:pt x="48785" y="210553"/>
                  <a:pt x="65249" y="240325"/>
                </a:cubicBezTo>
                <a:cubicBezTo>
                  <a:pt x="66406" y="242458"/>
                  <a:pt x="67741" y="244591"/>
                  <a:pt x="69076" y="246724"/>
                </a:cubicBezTo>
                <a:lnTo>
                  <a:pt x="120425" y="185668"/>
                </a:lnTo>
                <a:cubicBezTo>
                  <a:pt x="104673" y="147186"/>
                  <a:pt x="102715" y="104616"/>
                  <a:pt x="114462" y="65423"/>
                </a:cubicBezTo>
                <a:close/>
                <a:moveTo>
                  <a:pt x="516582" y="58770"/>
                </a:moveTo>
                <a:lnTo>
                  <a:pt x="526988" y="58770"/>
                </a:lnTo>
                <a:cubicBezTo>
                  <a:pt x="526899" y="63656"/>
                  <a:pt x="526276" y="69607"/>
                  <a:pt x="525298" y="76802"/>
                </a:cubicBezTo>
                <a:cubicBezTo>
                  <a:pt x="530278" y="74315"/>
                  <a:pt x="535881" y="71917"/>
                  <a:pt x="542284" y="69785"/>
                </a:cubicBezTo>
                <a:lnTo>
                  <a:pt x="545575" y="80089"/>
                </a:lnTo>
                <a:cubicBezTo>
                  <a:pt x="539439" y="82132"/>
                  <a:pt x="533480" y="83465"/>
                  <a:pt x="527699" y="84175"/>
                </a:cubicBezTo>
                <a:cubicBezTo>
                  <a:pt x="530634" y="86751"/>
                  <a:pt x="534814" y="91282"/>
                  <a:pt x="540061" y="97855"/>
                </a:cubicBezTo>
                <a:lnTo>
                  <a:pt x="531345" y="104073"/>
                </a:lnTo>
                <a:cubicBezTo>
                  <a:pt x="528677" y="100253"/>
                  <a:pt x="525298" y="95012"/>
                  <a:pt x="521563" y="88528"/>
                </a:cubicBezTo>
                <a:cubicBezTo>
                  <a:pt x="518005" y="95279"/>
                  <a:pt x="514893" y="100520"/>
                  <a:pt x="512136" y="104073"/>
                </a:cubicBezTo>
                <a:lnTo>
                  <a:pt x="503776" y="97855"/>
                </a:lnTo>
                <a:cubicBezTo>
                  <a:pt x="509201" y="90926"/>
                  <a:pt x="513203" y="86396"/>
                  <a:pt x="515604" y="84175"/>
                </a:cubicBezTo>
                <a:cubicBezTo>
                  <a:pt x="509468" y="82932"/>
                  <a:pt x="503598" y="81688"/>
                  <a:pt x="498084" y="80089"/>
                </a:cubicBezTo>
                <a:lnTo>
                  <a:pt x="501375" y="69785"/>
                </a:lnTo>
                <a:cubicBezTo>
                  <a:pt x="508934" y="72539"/>
                  <a:pt x="514537" y="74759"/>
                  <a:pt x="518005" y="76802"/>
                </a:cubicBezTo>
                <a:cubicBezTo>
                  <a:pt x="517027" y="68008"/>
                  <a:pt x="516582" y="62146"/>
                  <a:pt x="516582" y="58770"/>
                </a:cubicBezTo>
                <a:close/>
                <a:moveTo>
                  <a:pt x="380782" y="45857"/>
                </a:moveTo>
                <a:lnTo>
                  <a:pt x="399473" y="45857"/>
                </a:lnTo>
                <a:cubicBezTo>
                  <a:pt x="399206" y="54390"/>
                  <a:pt x="398138" y="65056"/>
                  <a:pt x="396447" y="77945"/>
                </a:cubicBezTo>
                <a:cubicBezTo>
                  <a:pt x="405258" y="73500"/>
                  <a:pt x="415315" y="69323"/>
                  <a:pt x="426708" y="65501"/>
                </a:cubicBezTo>
                <a:lnTo>
                  <a:pt x="432671" y="83900"/>
                </a:lnTo>
                <a:cubicBezTo>
                  <a:pt x="421902" y="87455"/>
                  <a:pt x="411221" y="89944"/>
                  <a:pt x="400719" y="91100"/>
                </a:cubicBezTo>
                <a:cubicBezTo>
                  <a:pt x="405970" y="95722"/>
                  <a:pt x="413357" y="103899"/>
                  <a:pt x="422792" y="115632"/>
                </a:cubicBezTo>
                <a:lnTo>
                  <a:pt x="407394" y="126654"/>
                </a:lnTo>
                <a:cubicBezTo>
                  <a:pt x="402410" y="119899"/>
                  <a:pt x="396625" y="110566"/>
                  <a:pt x="389860" y="98833"/>
                </a:cubicBezTo>
                <a:cubicBezTo>
                  <a:pt x="383452" y="111010"/>
                  <a:pt x="377845" y="120254"/>
                  <a:pt x="373128" y="126654"/>
                </a:cubicBezTo>
                <a:lnTo>
                  <a:pt x="357908" y="115632"/>
                </a:lnTo>
                <a:cubicBezTo>
                  <a:pt x="367877" y="103188"/>
                  <a:pt x="374997" y="95189"/>
                  <a:pt x="379269" y="91100"/>
                </a:cubicBezTo>
                <a:cubicBezTo>
                  <a:pt x="368233" y="88967"/>
                  <a:pt x="357819" y="86655"/>
                  <a:pt x="347851" y="83900"/>
                </a:cubicBezTo>
                <a:lnTo>
                  <a:pt x="353725" y="65501"/>
                </a:lnTo>
                <a:cubicBezTo>
                  <a:pt x="367432" y="70389"/>
                  <a:pt x="377222" y="74567"/>
                  <a:pt x="383452" y="78122"/>
                </a:cubicBezTo>
                <a:cubicBezTo>
                  <a:pt x="381761" y="62479"/>
                  <a:pt x="380960" y="51812"/>
                  <a:pt x="380782" y="45857"/>
                </a:cubicBezTo>
                <a:close/>
                <a:moveTo>
                  <a:pt x="159582" y="102"/>
                </a:moveTo>
                <a:cubicBezTo>
                  <a:pt x="169104" y="-787"/>
                  <a:pt x="178538" y="4190"/>
                  <a:pt x="183343" y="12811"/>
                </a:cubicBezTo>
                <a:cubicBezTo>
                  <a:pt x="188060" y="21431"/>
                  <a:pt x="187348" y="32096"/>
                  <a:pt x="181385" y="40095"/>
                </a:cubicBezTo>
                <a:cubicBezTo>
                  <a:pt x="159582" y="69334"/>
                  <a:pt x="151662" y="106038"/>
                  <a:pt x="158158" y="140876"/>
                </a:cubicBezTo>
                <a:lnTo>
                  <a:pt x="221788" y="65334"/>
                </a:lnTo>
                <a:cubicBezTo>
                  <a:pt x="233002" y="51115"/>
                  <a:pt x="247775" y="52270"/>
                  <a:pt x="258543" y="65334"/>
                </a:cubicBezTo>
                <a:lnTo>
                  <a:pt x="462427" y="307424"/>
                </a:lnTo>
                <a:cubicBezTo>
                  <a:pt x="475242" y="323155"/>
                  <a:pt x="462872" y="348306"/>
                  <a:pt x="444005" y="348306"/>
                </a:cubicBezTo>
                <a:lnTo>
                  <a:pt x="369340" y="348306"/>
                </a:lnTo>
                <a:lnTo>
                  <a:pt x="460469" y="456553"/>
                </a:lnTo>
                <a:cubicBezTo>
                  <a:pt x="476844" y="474150"/>
                  <a:pt x="468212" y="499568"/>
                  <a:pt x="444272" y="499568"/>
                </a:cubicBezTo>
                <a:lnTo>
                  <a:pt x="444005" y="499568"/>
                </a:lnTo>
                <a:lnTo>
                  <a:pt x="264327" y="499568"/>
                </a:lnTo>
                <a:lnTo>
                  <a:pt x="264327" y="555735"/>
                </a:lnTo>
                <a:cubicBezTo>
                  <a:pt x="264327" y="569511"/>
                  <a:pt x="253559" y="580531"/>
                  <a:pt x="240121" y="580531"/>
                </a:cubicBezTo>
                <a:cubicBezTo>
                  <a:pt x="226772" y="580531"/>
                  <a:pt x="215915" y="569422"/>
                  <a:pt x="215915" y="555735"/>
                </a:cubicBezTo>
                <a:lnTo>
                  <a:pt x="215915" y="499568"/>
                </a:lnTo>
                <a:lnTo>
                  <a:pt x="36326" y="499568"/>
                </a:lnTo>
                <a:cubicBezTo>
                  <a:pt x="13366" y="499568"/>
                  <a:pt x="5445" y="472373"/>
                  <a:pt x="17904" y="458686"/>
                </a:cubicBezTo>
                <a:lnTo>
                  <a:pt x="110903" y="348306"/>
                </a:lnTo>
                <a:lnTo>
                  <a:pt x="36326" y="348306"/>
                </a:lnTo>
                <a:cubicBezTo>
                  <a:pt x="11942" y="348306"/>
                  <a:pt x="3576" y="322000"/>
                  <a:pt x="17904" y="307513"/>
                </a:cubicBezTo>
                <a:lnTo>
                  <a:pt x="36148" y="285828"/>
                </a:lnTo>
                <a:cubicBezTo>
                  <a:pt x="31164" y="279341"/>
                  <a:pt x="26715" y="272320"/>
                  <a:pt x="22621" y="265121"/>
                </a:cubicBezTo>
                <a:cubicBezTo>
                  <a:pt x="-339" y="223706"/>
                  <a:pt x="-6035" y="175626"/>
                  <a:pt x="6513" y="129856"/>
                </a:cubicBezTo>
                <a:cubicBezTo>
                  <a:pt x="19239" y="83820"/>
                  <a:pt x="48963" y="45516"/>
                  <a:pt x="90256" y="22053"/>
                </a:cubicBezTo>
                <a:cubicBezTo>
                  <a:pt x="111792" y="9878"/>
                  <a:pt x="135109" y="2501"/>
                  <a:pt x="159582" y="10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45" name="组合 44">
            <a:extLst>
              <a:ext uri="{FF2B5EF4-FFF2-40B4-BE49-F238E27FC236}">
                <a16:creationId xmlns:a16="http://schemas.microsoft.com/office/drawing/2014/main" id="{6453B0BC-CADD-FA79-9C28-F9294F20D0C7}"/>
              </a:ext>
            </a:extLst>
          </p:cNvPr>
          <p:cNvGrpSpPr/>
          <p:nvPr/>
        </p:nvGrpSpPr>
        <p:grpSpPr>
          <a:xfrm>
            <a:off x="1716922" y="1316546"/>
            <a:ext cx="3893353" cy="378140"/>
            <a:chOff x="1502824" y="1607818"/>
            <a:chExt cx="3117012" cy="378140"/>
          </a:xfrm>
        </p:grpSpPr>
        <p:sp>
          <p:nvSpPr>
            <p:cNvPr id="46" name="矩形 45">
              <a:extLst>
                <a:ext uri="{FF2B5EF4-FFF2-40B4-BE49-F238E27FC236}">
                  <a16:creationId xmlns:a16="http://schemas.microsoft.com/office/drawing/2014/main" id="{CEE41B24-6D2F-BA00-EBC4-859C21978FFC}"/>
                </a:ext>
              </a:extLst>
            </p:cNvPr>
            <p:cNvSpPr/>
            <p:nvPr/>
          </p:nvSpPr>
          <p:spPr>
            <a:xfrm>
              <a:off x="1502824" y="1607818"/>
              <a:ext cx="3117012"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97A20F6A-6649-E3FD-C44D-3950DD73E763}"/>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2"/>
                  </a:solidFill>
                  <a:latin typeface="+mn-ea"/>
                </a:rPr>
                <a:t>环境因素</a:t>
              </a:r>
            </a:p>
          </p:txBody>
        </p:sp>
      </p:grpSp>
      <p:sp>
        <p:nvSpPr>
          <p:cNvPr id="49" name="TextBox 11">
            <a:extLst>
              <a:ext uri="{FF2B5EF4-FFF2-40B4-BE49-F238E27FC236}">
                <a16:creationId xmlns:a16="http://schemas.microsoft.com/office/drawing/2014/main" id="{E965276A-56AF-3050-67D5-192DE5F3219E}"/>
              </a:ext>
            </a:extLst>
          </p:cNvPr>
          <p:cNvSpPr txBox="1"/>
          <p:nvPr/>
        </p:nvSpPr>
        <p:spPr>
          <a:xfrm>
            <a:off x="1528034" y="1825550"/>
            <a:ext cx="4243930" cy="359596"/>
          </a:xfrm>
          <a:prstGeom prst="rect">
            <a:avLst/>
          </a:prstGeom>
          <a:solidFill>
            <a:schemeClr val="accent2">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光线昏暗</a:t>
            </a:r>
          </a:p>
        </p:txBody>
      </p:sp>
      <p:sp>
        <p:nvSpPr>
          <p:cNvPr id="50" name="TextBox 11">
            <a:extLst>
              <a:ext uri="{FF2B5EF4-FFF2-40B4-BE49-F238E27FC236}">
                <a16:creationId xmlns:a16="http://schemas.microsoft.com/office/drawing/2014/main" id="{70FCF149-E98B-73C1-9F54-BB3425F67690}"/>
              </a:ext>
            </a:extLst>
          </p:cNvPr>
          <p:cNvSpPr txBox="1"/>
          <p:nvPr/>
        </p:nvSpPr>
        <p:spPr>
          <a:xfrm>
            <a:off x="1528034" y="2714829"/>
            <a:ext cx="4243930" cy="359596"/>
          </a:xfrm>
          <a:prstGeom prst="rect">
            <a:avLst/>
          </a:prstGeom>
          <a:solidFill>
            <a:schemeClr val="accent2">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路面湿滑</a:t>
            </a:r>
          </a:p>
        </p:txBody>
      </p:sp>
      <p:sp>
        <p:nvSpPr>
          <p:cNvPr id="51" name="TextBox 11">
            <a:extLst>
              <a:ext uri="{FF2B5EF4-FFF2-40B4-BE49-F238E27FC236}">
                <a16:creationId xmlns:a16="http://schemas.microsoft.com/office/drawing/2014/main" id="{4FBAD2B6-154D-65D2-AB75-32C6B15E77FA}"/>
              </a:ext>
            </a:extLst>
          </p:cNvPr>
          <p:cNvSpPr txBox="1"/>
          <p:nvPr/>
        </p:nvSpPr>
        <p:spPr>
          <a:xfrm>
            <a:off x="1528034" y="3604108"/>
            <a:ext cx="4243930" cy="359596"/>
          </a:xfrm>
          <a:prstGeom prst="rect">
            <a:avLst/>
          </a:prstGeom>
          <a:solidFill>
            <a:schemeClr val="accent2">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地面障碍物</a:t>
            </a:r>
          </a:p>
        </p:txBody>
      </p:sp>
      <p:sp>
        <p:nvSpPr>
          <p:cNvPr id="52" name="TextBox 11">
            <a:extLst>
              <a:ext uri="{FF2B5EF4-FFF2-40B4-BE49-F238E27FC236}">
                <a16:creationId xmlns:a16="http://schemas.microsoft.com/office/drawing/2014/main" id="{11239D69-7F64-D3D3-F286-B714E5FBA505}"/>
              </a:ext>
            </a:extLst>
          </p:cNvPr>
          <p:cNvSpPr txBox="1"/>
          <p:nvPr/>
        </p:nvSpPr>
        <p:spPr>
          <a:xfrm>
            <a:off x="1528034" y="4493387"/>
            <a:ext cx="4243930" cy="359596"/>
          </a:xfrm>
          <a:prstGeom prst="rect">
            <a:avLst/>
          </a:prstGeom>
          <a:solidFill>
            <a:schemeClr val="accent2">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地毯松动</a:t>
            </a:r>
          </a:p>
        </p:txBody>
      </p:sp>
      <p:sp>
        <p:nvSpPr>
          <p:cNvPr id="53" name="TextBox 11">
            <a:extLst>
              <a:ext uri="{FF2B5EF4-FFF2-40B4-BE49-F238E27FC236}">
                <a16:creationId xmlns:a16="http://schemas.microsoft.com/office/drawing/2014/main" id="{38937E5D-DAA8-0CE3-64CD-AFB28BFCFC92}"/>
              </a:ext>
            </a:extLst>
          </p:cNvPr>
          <p:cNvSpPr txBox="1"/>
          <p:nvPr/>
        </p:nvSpPr>
        <p:spPr>
          <a:xfrm>
            <a:off x="1528034" y="5382666"/>
            <a:ext cx="4243930" cy="359596"/>
          </a:xfrm>
          <a:prstGeom prst="rect">
            <a:avLst/>
          </a:prstGeom>
          <a:solidFill>
            <a:schemeClr val="accent2">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卫生间未安装扶手等</a:t>
            </a:r>
          </a:p>
        </p:txBody>
      </p:sp>
      <p:sp>
        <p:nvSpPr>
          <p:cNvPr id="54" name="TextBox 11">
            <a:extLst>
              <a:ext uri="{FF2B5EF4-FFF2-40B4-BE49-F238E27FC236}">
                <a16:creationId xmlns:a16="http://schemas.microsoft.com/office/drawing/2014/main" id="{CD64F72B-1268-FAAC-2E39-26DD59B2D45C}"/>
              </a:ext>
            </a:extLst>
          </p:cNvPr>
          <p:cNvSpPr txBox="1"/>
          <p:nvPr/>
        </p:nvSpPr>
        <p:spPr>
          <a:xfrm>
            <a:off x="6429297" y="1825550"/>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增龄</a:t>
            </a:r>
          </a:p>
        </p:txBody>
      </p:sp>
      <p:sp>
        <p:nvSpPr>
          <p:cNvPr id="55" name="TextBox 11">
            <a:extLst>
              <a:ext uri="{FF2B5EF4-FFF2-40B4-BE49-F238E27FC236}">
                <a16:creationId xmlns:a16="http://schemas.microsoft.com/office/drawing/2014/main" id="{35CA6B90-9007-E417-61EB-0A1A5DEDF0EC}"/>
              </a:ext>
            </a:extLst>
          </p:cNvPr>
          <p:cNvSpPr txBox="1"/>
          <p:nvPr/>
        </p:nvSpPr>
        <p:spPr>
          <a:xfrm>
            <a:off x="6429297" y="2333709"/>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视觉异常、感觉迟钝</a:t>
            </a:r>
          </a:p>
        </p:txBody>
      </p:sp>
      <p:sp>
        <p:nvSpPr>
          <p:cNvPr id="56" name="TextBox 11">
            <a:extLst>
              <a:ext uri="{FF2B5EF4-FFF2-40B4-BE49-F238E27FC236}">
                <a16:creationId xmlns:a16="http://schemas.microsoft.com/office/drawing/2014/main" id="{038A999A-C290-6D28-EBDB-BAF07EDC348D}"/>
              </a:ext>
            </a:extLst>
          </p:cNvPr>
          <p:cNvSpPr txBox="1"/>
          <p:nvPr/>
        </p:nvSpPr>
        <p:spPr>
          <a:xfrm>
            <a:off x="6429297" y="2841868"/>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缺乏运动、平衡能力差、步态异常、既往跌倒史</a:t>
            </a:r>
          </a:p>
        </p:txBody>
      </p:sp>
      <p:sp>
        <p:nvSpPr>
          <p:cNvPr id="57" name="TextBox 11">
            <a:extLst>
              <a:ext uri="{FF2B5EF4-FFF2-40B4-BE49-F238E27FC236}">
                <a16:creationId xmlns:a16="http://schemas.microsoft.com/office/drawing/2014/main" id="{A7C3CBE3-9488-ACA2-8E73-3620EF840ABA}"/>
              </a:ext>
            </a:extLst>
          </p:cNvPr>
          <p:cNvSpPr txBox="1"/>
          <p:nvPr/>
        </p:nvSpPr>
        <p:spPr>
          <a:xfrm>
            <a:off x="6429297" y="3350027"/>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维生素</a:t>
            </a:r>
            <a:r>
              <a:rPr lang="en-US" altLang="zh-CN" sz="1400" b="0" dirty="0">
                <a:solidFill>
                  <a:schemeClr val="tx1"/>
                </a:solidFill>
              </a:rPr>
              <a:t>D</a:t>
            </a:r>
            <a:r>
              <a:rPr lang="zh-CN" altLang="en-US" sz="1400" b="0" dirty="0">
                <a:solidFill>
                  <a:schemeClr val="tx1"/>
                </a:solidFill>
              </a:rPr>
              <a:t>缺乏或不足、营养不良</a:t>
            </a:r>
          </a:p>
        </p:txBody>
      </p:sp>
      <p:sp>
        <p:nvSpPr>
          <p:cNvPr id="58" name="TextBox 11">
            <a:extLst>
              <a:ext uri="{FF2B5EF4-FFF2-40B4-BE49-F238E27FC236}">
                <a16:creationId xmlns:a16="http://schemas.microsoft.com/office/drawing/2014/main" id="{364A7854-7250-C4E9-5D92-C60EE4E52164}"/>
              </a:ext>
            </a:extLst>
          </p:cNvPr>
          <p:cNvSpPr txBox="1"/>
          <p:nvPr/>
        </p:nvSpPr>
        <p:spPr>
          <a:xfrm>
            <a:off x="6429297" y="3858186"/>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肌少症、神经肌肉疾病</a:t>
            </a:r>
          </a:p>
        </p:txBody>
      </p:sp>
      <p:sp>
        <p:nvSpPr>
          <p:cNvPr id="59" name="TextBox 11">
            <a:extLst>
              <a:ext uri="{FF2B5EF4-FFF2-40B4-BE49-F238E27FC236}">
                <a16:creationId xmlns:a16="http://schemas.microsoft.com/office/drawing/2014/main" id="{D0D1C3B8-0E7D-1AD9-DC0E-EB3A8C5762E0}"/>
              </a:ext>
            </a:extLst>
          </p:cNvPr>
          <p:cNvSpPr txBox="1"/>
          <p:nvPr/>
        </p:nvSpPr>
        <p:spPr>
          <a:xfrm>
            <a:off x="6429297" y="4366345"/>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心脏疾病、体位性低血压</a:t>
            </a:r>
          </a:p>
        </p:txBody>
      </p:sp>
      <p:sp>
        <p:nvSpPr>
          <p:cNvPr id="60" name="TextBox 11">
            <a:extLst>
              <a:ext uri="{FF2B5EF4-FFF2-40B4-BE49-F238E27FC236}">
                <a16:creationId xmlns:a16="http://schemas.microsoft.com/office/drawing/2014/main" id="{6F6EBAA7-D3FC-2A2E-907D-35A2FE45872B}"/>
              </a:ext>
            </a:extLst>
          </p:cNvPr>
          <p:cNvSpPr txBox="1"/>
          <p:nvPr/>
        </p:nvSpPr>
        <p:spPr>
          <a:xfrm>
            <a:off x="6429297" y="4874504"/>
            <a:ext cx="4243930" cy="359596"/>
          </a:xfrm>
          <a:prstGeom prst="rect">
            <a:avLst/>
          </a:prstGeom>
          <a:solidFill>
            <a:schemeClr val="accent1">
              <a:lumMod val="20000"/>
              <a:lumOff val="80000"/>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抑郁症、精神和认知疾患</a:t>
            </a:r>
          </a:p>
        </p:txBody>
      </p:sp>
      <p:sp>
        <p:nvSpPr>
          <p:cNvPr id="61" name="TextBox 11">
            <a:extLst>
              <a:ext uri="{FF2B5EF4-FFF2-40B4-BE49-F238E27FC236}">
                <a16:creationId xmlns:a16="http://schemas.microsoft.com/office/drawing/2014/main" id="{78A3E2C3-D951-8847-B573-40009E883D3D}"/>
              </a:ext>
            </a:extLst>
          </p:cNvPr>
          <p:cNvSpPr txBox="1"/>
          <p:nvPr/>
        </p:nvSpPr>
        <p:spPr>
          <a:xfrm>
            <a:off x="6429297" y="5382666"/>
            <a:ext cx="4243930" cy="359596"/>
          </a:xfrm>
          <a:prstGeom prst="rect">
            <a:avLst/>
          </a:prstGeom>
          <a:solidFill>
            <a:schemeClr val="accent1">
              <a:lumMod val="20000"/>
              <a:lumOff val="80000"/>
              <a:alpha val="10000"/>
            </a:schemeClr>
          </a:solidFill>
        </p:spPr>
        <p:txBody>
          <a:bodyPr wrap="square" lIns="0" tIns="0" rIns="0" bIns="0" rtlCol="0" anchor="ctr">
            <a:noAutofit/>
          </a:bodyPr>
          <a:lstStyle>
            <a:defPPr>
              <a:defRPr lang="en-US"/>
            </a:defPPr>
            <a:lvl1pPr lvl="0" algn="ctr">
              <a:defRPr sz="1600" b="1" kern="0">
                <a:solidFill>
                  <a:schemeClr val="bg1"/>
                </a:solidFill>
                <a:latin typeface="+mn-ea"/>
              </a:defRPr>
            </a:lvl1pPr>
          </a:lstStyle>
          <a:p>
            <a:r>
              <a:rPr lang="zh-CN" altLang="en-US" sz="1400" b="0" dirty="0">
                <a:solidFill>
                  <a:schemeClr val="tx1"/>
                </a:solidFill>
              </a:rPr>
              <a:t>药物（如安眠药、抗癫痫药和治疗精神疾病药物）等</a:t>
            </a:r>
          </a:p>
        </p:txBody>
      </p:sp>
      <p:sp>
        <p:nvSpPr>
          <p:cNvPr id="2" name="文本框 1">
            <a:extLst>
              <a:ext uri="{FF2B5EF4-FFF2-40B4-BE49-F238E27FC236}">
                <a16:creationId xmlns:a16="http://schemas.microsoft.com/office/drawing/2014/main" id="{C630E5B5-09AE-44BC-5775-80CEA1EB9C4F}"/>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5C21F142-BFC9-4B48-549C-B2E57EE0C716}"/>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2EB1F598-83A4-94E4-83DC-F48A8DFD2D5A}"/>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CC89F4B-9733-2260-2106-95CD11F45AB6}"/>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DA529FD-F024-191B-C570-42D4E4D3AB7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1600EBC-BE74-375A-19E1-72E7D1340577}"/>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84EAD999-73B7-4B59-1C4F-0B87308B1018}"/>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854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849A192F-651E-B6E0-F076-91B9054CEADC}"/>
              </a:ext>
            </a:extLst>
          </p:cNvPr>
          <p:cNvSpPr>
            <a:spLocks noGrp="1"/>
          </p:cNvSpPr>
          <p:nvPr>
            <p:ph type="body" sz="quarter" idx="10"/>
          </p:nvPr>
        </p:nvSpPr>
        <p:spPr>
          <a:xfrm>
            <a:off x="1058712" y="291068"/>
            <a:ext cx="10653863" cy="369332"/>
          </a:xfrm>
        </p:spPr>
        <p:txBody>
          <a:bodyPr/>
          <a:lstStyle/>
          <a:p>
            <a:r>
              <a:rPr lang="zh-CN" altLang="en-US" dirty="0"/>
              <a:t>指南更新 </a:t>
            </a:r>
            <a:r>
              <a:rPr lang="en-US" altLang="zh-CN" dirty="0"/>
              <a:t>2022</a:t>
            </a:r>
            <a:r>
              <a:rPr lang="zh-CN" altLang="en-US" dirty="0"/>
              <a:t>版 </a:t>
            </a:r>
            <a:r>
              <a:rPr lang="en-US" altLang="zh-CN" dirty="0"/>
              <a:t>vs. 2017</a:t>
            </a:r>
            <a:r>
              <a:rPr lang="zh-CN" altLang="en-US" dirty="0"/>
              <a:t>版 </a:t>
            </a:r>
          </a:p>
        </p:txBody>
      </p:sp>
      <p:sp>
        <p:nvSpPr>
          <p:cNvPr id="6" name="文本占位符 5">
            <a:extLst>
              <a:ext uri="{FF2B5EF4-FFF2-40B4-BE49-F238E27FC236}">
                <a16:creationId xmlns:a16="http://schemas.microsoft.com/office/drawing/2014/main" id="{12D9CAC8-FEF7-5046-6FD3-0BF8B0253A50}"/>
              </a:ext>
            </a:extLst>
          </p:cNvPr>
          <p:cNvSpPr>
            <a:spLocks noGrp="1"/>
          </p:cNvSpPr>
          <p:nvPr>
            <p:ph type="body" sz="quarter" idx="11"/>
          </p:nvPr>
        </p:nvSpPr>
        <p:spPr/>
        <p:txBody>
          <a:bodyPr/>
          <a:lstStyle/>
          <a:p>
            <a:endParaRPr lang="zh-CN" altLang="en-US"/>
          </a:p>
        </p:txBody>
      </p:sp>
      <p:graphicFrame>
        <p:nvGraphicFramePr>
          <p:cNvPr id="9" name="表格 8">
            <a:extLst>
              <a:ext uri="{FF2B5EF4-FFF2-40B4-BE49-F238E27FC236}">
                <a16:creationId xmlns:a16="http://schemas.microsoft.com/office/drawing/2014/main" id="{114933C4-0B17-BCB5-DEA6-332A7F85521A}"/>
              </a:ext>
            </a:extLst>
          </p:cNvPr>
          <p:cNvGraphicFramePr>
            <a:graphicFrameLocks noGrp="1"/>
          </p:cNvGraphicFramePr>
          <p:nvPr>
            <p:extLst>
              <p:ext uri="{D42A27DB-BD31-4B8C-83A1-F6EECF244321}">
                <p14:modId xmlns:p14="http://schemas.microsoft.com/office/powerpoint/2010/main" val="717960630"/>
              </p:ext>
            </p:extLst>
          </p:nvPr>
        </p:nvGraphicFramePr>
        <p:xfrm>
          <a:off x="479427" y="810455"/>
          <a:ext cx="11233147" cy="5247746"/>
        </p:xfrm>
        <a:graphic>
          <a:graphicData uri="http://schemas.openxmlformats.org/drawingml/2006/table">
            <a:tbl>
              <a:tblPr firstRow="1" bandRow="1"/>
              <a:tblGrid>
                <a:gridCol w="2412217">
                  <a:extLst>
                    <a:ext uri="{9D8B030D-6E8A-4147-A177-3AD203B41FA5}">
                      <a16:colId xmlns:a16="http://schemas.microsoft.com/office/drawing/2014/main" val="20000"/>
                    </a:ext>
                  </a:extLst>
                </a:gridCol>
                <a:gridCol w="4752528">
                  <a:extLst>
                    <a:ext uri="{9D8B030D-6E8A-4147-A177-3AD203B41FA5}">
                      <a16:colId xmlns:a16="http://schemas.microsoft.com/office/drawing/2014/main" val="1901410658"/>
                    </a:ext>
                  </a:extLst>
                </a:gridCol>
                <a:gridCol w="4068402">
                  <a:extLst>
                    <a:ext uri="{9D8B030D-6E8A-4147-A177-3AD203B41FA5}">
                      <a16:colId xmlns:a16="http://schemas.microsoft.com/office/drawing/2014/main" val="20001"/>
                    </a:ext>
                  </a:extLst>
                </a:gridCol>
              </a:tblGrid>
              <a:tr h="457200">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zh-CN" altLang="en-US" sz="1800" dirty="0">
                          <a:latin typeface="+mn-ea"/>
                          <a:ea typeface="+mn-ea"/>
                        </a:rPr>
                        <a:t>更新内容</a:t>
                      </a:r>
                      <a:endParaRPr lang="en-US" sz="1800" dirty="0">
                        <a:latin typeface="+mn-ea"/>
                        <a:ea typeface="+mn-ea"/>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1800" dirty="0">
                          <a:latin typeface="+mn-ea"/>
                          <a:ea typeface="+mn-ea"/>
                        </a:rPr>
                        <a:t>2022</a:t>
                      </a:r>
                      <a:r>
                        <a:rPr lang="zh-CN" altLang="en-US" sz="1800" dirty="0">
                          <a:latin typeface="+mn-ea"/>
                          <a:ea typeface="+mn-ea"/>
                        </a:rPr>
                        <a:t>版</a:t>
                      </a:r>
                      <a:endParaRPr lang="en-US" sz="1800" dirty="0">
                        <a:latin typeface="+mn-ea"/>
                        <a:ea typeface="+mn-ea"/>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1800" dirty="0">
                          <a:latin typeface="+mn-ea"/>
                          <a:ea typeface="+mn-ea"/>
                        </a:rPr>
                        <a:t>2017</a:t>
                      </a:r>
                      <a:r>
                        <a:rPr lang="zh-CN" altLang="en-US" sz="1800" dirty="0">
                          <a:latin typeface="+mn-ea"/>
                          <a:ea typeface="+mn-ea"/>
                        </a:rPr>
                        <a:t>版</a:t>
                      </a:r>
                      <a:endParaRPr lang="en-US" sz="1800" dirty="0">
                        <a:latin typeface="+mn-ea"/>
                        <a:ea typeface="+mn-ea"/>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extLst>
                  <a:ext uri="{0D108BD9-81ED-4DB2-BD59-A6C34878D82A}">
                    <a16:rowId xmlns:a16="http://schemas.microsoft.com/office/drawing/2014/main" val="10000"/>
                  </a:ext>
                </a:extLst>
              </a:tr>
              <a:tr h="721366">
                <a:tc>
                  <a:txBody>
                    <a:bodyPr/>
                    <a:lstStyle/>
                    <a:p>
                      <a:r>
                        <a:rPr lang="en-US" altLang="zh-CN" sz="1400" b="1" dirty="0">
                          <a:latin typeface="+mn-ea"/>
                          <a:ea typeface="+mn-ea"/>
                          <a:cs typeface="+mn-ea"/>
                          <a:sym typeface="+mn-lt"/>
                        </a:rPr>
                        <a:t>7.</a:t>
                      </a:r>
                      <a:r>
                        <a:rPr lang="zh-CN" altLang="en-US" sz="1400" b="1" dirty="0">
                          <a:latin typeface="+mn-ea"/>
                          <a:ea typeface="+mn-ea"/>
                          <a:cs typeface="+mn-ea"/>
                          <a:sym typeface="+mn-lt"/>
                        </a:rPr>
                        <a:t>骨质疏松症防治基础措施</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调整生活方式新增：</a:t>
                      </a:r>
                      <a:r>
                        <a:rPr lang="zh-CN" altLang="en-US" sz="1400" dirty="0">
                          <a:latin typeface="+mn-ea"/>
                          <a:ea typeface="+mn-ea"/>
                          <a:cs typeface="+mn-ea"/>
                          <a:sym typeface="+mn-lt"/>
                        </a:rPr>
                        <a:t>采取避免跌倒的生活措施</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饮食、运动和生活方式等</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916080"/>
                  </a:ext>
                </a:extLst>
              </a:tr>
              <a:tr h="1308330">
                <a:tc>
                  <a:txBody>
                    <a:bodyPr/>
                    <a:lstStyle/>
                    <a:p>
                      <a:r>
                        <a:rPr lang="en-US" altLang="zh-CN" sz="1400" b="1" dirty="0">
                          <a:latin typeface="+mn-ea"/>
                          <a:ea typeface="+mn-ea"/>
                          <a:cs typeface="+mn-ea"/>
                          <a:sym typeface="+mn-lt"/>
                        </a:rPr>
                        <a:t>8. </a:t>
                      </a:r>
                      <a:r>
                        <a:rPr lang="zh-CN" altLang="en-US" sz="1400" b="1" dirty="0">
                          <a:latin typeface="+mn-ea"/>
                          <a:ea typeface="+mn-ea"/>
                          <a:cs typeface="+mn-ea"/>
                          <a:sym typeface="+mn-lt"/>
                        </a:rPr>
                        <a:t>骨健康基本补充剂</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endParaRPr lang="en-US" altLang="zh-CN" sz="1400" b="1" dirty="0">
                        <a:solidFill>
                          <a:schemeClr val="accent1"/>
                        </a:solidFill>
                        <a:latin typeface="+mn-ea"/>
                        <a:ea typeface="+mn-ea"/>
                        <a:cs typeface="+mn-ea"/>
                        <a:sym typeface="+mn-lt"/>
                      </a:endParaRPr>
                    </a:p>
                    <a:p>
                      <a:r>
                        <a:rPr lang="en-US" altLang="zh-CN" sz="1400" dirty="0">
                          <a:latin typeface="+mn-ea"/>
                          <a:ea typeface="+mn-ea"/>
                          <a:cs typeface="+mn-ea"/>
                          <a:sym typeface="+mn-lt"/>
                        </a:rPr>
                        <a:t>50</a:t>
                      </a:r>
                      <a:r>
                        <a:rPr lang="zh-CN" altLang="en-US" sz="1400" dirty="0">
                          <a:latin typeface="+mn-ea"/>
                          <a:ea typeface="+mn-ea"/>
                          <a:cs typeface="+mn-ea"/>
                          <a:sym typeface="+mn-lt"/>
                        </a:rPr>
                        <a:t>岁以上的中老年、妊娠中晚期及哺乳期人群推荐每日钙摄入量为</a:t>
                      </a:r>
                      <a:r>
                        <a:rPr lang="en-US" altLang="zh-CN" sz="1400" dirty="0">
                          <a:latin typeface="+mn-ea"/>
                          <a:ea typeface="+mn-ea"/>
                          <a:cs typeface="+mn-ea"/>
                          <a:sym typeface="+mn-lt"/>
                        </a:rPr>
                        <a:t>1000-1200 mg</a:t>
                      </a:r>
                      <a:r>
                        <a:rPr lang="zh-CN" altLang="en-US" sz="1400" dirty="0">
                          <a:latin typeface="+mn-ea"/>
                          <a:ea typeface="+mn-ea"/>
                          <a:cs typeface="+mn-ea"/>
                          <a:sym typeface="+mn-lt"/>
                        </a:rPr>
                        <a:t>，可耐受的最高摄入量为</a:t>
                      </a:r>
                      <a:r>
                        <a:rPr lang="en-US" altLang="zh-CN" sz="1400" dirty="0">
                          <a:latin typeface="+mn-ea"/>
                          <a:ea typeface="+mn-ea"/>
                          <a:cs typeface="+mn-ea"/>
                          <a:sym typeface="+mn-lt"/>
                        </a:rPr>
                        <a:t>2000 mg</a:t>
                      </a:r>
                    </a:p>
                    <a:p>
                      <a:r>
                        <a:rPr lang="zh-CN" altLang="en-US" sz="1400" dirty="0">
                          <a:latin typeface="+mn-ea"/>
                          <a:ea typeface="+mn-ea"/>
                          <a:cs typeface="+mn-ea"/>
                          <a:sym typeface="+mn-lt"/>
                        </a:rPr>
                        <a:t>对骨质疏松症患者如何补充维生素</a:t>
                      </a:r>
                      <a:r>
                        <a:rPr lang="en-US" altLang="zh-CN" sz="1400" dirty="0">
                          <a:latin typeface="+mn-ea"/>
                          <a:ea typeface="+mn-ea"/>
                          <a:cs typeface="+mn-ea"/>
                          <a:sym typeface="+mn-lt"/>
                        </a:rPr>
                        <a:t>D</a:t>
                      </a:r>
                      <a:r>
                        <a:rPr lang="zh-CN" altLang="en-US" sz="1400" dirty="0">
                          <a:latin typeface="+mn-ea"/>
                          <a:ea typeface="+mn-ea"/>
                          <a:cs typeface="+mn-ea"/>
                          <a:sym typeface="+mn-lt"/>
                        </a:rPr>
                        <a:t>进行了详细的说明，更具可操作性</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400" dirty="0">
                          <a:latin typeface="+mn-ea"/>
                          <a:ea typeface="+mn-ea"/>
                          <a:cs typeface="+mn-ea"/>
                          <a:sym typeface="+mn-lt"/>
                        </a:rPr>
                        <a:t>50</a:t>
                      </a:r>
                      <a:r>
                        <a:rPr lang="zh-CN" altLang="en-US" sz="1400" dirty="0">
                          <a:latin typeface="+mn-ea"/>
                          <a:ea typeface="+mn-ea"/>
                          <a:cs typeface="+mn-ea"/>
                          <a:sym typeface="+mn-lt"/>
                        </a:rPr>
                        <a:t>岁及以上人群每日钙推荐摄入量为</a:t>
                      </a:r>
                      <a:endParaRPr lang="en-US" altLang="zh-CN" sz="1400" dirty="0">
                        <a:latin typeface="+mn-ea"/>
                        <a:ea typeface="+mn-ea"/>
                        <a:cs typeface="+mn-ea"/>
                        <a:sym typeface="+mn-lt"/>
                      </a:endParaRPr>
                    </a:p>
                    <a:p>
                      <a:r>
                        <a:rPr lang="en-US" altLang="zh-CN" sz="1400" dirty="0">
                          <a:latin typeface="+mn-ea"/>
                          <a:ea typeface="+mn-ea"/>
                          <a:cs typeface="+mn-ea"/>
                          <a:sym typeface="+mn-lt"/>
                        </a:rPr>
                        <a:t>1000~1200 mg</a:t>
                      </a:r>
                    </a:p>
                    <a:p>
                      <a:r>
                        <a:rPr lang="zh-CN" altLang="en-US" sz="1400" dirty="0">
                          <a:latin typeface="+mn-ea"/>
                          <a:ea typeface="+mn-ea"/>
                          <a:cs typeface="+mn-ea"/>
                          <a:sym typeface="+mn-lt"/>
                        </a:rPr>
                        <a:t>维生素</a:t>
                      </a:r>
                      <a:r>
                        <a:rPr lang="en-US" altLang="zh-CN" sz="1400" dirty="0">
                          <a:latin typeface="+mn-ea"/>
                          <a:ea typeface="+mn-ea"/>
                          <a:cs typeface="+mn-ea"/>
                          <a:sym typeface="+mn-lt"/>
                        </a:rPr>
                        <a:t>D</a:t>
                      </a:r>
                      <a:r>
                        <a:rPr lang="zh-CN" altLang="en-US" sz="1400" dirty="0">
                          <a:latin typeface="+mn-ea"/>
                          <a:ea typeface="+mn-ea"/>
                          <a:cs typeface="+mn-ea"/>
                          <a:sym typeface="+mn-lt"/>
                        </a:rPr>
                        <a:t>补充的意义和剂量</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09299">
                <a:tc>
                  <a:txBody>
                    <a:bodyPr/>
                    <a:lstStyle/>
                    <a:p>
                      <a:r>
                        <a:rPr lang="en-US" altLang="zh-CN" sz="1400" b="1" dirty="0">
                          <a:latin typeface="+mn-ea"/>
                          <a:ea typeface="+mn-ea"/>
                          <a:cs typeface="+mn-ea"/>
                          <a:sym typeface="+mn-lt"/>
                        </a:rPr>
                        <a:t>9. </a:t>
                      </a:r>
                      <a:r>
                        <a:rPr lang="zh-CN" altLang="en-US" sz="1400" b="1" dirty="0">
                          <a:latin typeface="+mn-ea"/>
                          <a:ea typeface="+mn-ea"/>
                          <a:cs typeface="+mn-ea"/>
                          <a:sym typeface="+mn-lt"/>
                        </a:rPr>
                        <a:t>抗骨质疏松症药物</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新增：</a:t>
                      </a:r>
                      <a:r>
                        <a:rPr lang="zh-CN" altLang="en-US" sz="1400" dirty="0">
                          <a:latin typeface="+mn-ea"/>
                          <a:ea typeface="+mn-ea"/>
                          <a:cs typeface="+mn-ea"/>
                          <a:sym typeface="+mn-lt"/>
                        </a:rPr>
                        <a:t>米诺膦酸、艾地骨化醇和罗莫佐单抗</a:t>
                      </a:r>
                    </a:p>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对每类药物的安全性和注意事项做了更详细的说明；对中医中药治疗骨质疏松症进行了更详细的说明，新增</a:t>
                      </a:r>
                      <a:r>
                        <a:rPr lang="en-US" altLang="zh-CN" sz="1400" dirty="0">
                          <a:latin typeface="+mn-ea"/>
                          <a:ea typeface="+mn-ea"/>
                          <a:cs typeface="+mn-ea"/>
                          <a:sym typeface="+mn-lt"/>
                        </a:rPr>
                        <a:t>4</a:t>
                      </a:r>
                      <a:r>
                        <a:rPr lang="zh-CN" altLang="en-US" sz="1400" dirty="0">
                          <a:latin typeface="+mn-ea"/>
                          <a:ea typeface="+mn-ea"/>
                          <a:cs typeface="+mn-ea"/>
                          <a:sym typeface="+mn-lt"/>
                        </a:rPr>
                        <a:t>种国家中医药管理局推荐的药物</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国家中医药管理局推荐的</a:t>
                      </a:r>
                      <a:r>
                        <a:rPr lang="en-US" altLang="zh-CN" sz="1400" dirty="0">
                          <a:latin typeface="+mn-ea"/>
                          <a:ea typeface="+mn-ea"/>
                          <a:cs typeface="+mn-ea"/>
                          <a:sym typeface="+mn-lt"/>
                        </a:rPr>
                        <a:t>3</a:t>
                      </a:r>
                      <a:r>
                        <a:rPr lang="zh-CN" altLang="en-US" sz="1400" dirty="0">
                          <a:latin typeface="+mn-ea"/>
                          <a:ea typeface="+mn-ea"/>
                          <a:cs typeface="+mn-ea"/>
                          <a:sym typeface="+mn-lt"/>
                        </a:rPr>
                        <a:t>种中药</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6559258"/>
                  </a:ext>
                </a:extLst>
              </a:tr>
              <a:tr h="966926">
                <a:tc>
                  <a:txBody>
                    <a:bodyPr/>
                    <a:lstStyle/>
                    <a:p>
                      <a:pPr algn="l"/>
                      <a:r>
                        <a:rPr lang="en-US" altLang="zh-CN" sz="1400" b="1" u="none" strike="noStrike" kern="1200" baseline="0" dirty="0">
                          <a:latin typeface="+mn-ea"/>
                          <a:ea typeface="+mn-ea"/>
                          <a:cs typeface="+mn-ea"/>
                          <a:sym typeface="+mn-lt"/>
                        </a:rPr>
                        <a:t>10. </a:t>
                      </a:r>
                      <a:r>
                        <a:rPr lang="zh-CN" altLang="en-US" sz="1400" b="1" u="none" strike="noStrike" kern="1200" baseline="0" dirty="0">
                          <a:latin typeface="+mn-ea"/>
                          <a:ea typeface="+mn-ea"/>
                          <a:cs typeface="+mn-ea"/>
                          <a:sym typeface="+mn-lt"/>
                        </a:rPr>
                        <a:t>使用抗骨质疏松症药物临床关注问题</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对使用抗骨质疏松症药物临床关注的问题如骨折风险分层、药物疗程、药物的联合和序贯、骨折围手术期及再骨折预防、药物治疗期间的监测等做了更详细、更全面的解答</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关于疗程的建议；关于骨折后应用抗骨质疏松药物；抗骨质疏松药物联合和序贯治疗</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21355">
                <a:tc>
                  <a:txBody>
                    <a:bodyPr/>
                    <a:lstStyle/>
                    <a:p>
                      <a:r>
                        <a:rPr lang="en-US" altLang="zh-CN" sz="1400" b="1" dirty="0">
                          <a:latin typeface="+mn-ea"/>
                          <a:ea typeface="+mn-ea"/>
                          <a:cs typeface="+mn-ea"/>
                          <a:sym typeface="+mn-lt"/>
                        </a:rPr>
                        <a:t>11. </a:t>
                      </a:r>
                      <a:r>
                        <a:rPr lang="zh-CN" altLang="en-US" sz="1400" b="1" dirty="0">
                          <a:latin typeface="+mn-ea"/>
                          <a:ea typeface="+mn-ea"/>
                          <a:cs typeface="+mn-ea"/>
                          <a:sym typeface="+mn-lt"/>
                        </a:rPr>
                        <a:t>关于根据骨折风险分层选择治疗药物</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新增：</a:t>
                      </a:r>
                      <a:r>
                        <a:rPr lang="zh-CN" altLang="en-US" sz="1400" dirty="0">
                          <a:latin typeface="+mn-ea"/>
                          <a:ea typeface="+mn-ea"/>
                          <a:cs typeface="+mn-ea"/>
                          <a:sym typeface="+mn-lt"/>
                        </a:rPr>
                        <a:t>高骨折风险、极高骨折风险患者如何区分，不同骨折风险的患者如何进行药物选择</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dirty="0">
                          <a:latin typeface="+mn-ea"/>
                          <a:ea typeface="+mn-ea"/>
                          <a:cs typeface="+mn-ea"/>
                          <a:sym typeface="+mn-lt"/>
                        </a:rPr>
                        <a:t>无</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2221365"/>
                  </a:ext>
                </a:extLst>
              </a:tr>
            </a:tbl>
          </a:graphicData>
        </a:graphic>
      </p:graphicFrame>
      <p:sp>
        <p:nvSpPr>
          <p:cNvPr id="2" name="文本框 1">
            <a:extLst>
              <a:ext uri="{FF2B5EF4-FFF2-40B4-BE49-F238E27FC236}">
                <a16:creationId xmlns:a16="http://schemas.microsoft.com/office/drawing/2014/main" id="{298E7DEB-A25D-6189-5928-A250E6EA9A8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98AC182-61CC-1DE5-53E9-427F6800055A}"/>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29F8160A-9D56-3773-E199-29740C1AB3D2}"/>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CFF24A0-C37A-94FB-B384-D92C577EBF3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0DCE2F8-4F6F-828C-A15D-D1EFE7019588}"/>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2385D21-5B07-C345-9B22-1564570705AF}"/>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F0259CE-71F2-ABBB-9B2B-CDA6120A41D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93724B7-46D7-3678-1D59-1D443844A4CE}"/>
              </a:ext>
            </a:extLst>
          </p:cNvPr>
          <p:cNvSpPr>
            <a:spLocks noGrp="1"/>
          </p:cNvSpPr>
          <p:nvPr>
            <p:ph type="body" sz="quarter" idx="10"/>
          </p:nvPr>
        </p:nvSpPr>
        <p:spPr/>
        <p:txBody>
          <a:bodyPr/>
          <a:lstStyle/>
          <a:p>
            <a:r>
              <a:rPr lang="zh-CN" altLang="en-US" dirty="0"/>
              <a:t>骨质疏松性骨折风险评估工具</a:t>
            </a:r>
            <a:r>
              <a:rPr lang="en-US" altLang="zh-CN" dirty="0"/>
              <a:t>-FRAX</a:t>
            </a:r>
            <a:r>
              <a:rPr lang="en-US" altLang="zh-CN" baseline="30000" dirty="0"/>
              <a:t>®</a:t>
            </a:r>
            <a:endParaRPr lang="zh-CN" altLang="en-US" baseline="30000" dirty="0"/>
          </a:p>
        </p:txBody>
      </p:sp>
      <p:sp>
        <p:nvSpPr>
          <p:cNvPr id="6" name="文本占位符 5">
            <a:extLst>
              <a:ext uri="{FF2B5EF4-FFF2-40B4-BE49-F238E27FC236}">
                <a16:creationId xmlns:a16="http://schemas.microsoft.com/office/drawing/2014/main" id="{E575D373-B9B3-C43A-7F65-F4657612DBAF}"/>
              </a:ext>
            </a:extLst>
          </p:cNvPr>
          <p:cNvSpPr>
            <a:spLocks noGrp="1"/>
          </p:cNvSpPr>
          <p:nvPr>
            <p:ph type="body" sz="quarter" idx="11"/>
          </p:nvPr>
        </p:nvSpPr>
        <p:spPr/>
        <p:txBody>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1619634244"/>
              </p:ext>
            </p:extLst>
          </p:nvPr>
        </p:nvGraphicFramePr>
        <p:xfrm>
          <a:off x="482600" y="1721639"/>
          <a:ext cx="11229975" cy="4407696"/>
        </p:xfrm>
        <a:graphic>
          <a:graphicData uri="http://schemas.openxmlformats.org/drawingml/2006/table">
            <a:tbl>
              <a:tblPr firstRow="1" bandRow="1">
                <a:tableStyleId>{5C22544A-7EE6-4342-B048-85BDC9FD1C3A}</a:tableStyleId>
              </a:tblPr>
              <a:tblGrid>
                <a:gridCol w="1750141">
                  <a:extLst>
                    <a:ext uri="{9D8B030D-6E8A-4147-A177-3AD203B41FA5}">
                      <a16:colId xmlns:a16="http://schemas.microsoft.com/office/drawing/2014/main" val="20000"/>
                    </a:ext>
                  </a:extLst>
                </a:gridCol>
                <a:gridCol w="9479834">
                  <a:extLst>
                    <a:ext uri="{9D8B030D-6E8A-4147-A177-3AD203B41FA5}">
                      <a16:colId xmlns:a16="http://schemas.microsoft.com/office/drawing/2014/main" val="20001"/>
                    </a:ext>
                  </a:extLst>
                </a:gridCol>
              </a:tblGrid>
              <a:tr h="426239">
                <a:tc>
                  <a:txBody>
                    <a:bodyPr/>
                    <a:lstStyle/>
                    <a:p>
                      <a:pPr algn="l"/>
                      <a:r>
                        <a:rPr lang="zh-CN" altLang="en-US" sz="1400" u="none" strike="noStrike" kern="1200" baseline="0" dirty="0"/>
                        <a:t>危险因素</a:t>
                      </a:r>
                      <a:endParaRPr lang="zh-CN" altLang="en-US" sz="1400" b="1" dirty="0">
                        <a:latin typeface="微软雅黑" panose="020B0503020204020204" pitchFamily="34" charset="-122"/>
                        <a:ea typeface="微软雅黑" panose="020B0503020204020204" pitchFamily="34" charset="-122"/>
                      </a:endParaRPr>
                    </a:p>
                  </a:txBody>
                  <a:tcPr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r>
                        <a:rPr lang="zh-CN" altLang="en-US" sz="1400" u="none" strike="noStrike" kern="1200" baseline="0" dirty="0"/>
                        <a:t>解释</a:t>
                      </a:r>
                      <a:endParaRPr lang="zh-CN" altLang="en-US" sz="1400" b="1" dirty="0">
                        <a:latin typeface="微软雅黑" panose="020B0503020204020204" pitchFamily="34" charset="-122"/>
                        <a:ea typeface="微软雅黑" panose="020B0503020204020204" pitchFamily="34" charset="-122"/>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年龄</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模型计算的年龄是</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40-90</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岁</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性别</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选择男性或女性</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体重</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填写的单位是公斤</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身高</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填写的单位是厘米</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既往骨折史</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指成年期自然发生或轻微外力下发生的骨折，选择是与否</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父母髋部骨折史</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选择是与否</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吸烟</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根据患者现在是否吸烟，选择是与否</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糖皮质激素</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若患者正在接受糖皮质激素治疗或接受过相当于强的松</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&gt;5mg/</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天超过三个月，选择是</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类风湿性关节炎</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选择是与否</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22819">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继发性骨质疏松</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2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如果患者具有与骨质疏松症密切关联的疾病，选择是</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2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包括</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1</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型糖尿病、成骨不全症、未治疗的甲状腺功能亢进症、性腺功能减退症或早绝经（＜</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45</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岁）、慢性营养不良或吸收不良、慢性肝病等</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22819">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过量饮酒</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just">
                        <a:lnSpc>
                          <a:spcPct val="12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酒精摄入量大于等于</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3</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单位</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天为过量饮酒</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algn="just">
                        <a:lnSpc>
                          <a:spcPct val="120000"/>
                        </a:lnSpc>
                        <a:spcBef>
                          <a:spcPts val="0"/>
                        </a:spcBef>
                        <a:spcAft>
                          <a:spcPts val="0"/>
                        </a:spcAft>
                        <a:tabLst>
                          <a:tab pos="1143000" algn="l"/>
                        </a:tabLs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1</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单位相当于</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8-10</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克酒精，约</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285mL</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啤酒，</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120mL</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葡萄酒，</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30mL</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烈性酒</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1300">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骨密度</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tabLst>
                          <a:tab pos="1143000" algn="l"/>
                        </a:tabLs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先选择测量骨密度的仪器，然后填写股骨颈骨密度的实际测量值（</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g/cm</a:t>
                      </a:r>
                      <a:r>
                        <a:rPr lang="en-US" sz="1200" kern="100" baseline="300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2</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），若患者没有测量骨密度，可以不填此项</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522819">
                <a:tc>
                  <a:txBody>
                    <a:bodyPr/>
                    <a:lstStyle/>
                    <a:p>
                      <a:pPr marL="0" indent="0" algn="just">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结果判断</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2"/>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alpha val="50000"/>
                      </a:schemeClr>
                    </a:solidFill>
                  </a:tcPr>
                </a:tc>
                <a:tc>
                  <a:txBody>
                    <a:bodyPr/>
                    <a:lstStyle/>
                    <a:p>
                      <a:pPr marL="0" indent="0" algn="just">
                        <a:lnSpc>
                          <a:spcPct val="120000"/>
                        </a:lnSpc>
                        <a:spcBef>
                          <a:spcPts val="0"/>
                        </a:spcBef>
                        <a:spcAft>
                          <a:spcPts val="0"/>
                        </a:spcAft>
                        <a:tabLst>
                          <a:tab pos="1143000" algn="l"/>
                        </a:tabLst>
                      </a:pPr>
                      <a:r>
                        <a:rPr lang="en-US"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FRAX</a:t>
                      </a:r>
                      <a:r>
                        <a:rPr lang="en-US" sz="1200" b="0" kern="100" baseline="300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a:t>
                      </a:r>
                      <a:r>
                        <a:rPr lang="zh-CN"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预测的髋部骨折可能性≥</a:t>
                      </a:r>
                      <a:r>
                        <a:rPr lang="en-US"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3%</a:t>
                      </a:r>
                      <a:r>
                        <a:rPr lang="zh-CN"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或任何主要骨质疏松性骨折可能性≥</a:t>
                      </a:r>
                      <a:r>
                        <a:rPr lang="en-US"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20%</a:t>
                      </a:r>
                      <a:r>
                        <a:rPr lang="zh-CN"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时，为骨质疏松性骨折高危患者，建议给予治疗。</a:t>
                      </a:r>
                      <a:r>
                        <a:rPr lang="en-US" sz="1200" b="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FRAX</a:t>
                      </a:r>
                      <a:r>
                        <a:rPr lang="en-US" sz="1200" b="0" kern="100" baseline="300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预测的任何主要骨质疏松性骨折可能性为</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10%-20%</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时，为骨质疏松性骨折中风险；该值为＜</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10%</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，为骨质疏松性骨折低风险</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alpha val="50000"/>
                      </a:schemeClr>
                    </a:solidFill>
                  </a:tcPr>
                </a:tc>
                <a:extLst>
                  <a:ext uri="{0D108BD9-81ED-4DB2-BD59-A6C34878D82A}">
                    <a16:rowId xmlns:a16="http://schemas.microsoft.com/office/drawing/2014/main" val="10013"/>
                  </a:ext>
                </a:extLst>
              </a:tr>
            </a:tbl>
          </a:graphicData>
        </a:graphic>
      </p:graphicFrame>
      <p:sp>
        <p:nvSpPr>
          <p:cNvPr id="10" name="MH_Text_1">
            <a:extLst>
              <a:ext uri="{FF2B5EF4-FFF2-40B4-BE49-F238E27FC236}">
                <a16:creationId xmlns:a16="http://schemas.microsoft.com/office/drawing/2014/main" id="{04B67734-27F8-F1FC-6D4D-09892F4343AF}"/>
              </a:ext>
            </a:extLst>
          </p:cNvPr>
          <p:cNvSpPr/>
          <p:nvPr/>
        </p:nvSpPr>
        <p:spPr>
          <a:xfrm>
            <a:off x="482599" y="800099"/>
            <a:ext cx="11229976" cy="821017"/>
          </a:xfrm>
          <a:prstGeom prst="roundRect">
            <a:avLst>
              <a:gd name="adj" fmla="val 870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a:extLst>
              <a:ext uri="{FF2B5EF4-FFF2-40B4-BE49-F238E27FC236}">
                <a16:creationId xmlns:a16="http://schemas.microsoft.com/office/drawing/2014/main" id="{EE6B4E46-7736-5750-A7BD-C2A5D4C40FEB}"/>
              </a:ext>
            </a:extLst>
          </p:cNvPr>
          <p:cNvGrpSpPr/>
          <p:nvPr/>
        </p:nvGrpSpPr>
        <p:grpSpPr>
          <a:xfrm>
            <a:off x="590630" y="872053"/>
            <a:ext cx="10138822" cy="677108"/>
            <a:chOff x="590630" y="883155"/>
            <a:chExt cx="10138822" cy="677108"/>
          </a:xfrm>
        </p:grpSpPr>
        <p:grpSp>
          <p:nvGrpSpPr>
            <p:cNvPr id="22" name="组合 21">
              <a:extLst>
                <a:ext uri="{FF2B5EF4-FFF2-40B4-BE49-F238E27FC236}">
                  <a16:creationId xmlns:a16="http://schemas.microsoft.com/office/drawing/2014/main" id="{D04E29B2-913B-D93D-408B-55750B5D5C6A}"/>
                </a:ext>
              </a:extLst>
            </p:cNvPr>
            <p:cNvGrpSpPr/>
            <p:nvPr/>
          </p:nvGrpSpPr>
          <p:grpSpPr>
            <a:xfrm>
              <a:off x="590630" y="883155"/>
              <a:ext cx="10138822" cy="338554"/>
              <a:chOff x="590630" y="883155"/>
              <a:chExt cx="10138822" cy="338554"/>
            </a:xfrm>
          </p:grpSpPr>
          <p:sp>
            <p:nvSpPr>
              <p:cNvPr id="11" name="矩形 10">
                <a:extLst>
                  <a:ext uri="{FF2B5EF4-FFF2-40B4-BE49-F238E27FC236}">
                    <a16:creationId xmlns:a16="http://schemas.microsoft.com/office/drawing/2014/main" id="{560DC2F7-918B-B6E0-3DD7-9684BD957032}"/>
                  </a:ext>
                </a:extLst>
              </p:cNvPr>
              <p:cNvSpPr/>
              <p:nvPr/>
            </p:nvSpPr>
            <p:spPr>
              <a:xfrm>
                <a:off x="803412" y="883155"/>
                <a:ext cx="9926040" cy="338554"/>
              </a:xfrm>
              <a:prstGeom prst="rect">
                <a:avLst/>
              </a:prstGeom>
            </p:spPr>
            <p:txBody>
              <a:bodyPr wrap="square">
                <a:spAutoFit/>
              </a:bodyPr>
              <a:lstStyle/>
              <a:p>
                <a:pPr>
                  <a:buClr>
                    <a:srgbClr val="0070C0"/>
                  </a:buClr>
                  <a:defRPr/>
                </a:pPr>
                <a:r>
                  <a:rPr lang="en-US" altLang="zh-CN" sz="1600" dirty="0">
                    <a:latin typeface="+mn-ea"/>
                    <a:cs typeface="+mn-ea"/>
                    <a:sym typeface="+mn-lt"/>
                  </a:rPr>
                  <a:t>FRAX</a:t>
                </a:r>
                <a:r>
                  <a:rPr lang="en-US" altLang="zh-CN" sz="1600" baseline="30000" dirty="0">
                    <a:latin typeface="+mn-ea"/>
                    <a:cs typeface="+mn-ea"/>
                    <a:sym typeface="+mn-lt"/>
                  </a:rPr>
                  <a:t>®</a:t>
                </a:r>
                <a:r>
                  <a:rPr lang="zh-CN" altLang="en-US" sz="1600" dirty="0">
                    <a:latin typeface="+mn-ea"/>
                    <a:cs typeface="+mn-ea"/>
                    <a:sym typeface="+mn-lt"/>
                  </a:rPr>
                  <a:t>工具的计算参数主要包括股骨颈骨密度和部分临床危险因素</a:t>
                </a:r>
              </a:p>
            </p:txBody>
          </p:sp>
          <p:grpSp>
            <p:nvGrpSpPr>
              <p:cNvPr id="12" name="组合 11">
                <a:extLst>
                  <a:ext uri="{FF2B5EF4-FFF2-40B4-BE49-F238E27FC236}">
                    <a16:creationId xmlns:a16="http://schemas.microsoft.com/office/drawing/2014/main" id="{C4F56FC3-A3C6-5A13-E97E-BC1BFBBB2DED}"/>
                  </a:ext>
                </a:extLst>
              </p:cNvPr>
              <p:cNvGrpSpPr/>
              <p:nvPr/>
            </p:nvGrpSpPr>
            <p:grpSpPr>
              <a:xfrm>
                <a:off x="590630" y="946041"/>
                <a:ext cx="212783" cy="212783"/>
                <a:chOff x="3964074" y="3135486"/>
                <a:chExt cx="212783" cy="212783"/>
              </a:xfrm>
            </p:grpSpPr>
            <p:sp>
              <p:nvSpPr>
                <p:cNvPr id="13" name="椭圆 12">
                  <a:extLst>
                    <a:ext uri="{FF2B5EF4-FFF2-40B4-BE49-F238E27FC236}">
                      <a16:creationId xmlns:a16="http://schemas.microsoft.com/office/drawing/2014/main" id="{F565EEE8-93D3-CFF5-E2FA-AE1728AC173B}"/>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任意多边形: 形状 75">
                  <a:extLst>
                    <a:ext uri="{FF2B5EF4-FFF2-40B4-BE49-F238E27FC236}">
                      <a16:creationId xmlns:a16="http://schemas.microsoft.com/office/drawing/2014/main" id="{C201D5CC-A8D7-E292-4382-C05AD60590C0}"/>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1" name="组合 20">
              <a:extLst>
                <a:ext uri="{FF2B5EF4-FFF2-40B4-BE49-F238E27FC236}">
                  <a16:creationId xmlns:a16="http://schemas.microsoft.com/office/drawing/2014/main" id="{2E2CF3CE-083C-CEB0-EE5E-C502D1746CD2}"/>
                </a:ext>
              </a:extLst>
            </p:cNvPr>
            <p:cNvGrpSpPr/>
            <p:nvPr/>
          </p:nvGrpSpPr>
          <p:grpSpPr>
            <a:xfrm>
              <a:off x="590630" y="1221709"/>
              <a:ext cx="10138822" cy="338554"/>
              <a:chOff x="590630" y="1221709"/>
              <a:chExt cx="10138822" cy="338554"/>
            </a:xfrm>
          </p:grpSpPr>
          <p:sp>
            <p:nvSpPr>
              <p:cNvPr id="15" name="矩形 14">
                <a:extLst>
                  <a:ext uri="{FF2B5EF4-FFF2-40B4-BE49-F238E27FC236}">
                    <a16:creationId xmlns:a16="http://schemas.microsoft.com/office/drawing/2014/main" id="{27809D6B-A168-13D1-696F-F4E68A82B08B}"/>
                  </a:ext>
                </a:extLst>
              </p:cNvPr>
              <p:cNvSpPr/>
              <p:nvPr/>
            </p:nvSpPr>
            <p:spPr>
              <a:xfrm>
                <a:off x="803412" y="1221709"/>
                <a:ext cx="9926040" cy="338554"/>
              </a:xfrm>
              <a:prstGeom prst="rect">
                <a:avLst/>
              </a:prstGeom>
            </p:spPr>
            <p:txBody>
              <a:bodyPr wrap="square">
                <a:spAutoFit/>
              </a:bodyPr>
              <a:lstStyle/>
              <a:p>
                <a:pPr>
                  <a:buClr>
                    <a:srgbClr val="0070C0"/>
                  </a:buClr>
                  <a:defRPr/>
                </a:pPr>
                <a:r>
                  <a:rPr lang="en-US" altLang="zh-CN" sz="1600" dirty="0">
                    <a:latin typeface="+mn-ea"/>
                    <a:cs typeface="+mn-ea"/>
                    <a:sym typeface="+mn-lt"/>
                  </a:rPr>
                  <a:t>FRAX</a:t>
                </a:r>
                <a:r>
                  <a:rPr lang="en-US" altLang="zh-CN" sz="1600" baseline="30000" dirty="0">
                    <a:latin typeface="+mn-ea"/>
                    <a:cs typeface="+mn-ea"/>
                    <a:sym typeface="+mn-lt"/>
                  </a:rPr>
                  <a:t>®</a:t>
                </a:r>
                <a:r>
                  <a:rPr lang="zh-CN" altLang="en-US" sz="1600" dirty="0">
                    <a:latin typeface="+mn-ea"/>
                    <a:cs typeface="+mn-ea"/>
                    <a:sym typeface="+mn-lt"/>
                  </a:rPr>
                  <a:t>计算依据的主要临床危险因素、骨密度值及结果判断如下</a:t>
                </a:r>
              </a:p>
            </p:txBody>
          </p:sp>
          <p:grpSp>
            <p:nvGrpSpPr>
              <p:cNvPr id="16" name="组合 15">
                <a:extLst>
                  <a:ext uri="{FF2B5EF4-FFF2-40B4-BE49-F238E27FC236}">
                    <a16:creationId xmlns:a16="http://schemas.microsoft.com/office/drawing/2014/main" id="{6E1BF400-4F03-9F99-362C-89112801EE0D}"/>
                  </a:ext>
                </a:extLst>
              </p:cNvPr>
              <p:cNvGrpSpPr/>
              <p:nvPr/>
            </p:nvGrpSpPr>
            <p:grpSpPr>
              <a:xfrm>
                <a:off x="590630" y="1284595"/>
                <a:ext cx="212783" cy="212783"/>
                <a:chOff x="3964074" y="3135486"/>
                <a:chExt cx="212783" cy="212783"/>
              </a:xfrm>
            </p:grpSpPr>
            <p:sp>
              <p:nvSpPr>
                <p:cNvPr id="17" name="椭圆 16">
                  <a:extLst>
                    <a:ext uri="{FF2B5EF4-FFF2-40B4-BE49-F238E27FC236}">
                      <a16:creationId xmlns:a16="http://schemas.microsoft.com/office/drawing/2014/main" id="{4ED4ED5B-EFEA-925C-1548-B458E8186638}"/>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75">
                  <a:extLst>
                    <a:ext uri="{FF2B5EF4-FFF2-40B4-BE49-F238E27FC236}">
                      <a16:creationId xmlns:a16="http://schemas.microsoft.com/office/drawing/2014/main" id="{7F11DFAE-683A-3AA1-874A-CD3D9D648C57}"/>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2" name="文本框 1">
            <a:extLst>
              <a:ext uri="{FF2B5EF4-FFF2-40B4-BE49-F238E27FC236}">
                <a16:creationId xmlns:a16="http://schemas.microsoft.com/office/drawing/2014/main" id="{71264287-6523-94BE-B54B-08CA57E1887A}"/>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046AE679-BD79-8E33-F846-8CBF57A785F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B412EC16-83EB-A19E-BD64-0A2683CE1080}"/>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89A1D575-E0F3-02BA-549C-9A46E1C60E6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294D9FB-5CA7-5695-F068-5C3FFC909E0D}"/>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98A14B83-94A6-23E0-A75B-19DE3B80AAAF}"/>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349717D7-0C68-94CD-AEC3-18F40BF8581F}"/>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26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1654858F-704D-236E-809B-52A4872460E8}"/>
              </a:ext>
            </a:extLst>
          </p:cNvPr>
          <p:cNvSpPr>
            <a:spLocks noGrp="1"/>
          </p:cNvSpPr>
          <p:nvPr>
            <p:ph type="body" sz="quarter" idx="10"/>
          </p:nvPr>
        </p:nvSpPr>
        <p:spPr/>
        <p:txBody>
          <a:bodyPr/>
          <a:lstStyle/>
          <a:p>
            <a:r>
              <a:rPr lang="en-US" altLang="zh-CN" dirty="0"/>
              <a:t>FRAX</a:t>
            </a:r>
            <a:r>
              <a:rPr lang="en-US" altLang="zh-CN" baseline="30000" dirty="0"/>
              <a:t>®</a:t>
            </a:r>
            <a:r>
              <a:rPr lang="zh-CN" altLang="en-US" dirty="0"/>
              <a:t>的相关问题与局限性</a:t>
            </a:r>
          </a:p>
        </p:txBody>
      </p:sp>
      <p:sp>
        <p:nvSpPr>
          <p:cNvPr id="5" name="文本占位符 4">
            <a:extLst>
              <a:ext uri="{FF2B5EF4-FFF2-40B4-BE49-F238E27FC236}">
                <a16:creationId xmlns:a16="http://schemas.microsoft.com/office/drawing/2014/main" id="{59203E0C-6481-87A4-B5C2-BD51638FB313}"/>
              </a:ext>
            </a:extLst>
          </p:cNvPr>
          <p:cNvSpPr>
            <a:spLocks noGrp="1"/>
          </p:cNvSpPr>
          <p:nvPr>
            <p:ph type="body" sz="quarter" idx="11"/>
          </p:nvPr>
        </p:nvSpPr>
        <p:spPr/>
        <p:txBody>
          <a:bodyPr/>
          <a:lstStyle/>
          <a:p>
            <a:endParaRPr lang="zh-CN" altLang="en-US"/>
          </a:p>
        </p:txBody>
      </p:sp>
      <p:grpSp>
        <p:nvGrpSpPr>
          <p:cNvPr id="35" name="组合 34">
            <a:extLst>
              <a:ext uri="{FF2B5EF4-FFF2-40B4-BE49-F238E27FC236}">
                <a16:creationId xmlns:a16="http://schemas.microsoft.com/office/drawing/2014/main" id="{225FE599-3C15-C243-211B-A9A6B3A2D1AA}"/>
              </a:ext>
            </a:extLst>
          </p:cNvPr>
          <p:cNvGrpSpPr/>
          <p:nvPr/>
        </p:nvGrpSpPr>
        <p:grpSpPr>
          <a:xfrm>
            <a:off x="482599" y="1340450"/>
            <a:ext cx="11229976" cy="792406"/>
            <a:chOff x="482599" y="1340450"/>
            <a:chExt cx="11229976" cy="792406"/>
          </a:xfrm>
        </p:grpSpPr>
        <p:sp>
          <p:nvSpPr>
            <p:cNvPr id="6" name="MH_Text_1">
              <a:extLst>
                <a:ext uri="{FF2B5EF4-FFF2-40B4-BE49-F238E27FC236}">
                  <a16:creationId xmlns:a16="http://schemas.microsoft.com/office/drawing/2014/main" id="{4BD3D39F-3515-75C9-8AE5-4BF9EE86A4B6}"/>
                </a:ext>
              </a:extLst>
            </p:cNvPr>
            <p:cNvSpPr/>
            <p:nvPr/>
          </p:nvSpPr>
          <p:spPr>
            <a:xfrm>
              <a:off x="482599" y="1340450"/>
              <a:ext cx="11229976" cy="792406"/>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组合 12">
              <a:extLst>
                <a:ext uri="{FF2B5EF4-FFF2-40B4-BE49-F238E27FC236}">
                  <a16:creationId xmlns:a16="http://schemas.microsoft.com/office/drawing/2014/main" id="{B1109E1F-339C-4F56-1FB9-187A7D261394}"/>
                </a:ext>
              </a:extLst>
            </p:cNvPr>
            <p:cNvGrpSpPr/>
            <p:nvPr/>
          </p:nvGrpSpPr>
          <p:grpSpPr>
            <a:xfrm>
              <a:off x="590630" y="1407525"/>
              <a:ext cx="10725950" cy="658257"/>
              <a:chOff x="590630" y="1439203"/>
              <a:chExt cx="10725950" cy="658257"/>
            </a:xfrm>
          </p:grpSpPr>
          <p:sp>
            <p:nvSpPr>
              <p:cNvPr id="7" name="矩形 6">
                <a:extLst>
                  <a:ext uri="{FF2B5EF4-FFF2-40B4-BE49-F238E27FC236}">
                    <a16:creationId xmlns:a16="http://schemas.microsoft.com/office/drawing/2014/main" id="{E4A4E060-9838-0895-CE11-03596F767166}"/>
                  </a:ext>
                </a:extLst>
              </p:cNvPr>
              <p:cNvSpPr/>
              <p:nvPr/>
            </p:nvSpPr>
            <p:spPr>
              <a:xfrm>
                <a:off x="803411" y="1439203"/>
                <a:ext cx="10513169"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由于针对我国骨质疏松性骨折发病率及其影响因素的大样本流行病学研究较少，研究提示目前</a:t>
                </a:r>
                <a:r>
                  <a:rPr lang="en-US" altLang="zh-CN" sz="1600" dirty="0">
                    <a:latin typeface="+mn-ea"/>
                    <a:cs typeface="+mn-ea"/>
                    <a:sym typeface="+mn-lt"/>
                  </a:rPr>
                  <a:t>FRAX</a:t>
                </a:r>
                <a:r>
                  <a:rPr lang="en-US" altLang="zh-CN" sz="1600" baseline="30000" dirty="0">
                    <a:latin typeface="+mn-ea"/>
                    <a:cs typeface="+mn-ea"/>
                    <a:sym typeface="+mn-lt"/>
                  </a:rPr>
                  <a:t>®</a:t>
                </a:r>
                <a:r>
                  <a:rPr lang="zh-CN" altLang="en-US" sz="1600" dirty="0">
                    <a:latin typeface="+mn-ea"/>
                    <a:cs typeface="+mn-ea"/>
                    <a:sym typeface="+mn-lt"/>
                  </a:rPr>
                  <a:t>预测结果可能低估了国人的骨折风险</a:t>
                </a:r>
              </a:p>
            </p:txBody>
          </p:sp>
          <p:grpSp>
            <p:nvGrpSpPr>
              <p:cNvPr id="8" name="组合 7">
                <a:extLst>
                  <a:ext uri="{FF2B5EF4-FFF2-40B4-BE49-F238E27FC236}">
                    <a16:creationId xmlns:a16="http://schemas.microsoft.com/office/drawing/2014/main" id="{4498A95D-5780-542D-3410-C8B498B1A82B}"/>
                  </a:ext>
                </a:extLst>
              </p:cNvPr>
              <p:cNvGrpSpPr/>
              <p:nvPr/>
            </p:nvGrpSpPr>
            <p:grpSpPr>
              <a:xfrm>
                <a:off x="590630" y="1514208"/>
                <a:ext cx="212783" cy="212783"/>
                <a:chOff x="3964074" y="3135486"/>
                <a:chExt cx="212783" cy="212783"/>
              </a:xfrm>
            </p:grpSpPr>
            <p:sp>
              <p:nvSpPr>
                <p:cNvPr id="9" name="椭圆 8">
                  <a:extLst>
                    <a:ext uri="{FF2B5EF4-FFF2-40B4-BE49-F238E27FC236}">
                      <a16:creationId xmlns:a16="http://schemas.microsoft.com/office/drawing/2014/main" id="{C34F7C01-3441-13A5-879E-9A000FF53002}"/>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任意多边形: 形状 75">
                  <a:extLst>
                    <a:ext uri="{FF2B5EF4-FFF2-40B4-BE49-F238E27FC236}">
                      <a16:creationId xmlns:a16="http://schemas.microsoft.com/office/drawing/2014/main" id="{4F09F2BD-0719-B6A8-5FD7-0E734FF12FE9}"/>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36" name="组合 35">
            <a:extLst>
              <a:ext uri="{FF2B5EF4-FFF2-40B4-BE49-F238E27FC236}">
                <a16:creationId xmlns:a16="http://schemas.microsoft.com/office/drawing/2014/main" id="{058AB199-D528-23C3-65DB-8990E7EEB046}"/>
              </a:ext>
            </a:extLst>
          </p:cNvPr>
          <p:cNvGrpSpPr/>
          <p:nvPr/>
        </p:nvGrpSpPr>
        <p:grpSpPr>
          <a:xfrm>
            <a:off x="481011" y="5320038"/>
            <a:ext cx="11229976" cy="452611"/>
            <a:chOff x="481011" y="5588859"/>
            <a:chExt cx="11229976" cy="452611"/>
          </a:xfrm>
        </p:grpSpPr>
        <p:sp>
          <p:nvSpPr>
            <p:cNvPr id="11" name="矩形: 圆角 10">
              <a:extLst>
                <a:ext uri="{FF2B5EF4-FFF2-40B4-BE49-F238E27FC236}">
                  <a16:creationId xmlns:a16="http://schemas.microsoft.com/office/drawing/2014/main" id="{2C5D9F1D-53CF-E5C5-7E7F-DB2F4E5F6DB7}"/>
                </a:ext>
              </a:extLst>
            </p:cNvPr>
            <p:cNvSpPr/>
            <p:nvPr/>
          </p:nvSpPr>
          <p:spPr bwMode="auto">
            <a:xfrm>
              <a:off x="481011" y="5588859"/>
              <a:ext cx="11229976" cy="452611"/>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12" name="矩形 11">
              <a:extLst>
                <a:ext uri="{FF2B5EF4-FFF2-40B4-BE49-F238E27FC236}">
                  <a16:creationId xmlns:a16="http://schemas.microsoft.com/office/drawing/2014/main" id="{2BE65A56-F736-8BEF-16C8-AE4F4C924EE5}"/>
                </a:ext>
              </a:extLst>
            </p:cNvPr>
            <p:cNvSpPr/>
            <p:nvPr/>
          </p:nvSpPr>
          <p:spPr>
            <a:xfrm>
              <a:off x="2495598" y="5606485"/>
              <a:ext cx="7200802" cy="417358"/>
            </a:xfrm>
            <a:prstGeom prst="rect">
              <a:avLst/>
            </a:prstGeom>
          </p:spPr>
          <p:txBody>
            <a:bodyPr wrap="square">
              <a:spAutoFit/>
            </a:bodyPr>
            <a:lstStyle/>
            <a:p>
              <a:pPr algn="ctr">
                <a:lnSpc>
                  <a:spcPct val="130000"/>
                </a:lnSpc>
                <a:buClr>
                  <a:srgbClr val="0070C0"/>
                </a:buClr>
                <a:defRPr/>
              </a:pPr>
              <a:r>
                <a:rPr lang="en-US" altLang="zh-CN" b="1" dirty="0">
                  <a:solidFill>
                    <a:srgbClr val="0460A9"/>
                  </a:solidFill>
                  <a:latin typeface="+mn-ea"/>
                  <a:cs typeface="+mn-ea"/>
                  <a:sym typeface="+mn-lt"/>
                </a:rPr>
                <a:t>FRAX</a:t>
              </a:r>
              <a:r>
                <a:rPr lang="en-US" altLang="zh-CN" b="1" baseline="30000" dirty="0">
                  <a:solidFill>
                    <a:srgbClr val="0460A9"/>
                  </a:solidFill>
                  <a:latin typeface="+mn-ea"/>
                  <a:cs typeface="+mn-ea"/>
                  <a:sym typeface="+mn-lt"/>
                </a:rPr>
                <a:t>®</a:t>
              </a:r>
              <a:r>
                <a:rPr lang="zh-CN" altLang="en-US" b="1" dirty="0">
                  <a:solidFill>
                    <a:srgbClr val="0460A9"/>
                  </a:solidFill>
                  <a:latin typeface="+mn-ea"/>
                  <a:cs typeface="+mn-ea"/>
                  <a:sym typeface="+mn-lt"/>
                </a:rPr>
                <a:t>有待完善，期待建立中国人群的骨折预测工具</a:t>
              </a:r>
            </a:p>
          </p:txBody>
        </p:sp>
      </p:grpSp>
      <p:grpSp>
        <p:nvGrpSpPr>
          <p:cNvPr id="34" name="组合 33">
            <a:extLst>
              <a:ext uri="{FF2B5EF4-FFF2-40B4-BE49-F238E27FC236}">
                <a16:creationId xmlns:a16="http://schemas.microsoft.com/office/drawing/2014/main" id="{253A37BA-F3B0-0175-5EA0-8E6171667D18}"/>
              </a:ext>
            </a:extLst>
          </p:cNvPr>
          <p:cNvGrpSpPr/>
          <p:nvPr/>
        </p:nvGrpSpPr>
        <p:grpSpPr>
          <a:xfrm>
            <a:off x="482599" y="2498648"/>
            <a:ext cx="11229976" cy="574672"/>
            <a:chOff x="482599" y="2288986"/>
            <a:chExt cx="11229976" cy="574672"/>
          </a:xfrm>
        </p:grpSpPr>
        <p:sp>
          <p:nvSpPr>
            <p:cNvPr id="14" name="MH_Text_1">
              <a:extLst>
                <a:ext uri="{FF2B5EF4-FFF2-40B4-BE49-F238E27FC236}">
                  <a16:creationId xmlns:a16="http://schemas.microsoft.com/office/drawing/2014/main" id="{D186E49B-0950-60DD-1227-296866933620}"/>
                </a:ext>
              </a:extLst>
            </p:cNvPr>
            <p:cNvSpPr/>
            <p:nvPr/>
          </p:nvSpPr>
          <p:spPr>
            <a:xfrm>
              <a:off x="482599" y="2288986"/>
              <a:ext cx="11229976" cy="57467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a:extLst>
                <a:ext uri="{FF2B5EF4-FFF2-40B4-BE49-F238E27FC236}">
                  <a16:creationId xmlns:a16="http://schemas.microsoft.com/office/drawing/2014/main" id="{E6B6CD76-C20C-8FA9-2D2E-7FC21E78B3BF}"/>
                </a:ext>
              </a:extLst>
            </p:cNvPr>
            <p:cNvGrpSpPr/>
            <p:nvPr/>
          </p:nvGrpSpPr>
          <p:grpSpPr>
            <a:xfrm>
              <a:off x="590630" y="2394926"/>
              <a:ext cx="10725950" cy="362792"/>
              <a:chOff x="590630" y="1439203"/>
              <a:chExt cx="10725950" cy="362792"/>
            </a:xfrm>
          </p:grpSpPr>
          <p:sp>
            <p:nvSpPr>
              <p:cNvPr id="16" name="矩形 15">
                <a:extLst>
                  <a:ext uri="{FF2B5EF4-FFF2-40B4-BE49-F238E27FC236}">
                    <a16:creationId xmlns:a16="http://schemas.microsoft.com/office/drawing/2014/main" id="{935F0867-9BC6-0482-223F-A3CC728DADB5}"/>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en-US" altLang="zh-CN" sz="1600" dirty="0">
                    <a:latin typeface="+mn-ea"/>
                    <a:cs typeface="+mn-ea"/>
                    <a:sym typeface="+mn-lt"/>
                  </a:rPr>
                  <a:t>FRAX</a:t>
                </a:r>
                <a:r>
                  <a:rPr lang="en-US" altLang="zh-CN" sz="1600" baseline="30000" dirty="0">
                    <a:latin typeface="+mn-ea"/>
                    <a:cs typeface="+mn-ea"/>
                    <a:sym typeface="+mn-lt"/>
                  </a:rPr>
                  <a:t>®</a:t>
                </a:r>
                <a:r>
                  <a:rPr lang="zh-CN" altLang="en-US" sz="1600" dirty="0">
                    <a:latin typeface="+mn-ea"/>
                    <a:cs typeface="+mn-ea"/>
                    <a:sym typeface="+mn-lt"/>
                  </a:rPr>
                  <a:t>用于计算骨折风险的危险因素并不完善，如跌倒、糖尿病等重要因素未纳入其中</a:t>
                </a:r>
              </a:p>
            </p:txBody>
          </p:sp>
          <p:grpSp>
            <p:nvGrpSpPr>
              <p:cNvPr id="17" name="组合 16">
                <a:extLst>
                  <a:ext uri="{FF2B5EF4-FFF2-40B4-BE49-F238E27FC236}">
                    <a16:creationId xmlns:a16="http://schemas.microsoft.com/office/drawing/2014/main" id="{88A62848-44A0-65E8-F667-928277DA1BE2}"/>
                  </a:ext>
                </a:extLst>
              </p:cNvPr>
              <p:cNvGrpSpPr/>
              <p:nvPr/>
            </p:nvGrpSpPr>
            <p:grpSpPr>
              <a:xfrm>
                <a:off x="590630" y="1514208"/>
                <a:ext cx="212783" cy="212783"/>
                <a:chOff x="3964074" y="3135486"/>
                <a:chExt cx="212783" cy="212783"/>
              </a:xfrm>
            </p:grpSpPr>
            <p:sp>
              <p:nvSpPr>
                <p:cNvPr id="18" name="椭圆 17">
                  <a:extLst>
                    <a:ext uri="{FF2B5EF4-FFF2-40B4-BE49-F238E27FC236}">
                      <a16:creationId xmlns:a16="http://schemas.microsoft.com/office/drawing/2014/main" id="{ABEBD79D-A0F2-466D-C9B0-8CE2ED12B161}"/>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75">
                  <a:extLst>
                    <a:ext uri="{FF2B5EF4-FFF2-40B4-BE49-F238E27FC236}">
                      <a16:creationId xmlns:a16="http://schemas.microsoft.com/office/drawing/2014/main" id="{9FC35D20-94DD-FA3D-408B-86A373F62A8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33" name="组合 32">
            <a:extLst>
              <a:ext uri="{FF2B5EF4-FFF2-40B4-BE49-F238E27FC236}">
                <a16:creationId xmlns:a16="http://schemas.microsoft.com/office/drawing/2014/main" id="{73097B7A-072D-781B-CB91-875418618F59}"/>
              </a:ext>
            </a:extLst>
          </p:cNvPr>
          <p:cNvGrpSpPr/>
          <p:nvPr/>
        </p:nvGrpSpPr>
        <p:grpSpPr>
          <a:xfrm>
            <a:off x="482599" y="3439112"/>
            <a:ext cx="11229976" cy="574672"/>
            <a:chOff x="482599" y="3077506"/>
            <a:chExt cx="11229976" cy="574672"/>
          </a:xfrm>
        </p:grpSpPr>
        <p:sp>
          <p:nvSpPr>
            <p:cNvPr id="20" name="MH_Text_1">
              <a:extLst>
                <a:ext uri="{FF2B5EF4-FFF2-40B4-BE49-F238E27FC236}">
                  <a16:creationId xmlns:a16="http://schemas.microsoft.com/office/drawing/2014/main" id="{C0CB3D39-59AB-6B91-ECEF-B24DECE8BA88}"/>
                </a:ext>
              </a:extLst>
            </p:cNvPr>
            <p:cNvSpPr/>
            <p:nvPr/>
          </p:nvSpPr>
          <p:spPr>
            <a:xfrm>
              <a:off x="482599" y="3077506"/>
              <a:ext cx="11229976" cy="57467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a:extLst>
                <a:ext uri="{FF2B5EF4-FFF2-40B4-BE49-F238E27FC236}">
                  <a16:creationId xmlns:a16="http://schemas.microsoft.com/office/drawing/2014/main" id="{05DA20B0-598C-27FE-1D1B-F0B3F1C235BC}"/>
                </a:ext>
              </a:extLst>
            </p:cNvPr>
            <p:cNvGrpSpPr/>
            <p:nvPr/>
          </p:nvGrpSpPr>
          <p:grpSpPr>
            <a:xfrm>
              <a:off x="590630" y="3183446"/>
              <a:ext cx="10725950" cy="362792"/>
              <a:chOff x="590630" y="1439203"/>
              <a:chExt cx="10725950" cy="362792"/>
            </a:xfrm>
          </p:grpSpPr>
          <p:sp>
            <p:nvSpPr>
              <p:cNvPr id="22" name="矩形 21">
                <a:extLst>
                  <a:ext uri="{FF2B5EF4-FFF2-40B4-BE49-F238E27FC236}">
                    <a16:creationId xmlns:a16="http://schemas.microsoft.com/office/drawing/2014/main" id="{B12D7DF6-7F3C-A4B4-C7F6-1DABCC5E92C2}"/>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没有涉及糖皮质激素的用量及疗程，也没有纳入可导致骨量丢失的多种其他药物</a:t>
                </a:r>
              </a:p>
            </p:txBody>
          </p:sp>
          <p:grpSp>
            <p:nvGrpSpPr>
              <p:cNvPr id="23" name="组合 22">
                <a:extLst>
                  <a:ext uri="{FF2B5EF4-FFF2-40B4-BE49-F238E27FC236}">
                    <a16:creationId xmlns:a16="http://schemas.microsoft.com/office/drawing/2014/main" id="{5816B80F-8ECF-61DE-15DB-D58B9E47B7C1}"/>
                  </a:ext>
                </a:extLst>
              </p:cNvPr>
              <p:cNvGrpSpPr/>
              <p:nvPr/>
            </p:nvGrpSpPr>
            <p:grpSpPr>
              <a:xfrm>
                <a:off x="590630" y="1514208"/>
                <a:ext cx="212783" cy="212783"/>
                <a:chOff x="3964074" y="3135486"/>
                <a:chExt cx="212783" cy="212783"/>
              </a:xfrm>
            </p:grpSpPr>
            <p:sp>
              <p:nvSpPr>
                <p:cNvPr id="24" name="椭圆 23">
                  <a:extLst>
                    <a:ext uri="{FF2B5EF4-FFF2-40B4-BE49-F238E27FC236}">
                      <a16:creationId xmlns:a16="http://schemas.microsoft.com/office/drawing/2014/main" id="{6B3CEE9D-0AED-F09B-F6A5-E609C4195EE6}"/>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75">
                  <a:extLst>
                    <a:ext uri="{FF2B5EF4-FFF2-40B4-BE49-F238E27FC236}">
                      <a16:creationId xmlns:a16="http://schemas.microsoft.com/office/drawing/2014/main" id="{FD70AE9E-7897-F50D-2B2A-8566F69600C0}"/>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32" name="组合 31">
            <a:extLst>
              <a:ext uri="{FF2B5EF4-FFF2-40B4-BE49-F238E27FC236}">
                <a16:creationId xmlns:a16="http://schemas.microsoft.com/office/drawing/2014/main" id="{DCAD60EF-5D89-8A73-881A-7420A4AC0DF6}"/>
              </a:ext>
            </a:extLst>
          </p:cNvPr>
          <p:cNvGrpSpPr/>
          <p:nvPr/>
        </p:nvGrpSpPr>
        <p:grpSpPr>
          <a:xfrm>
            <a:off x="482599" y="4379576"/>
            <a:ext cx="11229976" cy="574672"/>
            <a:chOff x="482599" y="3900093"/>
            <a:chExt cx="11229976" cy="574672"/>
          </a:xfrm>
        </p:grpSpPr>
        <p:sp>
          <p:nvSpPr>
            <p:cNvPr id="26" name="MH_Text_1">
              <a:extLst>
                <a:ext uri="{FF2B5EF4-FFF2-40B4-BE49-F238E27FC236}">
                  <a16:creationId xmlns:a16="http://schemas.microsoft.com/office/drawing/2014/main" id="{C32F24E8-F048-B603-5A1B-2EC7DE8E049D}"/>
                </a:ext>
              </a:extLst>
            </p:cNvPr>
            <p:cNvSpPr/>
            <p:nvPr/>
          </p:nvSpPr>
          <p:spPr>
            <a:xfrm>
              <a:off x="482599" y="3900093"/>
              <a:ext cx="11229976" cy="57467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a:extLst>
                <a:ext uri="{FF2B5EF4-FFF2-40B4-BE49-F238E27FC236}">
                  <a16:creationId xmlns:a16="http://schemas.microsoft.com/office/drawing/2014/main" id="{BF4942F3-4698-A297-FC2D-2FFD964EC012}"/>
                </a:ext>
              </a:extLst>
            </p:cNvPr>
            <p:cNvGrpSpPr/>
            <p:nvPr/>
          </p:nvGrpSpPr>
          <p:grpSpPr>
            <a:xfrm>
              <a:off x="590630" y="4006033"/>
              <a:ext cx="10725950" cy="362792"/>
              <a:chOff x="590630" y="1439203"/>
              <a:chExt cx="10725950" cy="362792"/>
            </a:xfrm>
          </p:grpSpPr>
          <p:sp>
            <p:nvSpPr>
              <p:cNvPr id="28" name="矩形 27">
                <a:extLst>
                  <a:ext uri="{FF2B5EF4-FFF2-40B4-BE49-F238E27FC236}">
                    <a16:creationId xmlns:a16="http://schemas.microsoft.com/office/drawing/2014/main" id="{EC6351AA-580B-E02F-BB76-18F107A41254}"/>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没有考虑危险因素与骨折风险之间的“量效关系”，包括既往骨折数目、既往骨折发生时间等</a:t>
                </a:r>
              </a:p>
            </p:txBody>
          </p:sp>
          <p:grpSp>
            <p:nvGrpSpPr>
              <p:cNvPr id="29" name="组合 28">
                <a:extLst>
                  <a:ext uri="{FF2B5EF4-FFF2-40B4-BE49-F238E27FC236}">
                    <a16:creationId xmlns:a16="http://schemas.microsoft.com/office/drawing/2014/main" id="{A8B8BA37-6F26-147E-9909-CD6C60113288}"/>
                  </a:ext>
                </a:extLst>
              </p:cNvPr>
              <p:cNvGrpSpPr/>
              <p:nvPr/>
            </p:nvGrpSpPr>
            <p:grpSpPr>
              <a:xfrm>
                <a:off x="590630" y="1514208"/>
                <a:ext cx="212783" cy="212783"/>
                <a:chOff x="3964074" y="3135486"/>
                <a:chExt cx="212783" cy="212783"/>
              </a:xfrm>
            </p:grpSpPr>
            <p:sp>
              <p:nvSpPr>
                <p:cNvPr id="30" name="椭圆 29">
                  <a:extLst>
                    <a:ext uri="{FF2B5EF4-FFF2-40B4-BE49-F238E27FC236}">
                      <a16:creationId xmlns:a16="http://schemas.microsoft.com/office/drawing/2014/main" id="{77CF0CCD-E560-F2F0-5D1B-B5AEF73238AA}"/>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75">
                  <a:extLst>
                    <a:ext uri="{FF2B5EF4-FFF2-40B4-BE49-F238E27FC236}">
                      <a16:creationId xmlns:a16="http://schemas.microsoft.com/office/drawing/2014/main" id="{62004123-0FE4-428D-0BC0-07D5B8F9D3B4}"/>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2" name="文本框 1">
            <a:extLst>
              <a:ext uri="{FF2B5EF4-FFF2-40B4-BE49-F238E27FC236}">
                <a16:creationId xmlns:a16="http://schemas.microsoft.com/office/drawing/2014/main" id="{761B5696-93DE-EF5F-977A-423429A0C9D1}"/>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3F72E0F-15E6-C90B-E69D-11EDE91FA47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1F795347-4A9A-1DA6-EA07-267AAA855CFC}"/>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8" name="文本框 37">
            <a:extLst>
              <a:ext uri="{FF2B5EF4-FFF2-40B4-BE49-F238E27FC236}">
                <a16:creationId xmlns:a16="http://schemas.microsoft.com/office/drawing/2014/main" id="{F373B822-D641-E850-92D6-E64141FB8DE4}"/>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5DF2C42F-46BC-2900-F1A0-6EF977718CBA}"/>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8D16A39B-5312-4045-5203-5A455261774C}"/>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4F558F2E-7E06-E503-058A-1A9447908BD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782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D6B4EB5-9FC1-1355-6B4C-99268B6AB0EF}"/>
              </a:ext>
            </a:extLst>
          </p:cNvPr>
          <p:cNvSpPr>
            <a:spLocks noGrp="1"/>
          </p:cNvSpPr>
          <p:nvPr>
            <p:ph type="body" sz="quarter" idx="10"/>
          </p:nvPr>
        </p:nvSpPr>
        <p:spPr/>
        <p:txBody>
          <a:bodyPr/>
          <a:lstStyle/>
          <a:p>
            <a:r>
              <a:rPr lang="zh-CN" altLang="en-US" dirty="0"/>
              <a:t>骨质疏松症临床表现</a:t>
            </a:r>
          </a:p>
        </p:txBody>
      </p:sp>
      <p:sp>
        <p:nvSpPr>
          <p:cNvPr id="5" name="文本占位符 4">
            <a:extLst>
              <a:ext uri="{FF2B5EF4-FFF2-40B4-BE49-F238E27FC236}">
                <a16:creationId xmlns:a16="http://schemas.microsoft.com/office/drawing/2014/main" id="{1DDBB74E-1AA0-D006-835B-CFAB3E5FE776}"/>
              </a:ext>
            </a:extLst>
          </p:cNvPr>
          <p:cNvSpPr>
            <a:spLocks noGrp="1"/>
          </p:cNvSpPr>
          <p:nvPr>
            <p:ph type="body" sz="quarter" idx="11"/>
          </p:nvPr>
        </p:nvSpPr>
        <p:spPr/>
        <p:txBody>
          <a:bodyPr/>
          <a:lstStyle/>
          <a:p>
            <a:endParaRPr lang="zh-CN" altLang="en-US"/>
          </a:p>
        </p:txBody>
      </p:sp>
      <p:sp>
        <p:nvSpPr>
          <p:cNvPr id="6" name="MH_Text_1">
            <a:extLst>
              <a:ext uri="{FF2B5EF4-FFF2-40B4-BE49-F238E27FC236}">
                <a16:creationId xmlns:a16="http://schemas.microsoft.com/office/drawing/2014/main" id="{0C565EE1-7FD8-0CB3-A70D-B6B59C8EBED1}"/>
              </a:ext>
            </a:extLst>
          </p:cNvPr>
          <p:cNvSpPr/>
          <p:nvPr/>
        </p:nvSpPr>
        <p:spPr>
          <a:xfrm>
            <a:off x="1595648" y="1488759"/>
            <a:ext cx="4413868" cy="186228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MH_Text_1">
            <a:extLst>
              <a:ext uri="{FF2B5EF4-FFF2-40B4-BE49-F238E27FC236}">
                <a16:creationId xmlns:a16="http://schemas.microsoft.com/office/drawing/2014/main" id="{772F10B5-4D08-6C50-BFF0-CC495A5D3311}"/>
              </a:ext>
            </a:extLst>
          </p:cNvPr>
          <p:cNvSpPr/>
          <p:nvPr/>
        </p:nvSpPr>
        <p:spPr>
          <a:xfrm>
            <a:off x="1595648" y="3506951"/>
            <a:ext cx="4413868" cy="1862290"/>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MH_Text_1">
            <a:extLst>
              <a:ext uri="{FF2B5EF4-FFF2-40B4-BE49-F238E27FC236}">
                <a16:creationId xmlns:a16="http://schemas.microsoft.com/office/drawing/2014/main" id="{2AC6977C-B201-FE80-0F7C-02CA750F797E}"/>
              </a:ext>
            </a:extLst>
          </p:cNvPr>
          <p:cNvSpPr/>
          <p:nvPr/>
        </p:nvSpPr>
        <p:spPr>
          <a:xfrm>
            <a:off x="6182484" y="1488759"/>
            <a:ext cx="4413868" cy="186228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MH_Text_1">
            <a:extLst>
              <a:ext uri="{FF2B5EF4-FFF2-40B4-BE49-F238E27FC236}">
                <a16:creationId xmlns:a16="http://schemas.microsoft.com/office/drawing/2014/main" id="{55A3CDB6-96A4-DB62-DB68-0FFF8750A93C}"/>
              </a:ext>
            </a:extLst>
          </p:cNvPr>
          <p:cNvSpPr/>
          <p:nvPr/>
        </p:nvSpPr>
        <p:spPr>
          <a:xfrm>
            <a:off x="6182484" y="3506951"/>
            <a:ext cx="4413868" cy="186229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9"/>
          <p:cNvSpPr txBox="1"/>
          <p:nvPr/>
        </p:nvSpPr>
        <p:spPr>
          <a:xfrm>
            <a:off x="1840582" y="2489018"/>
            <a:ext cx="3924000" cy="701346"/>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130000"/>
              </a:lnSpc>
              <a:buClr>
                <a:srgbClr val="FFFFFF"/>
              </a:buClr>
            </a:pPr>
            <a:r>
              <a:rPr lang="zh-CN" altLang="en-US" sz="1600" b="1" dirty="0">
                <a:solidFill>
                  <a:srgbClr val="0070C0"/>
                </a:solidFill>
                <a:latin typeface="+mn-ea"/>
                <a:sym typeface="宋体" panose="02010600030101010101" charset="-122"/>
              </a:rPr>
              <a:t>腰背疼痛或全身骨痛</a:t>
            </a:r>
            <a:r>
              <a:rPr lang="zh-CN" altLang="en-US" sz="1600" b="1" dirty="0">
                <a:solidFill>
                  <a:srgbClr val="000000"/>
                </a:solidFill>
                <a:latin typeface="+mn-ea"/>
                <a:sym typeface="宋体" panose="02010600030101010101" charset="-122"/>
              </a:rPr>
              <a:t>，</a:t>
            </a:r>
            <a:r>
              <a:rPr lang="zh-CN" altLang="en-US" sz="1600" dirty="0">
                <a:solidFill>
                  <a:srgbClr val="000000"/>
                </a:solidFill>
                <a:latin typeface="+mn-ea"/>
                <a:sym typeface="宋体" panose="02010600030101010101" charset="-122"/>
              </a:rPr>
              <a:t>夜间或负重活动时加重，可伴肌肉痉挛、活动受限</a:t>
            </a:r>
            <a:endParaRPr lang="en-US" altLang="zh-CN" sz="1600" dirty="0">
              <a:solidFill>
                <a:srgbClr val="000000"/>
              </a:solidFill>
              <a:latin typeface="+mn-ea"/>
              <a:sym typeface="宋体" panose="02010600030101010101" charset="-122"/>
            </a:endParaRPr>
          </a:p>
        </p:txBody>
      </p:sp>
      <p:sp>
        <p:nvSpPr>
          <p:cNvPr id="31" name="TextBox 11"/>
          <p:cNvSpPr txBox="1"/>
          <p:nvPr/>
        </p:nvSpPr>
        <p:spPr>
          <a:xfrm>
            <a:off x="1840582" y="4448217"/>
            <a:ext cx="3924000" cy="381258"/>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130000"/>
              </a:lnSpc>
              <a:buClr>
                <a:srgbClr val="333333"/>
              </a:buClr>
            </a:pPr>
            <a:r>
              <a:rPr lang="zh-CN" altLang="en-US" sz="1600" dirty="0">
                <a:solidFill>
                  <a:srgbClr val="000000"/>
                </a:solidFill>
                <a:latin typeface="+mn-ea"/>
                <a:sym typeface="宋体" panose="02010600030101010101" charset="-122"/>
              </a:rPr>
              <a:t>椎体</a:t>
            </a:r>
            <a:r>
              <a:rPr lang="zh-CN" altLang="en-US" sz="1600" b="1" dirty="0">
                <a:solidFill>
                  <a:schemeClr val="accent2">
                    <a:lumMod val="75000"/>
                  </a:schemeClr>
                </a:solidFill>
                <a:latin typeface="+mn-ea"/>
                <a:sym typeface="宋体" panose="02010600030101010101" charset="-122"/>
              </a:rPr>
              <a:t>压缩性骨折</a:t>
            </a:r>
            <a:r>
              <a:rPr lang="zh-CN" altLang="en-US" sz="1600" dirty="0">
                <a:solidFill>
                  <a:srgbClr val="000000"/>
                </a:solidFill>
                <a:latin typeface="+mn-ea"/>
                <a:sym typeface="宋体" panose="02010600030101010101" charset="-122"/>
              </a:rPr>
              <a:t>→身高变矮或驼背畸形</a:t>
            </a:r>
            <a:endParaRPr lang="en-US" altLang="zh-CN" sz="1600" dirty="0">
              <a:solidFill>
                <a:srgbClr val="21A3D0"/>
              </a:solidFill>
              <a:latin typeface="+mn-ea"/>
              <a:sym typeface="宋体" panose="02010600030101010101" charset="-122"/>
            </a:endParaRPr>
          </a:p>
        </p:txBody>
      </p:sp>
      <p:sp>
        <p:nvSpPr>
          <p:cNvPr id="36" name="TextBox 12"/>
          <p:cNvSpPr txBox="1"/>
          <p:nvPr/>
        </p:nvSpPr>
        <p:spPr>
          <a:xfrm>
            <a:off x="6427418" y="2489018"/>
            <a:ext cx="3924000" cy="701346"/>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defRPr/>
            </a:pPr>
            <a:r>
              <a:rPr lang="zh-CN" altLang="en-US" sz="1600" b="1" dirty="0">
                <a:solidFill>
                  <a:schemeClr val="accent2">
                    <a:lumMod val="75000"/>
                  </a:schemeClr>
                </a:solidFill>
                <a:latin typeface="+mn-ea"/>
                <a:sym typeface="宋体" panose="02010600030101010101" charset="-122"/>
              </a:rPr>
              <a:t>脆性骨折</a:t>
            </a:r>
            <a:r>
              <a:rPr lang="zh-CN" altLang="en-US" sz="1600" b="1" dirty="0">
                <a:solidFill>
                  <a:srgbClr val="000000"/>
                </a:solidFill>
                <a:latin typeface="+mn-ea"/>
                <a:sym typeface="宋体" panose="02010600030101010101" charset="-122"/>
              </a:rPr>
              <a:t>，</a:t>
            </a:r>
            <a:r>
              <a:rPr lang="zh-CN" altLang="en-US" sz="1600" dirty="0">
                <a:solidFill>
                  <a:srgbClr val="000000"/>
                </a:solidFill>
                <a:latin typeface="+mn-ea"/>
                <a:sym typeface="宋体" panose="02010600030101010101" charset="-122"/>
              </a:rPr>
              <a:t>常见部位为椎体（胸、腰椎）、髋部（股骨近端）、前臂远端和肱骨近端</a:t>
            </a:r>
            <a:endParaRPr lang="zh-CN" altLang="en-US" sz="1600" kern="0" dirty="0">
              <a:solidFill>
                <a:srgbClr val="000000"/>
              </a:solidFill>
              <a:latin typeface="+mn-ea"/>
            </a:endParaRPr>
          </a:p>
        </p:txBody>
      </p:sp>
      <p:sp>
        <p:nvSpPr>
          <p:cNvPr id="39" name="TextBox 10"/>
          <p:cNvSpPr txBox="1"/>
          <p:nvPr/>
        </p:nvSpPr>
        <p:spPr>
          <a:xfrm>
            <a:off x="6427418" y="4448217"/>
            <a:ext cx="3924000" cy="701346"/>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130000"/>
              </a:lnSpc>
              <a:buClr>
                <a:srgbClr val="333333"/>
              </a:buClr>
            </a:pPr>
            <a:r>
              <a:rPr lang="zh-CN" altLang="en-US" sz="1600" dirty="0">
                <a:solidFill>
                  <a:srgbClr val="000000"/>
                </a:solidFill>
                <a:latin typeface="+mn-ea"/>
                <a:sym typeface="宋体" panose="02010600030101010101" charset="-122"/>
              </a:rPr>
              <a:t>可出现焦虑、抑郁、恐惧、自信心丧失及自主生活能力下降</a:t>
            </a:r>
            <a:endParaRPr lang="en-US" altLang="zh-CN" sz="1600" dirty="0">
              <a:solidFill>
                <a:srgbClr val="0070C0"/>
              </a:solidFill>
              <a:latin typeface="+mn-ea"/>
              <a:sym typeface="宋体" panose="02010600030101010101" charset="-122"/>
            </a:endParaRPr>
          </a:p>
        </p:txBody>
      </p:sp>
      <p:grpSp>
        <p:nvGrpSpPr>
          <p:cNvPr id="7" name="组合 6">
            <a:extLst>
              <a:ext uri="{FF2B5EF4-FFF2-40B4-BE49-F238E27FC236}">
                <a16:creationId xmlns:a16="http://schemas.microsoft.com/office/drawing/2014/main" id="{18B34067-FCD8-2F8F-DC18-3F0FCA4DC1CF}"/>
              </a:ext>
            </a:extLst>
          </p:cNvPr>
          <p:cNvGrpSpPr/>
          <p:nvPr/>
        </p:nvGrpSpPr>
        <p:grpSpPr>
          <a:xfrm>
            <a:off x="1667614" y="1717913"/>
            <a:ext cx="4269936" cy="378140"/>
            <a:chOff x="1502824" y="1607818"/>
            <a:chExt cx="3117012" cy="378140"/>
          </a:xfrm>
        </p:grpSpPr>
        <p:sp>
          <p:nvSpPr>
            <p:cNvPr id="8" name="矩形 7">
              <a:extLst>
                <a:ext uri="{FF2B5EF4-FFF2-40B4-BE49-F238E27FC236}">
                  <a16:creationId xmlns:a16="http://schemas.microsoft.com/office/drawing/2014/main" id="{1C8A14D9-4DC2-0997-9022-F5D1979F7117}"/>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96FD43DB-F5CE-4B5C-3876-E3547D700913}"/>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疼痛</a:t>
              </a:r>
            </a:p>
          </p:txBody>
        </p:sp>
      </p:grpSp>
      <p:sp>
        <p:nvSpPr>
          <p:cNvPr id="33" name="矩形 32">
            <a:extLst>
              <a:ext uri="{FF2B5EF4-FFF2-40B4-BE49-F238E27FC236}">
                <a16:creationId xmlns:a16="http://schemas.microsoft.com/office/drawing/2014/main" id="{37F1AD96-FB3E-460C-3E48-8E0169879A3A}"/>
              </a:ext>
            </a:extLst>
          </p:cNvPr>
          <p:cNvSpPr/>
          <p:nvPr/>
        </p:nvSpPr>
        <p:spPr>
          <a:xfrm>
            <a:off x="1667614" y="3736105"/>
            <a:ext cx="4269936"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BFE98486-98AE-846F-B727-7C2E54433020}"/>
              </a:ext>
            </a:extLst>
          </p:cNvPr>
          <p:cNvSpPr txBox="1"/>
          <p:nvPr/>
        </p:nvSpPr>
        <p:spPr>
          <a:xfrm>
            <a:off x="1898575" y="3740509"/>
            <a:ext cx="3808015"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脊柱变形</a:t>
            </a:r>
          </a:p>
        </p:txBody>
      </p:sp>
      <p:sp>
        <p:nvSpPr>
          <p:cNvPr id="42" name="矩形 41">
            <a:extLst>
              <a:ext uri="{FF2B5EF4-FFF2-40B4-BE49-F238E27FC236}">
                <a16:creationId xmlns:a16="http://schemas.microsoft.com/office/drawing/2014/main" id="{5296AF9A-D957-558B-3364-A7E2A5269BDC}"/>
              </a:ext>
            </a:extLst>
          </p:cNvPr>
          <p:cNvSpPr/>
          <p:nvPr/>
        </p:nvSpPr>
        <p:spPr>
          <a:xfrm>
            <a:off x="6254450" y="1717913"/>
            <a:ext cx="4269936"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a:extLst>
              <a:ext uri="{FF2B5EF4-FFF2-40B4-BE49-F238E27FC236}">
                <a16:creationId xmlns:a16="http://schemas.microsoft.com/office/drawing/2014/main" id="{C7A1141A-DE65-BA6F-2A30-C662BEBE7D75}"/>
              </a:ext>
            </a:extLst>
          </p:cNvPr>
          <p:cNvSpPr txBox="1"/>
          <p:nvPr/>
        </p:nvSpPr>
        <p:spPr>
          <a:xfrm>
            <a:off x="6485411" y="1722317"/>
            <a:ext cx="3808015"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骨折</a:t>
            </a:r>
          </a:p>
        </p:txBody>
      </p:sp>
      <p:grpSp>
        <p:nvGrpSpPr>
          <p:cNvPr id="44" name="组合 43">
            <a:extLst>
              <a:ext uri="{FF2B5EF4-FFF2-40B4-BE49-F238E27FC236}">
                <a16:creationId xmlns:a16="http://schemas.microsoft.com/office/drawing/2014/main" id="{D00766F3-5258-37BB-2480-CCC8AB93FF82}"/>
              </a:ext>
            </a:extLst>
          </p:cNvPr>
          <p:cNvGrpSpPr/>
          <p:nvPr/>
        </p:nvGrpSpPr>
        <p:grpSpPr>
          <a:xfrm>
            <a:off x="6254450" y="3736105"/>
            <a:ext cx="4269936" cy="378140"/>
            <a:chOff x="1502824" y="1607818"/>
            <a:chExt cx="3117012" cy="378140"/>
          </a:xfrm>
        </p:grpSpPr>
        <p:sp>
          <p:nvSpPr>
            <p:cNvPr id="45" name="矩形 44">
              <a:extLst>
                <a:ext uri="{FF2B5EF4-FFF2-40B4-BE49-F238E27FC236}">
                  <a16:creationId xmlns:a16="http://schemas.microsoft.com/office/drawing/2014/main" id="{CB1F3530-7C77-F722-467C-DC6FF61DB4CF}"/>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文本框 45">
              <a:extLst>
                <a:ext uri="{FF2B5EF4-FFF2-40B4-BE49-F238E27FC236}">
                  <a16:creationId xmlns:a16="http://schemas.microsoft.com/office/drawing/2014/main" id="{36CE4A0C-22CD-66FF-8557-D360F2413519}"/>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对心理状态及生活质量的影响</a:t>
              </a:r>
            </a:p>
          </p:txBody>
        </p:sp>
      </p:grpSp>
      <p:sp>
        <p:nvSpPr>
          <p:cNvPr id="2" name="文本框 1">
            <a:extLst>
              <a:ext uri="{FF2B5EF4-FFF2-40B4-BE49-F238E27FC236}">
                <a16:creationId xmlns:a16="http://schemas.microsoft.com/office/drawing/2014/main" id="{01F725AC-7608-214D-6BE3-AD6ADD6E23D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65B198D2-2572-DD9E-394B-79A7488F0EBC}"/>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7F1A521F-E3A0-FB13-99DD-3108AC25312C}"/>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D5F3C0D-EBD7-A13E-DBC2-5ADDF2B6F08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2CA9C53-F620-2B53-5940-3893995A2E55}"/>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7E27CF47-21F8-3BC3-7C8A-CC4BD5464B02}"/>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7F447CD7-3DC0-41D8-C489-04FFC6107B56}"/>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076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
          <p:cNvSpPr txBox="1">
            <a:spLocks/>
          </p:cNvSpPr>
          <p:nvPr/>
        </p:nvSpPr>
        <p:spPr>
          <a:xfrm>
            <a:off x="1847529" y="-1295745"/>
            <a:ext cx="8496300" cy="840619"/>
          </a:xfrm>
          <a:prstGeom prst="rect">
            <a:avLst/>
          </a:prstGeom>
        </p:spPr>
        <p:txBody>
          <a:bodyPr anchor="ctr"/>
          <a:lstStyle>
            <a:lvl1pPr algn="ctr" defTabSz="914400" rtl="0" eaLnBrk="1" latinLnBrk="0" hangingPunct="1">
              <a:lnSpc>
                <a:spcPct val="12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0460A9"/>
                </a:solidFill>
                <a:effectLst/>
                <a:uLnTx/>
                <a:uFillTx/>
                <a:latin typeface="Times New Roman"/>
                <a:ea typeface="微软雅黑"/>
                <a:cs typeface="+mn-ea"/>
                <a:sym typeface="+mn-lt"/>
              </a:rPr>
              <a:t>目    录</a:t>
            </a:r>
          </a:p>
        </p:txBody>
      </p:sp>
      <p:grpSp>
        <p:nvGrpSpPr>
          <p:cNvPr id="2" name="组合 1">
            <a:extLst>
              <a:ext uri="{FF2B5EF4-FFF2-40B4-BE49-F238E27FC236}">
                <a16:creationId xmlns:a16="http://schemas.microsoft.com/office/drawing/2014/main" id="{D225217E-5E06-2F26-129D-D1AA2A52A493}"/>
              </a:ext>
            </a:extLst>
          </p:cNvPr>
          <p:cNvGrpSpPr/>
          <p:nvPr/>
        </p:nvGrpSpPr>
        <p:grpSpPr>
          <a:xfrm>
            <a:off x="0" y="0"/>
            <a:ext cx="3741727" cy="6857997"/>
            <a:chOff x="0" y="0"/>
            <a:chExt cx="3741727" cy="6857997"/>
          </a:xfrm>
        </p:grpSpPr>
        <p:sp>
          <p:nvSpPr>
            <p:cNvPr id="3" name="矩形 2">
              <a:extLst>
                <a:ext uri="{FF2B5EF4-FFF2-40B4-BE49-F238E27FC236}">
                  <a16:creationId xmlns:a16="http://schemas.microsoft.com/office/drawing/2014/main" id="{4F527E11-3F0F-B7A8-2FCF-B4CF7BEA1EB2}"/>
                </a:ext>
              </a:extLst>
            </p:cNvPr>
            <p:cNvSpPr/>
            <p:nvPr/>
          </p:nvSpPr>
          <p:spPr>
            <a:xfrm>
              <a:off x="0" y="0"/>
              <a:ext cx="3741727" cy="6857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男人, 穿着, 站, 桌子&#10;&#10;描述已自动生成">
              <a:extLst>
                <a:ext uri="{FF2B5EF4-FFF2-40B4-BE49-F238E27FC236}">
                  <a16:creationId xmlns:a16="http://schemas.microsoft.com/office/drawing/2014/main" id="{99871278-76DA-1BBD-6C20-9AE2F3DB8C1E}"/>
                </a:ext>
              </a:extLst>
            </p:cNvPr>
            <p:cNvPicPr>
              <a:picLocks noChangeAspect="1"/>
            </p:cNvPicPr>
            <p:nvPr/>
          </p:nvPicPr>
          <p:blipFill rotWithShape="1">
            <a:blip r:embed="rId9">
              <a:alphaModFix amt="10000"/>
            </a:blip>
            <a:srcRect l="47664" t="29487" r="34106" b="11111"/>
            <a:stretch/>
          </p:blipFill>
          <p:spPr>
            <a:xfrm>
              <a:off x="0" y="0"/>
              <a:ext cx="3741727" cy="6857997"/>
            </a:xfrm>
            <a:prstGeom prst="rect">
              <a:avLst/>
            </a:prstGeom>
          </p:spPr>
        </p:pic>
      </p:grpSp>
      <p:sp>
        <p:nvSpPr>
          <p:cNvPr id="5" name="矩形 4">
            <a:extLst>
              <a:ext uri="{FF2B5EF4-FFF2-40B4-BE49-F238E27FC236}">
                <a16:creationId xmlns:a16="http://schemas.microsoft.com/office/drawing/2014/main" id="{95DBD2E9-1E15-92C4-4263-0B4928641EEE}"/>
              </a:ext>
            </a:extLst>
          </p:cNvPr>
          <p:cNvSpPr/>
          <p:nvPr/>
        </p:nvSpPr>
        <p:spPr>
          <a:xfrm>
            <a:off x="5054403" y="1245945"/>
            <a:ext cx="41036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概述</a:t>
            </a:r>
          </a:p>
        </p:txBody>
      </p:sp>
      <p:sp>
        <p:nvSpPr>
          <p:cNvPr id="7" name="矩形 6">
            <a:extLst>
              <a:ext uri="{FF2B5EF4-FFF2-40B4-BE49-F238E27FC236}">
                <a16:creationId xmlns:a16="http://schemas.microsoft.com/office/drawing/2014/main" id="{A9995A21-D43B-EEA3-B14F-AA6A7F8D00B1}"/>
              </a:ext>
            </a:extLst>
          </p:cNvPr>
          <p:cNvSpPr/>
          <p:nvPr/>
        </p:nvSpPr>
        <p:spPr>
          <a:xfrm>
            <a:off x="5054403" y="1511721"/>
            <a:ext cx="1368965"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定义、分类、流行病学</a:t>
            </a:r>
            <a:r>
              <a:rPr lang="en-US" altLang="zh-CN" sz="1000" dirty="0">
                <a:solidFill>
                  <a:schemeClr val="tx1">
                    <a:lumMod val="50000"/>
                    <a:lumOff val="50000"/>
                  </a:schemeClr>
                </a:solidFill>
                <a:latin typeface="OPPOSans R"/>
                <a:ea typeface="OPPOSans R"/>
              </a:rPr>
              <a:t>)</a:t>
            </a:r>
          </a:p>
        </p:txBody>
      </p:sp>
      <p:sp>
        <p:nvSpPr>
          <p:cNvPr id="9" name="文本框 8">
            <a:extLst>
              <a:ext uri="{FF2B5EF4-FFF2-40B4-BE49-F238E27FC236}">
                <a16:creationId xmlns:a16="http://schemas.microsoft.com/office/drawing/2014/main" id="{CDE35948-2F21-CE94-19C3-DE55F42D473C}"/>
              </a:ext>
            </a:extLst>
          </p:cNvPr>
          <p:cNvSpPr txBox="1"/>
          <p:nvPr/>
        </p:nvSpPr>
        <p:spPr>
          <a:xfrm>
            <a:off x="4482431" y="1240334"/>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01</a:t>
            </a:r>
            <a:endParaRPr lang="zh-CN" altLang="en-US" sz="2800" i="1" dirty="0">
              <a:solidFill>
                <a:schemeClr val="bg1">
                  <a:lumMod val="65000"/>
                </a:schemeClr>
              </a:solidFill>
              <a:latin typeface="+mn-ea"/>
            </a:endParaRPr>
          </a:p>
        </p:txBody>
      </p:sp>
      <p:sp>
        <p:nvSpPr>
          <p:cNvPr id="10" name="矩形 9">
            <a:extLst>
              <a:ext uri="{FF2B5EF4-FFF2-40B4-BE49-F238E27FC236}">
                <a16:creationId xmlns:a16="http://schemas.microsoft.com/office/drawing/2014/main" id="{19C90321-A15A-D93A-4367-17CAAC93A674}"/>
              </a:ext>
            </a:extLst>
          </p:cNvPr>
          <p:cNvSpPr/>
          <p:nvPr/>
        </p:nvSpPr>
        <p:spPr>
          <a:xfrm>
            <a:off x="5054403" y="2121956"/>
            <a:ext cx="184665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骨质疏松症发病机制</a:t>
            </a:r>
          </a:p>
        </p:txBody>
      </p:sp>
      <p:sp>
        <p:nvSpPr>
          <p:cNvPr id="12" name="文本框 11">
            <a:extLst>
              <a:ext uri="{FF2B5EF4-FFF2-40B4-BE49-F238E27FC236}">
                <a16:creationId xmlns:a16="http://schemas.microsoft.com/office/drawing/2014/main" id="{4FEFE891-3740-DD9E-E3D6-04EE38E1D65F}"/>
              </a:ext>
            </a:extLst>
          </p:cNvPr>
          <p:cNvSpPr txBox="1"/>
          <p:nvPr/>
        </p:nvSpPr>
        <p:spPr>
          <a:xfrm>
            <a:off x="4482431" y="2029623"/>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02</a:t>
            </a:r>
            <a:endParaRPr lang="zh-CN" altLang="en-US" sz="2800" i="1" dirty="0">
              <a:solidFill>
                <a:schemeClr val="bg1">
                  <a:lumMod val="65000"/>
                </a:schemeClr>
              </a:solidFill>
              <a:latin typeface="+mn-ea"/>
            </a:endParaRPr>
          </a:p>
        </p:txBody>
      </p:sp>
      <p:sp>
        <p:nvSpPr>
          <p:cNvPr id="13" name="矩形 12">
            <a:extLst>
              <a:ext uri="{FF2B5EF4-FFF2-40B4-BE49-F238E27FC236}">
                <a16:creationId xmlns:a16="http://schemas.microsoft.com/office/drawing/2014/main" id="{557AF770-8CD9-3FEF-53FC-68A1BD386616}"/>
              </a:ext>
            </a:extLst>
          </p:cNvPr>
          <p:cNvSpPr/>
          <p:nvPr/>
        </p:nvSpPr>
        <p:spPr>
          <a:xfrm>
            <a:off x="5054403" y="2832307"/>
            <a:ext cx="3898503"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骨质疏松症危险因素、风险评估及临床表现</a:t>
            </a:r>
          </a:p>
        </p:txBody>
      </p:sp>
      <p:sp>
        <p:nvSpPr>
          <p:cNvPr id="14" name="矩形 13">
            <a:extLst>
              <a:ext uri="{FF2B5EF4-FFF2-40B4-BE49-F238E27FC236}">
                <a16:creationId xmlns:a16="http://schemas.microsoft.com/office/drawing/2014/main" id="{08E8D64D-23E9-A56C-EDC0-0F5EA66FF31A}"/>
              </a:ext>
            </a:extLst>
          </p:cNvPr>
          <p:cNvSpPr/>
          <p:nvPr/>
        </p:nvSpPr>
        <p:spPr>
          <a:xfrm>
            <a:off x="5054403" y="3082515"/>
            <a:ext cx="5091137"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骨质疏松症危险因素及风险评估工具、骨质疏松性骨折的危险因素及风险评估、临床表现</a:t>
            </a:r>
            <a:r>
              <a:rPr lang="en-US" altLang="zh-CN" sz="1000" dirty="0">
                <a:solidFill>
                  <a:schemeClr val="tx1">
                    <a:lumMod val="50000"/>
                    <a:lumOff val="50000"/>
                  </a:schemeClr>
                </a:solidFill>
                <a:latin typeface="OPPOSans R"/>
                <a:ea typeface="OPPOSans R"/>
              </a:rPr>
              <a:t>)</a:t>
            </a:r>
          </a:p>
        </p:txBody>
      </p:sp>
      <p:sp>
        <p:nvSpPr>
          <p:cNvPr id="15" name="文本框 14">
            <a:extLst>
              <a:ext uri="{FF2B5EF4-FFF2-40B4-BE49-F238E27FC236}">
                <a16:creationId xmlns:a16="http://schemas.microsoft.com/office/drawing/2014/main" id="{89827628-7351-C85F-7EA0-7036AD008131}"/>
              </a:ext>
            </a:extLst>
          </p:cNvPr>
          <p:cNvSpPr txBox="1"/>
          <p:nvPr/>
        </p:nvSpPr>
        <p:spPr>
          <a:xfrm>
            <a:off x="4482431" y="2818912"/>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03</a:t>
            </a:r>
            <a:endParaRPr lang="zh-CN" altLang="en-US" sz="2800" i="1" dirty="0">
              <a:solidFill>
                <a:schemeClr val="bg1">
                  <a:lumMod val="65000"/>
                </a:schemeClr>
              </a:solidFill>
              <a:latin typeface="+mn-ea"/>
            </a:endParaRPr>
          </a:p>
        </p:txBody>
      </p:sp>
      <p:sp>
        <p:nvSpPr>
          <p:cNvPr id="16" name="矩形 15">
            <a:extLst>
              <a:ext uri="{FF2B5EF4-FFF2-40B4-BE49-F238E27FC236}">
                <a16:creationId xmlns:a16="http://schemas.microsoft.com/office/drawing/2014/main" id="{ADD42C38-E567-EB3F-BD3A-33C08860A8BB}"/>
              </a:ext>
            </a:extLst>
          </p:cNvPr>
          <p:cNvSpPr/>
          <p:nvPr/>
        </p:nvSpPr>
        <p:spPr>
          <a:xfrm>
            <a:off x="5054403" y="3700534"/>
            <a:ext cx="2872581" cy="246221"/>
          </a:xfrm>
          <a:prstGeom prst="rect">
            <a:avLst/>
          </a:prstGeom>
        </p:spPr>
        <p:txBody>
          <a:bodyPr wrap="none" lIns="0" tIns="0" rIns="0" bIns="0">
            <a:spAutoFit/>
          </a:bodyPr>
          <a:lstStyle/>
          <a:p>
            <a:pPr>
              <a:defRPr/>
            </a:pPr>
            <a:r>
              <a:rPr lang="zh-CN" altLang="en-US" sz="1600" b="1" dirty="0">
                <a:solidFill>
                  <a:srgbClr val="0266B4"/>
                </a:solidFill>
                <a:latin typeface="+mn-ea"/>
              </a:rPr>
              <a:t>骨质疏松症影像学和实验室检查</a:t>
            </a:r>
          </a:p>
        </p:txBody>
      </p:sp>
      <p:sp>
        <p:nvSpPr>
          <p:cNvPr id="17" name="文本框 16">
            <a:extLst>
              <a:ext uri="{FF2B5EF4-FFF2-40B4-BE49-F238E27FC236}">
                <a16:creationId xmlns:a16="http://schemas.microsoft.com/office/drawing/2014/main" id="{530F0240-5519-C3BA-9D35-3A35D1726AD8}"/>
              </a:ext>
            </a:extLst>
          </p:cNvPr>
          <p:cNvSpPr txBox="1"/>
          <p:nvPr/>
        </p:nvSpPr>
        <p:spPr>
          <a:xfrm>
            <a:off x="4482431" y="3608201"/>
            <a:ext cx="564734" cy="430887"/>
          </a:xfrm>
          <a:prstGeom prst="rect">
            <a:avLst/>
          </a:prstGeom>
          <a:noFill/>
        </p:spPr>
        <p:txBody>
          <a:bodyPr wrap="square" lIns="0" tIns="0" rIns="0" bIns="0" rtlCol="0">
            <a:spAutoFit/>
          </a:bodyPr>
          <a:lstStyle/>
          <a:p>
            <a:pPr>
              <a:defRPr/>
            </a:pPr>
            <a:r>
              <a:rPr lang="en-US" altLang="zh-CN" sz="2800" i="1" dirty="0">
                <a:solidFill>
                  <a:srgbClr val="0266B4"/>
                </a:solidFill>
                <a:latin typeface="+mn-ea"/>
              </a:rPr>
              <a:t>04</a:t>
            </a:r>
            <a:endParaRPr lang="zh-CN" altLang="en-US" sz="2800" i="1" dirty="0">
              <a:solidFill>
                <a:srgbClr val="0266B4"/>
              </a:solidFill>
              <a:latin typeface="+mn-ea"/>
            </a:endParaRPr>
          </a:p>
        </p:txBody>
      </p:sp>
      <p:grpSp>
        <p:nvGrpSpPr>
          <p:cNvPr id="18" name="组合 17">
            <a:extLst>
              <a:ext uri="{FF2B5EF4-FFF2-40B4-BE49-F238E27FC236}">
                <a16:creationId xmlns:a16="http://schemas.microsoft.com/office/drawing/2014/main" id="{4DEEF632-7475-769C-3ADD-653D2D678BAF}"/>
              </a:ext>
            </a:extLst>
          </p:cNvPr>
          <p:cNvGrpSpPr/>
          <p:nvPr/>
        </p:nvGrpSpPr>
        <p:grpSpPr>
          <a:xfrm>
            <a:off x="4482431" y="1850422"/>
            <a:ext cx="6685825" cy="0"/>
            <a:chOff x="2753088" y="1850422"/>
            <a:chExt cx="6685825" cy="0"/>
          </a:xfrm>
        </p:grpSpPr>
        <p:cxnSp>
          <p:nvCxnSpPr>
            <p:cNvPr id="19" name="直接连接符 18">
              <a:extLst>
                <a:ext uri="{FF2B5EF4-FFF2-40B4-BE49-F238E27FC236}">
                  <a16:creationId xmlns:a16="http://schemas.microsoft.com/office/drawing/2014/main" id="{104EB103-51CA-9B0F-DD80-756071D59881}"/>
                </a:ext>
              </a:extLst>
            </p:cNvPr>
            <p:cNvCxnSpPr>
              <a:cxnSpLocks/>
            </p:cNvCxnSpPr>
            <p:nvPr/>
          </p:nvCxnSpPr>
          <p:spPr>
            <a:xfrm>
              <a:off x="2753088" y="1850422"/>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0089C87C-3659-42E2-2DE4-1B66A57CBDE4}"/>
                </a:ext>
              </a:extLst>
            </p:cNvPr>
            <p:cNvCxnSpPr>
              <a:cxnSpLocks/>
            </p:cNvCxnSpPr>
            <p:nvPr/>
          </p:nvCxnSpPr>
          <p:spPr>
            <a:xfrm>
              <a:off x="8883101" y="185042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id="{07DDA31E-584F-C18B-A277-AEF87E049F13}"/>
              </a:ext>
            </a:extLst>
          </p:cNvPr>
          <p:cNvSpPr/>
          <p:nvPr/>
        </p:nvSpPr>
        <p:spPr>
          <a:xfrm>
            <a:off x="5054403" y="4410885"/>
            <a:ext cx="2462213"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骨质疏松症诊断及鉴别诊断</a:t>
            </a:r>
          </a:p>
        </p:txBody>
      </p:sp>
      <p:sp>
        <p:nvSpPr>
          <p:cNvPr id="22" name="矩形 21">
            <a:extLst>
              <a:ext uri="{FF2B5EF4-FFF2-40B4-BE49-F238E27FC236}">
                <a16:creationId xmlns:a16="http://schemas.microsoft.com/office/drawing/2014/main" id="{EDBBF52E-1FA6-4EB4-077F-DBB692A0482E}"/>
              </a:ext>
            </a:extLst>
          </p:cNvPr>
          <p:cNvSpPr/>
          <p:nvPr/>
        </p:nvSpPr>
        <p:spPr>
          <a:xfrm>
            <a:off x="5054403" y="4661093"/>
            <a:ext cx="3552254"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骨质疏松症的诊断、鉴别诊断、基本检查项目、酌情检查项目</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p>
        </p:txBody>
      </p:sp>
      <p:sp>
        <p:nvSpPr>
          <p:cNvPr id="23" name="文本框 22">
            <a:extLst>
              <a:ext uri="{FF2B5EF4-FFF2-40B4-BE49-F238E27FC236}">
                <a16:creationId xmlns:a16="http://schemas.microsoft.com/office/drawing/2014/main" id="{44C94A18-282B-E31D-A327-B3688558318C}"/>
              </a:ext>
            </a:extLst>
          </p:cNvPr>
          <p:cNvSpPr txBox="1"/>
          <p:nvPr/>
        </p:nvSpPr>
        <p:spPr>
          <a:xfrm>
            <a:off x="4482431" y="439749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05</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24" name="矩形 23">
            <a:extLst>
              <a:ext uri="{FF2B5EF4-FFF2-40B4-BE49-F238E27FC236}">
                <a16:creationId xmlns:a16="http://schemas.microsoft.com/office/drawing/2014/main" id="{DD4BF59C-D978-619D-ED00-1C20FE0A63C5}"/>
              </a:ext>
            </a:extLst>
          </p:cNvPr>
          <p:cNvSpPr/>
          <p:nvPr/>
        </p:nvSpPr>
        <p:spPr>
          <a:xfrm>
            <a:off x="5054403" y="5198226"/>
            <a:ext cx="143629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骨质疏松症防治</a:t>
            </a:r>
          </a:p>
        </p:txBody>
      </p:sp>
      <p:sp>
        <p:nvSpPr>
          <p:cNvPr id="25" name="矩形 24">
            <a:extLst>
              <a:ext uri="{FF2B5EF4-FFF2-40B4-BE49-F238E27FC236}">
                <a16:creationId xmlns:a16="http://schemas.microsoft.com/office/drawing/2014/main" id="{7B4A2E22-70B9-D286-0CE0-8494753A7994}"/>
              </a:ext>
            </a:extLst>
          </p:cNvPr>
          <p:cNvSpPr/>
          <p:nvPr/>
        </p:nvSpPr>
        <p:spPr>
          <a:xfrm>
            <a:off x="5054403" y="5452333"/>
            <a:ext cx="6113853"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mn-ea"/>
                <a:cs typeface="+mn-cs"/>
              </a:rPr>
              <a:t>基础措施、抗骨质疏松症药物、中医中药治疗、使用抗骨质疏松症药物临床关注问题、康复治疗、分级诊疗</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p>
        </p:txBody>
      </p:sp>
      <p:sp>
        <p:nvSpPr>
          <p:cNvPr id="26" name="文本框 25">
            <a:extLst>
              <a:ext uri="{FF2B5EF4-FFF2-40B4-BE49-F238E27FC236}">
                <a16:creationId xmlns:a16="http://schemas.microsoft.com/office/drawing/2014/main" id="{94AADD95-5987-418A-2A6F-AF5A157EF155}"/>
              </a:ext>
            </a:extLst>
          </p:cNvPr>
          <p:cNvSpPr txBox="1"/>
          <p:nvPr/>
        </p:nvSpPr>
        <p:spPr>
          <a:xfrm>
            <a:off x="4482431" y="518678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06</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27" name="组合 26">
            <a:extLst>
              <a:ext uri="{FF2B5EF4-FFF2-40B4-BE49-F238E27FC236}">
                <a16:creationId xmlns:a16="http://schemas.microsoft.com/office/drawing/2014/main" id="{EF35BFF8-DA3B-ECF7-E8D4-F181E64B09B0}"/>
              </a:ext>
            </a:extLst>
          </p:cNvPr>
          <p:cNvGrpSpPr/>
          <p:nvPr/>
        </p:nvGrpSpPr>
        <p:grpSpPr>
          <a:xfrm>
            <a:off x="4482431" y="2639711"/>
            <a:ext cx="6685825" cy="0"/>
            <a:chOff x="2753088" y="2639711"/>
            <a:chExt cx="6685825" cy="0"/>
          </a:xfrm>
        </p:grpSpPr>
        <p:cxnSp>
          <p:nvCxnSpPr>
            <p:cNvPr id="29" name="直接连接符 28">
              <a:extLst>
                <a:ext uri="{FF2B5EF4-FFF2-40B4-BE49-F238E27FC236}">
                  <a16:creationId xmlns:a16="http://schemas.microsoft.com/office/drawing/2014/main" id="{7927B092-3295-9180-CB9D-526AAF71EC71}"/>
                </a:ext>
              </a:extLst>
            </p:cNvPr>
            <p:cNvCxnSpPr>
              <a:cxnSpLocks/>
            </p:cNvCxnSpPr>
            <p:nvPr/>
          </p:nvCxnSpPr>
          <p:spPr>
            <a:xfrm>
              <a:off x="2753088" y="2639711"/>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6CEEA03-032C-316C-F4B4-3E16D7A8F354}"/>
                </a:ext>
              </a:extLst>
            </p:cNvPr>
            <p:cNvCxnSpPr>
              <a:cxnSpLocks/>
            </p:cNvCxnSpPr>
            <p:nvPr/>
          </p:nvCxnSpPr>
          <p:spPr>
            <a:xfrm>
              <a:off x="8883101" y="2639711"/>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A70772E9-C7A8-54AB-140A-0B4B243E99C9}"/>
              </a:ext>
            </a:extLst>
          </p:cNvPr>
          <p:cNvGrpSpPr/>
          <p:nvPr/>
        </p:nvGrpSpPr>
        <p:grpSpPr>
          <a:xfrm>
            <a:off x="4482431" y="3429000"/>
            <a:ext cx="6685825" cy="0"/>
            <a:chOff x="2753088" y="3429000"/>
            <a:chExt cx="6685825" cy="0"/>
          </a:xfrm>
        </p:grpSpPr>
        <p:cxnSp>
          <p:nvCxnSpPr>
            <p:cNvPr id="32" name="直接连接符 31">
              <a:extLst>
                <a:ext uri="{FF2B5EF4-FFF2-40B4-BE49-F238E27FC236}">
                  <a16:creationId xmlns:a16="http://schemas.microsoft.com/office/drawing/2014/main" id="{86E73F2D-C33D-A903-6C73-C3A17A4EF06D}"/>
                </a:ext>
              </a:extLst>
            </p:cNvPr>
            <p:cNvCxnSpPr>
              <a:cxnSpLocks/>
            </p:cNvCxnSpPr>
            <p:nvPr/>
          </p:nvCxnSpPr>
          <p:spPr>
            <a:xfrm>
              <a:off x="2753088" y="3429000"/>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00444F79-6B21-F406-914F-D9E66FC1A134}"/>
                </a:ext>
              </a:extLst>
            </p:cNvPr>
            <p:cNvCxnSpPr>
              <a:cxnSpLocks/>
            </p:cNvCxnSpPr>
            <p:nvPr/>
          </p:nvCxnSpPr>
          <p:spPr>
            <a:xfrm>
              <a:off x="8883101" y="342900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B54C202A-0136-AC7A-D197-FFCD483EB4B8}"/>
              </a:ext>
            </a:extLst>
          </p:cNvPr>
          <p:cNvGrpSpPr/>
          <p:nvPr/>
        </p:nvGrpSpPr>
        <p:grpSpPr>
          <a:xfrm>
            <a:off x="4482431" y="4218289"/>
            <a:ext cx="6685825" cy="0"/>
            <a:chOff x="2753088" y="4218289"/>
            <a:chExt cx="6685825" cy="0"/>
          </a:xfrm>
        </p:grpSpPr>
        <p:cxnSp>
          <p:nvCxnSpPr>
            <p:cNvPr id="35" name="直接连接符 34">
              <a:extLst>
                <a:ext uri="{FF2B5EF4-FFF2-40B4-BE49-F238E27FC236}">
                  <a16:creationId xmlns:a16="http://schemas.microsoft.com/office/drawing/2014/main" id="{B78140D5-7C23-DD02-B5E4-BE1AF46233A9}"/>
                </a:ext>
              </a:extLst>
            </p:cNvPr>
            <p:cNvCxnSpPr>
              <a:cxnSpLocks/>
            </p:cNvCxnSpPr>
            <p:nvPr/>
          </p:nvCxnSpPr>
          <p:spPr>
            <a:xfrm>
              <a:off x="2753088" y="4218289"/>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7D8ECB6-E627-C1E1-7DAD-94EC7D4FA338}"/>
                </a:ext>
              </a:extLst>
            </p:cNvPr>
            <p:cNvCxnSpPr>
              <a:cxnSpLocks/>
            </p:cNvCxnSpPr>
            <p:nvPr/>
          </p:nvCxnSpPr>
          <p:spPr>
            <a:xfrm>
              <a:off x="8883101" y="4218289"/>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03FD70B8-97E0-726E-C7E5-FF3D155A10B7}"/>
              </a:ext>
            </a:extLst>
          </p:cNvPr>
          <p:cNvGrpSpPr/>
          <p:nvPr/>
        </p:nvGrpSpPr>
        <p:grpSpPr>
          <a:xfrm>
            <a:off x="4482431" y="5007578"/>
            <a:ext cx="6685825" cy="0"/>
            <a:chOff x="2753088" y="5007578"/>
            <a:chExt cx="6685825" cy="0"/>
          </a:xfrm>
        </p:grpSpPr>
        <p:cxnSp>
          <p:nvCxnSpPr>
            <p:cNvPr id="38" name="直接连接符 37">
              <a:extLst>
                <a:ext uri="{FF2B5EF4-FFF2-40B4-BE49-F238E27FC236}">
                  <a16:creationId xmlns:a16="http://schemas.microsoft.com/office/drawing/2014/main" id="{1B955326-C173-5E42-DBB2-5F163450BE16}"/>
                </a:ext>
              </a:extLst>
            </p:cNvPr>
            <p:cNvCxnSpPr>
              <a:cxnSpLocks/>
            </p:cNvCxnSpPr>
            <p:nvPr/>
          </p:nvCxnSpPr>
          <p:spPr>
            <a:xfrm>
              <a:off x="2753088" y="5007578"/>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CB567DA9-6103-0B35-E2E9-C95C8222E938}"/>
                </a:ext>
              </a:extLst>
            </p:cNvPr>
            <p:cNvCxnSpPr>
              <a:cxnSpLocks/>
            </p:cNvCxnSpPr>
            <p:nvPr/>
          </p:nvCxnSpPr>
          <p:spPr>
            <a:xfrm>
              <a:off x="8883101" y="5007578"/>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8E09E138-0373-EE72-2027-31A08B4E45C9}"/>
              </a:ext>
            </a:extLst>
          </p:cNvPr>
          <p:cNvGrpSpPr/>
          <p:nvPr/>
        </p:nvGrpSpPr>
        <p:grpSpPr>
          <a:xfrm>
            <a:off x="696340" y="2549523"/>
            <a:ext cx="2349046" cy="1758950"/>
            <a:chOff x="1087891" y="2549525"/>
            <a:chExt cx="2349046" cy="1758950"/>
          </a:xfrm>
        </p:grpSpPr>
        <p:sp>
          <p:nvSpPr>
            <p:cNvPr id="58" name="标题 3">
              <a:extLst>
                <a:ext uri="{FF2B5EF4-FFF2-40B4-BE49-F238E27FC236}">
                  <a16:creationId xmlns:a16="http://schemas.microsoft.com/office/drawing/2014/main" id="{A25188FD-AFCF-D835-0127-F10DCB4C5DAB}"/>
                </a:ext>
              </a:extLst>
            </p:cNvPr>
            <p:cNvSpPr txBox="1">
              <a:spLocks/>
            </p:cNvSpPr>
            <p:nvPr/>
          </p:nvSpPr>
          <p:spPr>
            <a:xfrm>
              <a:off x="1399608" y="3067050"/>
              <a:ext cx="1725613" cy="723900"/>
            </a:xfrm>
            <a:prstGeom prst="rect">
              <a:avLst/>
            </a:prstGeom>
          </p:spPr>
          <p:txBody>
            <a:bodyPr vert="horz" lIns="0" tIns="0" rIns="0" bIns="0" rtlCol="0" anchor="ctr">
              <a:normAutofit/>
            </a:bodyPr>
            <a:lstStyle>
              <a:lvl1pPr algn="l" defTabSz="1218565" rtl="0" eaLnBrk="1" latinLnBrk="0" hangingPunct="1">
                <a:lnSpc>
                  <a:spcPct val="90000"/>
                </a:lnSpc>
                <a:spcBef>
                  <a:spcPct val="0"/>
                </a:spcBef>
                <a:buNone/>
                <a:defRPr sz="3200" b="1" kern="1200" cap="none" baseline="0">
                  <a:solidFill>
                    <a:schemeClr val="tx1"/>
                  </a:solidFill>
                  <a:latin typeface="+mj-lt"/>
                  <a:ea typeface="+mj-ea"/>
                  <a:cs typeface="+mj-cs"/>
                </a:defRPr>
              </a:lvl1pPr>
            </a:lstStyle>
            <a:p>
              <a:pPr marL="0" marR="0" lvl="0" indent="0" algn="ctr" defTabSz="1218565"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white"/>
                  </a:solidFill>
                  <a:effectLst/>
                  <a:uLnTx/>
                  <a:uFillTx/>
                  <a:latin typeface="Arial"/>
                  <a:ea typeface="+mj-ea"/>
                  <a:cs typeface="+mj-cs"/>
                </a:rPr>
                <a:t>目 录</a:t>
              </a:r>
              <a:endParaRPr kumimoji="0" lang="zh-CN" altLang="en-US" sz="36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59" name="组合 58">
              <a:extLst>
                <a:ext uri="{FF2B5EF4-FFF2-40B4-BE49-F238E27FC236}">
                  <a16:creationId xmlns:a16="http://schemas.microsoft.com/office/drawing/2014/main" id="{A03462E3-95EE-F0A3-32A1-5A5429462D4E}"/>
                </a:ext>
              </a:extLst>
            </p:cNvPr>
            <p:cNvGrpSpPr/>
            <p:nvPr/>
          </p:nvGrpSpPr>
          <p:grpSpPr>
            <a:xfrm>
              <a:off x="1087891" y="2549525"/>
              <a:ext cx="2349046" cy="1758950"/>
              <a:chOff x="685800" y="2298700"/>
              <a:chExt cx="1722136" cy="1758950"/>
            </a:xfrm>
          </p:grpSpPr>
          <p:sp>
            <p:nvSpPr>
              <p:cNvPr id="60" name="矩形 59">
                <a:extLst>
                  <a:ext uri="{FF2B5EF4-FFF2-40B4-BE49-F238E27FC236}">
                    <a16:creationId xmlns:a16="http://schemas.microsoft.com/office/drawing/2014/main" id="{77C1C8CA-ED48-C69E-2FD3-42528E0E9C2E}"/>
                  </a:ext>
                </a:extLst>
              </p:cNvPr>
              <p:cNvSpPr/>
              <p:nvPr/>
            </p:nvSpPr>
            <p:spPr>
              <a:xfrm>
                <a:off x="685800" y="229870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1" name="矩形 60">
                <a:extLst>
                  <a:ext uri="{FF2B5EF4-FFF2-40B4-BE49-F238E27FC236}">
                    <a16:creationId xmlns:a16="http://schemas.microsoft.com/office/drawing/2014/main" id="{9E312EAF-B83F-9578-F9D7-B16B43AB3C55}"/>
                  </a:ext>
                </a:extLst>
              </p:cNvPr>
              <p:cNvSpPr/>
              <p:nvPr/>
            </p:nvSpPr>
            <p:spPr>
              <a:xfrm>
                <a:off x="782336" y="243205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6" name="文本框 5">
            <a:extLst>
              <a:ext uri="{FF2B5EF4-FFF2-40B4-BE49-F238E27FC236}">
                <a16:creationId xmlns:a16="http://schemas.microsoft.com/office/drawing/2014/main" id="{729824CC-13AC-5178-C63A-C73D4B81F85A}"/>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42A10DC-AA46-40D4-70C6-A7EC263BC02A}"/>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367E68C6-280F-5600-2EC7-8EFCAA57B27A}"/>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A583C348-8AC2-53A6-E0D9-242961FCC9E6}"/>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E096CCF9-642A-8994-40D3-6F65ED3458E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1974EAB3-34BA-EE80-F49B-4EB0FD42E9D9}"/>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7EFE4E31-EA6F-1AFD-3091-221F41BFD549}"/>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03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H_Text_1">
            <a:extLst>
              <a:ext uri="{FF2B5EF4-FFF2-40B4-BE49-F238E27FC236}">
                <a16:creationId xmlns:a16="http://schemas.microsoft.com/office/drawing/2014/main" id="{C5E68965-6208-F566-F8FA-22F2AFB53913}"/>
              </a:ext>
            </a:extLst>
          </p:cNvPr>
          <p:cNvSpPr/>
          <p:nvPr/>
        </p:nvSpPr>
        <p:spPr>
          <a:xfrm>
            <a:off x="487455" y="2099567"/>
            <a:ext cx="11225119" cy="402792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占位符 9">
            <a:extLst>
              <a:ext uri="{FF2B5EF4-FFF2-40B4-BE49-F238E27FC236}">
                <a16:creationId xmlns:a16="http://schemas.microsoft.com/office/drawing/2014/main" id="{E445D8D9-B9A2-48F8-0B5B-BD455A23B188}"/>
              </a:ext>
            </a:extLst>
          </p:cNvPr>
          <p:cNvSpPr>
            <a:spLocks noGrp="1"/>
          </p:cNvSpPr>
          <p:nvPr>
            <p:ph type="body" sz="quarter" idx="10"/>
          </p:nvPr>
        </p:nvSpPr>
        <p:spPr/>
        <p:txBody>
          <a:bodyPr/>
          <a:lstStyle/>
          <a:p>
            <a:r>
              <a:rPr lang="zh-CN" altLang="en-US" dirty="0"/>
              <a:t>骨质疏松症影像学检查</a:t>
            </a:r>
            <a:r>
              <a:rPr lang="en-US" altLang="zh-CN" dirty="0"/>
              <a:t>——X</a:t>
            </a:r>
            <a:r>
              <a:rPr lang="zh-CN" altLang="en-US" dirty="0"/>
              <a:t>线平片</a:t>
            </a:r>
          </a:p>
        </p:txBody>
      </p:sp>
      <p:sp>
        <p:nvSpPr>
          <p:cNvPr id="11" name="文本占位符 10">
            <a:extLst>
              <a:ext uri="{FF2B5EF4-FFF2-40B4-BE49-F238E27FC236}">
                <a16:creationId xmlns:a16="http://schemas.microsoft.com/office/drawing/2014/main" id="{54FDB462-57D2-D1D9-F3F4-58C4F8A54949}"/>
              </a:ext>
            </a:extLst>
          </p:cNvPr>
          <p:cNvSpPr>
            <a:spLocks noGrp="1"/>
          </p:cNvSpPr>
          <p:nvPr>
            <p:ph type="body" sz="quarter" idx="11"/>
          </p:nvPr>
        </p:nvSpPr>
        <p:spPr/>
        <p:txBody>
          <a:bodyPr/>
          <a:lstStyle/>
          <a:p>
            <a:endParaRPr lang="zh-CN" altLang="en-US"/>
          </a:p>
        </p:txBody>
      </p:sp>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t="4584" b="2942"/>
          <a:stretch/>
        </p:blipFill>
        <p:spPr>
          <a:xfrm>
            <a:off x="2031562" y="2169417"/>
            <a:ext cx="8136904" cy="3888227"/>
          </a:xfrm>
          <a:prstGeom prst="rect">
            <a:avLst/>
          </a:prstGeom>
        </p:spPr>
      </p:pic>
      <p:sp>
        <p:nvSpPr>
          <p:cNvPr id="13" name="MH_Text_1">
            <a:extLst>
              <a:ext uri="{FF2B5EF4-FFF2-40B4-BE49-F238E27FC236}">
                <a16:creationId xmlns:a16="http://schemas.microsoft.com/office/drawing/2014/main" id="{06B113F9-DF3C-A617-ED02-4F931CBE634E}"/>
              </a:ext>
            </a:extLst>
          </p:cNvPr>
          <p:cNvSpPr/>
          <p:nvPr/>
        </p:nvSpPr>
        <p:spPr>
          <a:xfrm>
            <a:off x="482599" y="800100"/>
            <a:ext cx="11229976" cy="1152736"/>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9" name="组合 28">
            <a:extLst>
              <a:ext uri="{FF2B5EF4-FFF2-40B4-BE49-F238E27FC236}">
                <a16:creationId xmlns:a16="http://schemas.microsoft.com/office/drawing/2014/main" id="{EBC24B8E-14E2-74C7-69FD-2044669FD704}"/>
              </a:ext>
            </a:extLst>
          </p:cNvPr>
          <p:cNvGrpSpPr/>
          <p:nvPr/>
        </p:nvGrpSpPr>
        <p:grpSpPr>
          <a:xfrm>
            <a:off x="590630" y="870205"/>
            <a:ext cx="10725950" cy="1012526"/>
            <a:chOff x="590630" y="867175"/>
            <a:chExt cx="10725950" cy="1012526"/>
          </a:xfrm>
        </p:grpSpPr>
        <p:grpSp>
          <p:nvGrpSpPr>
            <p:cNvPr id="14" name="组合 13">
              <a:extLst>
                <a:ext uri="{FF2B5EF4-FFF2-40B4-BE49-F238E27FC236}">
                  <a16:creationId xmlns:a16="http://schemas.microsoft.com/office/drawing/2014/main" id="{D6B85D41-4952-C542-EFB9-5F67B97E93C5}"/>
                </a:ext>
              </a:extLst>
            </p:cNvPr>
            <p:cNvGrpSpPr/>
            <p:nvPr/>
          </p:nvGrpSpPr>
          <p:grpSpPr>
            <a:xfrm>
              <a:off x="590630" y="867175"/>
              <a:ext cx="10725950" cy="362792"/>
              <a:chOff x="590630" y="1439203"/>
              <a:chExt cx="10725950" cy="362792"/>
            </a:xfrm>
          </p:grpSpPr>
          <p:sp>
            <p:nvSpPr>
              <p:cNvPr id="15" name="矩形 14">
                <a:extLst>
                  <a:ext uri="{FF2B5EF4-FFF2-40B4-BE49-F238E27FC236}">
                    <a16:creationId xmlns:a16="http://schemas.microsoft.com/office/drawing/2014/main" id="{58D54D65-8C6E-F871-3564-70CFC54F4AA6}"/>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en-US" altLang="zh-CN" sz="1600" b="1" dirty="0">
                    <a:solidFill>
                      <a:schemeClr val="accent1"/>
                    </a:solidFill>
                    <a:latin typeface="+mn-ea"/>
                    <a:cs typeface="+mn-ea"/>
                    <a:sym typeface="+mn-lt"/>
                  </a:rPr>
                  <a:t>X</a:t>
                </a:r>
                <a:r>
                  <a:rPr lang="zh-CN" altLang="en-US" sz="1600" b="1" dirty="0">
                    <a:solidFill>
                      <a:schemeClr val="accent1"/>
                    </a:solidFill>
                    <a:latin typeface="+mn-ea"/>
                    <a:cs typeface="+mn-ea"/>
                    <a:sym typeface="+mn-lt"/>
                  </a:rPr>
                  <a:t>线平片是检出脆性骨折，特别是胸、腰椎压缩性骨折的首选方法</a:t>
                </a:r>
              </a:p>
            </p:txBody>
          </p:sp>
          <p:grpSp>
            <p:nvGrpSpPr>
              <p:cNvPr id="16" name="组合 15">
                <a:extLst>
                  <a:ext uri="{FF2B5EF4-FFF2-40B4-BE49-F238E27FC236}">
                    <a16:creationId xmlns:a16="http://schemas.microsoft.com/office/drawing/2014/main" id="{9FF663CD-4136-D6B4-E893-7F3CAD655620}"/>
                  </a:ext>
                </a:extLst>
              </p:cNvPr>
              <p:cNvGrpSpPr/>
              <p:nvPr/>
            </p:nvGrpSpPr>
            <p:grpSpPr>
              <a:xfrm>
                <a:off x="590630" y="1514208"/>
                <a:ext cx="212783" cy="212783"/>
                <a:chOff x="3964074" y="3135486"/>
                <a:chExt cx="212783" cy="212783"/>
              </a:xfrm>
            </p:grpSpPr>
            <p:sp>
              <p:nvSpPr>
                <p:cNvPr id="17" name="椭圆 16">
                  <a:extLst>
                    <a:ext uri="{FF2B5EF4-FFF2-40B4-BE49-F238E27FC236}">
                      <a16:creationId xmlns:a16="http://schemas.microsoft.com/office/drawing/2014/main" id="{42BB282A-7F1B-3B0F-E7C5-AF9B8E077DC4}"/>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75">
                  <a:extLst>
                    <a:ext uri="{FF2B5EF4-FFF2-40B4-BE49-F238E27FC236}">
                      <a16:creationId xmlns:a16="http://schemas.microsoft.com/office/drawing/2014/main" id="{F8ABA505-EB23-55F9-0E10-4A3F859A0646}"/>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9" name="组合 18">
              <a:extLst>
                <a:ext uri="{FF2B5EF4-FFF2-40B4-BE49-F238E27FC236}">
                  <a16:creationId xmlns:a16="http://schemas.microsoft.com/office/drawing/2014/main" id="{808FF63F-546C-0A93-14B1-0C5D2088F745}"/>
                </a:ext>
              </a:extLst>
            </p:cNvPr>
            <p:cNvGrpSpPr/>
            <p:nvPr/>
          </p:nvGrpSpPr>
          <p:grpSpPr>
            <a:xfrm>
              <a:off x="590630" y="1192042"/>
              <a:ext cx="10725950" cy="362792"/>
              <a:chOff x="590630" y="1439203"/>
              <a:chExt cx="10725950" cy="362792"/>
            </a:xfrm>
          </p:grpSpPr>
          <p:sp>
            <p:nvSpPr>
              <p:cNvPr id="20" name="矩形 19">
                <a:extLst>
                  <a:ext uri="{FF2B5EF4-FFF2-40B4-BE49-F238E27FC236}">
                    <a16:creationId xmlns:a16="http://schemas.microsoft.com/office/drawing/2014/main" id="{4A3BA8FA-89CF-F0A4-D51B-BEF18D0843E3}"/>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常规胸、腰椎</a:t>
                </a:r>
                <a:r>
                  <a:rPr lang="en-US" altLang="zh-CN" sz="1600" dirty="0">
                    <a:latin typeface="+mn-ea"/>
                    <a:cs typeface="+mn-ea"/>
                    <a:sym typeface="+mn-lt"/>
                  </a:rPr>
                  <a:t>X</a:t>
                </a:r>
                <a:r>
                  <a:rPr lang="zh-CN" altLang="en-US" sz="1600" dirty="0">
                    <a:latin typeface="+mn-ea"/>
                    <a:cs typeface="+mn-ea"/>
                    <a:sym typeface="+mn-lt"/>
                  </a:rPr>
                  <a:t>线侧位摄片的范围应分别包括胸</a:t>
                </a:r>
                <a:r>
                  <a:rPr lang="en-US" altLang="zh-CN" sz="1600" dirty="0">
                    <a:latin typeface="+mn-ea"/>
                    <a:cs typeface="+mn-ea"/>
                    <a:sym typeface="+mn-lt"/>
                  </a:rPr>
                  <a:t>4</a:t>
                </a:r>
                <a:r>
                  <a:rPr lang="zh-CN" altLang="en-US" sz="1600" dirty="0">
                    <a:latin typeface="+mn-ea"/>
                    <a:cs typeface="+mn-ea"/>
                    <a:sym typeface="+mn-lt"/>
                  </a:rPr>
                  <a:t>至腰</a:t>
                </a:r>
                <a:r>
                  <a:rPr lang="en-US" altLang="zh-CN" sz="1600" dirty="0">
                    <a:latin typeface="+mn-ea"/>
                    <a:cs typeface="+mn-ea"/>
                    <a:sym typeface="+mn-lt"/>
                  </a:rPr>
                  <a:t>1</a:t>
                </a:r>
                <a:r>
                  <a:rPr lang="zh-CN" altLang="en-US" sz="1600" dirty="0">
                    <a:latin typeface="+mn-ea"/>
                    <a:cs typeface="+mn-ea"/>
                    <a:sym typeface="+mn-lt"/>
                  </a:rPr>
                  <a:t>和胸</a:t>
                </a:r>
                <a:r>
                  <a:rPr lang="en-US" altLang="zh-CN" sz="1600" dirty="0">
                    <a:latin typeface="+mn-ea"/>
                    <a:cs typeface="+mn-ea"/>
                    <a:sym typeface="+mn-lt"/>
                  </a:rPr>
                  <a:t>12</a:t>
                </a:r>
                <a:r>
                  <a:rPr lang="zh-CN" altLang="en-US" sz="1600" dirty="0">
                    <a:latin typeface="+mn-ea"/>
                    <a:cs typeface="+mn-ea"/>
                    <a:sym typeface="+mn-lt"/>
                  </a:rPr>
                  <a:t>至腰</a:t>
                </a:r>
                <a:r>
                  <a:rPr lang="en-US" altLang="zh-CN" sz="1600" dirty="0">
                    <a:latin typeface="+mn-ea"/>
                    <a:cs typeface="+mn-ea"/>
                    <a:sym typeface="+mn-lt"/>
                  </a:rPr>
                  <a:t>5</a:t>
                </a:r>
                <a:r>
                  <a:rPr lang="zh-CN" altLang="en-US" sz="1600" dirty="0">
                    <a:latin typeface="+mn-ea"/>
                    <a:cs typeface="+mn-ea"/>
                    <a:sym typeface="+mn-lt"/>
                  </a:rPr>
                  <a:t>椎体</a:t>
                </a:r>
              </a:p>
            </p:txBody>
          </p:sp>
          <p:grpSp>
            <p:nvGrpSpPr>
              <p:cNvPr id="21" name="组合 20">
                <a:extLst>
                  <a:ext uri="{FF2B5EF4-FFF2-40B4-BE49-F238E27FC236}">
                    <a16:creationId xmlns:a16="http://schemas.microsoft.com/office/drawing/2014/main" id="{D1FB0DC3-13B3-4518-0388-A8EDD1472395}"/>
                  </a:ext>
                </a:extLst>
              </p:cNvPr>
              <p:cNvGrpSpPr/>
              <p:nvPr/>
            </p:nvGrpSpPr>
            <p:grpSpPr>
              <a:xfrm>
                <a:off x="590630" y="1514208"/>
                <a:ext cx="212783" cy="212783"/>
                <a:chOff x="3964074" y="3135486"/>
                <a:chExt cx="212783" cy="212783"/>
              </a:xfrm>
            </p:grpSpPr>
            <p:sp>
              <p:nvSpPr>
                <p:cNvPr id="22" name="椭圆 21">
                  <a:extLst>
                    <a:ext uri="{FF2B5EF4-FFF2-40B4-BE49-F238E27FC236}">
                      <a16:creationId xmlns:a16="http://schemas.microsoft.com/office/drawing/2014/main" id="{EBF739C5-347B-92ED-D441-0D21993FB29B}"/>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75">
                  <a:extLst>
                    <a:ext uri="{FF2B5EF4-FFF2-40B4-BE49-F238E27FC236}">
                      <a16:creationId xmlns:a16="http://schemas.microsoft.com/office/drawing/2014/main" id="{CECD4FEE-E23B-EBE7-992D-BDA850848716}"/>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4" name="组合 23">
              <a:extLst>
                <a:ext uri="{FF2B5EF4-FFF2-40B4-BE49-F238E27FC236}">
                  <a16:creationId xmlns:a16="http://schemas.microsoft.com/office/drawing/2014/main" id="{303DD487-A468-FB12-3298-6F2744C087B4}"/>
                </a:ext>
              </a:extLst>
            </p:cNvPr>
            <p:cNvGrpSpPr/>
            <p:nvPr/>
          </p:nvGrpSpPr>
          <p:grpSpPr>
            <a:xfrm>
              <a:off x="590630" y="1516909"/>
              <a:ext cx="10725950" cy="362792"/>
              <a:chOff x="590630" y="1439203"/>
              <a:chExt cx="10725950" cy="362792"/>
            </a:xfrm>
          </p:grpSpPr>
          <p:sp>
            <p:nvSpPr>
              <p:cNvPr id="25" name="矩形 24">
                <a:extLst>
                  <a:ext uri="{FF2B5EF4-FFF2-40B4-BE49-F238E27FC236}">
                    <a16:creationId xmlns:a16="http://schemas.microsoft.com/office/drawing/2014/main" id="{8E0CA30F-DB27-1E55-43C6-6ADEE6A72920}"/>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基于胸、腰椎侧位Ｘ线影像并采用</a:t>
                </a:r>
                <a:r>
                  <a:rPr lang="en-US" altLang="zh-CN" sz="1600" dirty="0" err="1">
                    <a:latin typeface="+mn-ea"/>
                    <a:cs typeface="+mn-ea"/>
                    <a:sym typeface="+mn-lt"/>
                  </a:rPr>
                  <a:t>Genant</a:t>
                </a:r>
                <a:r>
                  <a:rPr lang="zh-CN" altLang="en-US" sz="1600" dirty="0">
                    <a:latin typeface="+mn-ea"/>
                    <a:cs typeface="+mn-ea"/>
                    <a:sym typeface="+mn-lt"/>
                  </a:rPr>
                  <a:t>目视半定量判定方法，椎体压缩性骨折的程度分类如下</a:t>
                </a:r>
              </a:p>
            </p:txBody>
          </p:sp>
          <p:grpSp>
            <p:nvGrpSpPr>
              <p:cNvPr id="26" name="组合 25">
                <a:extLst>
                  <a:ext uri="{FF2B5EF4-FFF2-40B4-BE49-F238E27FC236}">
                    <a16:creationId xmlns:a16="http://schemas.microsoft.com/office/drawing/2014/main" id="{0EB2AF2F-8FF0-C070-23D2-4153F16C917E}"/>
                  </a:ext>
                </a:extLst>
              </p:cNvPr>
              <p:cNvGrpSpPr/>
              <p:nvPr/>
            </p:nvGrpSpPr>
            <p:grpSpPr>
              <a:xfrm>
                <a:off x="590630" y="1514208"/>
                <a:ext cx="212783" cy="212783"/>
                <a:chOff x="3964074" y="3135486"/>
                <a:chExt cx="212783" cy="212783"/>
              </a:xfrm>
            </p:grpSpPr>
            <p:sp>
              <p:nvSpPr>
                <p:cNvPr id="27" name="椭圆 26">
                  <a:extLst>
                    <a:ext uri="{FF2B5EF4-FFF2-40B4-BE49-F238E27FC236}">
                      <a16:creationId xmlns:a16="http://schemas.microsoft.com/office/drawing/2014/main" id="{3AF49156-36D1-D449-869C-3141DA1BB7B3}"/>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任意多边形: 形状 75">
                  <a:extLst>
                    <a:ext uri="{FF2B5EF4-FFF2-40B4-BE49-F238E27FC236}">
                      <a16:creationId xmlns:a16="http://schemas.microsoft.com/office/drawing/2014/main" id="{66389E0B-50E4-1604-45D7-C69262857811}"/>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2" name="文本框 1">
            <a:extLst>
              <a:ext uri="{FF2B5EF4-FFF2-40B4-BE49-F238E27FC236}">
                <a16:creationId xmlns:a16="http://schemas.microsoft.com/office/drawing/2014/main" id="{A7E4BFE0-0FB7-EE13-22A3-8BFA6C5CFB4E}"/>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5A9D9582-C0CA-A43F-A596-AEFB2D675F6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3D6AD5A4-B760-DF86-53DD-ACD00E455BFD}"/>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2AFDC126-E7B3-79A1-1D92-B95C5717A95D}"/>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9589437-0275-DA89-96F3-20CAF94F8EE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4CDE38C4-EC2F-985B-57E3-9104580A4C61}"/>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2BF510C-EC44-6E32-49B1-252AF84B251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114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Text_1">
            <a:extLst>
              <a:ext uri="{FF2B5EF4-FFF2-40B4-BE49-F238E27FC236}">
                <a16:creationId xmlns:a16="http://schemas.microsoft.com/office/drawing/2014/main" id="{BD227B70-2104-8F07-C496-64270EA62174}"/>
              </a:ext>
            </a:extLst>
          </p:cNvPr>
          <p:cNvSpPr/>
          <p:nvPr/>
        </p:nvSpPr>
        <p:spPr>
          <a:xfrm>
            <a:off x="482601" y="978698"/>
            <a:ext cx="11229974" cy="502752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a:extLst>
              <a:ext uri="{FF2B5EF4-FFF2-40B4-BE49-F238E27FC236}">
                <a16:creationId xmlns:a16="http://schemas.microsoft.com/office/drawing/2014/main" id="{0993CE86-262B-0999-7C87-B8955D21D1EA}"/>
              </a:ext>
            </a:extLst>
          </p:cNvPr>
          <p:cNvGrpSpPr/>
          <p:nvPr/>
        </p:nvGrpSpPr>
        <p:grpSpPr>
          <a:xfrm>
            <a:off x="3962620" y="1151124"/>
            <a:ext cx="4269936" cy="378140"/>
            <a:chOff x="1502824" y="1607818"/>
            <a:chExt cx="3117012" cy="378140"/>
          </a:xfrm>
        </p:grpSpPr>
        <p:sp>
          <p:nvSpPr>
            <p:cNvPr id="15" name="矩形 14">
              <a:extLst>
                <a:ext uri="{FF2B5EF4-FFF2-40B4-BE49-F238E27FC236}">
                  <a16:creationId xmlns:a16="http://schemas.microsoft.com/office/drawing/2014/main" id="{4231F282-B670-F269-0E1E-B30E737F73FA}"/>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42EB3D25-2FD4-D141-EBFF-8EEDC37BFCFA}"/>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进行椎体骨折评估的指征</a:t>
              </a:r>
            </a:p>
          </p:txBody>
        </p:sp>
      </p:grpSp>
      <p:sp>
        <p:nvSpPr>
          <p:cNvPr id="11" name="文本占位符 10">
            <a:extLst>
              <a:ext uri="{FF2B5EF4-FFF2-40B4-BE49-F238E27FC236}">
                <a16:creationId xmlns:a16="http://schemas.microsoft.com/office/drawing/2014/main" id="{D9B455EF-620C-BE86-0512-713F29E4D75A}"/>
              </a:ext>
            </a:extLst>
          </p:cNvPr>
          <p:cNvSpPr>
            <a:spLocks noGrp="1"/>
          </p:cNvSpPr>
          <p:nvPr>
            <p:ph type="body" sz="quarter" idx="10"/>
          </p:nvPr>
        </p:nvSpPr>
        <p:spPr>
          <a:xfrm>
            <a:off x="1199456" y="57963"/>
            <a:ext cx="10653863" cy="615553"/>
          </a:xfrm>
        </p:spPr>
        <p:txBody>
          <a:bodyPr/>
          <a:lstStyle/>
          <a:p>
            <a:r>
              <a:rPr lang="zh-CN" altLang="en-US" sz="2000" dirty="0"/>
              <a:t>骨质疏松症影像学检查</a:t>
            </a:r>
            <a:r>
              <a:rPr lang="en-US" altLang="zh-CN" sz="2000" dirty="0"/>
              <a:t>——</a:t>
            </a:r>
            <a:br>
              <a:rPr lang="en-US" altLang="zh-CN" sz="2000" dirty="0"/>
            </a:br>
            <a:r>
              <a:rPr lang="zh-CN" altLang="en-US" sz="2000" dirty="0"/>
              <a:t>胸、腰椎侧位Ｘ线影像或</a:t>
            </a:r>
            <a:r>
              <a:rPr lang="en-US" altLang="zh-CN" sz="2000" dirty="0"/>
              <a:t>DXA</a:t>
            </a:r>
            <a:r>
              <a:rPr lang="zh-CN" altLang="en-US" sz="2000" dirty="0"/>
              <a:t>侧位椎体骨折评估</a:t>
            </a:r>
            <a:r>
              <a:rPr lang="en-US" altLang="zh-CN" sz="2000" dirty="0"/>
              <a:t>(VFA)</a:t>
            </a:r>
            <a:endParaRPr lang="zh-CN" altLang="en-US" sz="2000" dirty="0"/>
          </a:p>
        </p:txBody>
      </p:sp>
      <p:sp>
        <p:nvSpPr>
          <p:cNvPr id="12" name="文本占位符 11">
            <a:extLst>
              <a:ext uri="{FF2B5EF4-FFF2-40B4-BE49-F238E27FC236}">
                <a16:creationId xmlns:a16="http://schemas.microsoft.com/office/drawing/2014/main" id="{42094646-A98C-5298-53D8-869DFBF3EFC7}"/>
              </a:ext>
            </a:extLst>
          </p:cNvPr>
          <p:cNvSpPr>
            <a:spLocks noGrp="1"/>
          </p:cNvSpPr>
          <p:nvPr>
            <p:ph type="body" sz="quarter" idx="11"/>
          </p:nvPr>
        </p:nvSpPr>
        <p:spPr/>
        <p:txBody>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2624984813"/>
              </p:ext>
            </p:extLst>
          </p:nvPr>
        </p:nvGraphicFramePr>
        <p:xfrm>
          <a:off x="839416" y="1716236"/>
          <a:ext cx="7621488" cy="4074434"/>
        </p:xfrm>
        <a:graphic>
          <a:graphicData uri="http://schemas.openxmlformats.org/drawingml/2006/table">
            <a:tbl>
              <a:tblPr firstRow="1" bandRow="1">
                <a:tableStyleId>{5C22544A-7EE6-4342-B048-85BDC9FD1C3A}</a:tableStyleId>
              </a:tblPr>
              <a:tblGrid>
                <a:gridCol w="7621488">
                  <a:extLst>
                    <a:ext uri="{9D8B030D-6E8A-4147-A177-3AD203B41FA5}">
                      <a16:colId xmlns:a16="http://schemas.microsoft.com/office/drawing/2014/main" val="20000"/>
                    </a:ext>
                  </a:extLst>
                </a:gridCol>
              </a:tblGrid>
              <a:tr h="47934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u="none" strike="noStrike" kern="1200" baseline="0" dirty="0">
                          <a:latin typeface="+mn-ea"/>
                          <a:ea typeface="+mn-ea"/>
                        </a:rPr>
                        <a:t>符合以下任何一条，建议行胸、腰椎</a:t>
                      </a:r>
                      <a:r>
                        <a:rPr lang="en-US" altLang="zh-CN" sz="1800" u="none" strike="noStrike" kern="1200" baseline="0" dirty="0">
                          <a:latin typeface="+mn-ea"/>
                          <a:ea typeface="+mn-ea"/>
                        </a:rPr>
                        <a:t>X</a:t>
                      </a:r>
                      <a:r>
                        <a:rPr lang="zh-CN" altLang="en-US" sz="1800" u="none" strike="noStrike" kern="1200" baseline="0" dirty="0">
                          <a:latin typeface="+mn-ea"/>
                          <a:ea typeface="+mn-ea"/>
                        </a:rPr>
                        <a:t>线侧位影像及其骨折判定</a:t>
                      </a:r>
                      <a:endParaRPr lang="zh-CN" altLang="zh-CN" sz="3600" b="1" dirty="0">
                        <a:solidFill>
                          <a:schemeClr val="bg1"/>
                        </a:solidFill>
                        <a:effectLst/>
                        <a:latin typeface="+mn-ea"/>
                        <a:ea typeface="+mn-ea"/>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13584">
                <a:tc>
                  <a:txBody>
                    <a:bodyPr/>
                    <a:lstStyle/>
                    <a:p>
                      <a:pPr marL="252000" indent="-252000">
                        <a:buClr>
                          <a:srgbClr val="0070C0"/>
                        </a:buClr>
                        <a:buFont typeface="Wingdings" panose="05000000000000000000" pitchFamily="2" charset="2"/>
                        <a:buChar char="ü"/>
                      </a:pPr>
                      <a:r>
                        <a:rPr lang="zh-CN" altLang="en-US" sz="1600" u="none" strike="noStrike" kern="1200" baseline="0" dirty="0">
                          <a:latin typeface="+mn-ea"/>
                          <a:ea typeface="+mn-ea"/>
                        </a:rPr>
                        <a:t>女性</a:t>
                      </a:r>
                      <a:r>
                        <a:rPr lang="en-US" altLang="zh-CN" sz="1600" u="none" strike="noStrike" kern="1200" baseline="0" dirty="0">
                          <a:latin typeface="+mn-ea"/>
                          <a:ea typeface="+mn-ea"/>
                        </a:rPr>
                        <a:t>70</a:t>
                      </a:r>
                      <a:r>
                        <a:rPr lang="zh-CN" altLang="en-US" sz="1600" u="none" strike="noStrike" kern="1200" baseline="0" dirty="0">
                          <a:latin typeface="+mn-ea"/>
                          <a:ea typeface="+mn-ea"/>
                        </a:rPr>
                        <a:t>岁以上和男性</a:t>
                      </a:r>
                      <a:r>
                        <a:rPr lang="en-US" altLang="zh-CN" sz="1600" u="none" strike="noStrike" kern="1200" baseline="0" dirty="0">
                          <a:latin typeface="+mn-ea"/>
                          <a:ea typeface="+mn-ea"/>
                        </a:rPr>
                        <a:t>80</a:t>
                      </a:r>
                      <a:r>
                        <a:rPr lang="zh-CN" altLang="en-US" sz="1600" u="none" strike="noStrike" kern="1200" baseline="0" dirty="0">
                          <a:latin typeface="+mn-ea"/>
                          <a:ea typeface="+mn-ea"/>
                        </a:rPr>
                        <a:t>岁以上，椎体、全髋或股骨颈骨密度</a:t>
                      </a:r>
                      <a:r>
                        <a:rPr lang="en-US" altLang="zh-CN" sz="1600" u="none" strike="noStrike" kern="1200" baseline="0" dirty="0">
                          <a:latin typeface="+mn-ea"/>
                          <a:ea typeface="+mn-ea"/>
                        </a:rPr>
                        <a:t>T-</a:t>
                      </a:r>
                      <a:r>
                        <a:rPr lang="zh-CN" altLang="en-US" sz="1600" u="none" strike="noStrike" kern="1200" baseline="0" dirty="0">
                          <a:latin typeface="+mn-ea"/>
                          <a:ea typeface="+mn-ea"/>
                        </a:rPr>
                        <a:t>值≤</a:t>
                      </a:r>
                      <a:r>
                        <a:rPr lang="en-US" altLang="zh-CN" sz="1600" u="none" strike="noStrike" kern="1200" baseline="0" dirty="0">
                          <a:latin typeface="+mn-ea"/>
                          <a:ea typeface="+mn-ea"/>
                        </a:rPr>
                        <a:t>-1.0</a:t>
                      </a:r>
                      <a:endParaRPr lang="en-US" altLang="zh-CN" sz="2400" b="1"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3584">
                <a:tc>
                  <a:txBody>
                    <a:bodyPr/>
                    <a:lstStyle/>
                    <a:p>
                      <a:pPr marL="252000" indent="-252000">
                        <a:buClr>
                          <a:srgbClr val="0070C0"/>
                        </a:buClr>
                        <a:buFont typeface="Wingdings" panose="05000000000000000000" pitchFamily="2" charset="2"/>
                        <a:buChar char="ü"/>
                      </a:pPr>
                      <a:r>
                        <a:rPr lang="zh-CN" altLang="en-US" sz="1600" u="none" strike="noStrike" kern="1200" baseline="0" dirty="0">
                          <a:latin typeface="+mn-ea"/>
                          <a:ea typeface="+mn-ea"/>
                        </a:rPr>
                        <a:t>女性</a:t>
                      </a:r>
                      <a:r>
                        <a:rPr lang="en-US" altLang="zh-CN" sz="1600" u="none" strike="noStrike" kern="1200" baseline="0" dirty="0">
                          <a:latin typeface="+mn-ea"/>
                          <a:ea typeface="+mn-ea"/>
                        </a:rPr>
                        <a:t>65~69</a:t>
                      </a:r>
                      <a:r>
                        <a:rPr lang="zh-CN" altLang="en-US" sz="1600" u="none" strike="noStrike" kern="1200" baseline="0" dirty="0">
                          <a:latin typeface="+mn-ea"/>
                          <a:ea typeface="+mn-ea"/>
                        </a:rPr>
                        <a:t>岁和男性</a:t>
                      </a:r>
                      <a:r>
                        <a:rPr lang="en-US" altLang="zh-CN" sz="1600" u="none" strike="noStrike" kern="1200" baseline="0" dirty="0">
                          <a:latin typeface="+mn-ea"/>
                          <a:ea typeface="+mn-ea"/>
                        </a:rPr>
                        <a:t>70~79</a:t>
                      </a:r>
                      <a:r>
                        <a:rPr lang="zh-CN" altLang="en-US" sz="1600" u="none" strike="noStrike" kern="1200" baseline="0" dirty="0">
                          <a:latin typeface="+mn-ea"/>
                          <a:ea typeface="+mn-ea"/>
                        </a:rPr>
                        <a:t>岁，椎体、全髋或股骨颈骨密度</a:t>
                      </a:r>
                      <a:r>
                        <a:rPr lang="en-US" altLang="zh-CN" sz="1600" u="none" strike="noStrike" kern="1200" baseline="0" dirty="0">
                          <a:latin typeface="+mn-ea"/>
                          <a:ea typeface="+mn-ea"/>
                        </a:rPr>
                        <a:t>T-</a:t>
                      </a:r>
                      <a:r>
                        <a:rPr lang="zh-CN" altLang="en-US" sz="1600" u="none" strike="noStrike" kern="1200" baseline="0" dirty="0">
                          <a:latin typeface="+mn-ea"/>
                          <a:ea typeface="+mn-ea"/>
                        </a:rPr>
                        <a:t>值≤</a:t>
                      </a:r>
                      <a:r>
                        <a:rPr lang="en-US" altLang="zh-CN" sz="1600" u="none" strike="noStrike" kern="1200" baseline="0" dirty="0">
                          <a:latin typeface="+mn-ea"/>
                          <a:ea typeface="+mn-ea"/>
                        </a:rPr>
                        <a:t>-1.5</a:t>
                      </a:r>
                      <a:endParaRPr lang="en-US" altLang="zh-CN" sz="24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3584">
                <a:tc>
                  <a:txBody>
                    <a:bodyPr/>
                    <a:lstStyle/>
                    <a:p>
                      <a:pPr marL="252000" indent="-252000">
                        <a:buClr>
                          <a:srgbClr val="0070C0"/>
                        </a:buClr>
                        <a:buFont typeface="Wingdings" panose="05000000000000000000" pitchFamily="2" charset="2"/>
                        <a:buChar char="ü"/>
                      </a:pPr>
                      <a:r>
                        <a:rPr lang="zh-CN" altLang="en-US" sz="1600" u="none" strike="noStrike" kern="1200" baseline="0" dirty="0">
                          <a:latin typeface="+mn-ea"/>
                          <a:ea typeface="+mn-ea"/>
                        </a:rPr>
                        <a:t>绝经后女性及</a:t>
                      </a:r>
                      <a:r>
                        <a:rPr lang="en-US" altLang="zh-CN" sz="1600" u="none" strike="noStrike" kern="1200" baseline="0" dirty="0">
                          <a:latin typeface="+mn-ea"/>
                          <a:ea typeface="+mn-ea"/>
                        </a:rPr>
                        <a:t>50</a:t>
                      </a:r>
                      <a:r>
                        <a:rPr lang="zh-CN" altLang="en-US" sz="1600" u="none" strike="noStrike" kern="1200" baseline="0" dirty="0">
                          <a:latin typeface="+mn-ea"/>
                          <a:ea typeface="+mn-ea"/>
                        </a:rPr>
                        <a:t>岁以上男性，具有以下任一特殊危险因素</a:t>
                      </a:r>
                      <a:r>
                        <a:rPr lang="en-US" altLang="zh-CN" sz="1600" u="none" strike="noStrike" kern="1200" baseline="0" dirty="0">
                          <a:latin typeface="+mn-ea"/>
                          <a:ea typeface="+mn-ea"/>
                        </a:rPr>
                        <a:t>:</a:t>
                      </a:r>
                      <a:endParaRPr lang="en-US" altLang="zh-CN" sz="1600" b="0" i="0" u="none" strike="noStrike" kern="1200" baseline="0" dirty="0">
                        <a:solidFill>
                          <a:schemeClr val="dk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lgn="ctr">
                      <a:solidFill>
                        <a:schemeClr val="accent1">
                          <a:lumMod val="60000"/>
                          <a:lumOff val="40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3584">
                <a:tc>
                  <a:txBody>
                    <a:bodyPr/>
                    <a:lstStyle/>
                    <a:p>
                      <a:pPr marL="1080000" lvl="2" indent="-180000">
                        <a:buClr>
                          <a:srgbClr val="0070C0"/>
                        </a:buClr>
                        <a:buFont typeface="Arial" panose="020B0604020202090204" pitchFamily="34" charset="0"/>
                        <a:buChar char="-"/>
                      </a:pPr>
                      <a:r>
                        <a:rPr lang="zh-CN" altLang="en-US" sz="1400" u="none" strike="noStrike" kern="1200" baseline="0" dirty="0">
                          <a:latin typeface="+mn-ea"/>
                          <a:ea typeface="+mn-ea"/>
                        </a:rPr>
                        <a:t>成年期</a:t>
                      </a:r>
                      <a:r>
                        <a:rPr lang="en-US" altLang="zh-CN" sz="1400" u="none" strike="noStrike" kern="1200" baseline="0" dirty="0">
                          <a:latin typeface="+mn-ea"/>
                          <a:ea typeface="+mn-ea"/>
                        </a:rPr>
                        <a:t>(≥50</a:t>
                      </a:r>
                      <a:r>
                        <a:rPr lang="zh-CN" altLang="en-US" sz="1400" u="none" strike="noStrike" kern="1200" baseline="0" dirty="0">
                          <a:latin typeface="+mn-ea"/>
                          <a:ea typeface="+mn-ea"/>
                        </a:rPr>
                        <a:t>岁</a:t>
                      </a:r>
                      <a:r>
                        <a:rPr lang="en-US" altLang="zh-CN" sz="1400" u="none" strike="noStrike" kern="1200" baseline="0" dirty="0">
                          <a:latin typeface="+mn-ea"/>
                          <a:ea typeface="+mn-ea"/>
                        </a:rPr>
                        <a:t>)</a:t>
                      </a:r>
                      <a:r>
                        <a:rPr lang="zh-CN" altLang="en-US" sz="1400" u="none" strike="noStrike" kern="1200" baseline="0" dirty="0">
                          <a:latin typeface="+mn-ea"/>
                          <a:ea typeface="+mn-ea"/>
                        </a:rPr>
                        <a:t> 发生非暴力性骨折</a:t>
                      </a:r>
                      <a:endParaRPr lang="zh-CN" altLang="zh-CN" sz="36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3584">
                <a:tc>
                  <a:txBody>
                    <a:bodyPr/>
                    <a:lstStyle/>
                    <a:p>
                      <a:pPr marL="1080000" lvl="2" indent="-180000">
                        <a:buClr>
                          <a:srgbClr val="0070C0"/>
                        </a:buClr>
                        <a:buFont typeface="Arial" panose="020B0604020202090204" pitchFamily="34" charset="0"/>
                        <a:buChar char="-"/>
                      </a:pPr>
                      <a:r>
                        <a:rPr lang="zh-CN" altLang="en-US" sz="1400" u="none" strike="noStrike" kern="1200" baseline="0" dirty="0">
                          <a:latin typeface="+mn-ea"/>
                          <a:ea typeface="+mn-ea"/>
                        </a:rPr>
                        <a:t>较年轻时最高身高缩短≥</a:t>
                      </a:r>
                      <a:r>
                        <a:rPr lang="en-US" altLang="zh-CN" sz="1400" u="none" strike="noStrike" kern="1200" baseline="0" dirty="0">
                          <a:latin typeface="+mn-ea"/>
                          <a:ea typeface="+mn-ea"/>
                        </a:rPr>
                        <a:t>4cm</a:t>
                      </a:r>
                      <a:endParaRPr lang="zh-CN" altLang="zh-CN" sz="36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3584">
                <a:tc>
                  <a:txBody>
                    <a:bodyPr/>
                    <a:lstStyle/>
                    <a:p>
                      <a:pPr marL="1080000" lvl="2" indent="-180000">
                        <a:buClr>
                          <a:srgbClr val="0070C0"/>
                        </a:buClr>
                        <a:buFont typeface="Arial" panose="020B0604020202090204" pitchFamily="34" charset="0"/>
                        <a:buChar char="-"/>
                      </a:pPr>
                      <a:r>
                        <a:rPr lang="en-US" altLang="zh-CN" sz="1400" u="none" strike="noStrike" kern="1200" baseline="0" dirty="0">
                          <a:latin typeface="+mn-ea"/>
                          <a:ea typeface="+mn-ea"/>
                        </a:rPr>
                        <a:t>1</a:t>
                      </a:r>
                      <a:r>
                        <a:rPr lang="zh-CN" altLang="en-US" sz="1400" u="none" strike="noStrike" kern="1200" baseline="0" dirty="0">
                          <a:latin typeface="+mn-ea"/>
                          <a:ea typeface="+mn-ea"/>
                        </a:rPr>
                        <a:t>年内身高进行性缩短≥</a:t>
                      </a:r>
                      <a:r>
                        <a:rPr lang="en-US" altLang="zh-CN" sz="1400" u="none" strike="noStrike" kern="1200" baseline="0" dirty="0">
                          <a:latin typeface="+mn-ea"/>
                          <a:ea typeface="+mn-ea"/>
                        </a:rPr>
                        <a:t>2cm</a:t>
                      </a:r>
                      <a:endParaRPr lang="zh-CN" altLang="zh-CN" sz="36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13584">
                <a:tc>
                  <a:txBody>
                    <a:bodyPr/>
                    <a:lstStyle/>
                    <a:p>
                      <a:pPr marL="1080000" lvl="2" indent="-180000">
                        <a:buClr>
                          <a:srgbClr val="0070C0"/>
                        </a:buClr>
                        <a:buFont typeface="Arial" panose="020B0604020202090204" pitchFamily="34" charset="0"/>
                        <a:buChar char="-"/>
                      </a:pPr>
                      <a:r>
                        <a:rPr lang="zh-CN" altLang="en-US" sz="1400" u="none" strike="noStrike" kern="1200" baseline="0" dirty="0">
                          <a:latin typeface="+mn-ea"/>
                          <a:ea typeface="+mn-ea"/>
                        </a:rPr>
                        <a:t>近期或正在使用长程</a:t>
                      </a:r>
                      <a:r>
                        <a:rPr lang="en-US" altLang="zh-CN" sz="1400" u="none" strike="noStrike" kern="1200" baseline="0" dirty="0">
                          <a:latin typeface="+mn-ea"/>
                          <a:ea typeface="+mn-ea"/>
                        </a:rPr>
                        <a:t>(&gt;3</a:t>
                      </a:r>
                      <a:r>
                        <a:rPr lang="zh-CN" altLang="en-US" sz="1400" u="none" strike="noStrike" kern="1200" baseline="0" dirty="0">
                          <a:latin typeface="+mn-ea"/>
                          <a:ea typeface="+mn-ea"/>
                        </a:rPr>
                        <a:t>个月</a:t>
                      </a:r>
                      <a:r>
                        <a:rPr lang="en-US" altLang="zh-CN" sz="1400" u="none" strike="noStrike" kern="1200" baseline="0" dirty="0">
                          <a:latin typeface="+mn-ea"/>
                          <a:ea typeface="+mn-ea"/>
                        </a:rPr>
                        <a:t>)</a:t>
                      </a:r>
                      <a:r>
                        <a:rPr lang="zh-CN" altLang="en-US" sz="1400" u="none" strike="noStrike" kern="1200" baseline="0" dirty="0">
                          <a:latin typeface="+mn-ea"/>
                          <a:ea typeface="+mn-ea"/>
                        </a:rPr>
                        <a:t>糖皮质激素治疗</a:t>
                      </a:r>
                      <a:endParaRPr lang="zh-CN" altLang="zh-CN" sz="36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1019" name="内容占位符 3"/>
          <p:cNvPicPr>
            <a:picLocks noChangeAspect="1"/>
          </p:cNvPicPr>
          <p:nvPr/>
        </p:nvPicPr>
        <p:blipFill rotWithShape="1">
          <a:blip r:embed="rId9"/>
          <a:srcRect l="970" t="902"/>
          <a:stretch/>
        </p:blipFill>
        <p:spPr>
          <a:xfrm>
            <a:off x="8570812" y="1716236"/>
            <a:ext cx="2796952" cy="4074437"/>
          </a:xfrm>
          <a:prstGeom prst="rect">
            <a:avLst/>
          </a:prstGeom>
          <a:ln w="6350">
            <a:solidFill>
              <a:schemeClr val="accent1"/>
            </a:solidFill>
          </a:ln>
        </p:spPr>
      </p:pic>
      <p:sp>
        <p:nvSpPr>
          <p:cNvPr id="2" name="文本框 1">
            <a:extLst>
              <a:ext uri="{FF2B5EF4-FFF2-40B4-BE49-F238E27FC236}">
                <a16:creationId xmlns:a16="http://schemas.microsoft.com/office/drawing/2014/main" id="{9A20F730-E48C-6DAC-40C8-5B9C7BF0519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650774DE-CCF4-B869-9CA0-C582021E31B3}"/>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333B2F16-A8F5-8D8B-8F49-048D9E10969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FC634EE6-CA2C-F425-CC23-0ADC22B0669B}"/>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D8D1BFA-D482-E06A-9A49-BA14458D297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AD566BE7-E8B6-789A-D8DC-DF8E5B946A4D}"/>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B32D44A-21AB-13EE-60F4-9593AC752AD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601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Text_1">
            <a:extLst>
              <a:ext uri="{FF2B5EF4-FFF2-40B4-BE49-F238E27FC236}">
                <a16:creationId xmlns:a16="http://schemas.microsoft.com/office/drawing/2014/main" id="{90B26A2E-9140-F93B-F17C-56BC48832B67}"/>
              </a:ext>
            </a:extLst>
          </p:cNvPr>
          <p:cNvSpPr/>
          <p:nvPr/>
        </p:nvSpPr>
        <p:spPr>
          <a:xfrm>
            <a:off x="482601" y="1150232"/>
            <a:ext cx="5505449" cy="3954286"/>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MH_Text_1">
            <a:extLst>
              <a:ext uri="{FF2B5EF4-FFF2-40B4-BE49-F238E27FC236}">
                <a16:creationId xmlns:a16="http://schemas.microsoft.com/office/drawing/2014/main" id="{8993AE6B-68D9-AC10-8188-9597DE56CF20}"/>
              </a:ext>
            </a:extLst>
          </p:cNvPr>
          <p:cNvSpPr/>
          <p:nvPr/>
        </p:nvSpPr>
        <p:spPr>
          <a:xfrm>
            <a:off x="6203950" y="1150232"/>
            <a:ext cx="5505449" cy="3954286"/>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占位符 2">
            <a:extLst>
              <a:ext uri="{FF2B5EF4-FFF2-40B4-BE49-F238E27FC236}">
                <a16:creationId xmlns:a16="http://schemas.microsoft.com/office/drawing/2014/main" id="{D8BC8A72-43AD-889C-DB2C-14A3151D0347}"/>
              </a:ext>
            </a:extLst>
          </p:cNvPr>
          <p:cNvSpPr>
            <a:spLocks noGrp="1"/>
          </p:cNvSpPr>
          <p:nvPr>
            <p:ph type="body" sz="quarter" idx="10"/>
          </p:nvPr>
        </p:nvSpPr>
        <p:spPr/>
        <p:txBody>
          <a:bodyPr/>
          <a:lstStyle/>
          <a:p>
            <a:r>
              <a:rPr lang="zh-CN" altLang="en-US" dirty="0"/>
              <a:t>骨质疏松症影像学检查</a:t>
            </a:r>
            <a:r>
              <a:rPr lang="en-US" altLang="zh-CN" dirty="0"/>
              <a:t>——CT</a:t>
            </a:r>
            <a:r>
              <a:rPr lang="zh-CN" altLang="en-US" dirty="0"/>
              <a:t>、</a:t>
            </a:r>
            <a:r>
              <a:rPr lang="en-US" altLang="zh-CN" dirty="0"/>
              <a:t>MRI</a:t>
            </a:r>
            <a:r>
              <a:rPr lang="zh-CN" altLang="en-US" dirty="0"/>
              <a:t>、核医学检查</a:t>
            </a:r>
          </a:p>
        </p:txBody>
      </p:sp>
      <p:sp>
        <p:nvSpPr>
          <p:cNvPr id="9" name="文本占位符 8">
            <a:extLst>
              <a:ext uri="{FF2B5EF4-FFF2-40B4-BE49-F238E27FC236}">
                <a16:creationId xmlns:a16="http://schemas.microsoft.com/office/drawing/2014/main" id="{54B959FD-EC7D-D707-42B4-C3C29942BF25}"/>
              </a:ext>
            </a:extLst>
          </p:cNvPr>
          <p:cNvSpPr>
            <a:spLocks noGrp="1"/>
          </p:cNvSpPr>
          <p:nvPr>
            <p:ph type="body" sz="quarter" idx="11"/>
          </p:nvPr>
        </p:nvSpPr>
        <p:spPr/>
        <p:txBody>
          <a:bodyPr/>
          <a:lstStyle/>
          <a:p>
            <a:endParaRPr lang="zh-CN" altLang="en-US"/>
          </a:p>
        </p:txBody>
      </p:sp>
      <p:sp>
        <p:nvSpPr>
          <p:cNvPr id="19" name="iconfont-10788-5188889">
            <a:extLst>
              <a:ext uri="{FF2B5EF4-FFF2-40B4-BE49-F238E27FC236}">
                <a16:creationId xmlns:a16="http://schemas.microsoft.com/office/drawing/2014/main" id="{54405246-CCE2-4201-BBB1-D3F3EB6E740D}"/>
              </a:ext>
            </a:extLst>
          </p:cNvPr>
          <p:cNvSpPr/>
          <p:nvPr/>
        </p:nvSpPr>
        <p:spPr>
          <a:xfrm>
            <a:off x="11041000" y="4384438"/>
            <a:ext cx="564433" cy="609685"/>
          </a:xfrm>
          <a:custGeom>
            <a:avLst/>
            <a:gdLst>
              <a:gd name="connsiteX0" fmla="*/ 396387 w 457809"/>
              <a:gd name="connsiteY0" fmla="*/ 275091 h 494513"/>
              <a:gd name="connsiteX1" fmla="*/ 440190 w 457809"/>
              <a:gd name="connsiteY1" fmla="*/ 275091 h 494513"/>
              <a:gd name="connsiteX2" fmla="*/ 439318 w 457809"/>
              <a:gd name="connsiteY2" fmla="*/ 282126 h 494513"/>
              <a:gd name="connsiteX3" fmla="*/ 437544 w 457809"/>
              <a:gd name="connsiteY3" fmla="*/ 286710 h 494513"/>
              <a:gd name="connsiteX4" fmla="*/ 396387 w 457809"/>
              <a:gd name="connsiteY4" fmla="*/ 286710 h 494513"/>
              <a:gd name="connsiteX5" fmla="*/ 390624 w 457809"/>
              <a:gd name="connsiteY5" fmla="*/ 280948 h 494513"/>
              <a:gd name="connsiteX6" fmla="*/ 396387 w 457809"/>
              <a:gd name="connsiteY6" fmla="*/ 275091 h 494513"/>
              <a:gd name="connsiteX7" fmla="*/ 17792 w 457809"/>
              <a:gd name="connsiteY7" fmla="*/ 275091 h 494513"/>
              <a:gd name="connsiteX8" fmla="*/ 62986 w 457809"/>
              <a:gd name="connsiteY8" fmla="*/ 275091 h 494513"/>
              <a:gd name="connsiteX9" fmla="*/ 68749 w 457809"/>
              <a:gd name="connsiteY9" fmla="*/ 280900 h 494513"/>
              <a:gd name="connsiteX10" fmla="*/ 62986 w 457809"/>
              <a:gd name="connsiteY10" fmla="*/ 286710 h 494513"/>
              <a:gd name="connsiteX11" fmla="*/ 20144 w 457809"/>
              <a:gd name="connsiteY11" fmla="*/ 286710 h 494513"/>
              <a:gd name="connsiteX12" fmla="*/ 18865 w 457809"/>
              <a:gd name="connsiteY12" fmla="*/ 283502 h 494513"/>
              <a:gd name="connsiteX13" fmla="*/ 171802 w 457809"/>
              <a:gd name="connsiteY13" fmla="*/ 263377 h 494513"/>
              <a:gd name="connsiteX14" fmla="*/ 142134 w 457809"/>
              <a:gd name="connsiteY14" fmla="*/ 293043 h 494513"/>
              <a:gd name="connsiteX15" fmla="*/ 142134 w 457809"/>
              <a:gd name="connsiteY15" fmla="*/ 338899 h 494513"/>
              <a:gd name="connsiteX16" fmla="*/ 171802 w 457809"/>
              <a:gd name="connsiteY16" fmla="*/ 368565 h 494513"/>
              <a:gd name="connsiteX17" fmla="*/ 183755 w 457809"/>
              <a:gd name="connsiteY17" fmla="*/ 368565 h 494513"/>
              <a:gd name="connsiteX18" fmla="*/ 183755 w 457809"/>
              <a:gd name="connsiteY18" fmla="*/ 428896 h 494513"/>
              <a:gd name="connsiteX19" fmla="*/ 142134 w 457809"/>
              <a:gd name="connsiteY19" fmla="*/ 445324 h 494513"/>
              <a:gd name="connsiteX20" fmla="*/ 142134 w 457809"/>
              <a:gd name="connsiteY20" fmla="*/ 482609 h 494513"/>
              <a:gd name="connsiteX21" fmla="*/ 311572 w 457809"/>
              <a:gd name="connsiteY21" fmla="*/ 482609 h 494513"/>
              <a:gd name="connsiteX22" fmla="*/ 311572 w 457809"/>
              <a:gd name="connsiteY22" fmla="*/ 443515 h 494513"/>
              <a:gd name="connsiteX23" fmla="*/ 269427 w 457809"/>
              <a:gd name="connsiteY23" fmla="*/ 429087 h 494513"/>
              <a:gd name="connsiteX24" fmla="*/ 269427 w 457809"/>
              <a:gd name="connsiteY24" fmla="*/ 368565 h 494513"/>
              <a:gd name="connsiteX25" fmla="*/ 285952 w 457809"/>
              <a:gd name="connsiteY25" fmla="*/ 368565 h 494513"/>
              <a:gd name="connsiteX26" fmla="*/ 315620 w 457809"/>
              <a:gd name="connsiteY26" fmla="*/ 338899 h 494513"/>
              <a:gd name="connsiteX27" fmla="*/ 315620 w 457809"/>
              <a:gd name="connsiteY27" fmla="*/ 293043 h 494513"/>
              <a:gd name="connsiteX28" fmla="*/ 285952 w 457809"/>
              <a:gd name="connsiteY28" fmla="*/ 263377 h 494513"/>
              <a:gd name="connsiteX29" fmla="*/ 171802 w 457809"/>
              <a:gd name="connsiteY29" fmla="*/ 251473 h 494513"/>
              <a:gd name="connsiteX30" fmla="*/ 285999 w 457809"/>
              <a:gd name="connsiteY30" fmla="*/ 251473 h 494513"/>
              <a:gd name="connsiteX31" fmla="*/ 327573 w 457809"/>
              <a:gd name="connsiteY31" fmla="*/ 293043 h 494513"/>
              <a:gd name="connsiteX32" fmla="*/ 327573 w 457809"/>
              <a:gd name="connsiteY32" fmla="*/ 338899 h 494513"/>
              <a:gd name="connsiteX33" fmla="*/ 285999 w 457809"/>
              <a:gd name="connsiteY33" fmla="*/ 380469 h 494513"/>
              <a:gd name="connsiteX34" fmla="*/ 281380 w 457809"/>
              <a:gd name="connsiteY34" fmla="*/ 380469 h 494513"/>
              <a:gd name="connsiteX35" fmla="*/ 281380 w 457809"/>
              <a:gd name="connsiteY35" fmla="*/ 420563 h 494513"/>
              <a:gd name="connsiteX36" fmla="*/ 323525 w 457809"/>
              <a:gd name="connsiteY36" fmla="*/ 434991 h 494513"/>
              <a:gd name="connsiteX37" fmla="*/ 323525 w 457809"/>
              <a:gd name="connsiteY37" fmla="*/ 494513 h 494513"/>
              <a:gd name="connsiteX38" fmla="*/ 323478 w 457809"/>
              <a:gd name="connsiteY38" fmla="*/ 494513 h 494513"/>
              <a:gd name="connsiteX39" fmla="*/ 130228 w 457809"/>
              <a:gd name="connsiteY39" fmla="*/ 494513 h 494513"/>
              <a:gd name="connsiteX40" fmla="*/ 130228 w 457809"/>
              <a:gd name="connsiteY40" fmla="*/ 437229 h 494513"/>
              <a:gd name="connsiteX41" fmla="*/ 171850 w 457809"/>
              <a:gd name="connsiteY41" fmla="*/ 420801 h 494513"/>
              <a:gd name="connsiteX42" fmla="*/ 171850 w 457809"/>
              <a:gd name="connsiteY42" fmla="*/ 380469 h 494513"/>
              <a:gd name="connsiteX43" fmla="*/ 171802 w 457809"/>
              <a:gd name="connsiteY43" fmla="*/ 380469 h 494513"/>
              <a:gd name="connsiteX44" fmla="*/ 130228 w 457809"/>
              <a:gd name="connsiteY44" fmla="*/ 338899 h 494513"/>
              <a:gd name="connsiteX45" fmla="*/ 130228 w 457809"/>
              <a:gd name="connsiteY45" fmla="*/ 293043 h 494513"/>
              <a:gd name="connsiteX46" fmla="*/ 171802 w 457809"/>
              <a:gd name="connsiteY46" fmla="*/ 251473 h 494513"/>
              <a:gd name="connsiteX47" fmla="*/ 389291 w 457809"/>
              <a:gd name="connsiteY47" fmla="*/ 219045 h 494513"/>
              <a:gd name="connsiteX48" fmla="*/ 444919 w 457809"/>
              <a:gd name="connsiteY48" fmla="*/ 219045 h 494513"/>
              <a:gd name="connsiteX49" fmla="*/ 445903 w 457809"/>
              <a:gd name="connsiteY49" fmla="*/ 228988 h 494513"/>
              <a:gd name="connsiteX50" fmla="*/ 445696 w 457809"/>
              <a:gd name="connsiteY50" fmla="*/ 230664 h 494513"/>
              <a:gd name="connsiteX51" fmla="*/ 389291 w 457809"/>
              <a:gd name="connsiteY51" fmla="*/ 230664 h 494513"/>
              <a:gd name="connsiteX52" fmla="*/ 383529 w 457809"/>
              <a:gd name="connsiteY52" fmla="*/ 224855 h 494513"/>
              <a:gd name="connsiteX53" fmla="*/ 389291 w 457809"/>
              <a:gd name="connsiteY53" fmla="*/ 219045 h 494513"/>
              <a:gd name="connsiteX54" fmla="*/ 13044 w 457809"/>
              <a:gd name="connsiteY54" fmla="*/ 217426 h 494513"/>
              <a:gd name="connsiteX55" fmla="*/ 69511 w 457809"/>
              <a:gd name="connsiteY55" fmla="*/ 217426 h 494513"/>
              <a:gd name="connsiteX56" fmla="*/ 75273 w 457809"/>
              <a:gd name="connsiteY56" fmla="*/ 223188 h 494513"/>
              <a:gd name="connsiteX57" fmla="*/ 69511 w 457809"/>
              <a:gd name="connsiteY57" fmla="*/ 229045 h 494513"/>
              <a:gd name="connsiteX58" fmla="*/ 11920 w 457809"/>
              <a:gd name="connsiteY58" fmla="*/ 229045 h 494513"/>
              <a:gd name="connsiteX59" fmla="*/ 11906 w 457809"/>
              <a:gd name="connsiteY59" fmla="*/ 228940 h 494513"/>
              <a:gd name="connsiteX60" fmla="*/ 447199 w 457809"/>
              <a:gd name="connsiteY60" fmla="*/ 163671 h 494513"/>
              <a:gd name="connsiteX61" fmla="*/ 453291 w 457809"/>
              <a:gd name="connsiteY61" fmla="*/ 183356 h 494513"/>
              <a:gd name="connsiteX62" fmla="*/ 457809 w 457809"/>
              <a:gd name="connsiteY62" fmla="*/ 228893 h 494513"/>
              <a:gd name="connsiteX63" fmla="*/ 355942 w 457809"/>
              <a:gd name="connsiteY63" fmla="*/ 419351 h 494513"/>
              <a:gd name="connsiteX64" fmla="*/ 349322 w 457809"/>
              <a:gd name="connsiteY64" fmla="*/ 409492 h 494513"/>
              <a:gd name="connsiteX65" fmla="*/ 420293 w 457809"/>
              <a:gd name="connsiteY65" fmla="*/ 331295 h 494513"/>
              <a:gd name="connsiteX66" fmla="*/ 437544 w 457809"/>
              <a:gd name="connsiteY66" fmla="*/ 286710 h 494513"/>
              <a:gd name="connsiteX67" fmla="*/ 447199 w 457809"/>
              <a:gd name="connsiteY67" fmla="*/ 286710 h 494513"/>
              <a:gd name="connsiteX68" fmla="*/ 447199 w 457809"/>
              <a:gd name="connsiteY68" fmla="*/ 275091 h 494513"/>
              <a:gd name="connsiteX69" fmla="*/ 440190 w 457809"/>
              <a:gd name="connsiteY69" fmla="*/ 275091 h 494513"/>
              <a:gd name="connsiteX70" fmla="*/ 445696 w 457809"/>
              <a:gd name="connsiteY70" fmla="*/ 230664 h 494513"/>
              <a:gd name="connsiteX71" fmla="*/ 447294 w 457809"/>
              <a:gd name="connsiteY71" fmla="*/ 230664 h 494513"/>
              <a:gd name="connsiteX72" fmla="*/ 447294 w 457809"/>
              <a:gd name="connsiteY72" fmla="*/ 219045 h 494513"/>
              <a:gd name="connsiteX73" fmla="*/ 444919 w 457809"/>
              <a:gd name="connsiteY73" fmla="*/ 219045 h 494513"/>
              <a:gd name="connsiteX74" fmla="*/ 441629 w 457809"/>
              <a:gd name="connsiteY74" fmla="*/ 185797 h 494513"/>
              <a:gd name="connsiteX75" fmla="*/ 438156 w 457809"/>
              <a:gd name="connsiteY75" fmla="*/ 174570 h 494513"/>
              <a:gd name="connsiteX76" fmla="*/ 447199 w 457809"/>
              <a:gd name="connsiteY76" fmla="*/ 174570 h 494513"/>
              <a:gd name="connsiteX77" fmla="*/ 446977 w 457809"/>
              <a:gd name="connsiteY77" fmla="*/ 162952 h 494513"/>
              <a:gd name="connsiteX78" fmla="*/ 447199 w 457809"/>
              <a:gd name="connsiteY78" fmla="*/ 162952 h 494513"/>
              <a:gd name="connsiteX79" fmla="*/ 447199 w 457809"/>
              <a:gd name="connsiteY79" fmla="*/ 163671 h 494513"/>
              <a:gd name="connsiteX80" fmla="*/ 396387 w 457809"/>
              <a:gd name="connsiteY80" fmla="*/ 162952 h 494513"/>
              <a:gd name="connsiteX81" fmla="*/ 434562 w 457809"/>
              <a:gd name="connsiteY81" fmla="*/ 162952 h 494513"/>
              <a:gd name="connsiteX82" fmla="*/ 438156 w 457809"/>
              <a:gd name="connsiteY82" fmla="*/ 174570 h 494513"/>
              <a:gd name="connsiteX83" fmla="*/ 396387 w 457809"/>
              <a:gd name="connsiteY83" fmla="*/ 174570 h 494513"/>
              <a:gd name="connsiteX84" fmla="*/ 390624 w 457809"/>
              <a:gd name="connsiteY84" fmla="*/ 168809 h 494513"/>
              <a:gd name="connsiteX85" fmla="*/ 396387 w 457809"/>
              <a:gd name="connsiteY85" fmla="*/ 162952 h 494513"/>
              <a:gd name="connsiteX86" fmla="*/ 23213 w 457809"/>
              <a:gd name="connsiteY86" fmla="*/ 162952 h 494513"/>
              <a:gd name="connsiteX87" fmla="*/ 62986 w 457809"/>
              <a:gd name="connsiteY87" fmla="*/ 162952 h 494513"/>
              <a:gd name="connsiteX88" fmla="*/ 68749 w 457809"/>
              <a:gd name="connsiteY88" fmla="*/ 168761 h 494513"/>
              <a:gd name="connsiteX89" fmla="*/ 62986 w 457809"/>
              <a:gd name="connsiteY89" fmla="*/ 174570 h 494513"/>
              <a:gd name="connsiteX90" fmla="*/ 19627 w 457809"/>
              <a:gd name="connsiteY90" fmla="*/ 174570 h 494513"/>
              <a:gd name="connsiteX91" fmla="*/ 228948 w 457809"/>
              <a:gd name="connsiteY91" fmla="*/ 115667 h 494513"/>
              <a:gd name="connsiteX92" fmla="*/ 342145 w 457809"/>
              <a:gd name="connsiteY92" fmla="*/ 228854 h 494513"/>
              <a:gd name="connsiteX93" fmla="*/ 342050 w 457809"/>
              <a:gd name="connsiteY93" fmla="*/ 234045 h 494513"/>
              <a:gd name="connsiteX94" fmla="*/ 330145 w 457809"/>
              <a:gd name="connsiteY94" fmla="*/ 233521 h 494513"/>
              <a:gd name="connsiteX95" fmla="*/ 330240 w 457809"/>
              <a:gd name="connsiteY95" fmla="*/ 228854 h 494513"/>
              <a:gd name="connsiteX96" fmla="*/ 228948 w 457809"/>
              <a:gd name="connsiteY96" fmla="*/ 127572 h 494513"/>
              <a:gd name="connsiteX97" fmla="*/ 127609 w 457809"/>
              <a:gd name="connsiteY97" fmla="*/ 228854 h 494513"/>
              <a:gd name="connsiteX98" fmla="*/ 127657 w 457809"/>
              <a:gd name="connsiteY98" fmla="*/ 231521 h 494513"/>
              <a:gd name="connsiteX99" fmla="*/ 115751 w 457809"/>
              <a:gd name="connsiteY99" fmla="*/ 231854 h 494513"/>
              <a:gd name="connsiteX100" fmla="*/ 115704 w 457809"/>
              <a:gd name="connsiteY100" fmla="*/ 228854 h 494513"/>
              <a:gd name="connsiteX101" fmla="*/ 228948 w 457809"/>
              <a:gd name="connsiteY101" fmla="*/ 115667 h 494513"/>
              <a:gd name="connsiteX102" fmla="*/ 228881 w 457809"/>
              <a:gd name="connsiteY102" fmla="*/ 0 h 494513"/>
              <a:gd name="connsiteX103" fmla="*/ 318033 w 457809"/>
              <a:gd name="connsiteY103" fmla="*/ 17955 h 494513"/>
              <a:gd name="connsiteX104" fmla="*/ 390755 w 457809"/>
              <a:gd name="connsiteY104" fmla="*/ 67058 h 494513"/>
              <a:gd name="connsiteX105" fmla="*/ 439807 w 457809"/>
              <a:gd name="connsiteY105" fmla="*/ 139784 h 494513"/>
              <a:gd name="connsiteX106" fmla="*/ 446977 w 457809"/>
              <a:gd name="connsiteY106" fmla="*/ 162952 h 494513"/>
              <a:gd name="connsiteX107" fmla="*/ 434562 w 457809"/>
              <a:gd name="connsiteY107" fmla="*/ 162952 h 494513"/>
              <a:gd name="connsiteX108" fmla="*/ 428854 w 457809"/>
              <a:gd name="connsiteY108" fmla="*/ 144499 h 494513"/>
              <a:gd name="connsiteX109" fmla="*/ 382373 w 457809"/>
              <a:gd name="connsiteY109" fmla="*/ 75488 h 494513"/>
              <a:gd name="connsiteX110" fmla="*/ 313366 w 457809"/>
              <a:gd name="connsiteY110" fmla="*/ 29004 h 494513"/>
              <a:gd name="connsiteX111" fmla="*/ 228881 w 457809"/>
              <a:gd name="connsiteY111" fmla="*/ 11954 h 494513"/>
              <a:gd name="connsiteX112" fmla="*/ 144444 w 457809"/>
              <a:gd name="connsiteY112" fmla="*/ 29004 h 494513"/>
              <a:gd name="connsiteX113" fmla="*/ 75437 w 457809"/>
              <a:gd name="connsiteY113" fmla="*/ 75488 h 494513"/>
              <a:gd name="connsiteX114" fmla="*/ 28908 w 457809"/>
              <a:gd name="connsiteY114" fmla="*/ 144499 h 494513"/>
              <a:gd name="connsiteX115" fmla="*/ 23213 w 457809"/>
              <a:gd name="connsiteY115" fmla="*/ 162952 h 494513"/>
              <a:gd name="connsiteX116" fmla="*/ 12126 w 457809"/>
              <a:gd name="connsiteY116" fmla="*/ 162952 h 494513"/>
              <a:gd name="connsiteX117" fmla="*/ 12126 w 457809"/>
              <a:gd name="connsiteY117" fmla="*/ 174570 h 494513"/>
              <a:gd name="connsiteX118" fmla="*/ 19627 w 457809"/>
              <a:gd name="connsiteY118" fmla="*/ 174570 h 494513"/>
              <a:gd name="connsiteX119" fmla="*/ 16175 w 457809"/>
              <a:gd name="connsiteY119" fmla="*/ 185755 h 494513"/>
              <a:gd name="connsiteX120" fmla="*/ 13044 w 457809"/>
              <a:gd name="connsiteY120" fmla="*/ 217426 h 494513"/>
              <a:gd name="connsiteX121" fmla="*/ 11507 w 457809"/>
              <a:gd name="connsiteY121" fmla="*/ 217426 h 494513"/>
              <a:gd name="connsiteX122" fmla="*/ 11507 w 457809"/>
              <a:gd name="connsiteY122" fmla="*/ 229045 h 494513"/>
              <a:gd name="connsiteX123" fmla="*/ 11920 w 457809"/>
              <a:gd name="connsiteY123" fmla="*/ 229045 h 494513"/>
              <a:gd name="connsiteX124" fmla="*/ 17792 w 457809"/>
              <a:gd name="connsiteY124" fmla="*/ 275091 h 494513"/>
              <a:gd name="connsiteX125" fmla="*/ 12126 w 457809"/>
              <a:gd name="connsiteY125" fmla="*/ 275091 h 494513"/>
              <a:gd name="connsiteX126" fmla="*/ 12126 w 457809"/>
              <a:gd name="connsiteY126" fmla="*/ 286710 h 494513"/>
              <a:gd name="connsiteX127" fmla="*/ 20144 w 457809"/>
              <a:gd name="connsiteY127" fmla="*/ 286710 h 494513"/>
              <a:gd name="connsiteX128" fmla="*/ 39147 w 457809"/>
              <a:gd name="connsiteY128" fmla="*/ 334385 h 494513"/>
              <a:gd name="connsiteX129" fmla="*/ 111393 w 457809"/>
              <a:gd name="connsiteY129" fmla="*/ 411445 h 494513"/>
              <a:gd name="connsiteX130" fmla="*/ 104963 w 457809"/>
              <a:gd name="connsiteY130" fmla="*/ 421303 h 494513"/>
              <a:gd name="connsiteX131" fmla="*/ 28813 w 457809"/>
              <a:gd name="connsiteY131" fmla="*/ 340100 h 494513"/>
              <a:gd name="connsiteX132" fmla="*/ 0 w 457809"/>
              <a:gd name="connsiteY132" fmla="*/ 228893 h 494513"/>
              <a:gd name="connsiteX133" fmla="*/ 18002 w 457809"/>
              <a:gd name="connsiteY133" fmla="*/ 139784 h 494513"/>
              <a:gd name="connsiteX134" fmla="*/ 67055 w 457809"/>
              <a:gd name="connsiteY134" fmla="*/ 67058 h 494513"/>
              <a:gd name="connsiteX135" fmla="*/ 139777 w 457809"/>
              <a:gd name="connsiteY135" fmla="*/ 18003 h 494513"/>
              <a:gd name="connsiteX136" fmla="*/ 228881 w 457809"/>
              <a:gd name="connsiteY136" fmla="*/ 0 h 49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57809" h="494513">
                <a:moveTo>
                  <a:pt x="396387" y="275091"/>
                </a:moveTo>
                <a:lnTo>
                  <a:pt x="440190" y="275091"/>
                </a:lnTo>
                <a:lnTo>
                  <a:pt x="439318" y="282126"/>
                </a:lnTo>
                <a:lnTo>
                  <a:pt x="437544" y="286710"/>
                </a:lnTo>
                <a:lnTo>
                  <a:pt x="396387" y="286710"/>
                </a:lnTo>
                <a:cubicBezTo>
                  <a:pt x="393148" y="286710"/>
                  <a:pt x="390624" y="284091"/>
                  <a:pt x="390624" y="280948"/>
                </a:cubicBezTo>
                <a:cubicBezTo>
                  <a:pt x="390624" y="277710"/>
                  <a:pt x="393244" y="275091"/>
                  <a:pt x="396387" y="275091"/>
                </a:cubicBezTo>
                <a:close/>
                <a:moveTo>
                  <a:pt x="17792" y="275091"/>
                </a:moveTo>
                <a:lnTo>
                  <a:pt x="62986" y="275091"/>
                </a:lnTo>
                <a:cubicBezTo>
                  <a:pt x="66177" y="275091"/>
                  <a:pt x="68749" y="277710"/>
                  <a:pt x="68749" y="280900"/>
                </a:cubicBezTo>
                <a:cubicBezTo>
                  <a:pt x="68749" y="284091"/>
                  <a:pt x="66177" y="286710"/>
                  <a:pt x="62986" y="286710"/>
                </a:cubicBezTo>
                <a:lnTo>
                  <a:pt x="20144" y="286710"/>
                </a:lnTo>
                <a:lnTo>
                  <a:pt x="18865" y="283502"/>
                </a:lnTo>
                <a:close/>
                <a:moveTo>
                  <a:pt x="171802" y="263377"/>
                </a:moveTo>
                <a:cubicBezTo>
                  <a:pt x="155420" y="263377"/>
                  <a:pt x="142134" y="276663"/>
                  <a:pt x="142134" y="293043"/>
                </a:cubicBezTo>
                <a:lnTo>
                  <a:pt x="142134" y="338899"/>
                </a:lnTo>
                <a:cubicBezTo>
                  <a:pt x="142134" y="355279"/>
                  <a:pt x="155420" y="368565"/>
                  <a:pt x="171802" y="368565"/>
                </a:cubicBezTo>
                <a:lnTo>
                  <a:pt x="183755" y="368565"/>
                </a:lnTo>
                <a:lnTo>
                  <a:pt x="183755" y="428896"/>
                </a:lnTo>
                <a:lnTo>
                  <a:pt x="142134" y="445324"/>
                </a:lnTo>
                <a:lnTo>
                  <a:pt x="142134" y="482609"/>
                </a:lnTo>
                <a:lnTo>
                  <a:pt x="311572" y="482609"/>
                </a:lnTo>
                <a:lnTo>
                  <a:pt x="311572" y="443515"/>
                </a:lnTo>
                <a:lnTo>
                  <a:pt x="269427" y="429087"/>
                </a:lnTo>
                <a:lnTo>
                  <a:pt x="269427" y="368565"/>
                </a:lnTo>
                <a:lnTo>
                  <a:pt x="285952" y="368565"/>
                </a:lnTo>
                <a:cubicBezTo>
                  <a:pt x="302334" y="368565"/>
                  <a:pt x="315620" y="355279"/>
                  <a:pt x="315620" y="338899"/>
                </a:cubicBezTo>
                <a:lnTo>
                  <a:pt x="315620" y="293043"/>
                </a:lnTo>
                <a:cubicBezTo>
                  <a:pt x="315620" y="276663"/>
                  <a:pt x="302334" y="263377"/>
                  <a:pt x="285952" y="263377"/>
                </a:cubicBezTo>
                <a:close/>
                <a:moveTo>
                  <a:pt x="171802" y="251473"/>
                </a:moveTo>
                <a:lnTo>
                  <a:pt x="285999" y="251473"/>
                </a:lnTo>
                <a:cubicBezTo>
                  <a:pt x="308905" y="251473"/>
                  <a:pt x="327573" y="270091"/>
                  <a:pt x="327573" y="293043"/>
                </a:cubicBezTo>
                <a:lnTo>
                  <a:pt x="327573" y="338899"/>
                </a:lnTo>
                <a:cubicBezTo>
                  <a:pt x="327573" y="361850"/>
                  <a:pt x="308905" y="380469"/>
                  <a:pt x="285999" y="380469"/>
                </a:cubicBezTo>
                <a:lnTo>
                  <a:pt x="281380" y="380469"/>
                </a:lnTo>
                <a:lnTo>
                  <a:pt x="281380" y="420563"/>
                </a:lnTo>
                <a:lnTo>
                  <a:pt x="323525" y="434991"/>
                </a:lnTo>
                <a:lnTo>
                  <a:pt x="323525" y="494513"/>
                </a:lnTo>
                <a:lnTo>
                  <a:pt x="323478" y="494513"/>
                </a:lnTo>
                <a:lnTo>
                  <a:pt x="130228" y="494513"/>
                </a:lnTo>
                <a:lnTo>
                  <a:pt x="130228" y="437229"/>
                </a:lnTo>
                <a:lnTo>
                  <a:pt x="171850" y="420801"/>
                </a:lnTo>
                <a:lnTo>
                  <a:pt x="171850" y="380469"/>
                </a:lnTo>
                <a:lnTo>
                  <a:pt x="171802" y="380469"/>
                </a:lnTo>
                <a:cubicBezTo>
                  <a:pt x="148848" y="380469"/>
                  <a:pt x="130228" y="361850"/>
                  <a:pt x="130228" y="338899"/>
                </a:cubicBezTo>
                <a:lnTo>
                  <a:pt x="130228" y="293043"/>
                </a:lnTo>
                <a:cubicBezTo>
                  <a:pt x="130228" y="270091"/>
                  <a:pt x="148848" y="251473"/>
                  <a:pt x="171802" y="251473"/>
                </a:cubicBezTo>
                <a:close/>
                <a:moveTo>
                  <a:pt x="389291" y="219045"/>
                </a:moveTo>
                <a:lnTo>
                  <a:pt x="444919" y="219045"/>
                </a:lnTo>
                <a:lnTo>
                  <a:pt x="445903" y="228988"/>
                </a:lnTo>
                <a:lnTo>
                  <a:pt x="445696" y="230664"/>
                </a:lnTo>
                <a:lnTo>
                  <a:pt x="389291" y="230664"/>
                </a:lnTo>
                <a:cubicBezTo>
                  <a:pt x="386100" y="230664"/>
                  <a:pt x="383529" y="228045"/>
                  <a:pt x="383529" y="224855"/>
                </a:cubicBezTo>
                <a:cubicBezTo>
                  <a:pt x="383433" y="221664"/>
                  <a:pt x="386053" y="219045"/>
                  <a:pt x="389291" y="219045"/>
                </a:cubicBezTo>
                <a:close/>
                <a:moveTo>
                  <a:pt x="13044" y="217426"/>
                </a:moveTo>
                <a:lnTo>
                  <a:pt x="69511" y="217426"/>
                </a:lnTo>
                <a:cubicBezTo>
                  <a:pt x="72749" y="217426"/>
                  <a:pt x="75273" y="220045"/>
                  <a:pt x="75273" y="223188"/>
                </a:cubicBezTo>
                <a:cubicBezTo>
                  <a:pt x="75273" y="226474"/>
                  <a:pt x="72701" y="229045"/>
                  <a:pt x="69511" y="229045"/>
                </a:cubicBezTo>
                <a:lnTo>
                  <a:pt x="11920" y="229045"/>
                </a:lnTo>
                <a:lnTo>
                  <a:pt x="11906" y="228940"/>
                </a:lnTo>
                <a:close/>
                <a:moveTo>
                  <a:pt x="447199" y="163671"/>
                </a:moveTo>
                <a:lnTo>
                  <a:pt x="453291" y="183356"/>
                </a:lnTo>
                <a:cubicBezTo>
                  <a:pt x="456297" y="198245"/>
                  <a:pt x="457809" y="213462"/>
                  <a:pt x="457809" y="228893"/>
                </a:cubicBezTo>
                <a:cubicBezTo>
                  <a:pt x="457809" y="305523"/>
                  <a:pt x="419710" y="376725"/>
                  <a:pt x="355942" y="419351"/>
                </a:cubicBezTo>
                <a:lnTo>
                  <a:pt x="349322" y="409492"/>
                </a:lnTo>
                <a:cubicBezTo>
                  <a:pt x="379563" y="389275"/>
                  <a:pt x="403708" y="362294"/>
                  <a:pt x="420293" y="331295"/>
                </a:cubicBezTo>
                <a:lnTo>
                  <a:pt x="437544" y="286710"/>
                </a:lnTo>
                <a:lnTo>
                  <a:pt x="447199" y="286710"/>
                </a:lnTo>
                <a:lnTo>
                  <a:pt x="447199" y="275091"/>
                </a:lnTo>
                <a:lnTo>
                  <a:pt x="440190" y="275091"/>
                </a:lnTo>
                <a:lnTo>
                  <a:pt x="445696" y="230664"/>
                </a:lnTo>
                <a:lnTo>
                  <a:pt x="447294" y="230664"/>
                </a:lnTo>
                <a:lnTo>
                  <a:pt x="447294" y="219045"/>
                </a:lnTo>
                <a:lnTo>
                  <a:pt x="444919" y="219045"/>
                </a:lnTo>
                <a:lnTo>
                  <a:pt x="441629" y="185797"/>
                </a:lnTo>
                <a:lnTo>
                  <a:pt x="438156" y="174570"/>
                </a:lnTo>
                <a:lnTo>
                  <a:pt x="447199" y="174570"/>
                </a:lnTo>
                <a:close/>
                <a:moveTo>
                  <a:pt x="446977" y="162952"/>
                </a:moveTo>
                <a:lnTo>
                  <a:pt x="447199" y="162952"/>
                </a:lnTo>
                <a:lnTo>
                  <a:pt x="447199" y="163671"/>
                </a:lnTo>
                <a:close/>
                <a:moveTo>
                  <a:pt x="396387" y="162952"/>
                </a:moveTo>
                <a:lnTo>
                  <a:pt x="434562" y="162952"/>
                </a:lnTo>
                <a:lnTo>
                  <a:pt x="438156" y="174570"/>
                </a:lnTo>
                <a:lnTo>
                  <a:pt x="396387" y="174570"/>
                </a:lnTo>
                <a:cubicBezTo>
                  <a:pt x="393148" y="174570"/>
                  <a:pt x="390624" y="171951"/>
                  <a:pt x="390624" y="168809"/>
                </a:cubicBezTo>
                <a:cubicBezTo>
                  <a:pt x="390624" y="165523"/>
                  <a:pt x="393244" y="162952"/>
                  <a:pt x="396387" y="162952"/>
                </a:cubicBezTo>
                <a:close/>
                <a:moveTo>
                  <a:pt x="23213" y="162952"/>
                </a:moveTo>
                <a:lnTo>
                  <a:pt x="62986" y="162952"/>
                </a:lnTo>
                <a:cubicBezTo>
                  <a:pt x="66177" y="162952"/>
                  <a:pt x="68749" y="165571"/>
                  <a:pt x="68749" y="168761"/>
                </a:cubicBezTo>
                <a:cubicBezTo>
                  <a:pt x="68749" y="171951"/>
                  <a:pt x="66177" y="174570"/>
                  <a:pt x="62986" y="174570"/>
                </a:cubicBezTo>
                <a:lnTo>
                  <a:pt x="19627" y="174570"/>
                </a:lnTo>
                <a:close/>
                <a:moveTo>
                  <a:pt x="228948" y="115667"/>
                </a:moveTo>
                <a:cubicBezTo>
                  <a:pt x="291380" y="115667"/>
                  <a:pt x="342145" y="166428"/>
                  <a:pt x="342145" y="228854"/>
                </a:cubicBezTo>
                <a:cubicBezTo>
                  <a:pt x="342145" y="230664"/>
                  <a:pt x="342098" y="232378"/>
                  <a:pt x="342050" y="234045"/>
                </a:cubicBezTo>
                <a:lnTo>
                  <a:pt x="330145" y="233521"/>
                </a:lnTo>
                <a:cubicBezTo>
                  <a:pt x="330192" y="231950"/>
                  <a:pt x="330240" y="230426"/>
                  <a:pt x="330240" y="228854"/>
                </a:cubicBezTo>
                <a:cubicBezTo>
                  <a:pt x="330240" y="172951"/>
                  <a:pt x="284761" y="127572"/>
                  <a:pt x="228948" y="127572"/>
                </a:cubicBezTo>
                <a:cubicBezTo>
                  <a:pt x="173040" y="127572"/>
                  <a:pt x="127609" y="173047"/>
                  <a:pt x="127609" y="228854"/>
                </a:cubicBezTo>
                <a:cubicBezTo>
                  <a:pt x="127609" y="229759"/>
                  <a:pt x="127609" y="230664"/>
                  <a:pt x="127657" y="231521"/>
                </a:cubicBezTo>
                <a:lnTo>
                  <a:pt x="115751" y="231854"/>
                </a:lnTo>
                <a:cubicBezTo>
                  <a:pt x="115751" y="230807"/>
                  <a:pt x="115704" y="229807"/>
                  <a:pt x="115704" y="228854"/>
                </a:cubicBezTo>
                <a:cubicBezTo>
                  <a:pt x="115704" y="166428"/>
                  <a:pt x="166469" y="115667"/>
                  <a:pt x="228948" y="115667"/>
                </a:cubicBezTo>
                <a:close/>
                <a:moveTo>
                  <a:pt x="228881" y="0"/>
                </a:moveTo>
                <a:cubicBezTo>
                  <a:pt x="259789" y="0"/>
                  <a:pt x="289792" y="6096"/>
                  <a:pt x="318033" y="17955"/>
                </a:cubicBezTo>
                <a:cubicBezTo>
                  <a:pt x="345274" y="29528"/>
                  <a:pt x="369753" y="46007"/>
                  <a:pt x="390755" y="67058"/>
                </a:cubicBezTo>
                <a:cubicBezTo>
                  <a:pt x="411757" y="88061"/>
                  <a:pt x="428282" y="112541"/>
                  <a:pt x="439807" y="139784"/>
                </a:cubicBezTo>
                <a:lnTo>
                  <a:pt x="446977" y="162952"/>
                </a:lnTo>
                <a:lnTo>
                  <a:pt x="434562" y="162952"/>
                </a:lnTo>
                <a:lnTo>
                  <a:pt x="428854" y="144499"/>
                </a:lnTo>
                <a:cubicBezTo>
                  <a:pt x="417900" y="118638"/>
                  <a:pt x="402280" y="95443"/>
                  <a:pt x="382373" y="75488"/>
                </a:cubicBezTo>
                <a:cubicBezTo>
                  <a:pt x="362418" y="55532"/>
                  <a:pt x="339178" y="39863"/>
                  <a:pt x="313366" y="29004"/>
                </a:cubicBezTo>
                <a:cubicBezTo>
                  <a:pt x="286649" y="17669"/>
                  <a:pt x="258170" y="11954"/>
                  <a:pt x="228881" y="11954"/>
                </a:cubicBezTo>
                <a:cubicBezTo>
                  <a:pt x="199592" y="11954"/>
                  <a:pt x="171208" y="17669"/>
                  <a:pt x="144444" y="29004"/>
                </a:cubicBezTo>
                <a:cubicBezTo>
                  <a:pt x="118584" y="39958"/>
                  <a:pt x="95391" y="55532"/>
                  <a:pt x="75437" y="75488"/>
                </a:cubicBezTo>
                <a:cubicBezTo>
                  <a:pt x="55482" y="95443"/>
                  <a:pt x="39814" y="118638"/>
                  <a:pt x="28908" y="144499"/>
                </a:cubicBezTo>
                <a:lnTo>
                  <a:pt x="23213" y="162952"/>
                </a:lnTo>
                <a:lnTo>
                  <a:pt x="12126" y="162952"/>
                </a:lnTo>
                <a:lnTo>
                  <a:pt x="12126" y="174570"/>
                </a:lnTo>
                <a:lnTo>
                  <a:pt x="19627" y="174570"/>
                </a:lnTo>
                <a:lnTo>
                  <a:pt x="16175" y="185755"/>
                </a:lnTo>
                <a:lnTo>
                  <a:pt x="13044" y="217426"/>
                </a:lnTo>
                <a:lnTo>
                  <a:pt x="11507" y="217426"/>
                </a:lnTo>
                <a:lnTo>
                  <a:pt x="11507" y="229045"/>
                </a:lnTo>
                <a:lnTo>
                  <a:pt x="11920" y="229045"/>
                </a:lnTo>
                <a:lnTo>
                  <a:pt x="17792" y="275091"/>
                </a:lnTo>
                <a:lnTo>
                  <a:pt x="12126" y="275091"/>
                </a:lnTo>
                <a:lnTo>
                  <a:pt x="12126" y="286710"/>
                </a:lnTo>
                <a:lnTo>
                  <a:pt x="20144" y="286710"/>
                </a:lnTo>
                <a:lnTo>
                  <a:pt x="39147" y="334385"/>
                </a:lnTo>
                <a:cubicBezTo>
                  <a:pt x="56482" y="365485"/>
                  <a:pt x="81437" y="392061"/>
                  <a:pt x="111393" y="411445"/>
                </a:cubicBezTo>
                <a:lnTo>
                  <a:pt x="104963" y="421303"/>
                </a:lnTo>
                <a:cubicBezTo>
                  <a:pt x="73389" y="400967"/>
                  <a:pt x="47100" y="372867"/>
                  <a:pt x="28813" y="340100"/>
                </a:cubicBezTo>
                <a:cubicBezTo>
                  <a:pt x="10001" y="306286"/>
                  <a:pt x="0" y="267851"/>
                  <a:pt x="0" y="228893"/>
                </a:cubicBezTo>
                <a:cubicBezTo>
                  <a:pt x="0" y="198031"/>
                  <a:pt x="6096" y="168026"/>
                  <a:pt x="18002" y="139784"/>
                </a:cubicBezTo>
                <a:cubicBezTo>
                  <a:pt x="29527" y="112541"/>
                  <a:pt x="46005" y="88061"/>
                  <a:pt x="67055" y="67058"/>
                </a:cubicBezTo>
                <a:cubicBezTo>
                  <a:pt x="88057" y="46007"/>
                  <a:pt x="112536" y="29528"/>
                  <a:pt x="139777" y="18003"/>
                </a:cubicBezTo>
                <a:cubicBezTo>
                  <a:pt x="168018" y="6001"/>
                  <a:pt x="198021" y="0"/>
                  <a:pt x="22888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组合 34">
            <a:extLst>
              <a:ext uri="{FF2B5EF4-FFF2-40B4-BE49-F238E27FC236}">
                <a16:creationId xmlns:a16="http://schemas.microsoft.com/office/drawing/2014/main" id="{783BB8F7-11F2-8E99-AC97-7B48D896E967}"/>
              </a:ext>
            </a:extLst>
          </p:cNvPr>
          <p:cNvGrpSpPr/>
          <p:nvPr/>
        </p:nvGrpSpPr>
        <p:grpSpPr>
          <a:xfrm>
            <a:off x="4511824" y="4479910"/>
            <a:ext cx="1372260" cy="514213"/>
            <a:chOff x="-2390625" y="5687674"/>
            <a:chExt cx="1372260" cy="514213"/>
          </a:xfrm>
          <a:solidFill>
            <a:schemeClr val="accent2"/>
          </a:solidFill>
        </p:grpSpPr>
        <p:sp>
          <p:nvSpPr>
            <p:cNvPr id="18" name="iconfont-10187-1799691">
              <a:extLst>
                <a:ext uri="{FF2B5EF4-FFF2-40B4-BE49-F238E27FC236}">
                  <a16:creationId xmlns:a16="http://schemas.microsoft.com/office/drawing/2014/main" id="{54405246-CCE2-4201-BBB1-D3F3EB6E740D}"/>
                </a:ext>
              </a:extLst>
            </p:cNvPr>
            <p:cNvSpPr/>
            <p:nvPr/>
          </p:nvSpPr>
          <p:spPr>
            <a:xfrm>
              <a:off x="-1628050" y="5687674"/>
              <a:ext cx="609685" cy="504726"/>
            </a:xfrm>
            <a:custGeom>
              <a:avLst/>
              <a:gdLst>
                <a:gd name="T0" fmla="*/ 3296 w 11520"/>
                <a:gd name="T1" fmla="*/ 1472 h 9536"/>
                <a:gd name="T2" fmla="*/ 3744 w 11520"/>
                <a:gd name="T3" fmla="*/ 1920 h 9536"/>
                <a:gd name="T4" fmla="*/ 10848 w 11520"/>
                <a:gd name="T5" fmla="*/ 4768 h 9536"/>
                <a:gd name="T6" fmla="*/ 4096 w 11520"/>
                <a:gd name="T7" fmla="*/ 7936 h 9536"/>
                <a:gd name="T8" fmla="*/ 9920 w 11520"/>
                <a:gd name="T9" fmla="*/ 4736 h 9536"/>
                <a:gd name="T10" fmla="*/ 6400 w 11520"/>
                <a:gd name="T11" fmla="*/ 1856 h 9536"/>
                <a:gd name="T12" fmla="*/ 9280 w 11520"/>
                <a:gd name="T13" fmla="*/ 4736 h 9536"/>
                <a:gd name="T14" fmla="*/ 320 w 11520"/>
                <a:gd name="T15" fmla="*/ 7296 h 9536"/>
                <a:gd name="T16" fmla="*/ 320 w 11520"/>
                <a:gd name="T17" fmla="*/ 7936 h 9536"/>
                <a:gd name="T18" fmla="*/ 6752 w 11520"/>
                <a:gd name="T19" fmla="*/ 9536 h 9536"/>
                <a:gd name="T20" fmla="*/ 6720 w 11520"/>
                <a:gd name="T21" fmla="*/ 0 h 9536"/>
                <a:gd name="T22" fmla="*/ 4320 w 11520"/>
                <a:gd name="T23" fmla="*/ 5888 h 9536"/>
                <a:gd name="T24" fmla="*/ 4224 w 11520"/>
                <a:gd name="T25" fmla="*/ 6048 h 9536"/>
                <a:gd name="T26" fmla="*/ 3936 w 11520"/>
                <a:gd name="T27" fmla="*/ 6016 h 9536"/>
                <a:gd name="T28" fmla="*/ 3680 w 11520"/>
                <a:gd name="T29" fmla="*/ 4448 h 9536"/>
                <a:gd name="T30" fmla="*/ 3584 w 11520"/>
                <a:gd name="T31" fmla="*/ 4448 h 9536"/>
                <a:gd name="T32" fmla="*/ 3104 w 11520"/>
                <a:gd name="T33" fmla="*/ 6048 h 9536"/>
                <a:gd name="T34" fmla="*/ 2848 w 11520"/>
                <a:gd name="T35" fmla="*/ 6080 h 9536"/>
                <a:gd name="T36" fmla="*/ 2752 w 11520"/>
                <a:gd name="T37" fmla="*/ 5984 h 9536"/>
                <a:gd name="T38" fmla="*/ 2496 w 11520"/>
                <a:gd name="T39" fmla="*/ 5184 h 9536"/>
                <a:gd name="T40" fmla="*/ 2208 w 11520"/>
                <a:gd name="T41" fmla="*/ 4352 h 9536"/>
                <a:gd name="T42" fmla="*/ 1984 w 11520"/>
                <a:gd name="T43" fmla="*/ 5792 h 9536"/>
                <a:gd name="T44" fmla="*/ 1728 w 11520"/>
                <a:gd name="T45" fmla="*/ 6048 h 9536"/>
                <a:gd name="T46" fmla="*/ 1536 w 11520"/>
                <a:gd name="T47" fmla="*/ 5760 h 9536"/>
                <a:gd name="T48" fmla="*/ 1952 w 11520"/>
                <a:gd name="T49" fmla="*/ 3392 h 9536"/>
                <a:gd name="T50" fmla="*/ 2336 w 11520"/>
                <a:gd name="T51" fmla="*/ 3392 h 9536"/>
                <a:gd name="T52" fmla="*/ 2912 w 11520"/>
                <a:gd name="T53" fmla="*/ 5248 h 9536"/>
                <a:gd name="T54" fmla="*/ 3456 w 11520"/>
                <a:gd name="T55" fmla="*/ 3392 h 9536"/>
                <a:gd name="T56" fmla="*/ 3840 w 11520"/>
                <a:gd name="T57" fmla="*/ 3392 h 9536"/>
                <a:gd name="T58" fmla="*/ 4320 w 11520"/>
                <a:gd name="T59" fmla="*/ 5792 h 9536"/>
                <a:gd name="T60" fmla="*/ 4640 w 11520"/>
                <a:gd name="T61" fmla="*/ 3520 h 9536"/>
                <a:gd name="T62" fmla="*/ 4768 w 11520"/>
                <a:gd name="T63" fmla="*/ 3424 h 9536"/>
                <a:gd name="T64" fmla="*/ 5920 w 11520"/>
                <a:gd name="T65" fmla="*/ 3456 h 9536"/>
                <a:gd name="T66" fmla="*/ 6400 w 11520"/>
                <a:gd name="T67" fmla="*/ 3808 h 9536"/>
                <a:gd name="T68" fmla="*/ 6304 w 11520"/>
                <a:gd name="T69" fmla="*/ 4672 h 9536"/>
                <a:gd name="T70" fmla="*/ 5728 w 11520"/>
                <a:gd name="T71" fmla="*/ 4896 h 9536"/>
                <a:gd name="T72" fmla="*/ 6592 w 11520"/>
                <a:gd name="T73" fmla="*/ 5824 h 9536"/>
                <a:gd name="T74" fmla="*/ 6336 w 11520"/>
                <a:gd name="T75" fmla="*/ 6112 h 9536"/>
                <a:gd name="T76" fmla="*/ 5152 w 11520"/>
                <a:gd name="T77" fmla="*/ 4992 h 9536"/>
                <a:gd name="T78" fmla="*/ 5088 w 11520"/>
                <a:gd name="T79" fmla="*/ 6048 h 9536"/>
                <a:gd name="T80" fmla="*/ 4704 w 11520"/>
                <a:gd name="T81" fmla="*/ 6048 h 9536"/>
                <a:gd name="T82" fmla="*/ 4640 w 11520"/>
                <a:gd name="T83" fmla="*/ 3648 h 9536"/>
                <a:gd name="T84" fmla="*/ 5536 w 11520"/>
                <a:gd name="T85" fmla="*/ 4512 h 9536"/>
                <a:gd name="T86" fmla="*/ 5952 w 11520"/>
                <a:gd name="T87" fmla="*/ 4160 h 9536"/>
                <a:gd name="T88" fmla="*/ 5824 w 11520"/>
                <a:gd name="T89" fmla="*/ 3904 h 9536"/>
                <a:gd name="T90" fmla="*/ 5120 w 11520"/>
                <a:gd name="T91" fmla="*/ 3840 h 9536"/>
                <a:gd name="T92" fmla="*/ 7328 w 11520"/>
                <a:gd name="T93" fmla="*/ 5856 h 9536"/>
                <a:gd name="T94" fmla="*/ 7072 w 11520"/>
                <a:gd name="T95" fmla="*/ 6112 h 9536"/>
                <a:gd name="T96" fmla="*/ 6816 w 11520"/>
                <a:gd name="T97" fmla="*/ 5856 h 9536"/>
                <a:gd name="T98" fmla="*/ 7072 w 11520"/>
                <a:gd name="T99" fmla="*/ 3328 h 9536"/>
                <a:gd name="T100" fmla="*/ 7328 w 11520"/>
                <a:gd name="T101" fmla="*/ 3584 h 9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20" h="9536">
                  <a:moveTo>
                    <a:pt x="6720" y="0"/>
                  </a:moveTo>
                  <a:cubicBezTo>
                    <a:pt x="5408" y="0"/>
                    <a:pt x="4192" y="512"/>
                    <a:pt x="3296" y="1472"/>
                  </a:cubicBezTo>
                  <a:cubicBezTo>
                    <a:pt x="3168" y="1600"/>
                    <a:pt x="3168" y="1792"/>
                    <a:pt x="3296" y="1920"/>
                  </a:cubicBezTo>
                  <a:cubicBezTo>
                    <a:pt x="3424" y="2048"/>
                    <a:pt x="3616" y="2048"/>
                    <a:pt x="3744" y="1920"/>
                  </a:cubicBezTo>
                  <a:cubicBezTo>
                    <a:pt x="4544" y="1088"/>
                    <a:pt x="5600" y="640"/>
                    <a:pt x="6720" y="640"/>
                  </a:cubicBezTo>
                  <a:cubicBezTo>
                    <a:pt x="8992" y="640"/>
                    <a:pt x="10848" y="2496"/>
                    <a:pt x="10848" y="4768"/>
                  </a:cubicBezTo>
                  <a:cubicBezTo>
                    <a:pt x="10848" y="7040"/>
                    <a:pt x="8992" y="8896"/>
                    <a:pt x="6720" y="8896"/>
                  </a:cubicBezTo>
                  <a:cubicBezTo>
                    <a:pt x="5760" y="8896"/>
                    <a:pt x="4832" y="8544"/>
                    <a:pt x="4096" y="7936"/>
                  </a:cubicBezTo>
                  <a:lnTo>
                    <a:pt x="6720" y="7936"/>
                  </a:lnTo>
                  <a:cubicBezTo>
                    <a:pt x="8480" y="7936"/>
                    <a:pt x="9920" y="6496"/>
                    <a:pt x="9920" y="4736"/>
                  </a:cubicBezTo>
                  <a:cubicBezTo>
                    <a:pt x="9920" y="2976"/>
                    <a:pt x="8480" y="1536"/>
                    <a:pt x="6720" y="1536"/>
                  </a:cubicBezTo>
                  <a:cubicBezTo>
                    <a:pt x="6528" y="1536"/>
                    <a:pt x="6400" y="1664"/>
                    <a:pt x="6400" y="1856"/>
                  </a:cubicBezTo>
                  <a:cubicBezTo>
                    <a:pt x="6400" y="2048"/>
                    <a:pt x="6528" y="2176"/>
                    <a:pt x="6720" y="2176"/>
                  </a:cubicBezTo>
                  <a:cubicBezTo>
                    <a:pt x="8128" y="2176"/>
                    <a:pt x="9280" y="3328"/>
                    <a:pt x="9280" y="4736"/>
                  </a:cubicBezTo>
                  <a:cubicBezTo>
                    <a:pt x="9280" y="6144"/>
                    <a:pt x="8128" y="7296"/>
                    <a:pt x="6720" y="7296"/>
                  </a:cubicBezTo>
                  <a:lnTo>
                    <a:pt x="320" y="7296"/>
                  </a:lnTo>
                  <a:cubicBezTo>
                    <a:pt x="160" y="7296"/>
                    <a:pt x="0" y="7424"/>
                    <a:pt x="0" y="7616"/>
                  </a:cubicBezTo>
                  <a:cubicBezTo>
                    <a:pt x="0" y="7776"/>
                    <a:pt x="160" y="7936"/>
                    <a:pt x="320" y="7936"/>
                  </a:cubicBezTo>
                  <a:lnTo>
                    <a:pt x="3200" y="7936"/>
                  </a:lnTo>
                  <a:cubicBezTo>
                    <a:pt x="4096" y="8960"/>
                    <a:pt x="5376" y="9536"/>
                    <a:pt x="6752" y="9536"/>
                  </a:cubicBezTo>
                  <a:cubicBezTo>
                    <a:pt x="9376" y="9536"/>
                    <a:pt x="11520" y="7392"/>
                    <a:pt x="11520" y="4768"/>
                  </a:cubicBezTo>
                  <a:cubicBezTo>
                    <a:pt x="11520" y="2144"/>
                    <a:pt x="9344" y="0"/>
                    <a:pt x="6720" y="0"/>
                  </a:cubicBezTo>
                  <a:close/>
                  <a:moveTo>
                    <a:pt x="4320" y="5792"/>
                  </a:moveTo>
                  <a:lnTo>
                    <a:pt x="4320" y="5888"/>
                  </a:lnTo>
                  <a:cubicBezTo>
                    <a:pt x="4320" y="5920"/>
                    <a:pt x="4320" y="5952"/>
                    <a:pt x="4288" y="5984"/>
                  </a:cubicBezTo>
                  <a:cubicBezTo>
                    <a:pt x="4256" y="6016"/>
                    <a:pt x="4256" y="6048"/>
                    <a:pt x="4224" y="6048"/>
                  </a:cubicBezTo>
                  <a:cubicBezTo>
                    <a:pt x="4192" y="6048"/>
                    <a:pt x="4160" y="6080"/>
                    <a:pt x="4096" y="6080"/>
                  </a:cubicBezTo>
                  <a:cubicBezTo>
                    <a:pt x="4000" y="6080"/>
                    <a:pt x="3968" y="6048"/>
                    <a:pt x="3936" y="6016"/>
                  </a:cubicBezTo>
                  <a:cubicBezTo>
                    <a:pt x="3904" y="5984"/>
                    <a:pt x="3872" y="5920"/>
                    <a:pt x="3872" y="5824"/>
                  </a:cubicBezTo>
                  <a:lnTo>
                    <a:pt x="3680" y="4448"/>
                  </a:lnTo>
                  <a:cubicBezTo>
                    <a:pt x="3680" y="4384"/>
                    <a:pt x="3648" y="4352"/>
                    <a:pt x="3648" y="4352"/>
                  </a:cubicBezTo>
                  <a:cubicBezTo>
                    <a:pt x="3648" y="4352"/>
                    <a:pt x="3616" y="4384"/>
                    <a:pt x="3584" y="4448"/>
                  </a:cubicBezTo>
                  <a:lnTo>
                    <a:pt x="3168" y="5920"/>
                  </a:lnTo>
                  <a:cubicBezTo>
                    <a:pt x="3168" y="5984"/>
                    <a:pt x="3136" y="6016"/>
                    <a:pt x="3104" y="6048"/>
                  </a:cubicBezTo>
                  <a:cubicBezTo>
                    <a:pt x="3072" y="6080"/>
                    <a:pt x="3008" y="6080"/>
                    <a:pt x="2944" y="6080"/>
                  </a:cubicBezTo>
                  <a:lnTo>
                    <a:pt x="2848" y="6080"/>
                  </a:lnTo>
                  <a:cubicBezTo>
                    <a:pt x="2816" y="6080"/>
                    <a:pt x="2784" y="6048"/>
                    <a:pt x="2784" y="6048"/>
                  </a:cubicBezTo>
                  <a:cubicBezTo>
                    <a:pt x="2752" y="6048"/>
                    <a:pt x="2752" y="6016"/>
                    <a:pt x="2752" y="5984"/>
                  </a:cubicBezTo>
                  <a:cubicBezTo>
                    <a:pt x="2752" y="5952"/>
                    <a:pt x="2720" y="5952"/>
                    <a:pt x="2720" y="5920"/>
                  </a:cubicBezTo>
                  <a:cubicBezTo>
                    <a:pt x="2656" y="5664"/>
                    <a:pt x="2560" y="5440"/>
                    <a:pt x="2496" y="5184"/>
                  </a:cubicBezTo>
                  <a:cubicBezTo>
                    <a:pt x="2432" y="4928"/>
                    <a:pt x="2336" y="4704"/>
                    <a:pt x="2272" y="4448"/>
                  </a:cubicBezTo>
                  <a:cubicBezTo>
                    <a:pt x="2240" y="4384"/>
                    <a:pt x="2240" y="4352"/>
                    <a:pt x="2208" y="4352"/>
                  </a:cubicBezTo>
                  <a:cubicBezTo>
                    <a:pt x="2176" y="4352"/>
                    <a:pt x="2176" y="4384"/>
                    <a:pt x="2176" y="4448"/>
                  </a:cubicBezTo>
                  <a:lnTo>
                    <a:pt x="1984" y="5792"/>
                  </a:lnTo>
                  <a:cubicBezTo>
                    <a:pt x="1984" y="5888"/>
                    <a:pt x="1952" y="5952"/>
                    <a:pt x="1920" y="5984"/>
                  </a:cubicBezTo>
                  <a:cubicBezTo>
                    <a:pt x="1888" y="6016"/>
                    <a:pt x="1824" y="6048"/>
                    <a:pt x="1728" y="6048"/>
                  </a:cubicBezTo>
                  <a:cubicBezTo>
                    <a:pt x="1664" y="6048"/>
                    <a:pt x="1600" y="6016"/>
                    <a:pt x="1568" y="5984"/>
                  </a:cubicBezTo>
                  <a:cubicBezTo>
                    <a:pt x="1536" y="5952"/>
                    <a:pt x="1536" y="5856"/>
                    <a:pt x="1536" y="5760"/>
                  </a:cubicBezTo>
                  <a:lnTo>
                    <a:pt x="1856" y="3584"/>
                  </a:lnTo>
                  <a:cubicBezTo>
                    <a:pt x="1856" y="3488"/>
                    <a:pt x="1888" y="3424"/>
                    <a:pt x="1952" y="3392"/>
                  </a:cubicBezTo>
                  <a:cubicBezTo>
                    <a:pt x="2016" y="3328"/>
                    <a:pt x="2080" y="3328"/>
                    <a:pt x="2144" y="3328"/>
                  </a:cubicBezTo>
                  <a:cubicBezTo>
                    <a:pt x="2240" y="3328"/>
                    <a:pt x="2304" y="3360"/>
                    <a:pt x="2336" y="3392"/>
                  </a:cubicBezTo>
                  <a:cubicBezTo>
                    <a:pt x="2400" y="3424"/>
                    <a:pt x="2432" y="3520"/>
                    <a:pt x="2464" y="3648"/>
                  </a:cubicBezTo>
                  <a:lnTo>
                    <a:pt x="2912" y="5248"/>
                  </a:lnTo>
                  <a:lnTo>
                    <a:pt x="3328" y="3648"/>
                  </a:lnTo>
                  <a:cubicBezTo>
                    <a:pt x="3360" y="3520"/>
                    <a:pt x="3392" y="3456"/>
                    <a:pt x="3456" y="3392"/>
                  </a:cubicBezTo>
                  <a:cubicBezTo>
                    <a:pt x="3520" y="3360"/>
                    <a:pt x="3584" y="3328"/>
                    <a:pt x="3648" y="3328"/>
                  </a:cubicBezTo>
                  <a:cubicBezTo>
                    <a:pt x="3712" y="3328"/>
                    <a:pt x="3776" y="3360"/>
                    <a:pt x="3840" y="3392"/>
                  </a:cubicBezTo>
                  <a:cubicBezTo>
                    <a:pt x="3904" y="3424"/>
                    <a:pt x="3936" y="3520"/>
                    <a:pt x="3968" y="3616"/>
                  </a:cubicBezTo>
                  <a:lnTo>
                    <a:pt x="4320" y="5792"/>
                  </a:lnTo>
                  <a:close/>
                  <a:moveTo>
                    <a:pt x="4640" y="3648"/>
                  </a:moveTo>
                  <a:lnTo>
                    <a:pt x="4640" y="3520"/>
                  </a:lnTo>
                  <a:cubicBezTo>
                    <a:pt x="4640" y="3488"/>
                    <a:pt x="4672" y="3456"/>
                    <a:pt x="4672" y="3456"/>
                  </a:cubicBezTo>
                  <a:cubicBezTo>
                    <a:pt x="4704" y="3424"/>
                    <a:pt x="4736" y="3424"/>
                    <a:pt x="4768" y="3424"/>
                  </a:cubicBezTo>
                  <a:lnTo>
                    <a:pt x="5504" y="3424"/>
                  </a:lnTo>
                  <a:cubicBezTo>
                    <a:pt x="5664" y="3424"/>
                    <a:pt x="5792" y="3424"/>
                    <a:pt x="5920" y="3456"/>
                  </a:cubicBezTo>
                  <a:cubicBezTo>
                    <a:pt x="6048" y="3488"/>
                    <a:pt x="6144" y="3520"/>
                    <a:pt x="6208" y="3584"/>
                  </a:cubicBezTo>
                  <a:cubicBezTo>
                    <a:pt x="6272" y="3648"/>
                    <a:pt x="6336" y="3712"/>
                    <a:pt x="6400" y="3808"/>
                  </a:cubicBezTo>
                  <a:cubicBezTo>
                    <a:pt x="6432" y="3904"/>
                    <a:pt x="6464" y="4032"/>
                    <a:pt x="6464" y="4160"/>
                  </a:cubicBezTo>
                  <a:cubicBezTo>
                    <a:pt x="6464" y="4384"/>
                    <a:pt x="6400" y="4544"/>
                    <a:pt x="6304" y="4672"/>
                  </a:cubicBezTo>
                  <a:cubicBezTo>
                    <a:pt x="6208" y="4800"/>
                    <a:pt x="6080" y="4864"/>
                    <a:pt x="5888" y="4896"/>
                  </a:cubicBezTo>
                  <a:lnTo>
                    <a:pt x="5728" y="4896"/>
                  </a:lnTo>
                  <a:lnTo>
                    <a:pt x="6496" y="5632"/>
                  </a:lnTo>
                  <a:cubicBezTo>
                    <a:pt x="6560" y="5696"/>
                    <a:pt x="6560" y="5728"/>
                    <a:pt x="6592" y="5824"/>
                  </a:cubicBezTo>
                  <a:cubicBezTo>
                    <a:pt x="6592" y="5888"/>
                    <a:pt x="6560" y="5952"/>
                    <a:pt x="6528" y="6016"/>
                  </a:cubicBezTo>
                  <a:cubicBezTo>
                    <a:pt x="6464" y="6080"/>
                    <a:pt x="6400" y="6080"/>
                    <a:pt x="6336" y="6112"/>
                  </a:cubicBezTo>
                  <a:cubicBezTo>
                    <a:pt x="6272" y="6112"/>
                    <a:pt x="6208" y="6112"/>
                    <a:pt x="6176" y="6048"/>
                  </a:cubicBezTo>
                  <a:lnTo>
                    <a:pt x="5152" y="4992"/>
                  </a:lnTo>
                  <a:lnTo>
                    <a:pt x="5152" y="5920"/>
                  </a:lnTo>
                  <a:cubicBezTo>
                    <a:pt x="5152" y="5984"/>
                    <a:pt x="5120" y="6016"/>
                    <a:pt x="5088" y="6048"/>
                  </a:cubicBezTo>
                  <a:cubicBezTo>
                    <a:pt x="5056" y="6080"/>
                    <a:pt x="4992" y="6112"/>
                    <a:pt x="4896" y="6112"/>
                  </a:cubicBezTo>
                  <a:cubicBezTo>
                    <a:pt x="4800" y="6112"/>
                    <a:pt x="4736" y="6080"/>
                    <a:pt x="4704" y="6048"/>
                  </a:cubicBezTo>
                  <a:cubicBezTo>
                    <a:pt x="4672" y="6016"/>
                    <a:pt x="4640" y="5952"/>
                    <a:pt x="4640" y="5920"/>
                  </a:cubicBezTo>
                  <a:lnTo>
                    <a:pt x="4640" y="3648"/>
                  </a:lnTo>
                  <a:close/>
                  <a:moveTo>
                    <a:pt x="5120" y="4512"/>
                  </a:moveTo>
                  <a:lnTo>
                    <a:pt x="5536" y="4512"/>
                  </a:lnTo>
                  <a:cubicBezTo>
                    <a:pt x="5664" y="4512"/>
                    <a:pt x="5792" y="4480"/>
                    <a:pt x="5856" y="4448"/>
                  </a:cubicBezTo>
                  <a:cubicBezTo>
                    <a:pt x="5920" y="4416"/>
                    <a:pt x="5952" y="4320"/>
                    <a:pt x="5952" y="4160"/>
                  </a:cubicBezTo>
                  <a:cubicBezTo>
                    <a:pt x="5952" y="4096"/>
                    <a:pt x="5952" y="4032"/>
                    <a:pt x="5920" y="4000"/>
                  </a:cubicBezTo>
                  <a:lnTo>
                    <a:pt x="5824" y="3904"/>
                  </a:lnTo>
                  <a:cubicBezTo>
                    <a:pt x="5792" y="3872"/>
                    <a:pt x="5728" y="3872"/>
                    <a:pt x="5696" y="3840"/>
                  </a:cubicBezTo>
                  <a:lnTo>
                    <a:pt x="5120" y="3840"/>
                  </a:lnTo>
                  <a:lnTo>
                    <a:pt x="5120" y="4512"/>
                  </a:lnTo>
                  <a:close/>
                  <a:moveTo>
                    <a:pt x="7328" y="5856"/>
                  </a:moveTo>
                  <a:cubicBezTo>
                    <a:pt x="7328" y="5952"/>
                    <a:pt x="7296" y="5984"/>
                    <a:pt x="7264" y="6048"/>
                  </a:cubicBezTo>
                  <a:cubicBezTo>
                    <a:pt x="7232" y="6080"/>
                    <a:pt x="7168" y="6112"/>
                    <a:pt x="7072" y="6112"/>
                  </a:cubicBezTo>
                  <a:cubicBezTo>
                    <a:pt x="6976" y="6112"/>
                    <a:pt x="6912" y="6080"/>
                    <a:pt x="6880" y="6048"/>
                  </a:cubicBezTo>
                  <a:cubicBezTo>
                    <a:pt x="6848" y="6016"/>
                    <a:pt x="6816" y="5952"/>
                    <a:pt x="6816" y="5856"/>
                  </a:cubicBezTo>
                  <a:lnTo>
                    <a:pt x="6816" y="3584"/>
                  </a:lnTo>
                  <a:cubicBezTo>
                    <a:pt x="6816" y="3424"/>
                    <a:pt x="6912" y="3328"/>
                    <a:pt x="7072" y="3328"/>
                  </a:cubicBezTo>
                  <a:cubicBezTo>
                    <a:pt x="7168" y="3328"/>
                    <a:pt x="7232" y="3360"/>
                    <a:pt x="7264" y="3392"/>
                  </a:cubicBezTo>
                  <a:cubicBezTo>
                    <a:pt x="7296" y="3424"/>
                    <a:pt x="7328" y="3488"/>
                    <a:pt x="7328" y="3584"/>
                  </a:cubicBezTo>
                  <a:lnTo>
                    <a:pt x="7328" y="58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confont-10187-1799689">
              <a:extLst>
                <a:ext uri="{FF2B5EF4-FFF2-40B4-BE49-F238E27FC236}">
                  <a16:creationId xmlns:a16="http://schemas.microsoft.com/office/drawing/2014/main" id="{54405246-CCE2-4201-BBB1-D3F3EB6E740D}"/>
                </a:ext>
              </a:extLst>
            </p:cNvPr>
            <p:cNvSpPr/>
            <p:nvPr/>
          </p:nvSpPr>
          <p:spPr>
            <a:xfrm>
              <a:off x="-2390625" y="5697161"/>
              <a:ext cx="609685" cy="504726"/>
            </a:xfrm>
            <a:custGeom>
              <a:avLst/>
              <a:gdLst>
                <a:gd name="T0" fmla="*/ 3296 w 11520"/>
                <a:gd name="T1" fmla="*/ 1472 h 9536"/>
                <a:gd name="T2" fmla="*/ 3744 w 11520"/>
                <a:gd name="T3" fmla="*/ 1920 h 9536"/>
                <a:gd name="T4" fmla="*/ 10848 w 11520"/>
                <a:gd name="T5" fmla="*/ 4768 h 9536"/>
                <a:gd name="T6" fmla="*/ 4096 w 11520"/>
                <a:gd name="T7" fmla="*/ 7936 h 9536"/>
                <a:gd name="T8" fmla="*/ 9920 w 11520"/>
                <a:gd name="T9" fmla="*/ 4736 h 9536"/>
                <a:gd name="T10" fmla="*/ 6400 w 11520"/>
                <a:gd name="T11" fmla="*/ 1856 h 9536"/>
                <a:gd name="T12" fmla="*/ 9280 w 11520"/>
                <a:gd name="T13" fmla="*/ 4736 h 9536"/>
                <a:gd name="T14" fmla="*/ 320 w 11520"/>
                <a:gd name="T15" fmla="*/ 7296 h 9536"/>
                <a:gd name="T16" fmla="*/ 320 w 11520"/>
                <a:gd name="T17" fmla="*/ 7936 h 9536"/>
                <a:gd name="T18" fmla="*/ 6752 w 11520"/>
                <a:gd name="T19" fmla="*/ 9536 h 9536"/>
                <a:gd name="T20" fmla="*/ 6720 w 11520"/>
                <a:gd name="T21" fmla="*/ 0 h 9536"/>
                <a:gd name="T22" fmla="*/ 3104 w 11520"/>
                <a:gd name="T23" fmla="*/ 6048 h 9536"/>
                <a:gd name="T24" fmla="*/ 2400 w 11520"/>
                <a:gd name="T25" fmla="*/ 5312 h 9536"/>
                <a:gd name="T26" fmla="*/ 2400 w 11520"/>
                <a:gd name="T27" fmla="*/ 4096 h 9536"/>
                <a:gd name="T28" fmla="*/ 3040 w 11520"/>
                <a:gd name="T29" fmla="*/ 3360 h 9536"/>
                <a:gd name="T30" fmla="*/ 3872 w 11520"/>
                <a:gd name="T31" fmla="*/ 3328 h 9536"/>
                <a:gd name="T32" fmla="*/ 4352 w 11520"/>
                <a:gd name="T33" fmla="*/ 3616 h 9536"/>
                <a:gd name="T34" fmla="*/ 4416 w 11520"/>
                <a:gd name="T35" fmla="*/ 3840 h 9536"/>
                <a:gd name="T36" fmla="*/ 4352 w 11520"/>
                <a:gd name="T37" fmla="*/ 3936 h 9536"/>
                <a:gd name="T38" fmla="*/ 4160 w 11520"/>
                <a:gd name="T39" fmla="*/ 3968 h 9536"/>
                <a:gd name="T40" fmla="*/ 3808 w 11520"/>
                <a:gd name="T41" fmla="*/ 3776 h 9536"/>
                <a:gd name="T42" fmla="*/ 3232 w 11520"/>
                <a:gd name="T43" fmla="*/ 3808 h 9536"/>
                <a:gd name="T44" fmla="*/ 2880 w 11520"/>
                <a:gd name="T45" fmla="*/ 4352 h 9536"/>
                <a:gd name="T46" fmla="*/ 2880 w 11520"/>
                <a:gd name="T47" fmla="*/ 5056 h 9536"/>
                <a:gd name="T48" fmla="*/ 3296 w 11520"/>
                <a:gd name="T49" fmla="*/ 5600 h 9536"/>
                <a:gd name="T50" fmla="*/ 3840 w 11520"/>
                <a:gd name="T51" fmla="*/ 5632 h 9536"/>
                <a:gd name="T52" fmla="*/ 4064 w 11520"/>
                <a:gd name="T53" fmla="*/ 5504 h 9536"/>
                <a:gd name="T54" fmla="*/ 4352 w 11520"/>
                <a:gd name="T55" fmla="*/ 5408 h 9536"/>
                <a:gd name="T56" fmla="*/ 4512 w 11520"/>
                <a:gd name="T57" fmla="*/ 5632 h 9536"/>
                <a:gd name="T58" fmla="*/ 4288 w 11520"/>
                <a:gd name="T59" fmla="*/ 5920 h 9536"/>
                <a:gd name="T60" fmla="*/ 3648 w 11520"/>
                <a:gd name="T61" fmla="*/ 6144 h 9536"/>
                <a:gd name="T62" fmla="*/ 5952 w 11520"/>
                <a:gd name="T63" fmla="*/ 5920 h 9536"/>
                <a:gd name="T64" fmla="*/ 5696 w 11520"/>
                <a:gd name="T65" fmla="*/ 6112 h 9536"/>
                <a:gd name="T66" fmla="*/ 5440 w 11520"/>
                <a:gd name="T67" fmla="*/ 5920 h 9536"/>
                <a:gd name="T68" fmla="*/ 4960 w 11520"/>
                <a:gd name="T69" fmla="*/ 3840 h 9536"/>
                <a:gd name="T70" fmla="*/ 4768 w 11520"/>
                <a:gd name="T71" fmla="*/ 3616 h 9536"/>
                <a:gd name="T72" fmla="*/ 4960 w 11520"/>
                <a:gd name="T73" fmla="*/ 3392 h 9536"/>
                <a:gd name="T74" fmla="*/ 6560 w 11520"/>
                <a:gd name="T75" fmla="*/ 3456 h 9536"/>
                <a:gd name="T76" fmla="*/ 6560 w 11520"/>
                <a:gd name="T77" fmla="*/ 3776 h 9536"/>
                <a:gd name="T78" fmla="*/ 5952 w 11520"/>
                <a:gd name="T79" fmla="*/ 3840 h 9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0" h="9536">
                  <a:moveTo>
                    <a:pt x="6720" y="0"/>
                  </a:moveTo>
                  <a:cubicBezTo>
                    <a:pt x="5408" y="0"/>
                    <a:pt x="4192" y="512"/>
                    <a:pt x="3296" y="1472"/>
                  </a:cubicBezTo>
                  <a:cubicBezTo>
                    <a:pt x="3168" y="1600"/>
                    <a:pt x="3168" y="1792"/>
                    <a:pt x="3296" y="1920"/>
                  </a:cubicBezTo>
                  <a:cubicBezTo>
                    <a:pt x="3424" y="2048"/>
                    <a:pt x="3616" y="2048"/>
                    <a:pt x="3744" y="1920"/>
                  </a:cubicBezTo>
                  <a:cubicBezTo>
                    <a:pt x="4544" y="1088"/>
                    <a:pt x="5600" y="640"/>
                    <a:pt x="6720" y="640"/>
                  </a:cubicBezTo>
                  <a:cubicBezTo>
                    <a:pt x="8992" y="640"/>
                    <a:pt x="10848" y="2496"/>
                    <a:pt x="10848" y="4768"/>
                  </a:cubicBezTo>
                  <a:cubicBezTo>
                    <a:pt x="10848" y="7040"/>
                    <a:pt x="8992" y="8896"/>
                    <a:pt x="6720" y="8896"/>
                  </a:cubicBezTo>
                  <a:cubicBezTo>
                    <a:pt x="5760" y="8896"/>
                    <a:pt x="4832" y="8544"/>
                    <a:pt x="4096" y="7936"/>
                  </a:cubicBezTo>
                  <a:lnTo>
                    <a:pt x="6720" y="7936"/>
                  </a:lnTo>
                  <a:cubicBezTo>
                    <a:pt x="8480" y="7936"/>
                    <a:pt x="9920" y="6496"/>
                    <a:pt x="9920" y="4736"/>
                  </a:cubicBezTo>
                  <a:cubicBezTo>
                    <a:pt x="9920" y="2976"/>
                    <a:pt x="8480" y="1536"/>
                    <a:pt x="6720" y="1536"/>
                  </a:cubicBezTo>
                  <a:cubicBezTo>
                    <a:pt x="6528" y="1536"/>
                    <a:pt x="6400" y="1664"/>
                    <a:pt x="6400" y="1856"/>
                  </a:cubicBezTo>
                  <a:cubicBezTo>
                    <a:pt x="6400" y="2048"/>
                    <a:pt x="6528" y="2176"/>
                    <a:pt x="6720" y="2176"/>
                  </a:cubicBezTo>
                  <a:cubicBezTo>
                    <a:pt x="8128" y="2176"/>
                    <a:pt x="9280" y="3328"/>
                    <a:pt x="9280" y="4736"/>
                  </a:cubicBezTo>
                  <a:cubicBezTo>
                    <a:pt x="9280" y="6144"/>
                    <a:pt x="8128" y="7296"/>
                    <a:pt x="6720" y="7296"/>
                  </a:cubicBezTo>
                  <a:lnTo>
                    <a:pt x="320" y="7296"/>
                  </a:lnTo>
                  <a:cubicBezTo>
                    <a:pt x="160" y="7296"/>
                    <a:pt x="0" y="7424"/>
                    <a:pt x="0" y="7616"/>
                  </a:cubicBezTo>
                  <a:cubicBezTo>
                    <a:pt x="0" y="7776"/>
                    <a:pt x="160" y="7936"/>
                    <a:pt x="320" y="7936"/>
                  </a:cubicBezTo>
                  <a:lnTo>
                    <a:pt x="3200" y="7936"/>
                  </a:lnTo>
                  <a:cubicBezTo>
                    <a:pt x="4096" y="8960"/>
                    <a:pt x="5376" y="9536"/>
                    <a:pt x="6752" y="9536"/>
                  </a:cubicBezTo>
                  <a:cubicBezTo>
                    <a:pt x="9376" y="9536"/>
                    <a:pt x="11520" y="7392"/>
                    <a:pt x="11520" y="4768"/>
                  </a:cubicBezTo>
                  <a:cubicBezTo>
                    <a:pt x="11520" y="2144"/>
                    <a:pt x="9344" y="0"/>
                    <a:pt x="6720" y="0"/>
                  </a:cubicBezTo>
                  <a:close/>
                  <a:moveTo>
                    <a:pt x="3648" y="6144"/>
                  </a:moveTo>
                  <a:cubicBezTo>
                    <a:pt x="3456" y="6144"/>
                    <a:pt x="3264" y="6112"/>
                    <a:pt x="3104" y="6048"/>
                  </a:cubicBezTo>
                  <a:cubicBezTo>
                    <a:pt x="2944" y="5984"/>
                    <a:pt x="2784" y="5888"/>
                    <a:pt x="2688" y="5760"/>
                  </a:cubicBezTo>
                  <a:cubicBezTo>
                    <a:pt x="2560" y="5632"/>
                    <a:pt x="2464" y="5504"/>
                    <a:pt x="2400" y="5312"/>
                  </a:cubicBezTo>
                  <a:cubicBezTo>
                    <a:pt x="2336" y="5120"/>
                    <a:pt x="2304" y="4928"/>
                    <a:pt x="2304" y="4704"/>
                  </a:cubicBezTo>
                  <a:cubicBezTo>
                    <a:pt x="2304" y="4480"/>
                    <a:pt x="2336" y="4288"/>
                    <a:pt x="2400" y="4096"/>
                  </a:cubicBezTo>
                  <a:cubicBezTo>
                    <a:pt x="2464" y="3936"/>
                    <a:pt x="2560" y="3776"/>
                    <a:pt x="2656" y="3648"/>
                  </a:cubicBezTo>
                  <a:cubicBezTo>
                    <a:pt x="2752" y="3520"/>
                    <a:pt x="2912" y="3424"/>
                    <a:pt x="3040" y="3360"/>
                  </a:cubicBezTo>
                  <a:cubicBezTo>
                    <a:pt x="3200" y="3296"/>
                    <a:pt x="3360" y="3264"/>
                    <a:pt x="3520" y="3264"/>
                  </a:cubicBezTo>
                  <a:cubicBezTo>
                    <a:pt x="3648" y="3264"/>
                    <a:pt x="3776" y="3296"/>
                    <a:pt x="3872" y="3328"/>
                  </a:cubicBezTo>
                  <a:cubicBezTo>
                    <a:pt x="3968" y="3360"/>
                    <a:pt x="4064" y="3392"/>
                    <a:pt x="4160" y="3456"/>
                  </a:cubicBezTo>
                  <a:cubicBezTo>
                    <a:pt x="4224" y="3488"/>
                    <a:pt x="4288" y="3552"/>
                    <a:pt x="4352" y="3616"/>
                  </a:cubicBezTo>
                  <a:cubicBezTo>
                    <a:pt x="4384" y="3680"/>
                    <a:pt x="4416" y="3712"/>
                    <a:pt x="4416" y="3744"/>
                  </a:cubicBezTo>
                  <a:lnTo>
                    <a:pt x="4416" y="3840"/>
                  </a:lnTo>
                  <a:cubicBezTo>
                    <a:pt x="4416" y="3872"/>
                    <a:pt x="4384" y="3872"/>
                    <a:pt x="4384" y="3904"/>
                  </a:cubicBezTo>
                  <a:lnTo>
                    <a:pt x="4352" y="3936"/>
                  </a:lnTo>
                  <a:cubicBezTo>
                    <a:pt x="4352" y="3936"/>
                    <a:pt x="4320" y="3968"/>
                    <a:pt x="4288" y="3968"/>
                  </a:cubicBezTo>
                  <a:cubicBezTo>
                    <a:pt x="4256" y="4000"/>
                    <a:pt x="4192" y="4000"/>
                    <a:pt x="4160" y="3968"/>
                  </a:cubicBezTo>
                  <a:cubicBezTo>
                    <a:pt x="4128" y="3936"/>
                    <a:pt x="4064" y="3904"/>
                    <a:pt x="4000" y="3872"/>
                  </a:cubicBezTo>
                  <a:lnTo>
                    <a:pt x="3808" y="3776"/>
                  </a:lnTo>
                  <a:cubicBezTo>
                    <a:pt x="3744" y="3744"/>
                    <a:pt x="3648" y="3712"/>
                    <a:pt x="3552" y="3712"/>
                  </a:cubicBezTo>
                  <a:cubicBezTo>
                    <a:pt x="3424" y="3712"/>
                    <a:pt x="3328" y="3744"/>
                    <a:pt x="3232" y="3808"/>
                  </a:cubicBezTo>
                  <a:cubicBezTo>
                    <a:pt x="3136" y="3872"/>
                    <a:pt x="3072" y="3936"/>
                    <a:pt x="3008" y="4032"/>
                  </a:cubicBezTo>
                  <a:cubicBezTo>
                    <a:pt x="2944" y="4128"/>
                    <a:pt x="2912" y="4224"/>
                    <a:pt x="2880" y="4352"/>
                  </a:cubicBezTo>
                  <a:cubicBezTo>
                    <a:pt x="2848" y="4480"/>
                    <a:pt x="2816" y="4576"/>
                    <a:pt x="2816" y="4704"/>
                  </a:cubicBezTo>
                  <a:cubicBezTo>
                    <a:pt x="2816" y="4832"/>
                    <a:pt x="2848" y="4960"/>
                    <a:pt x="2880" y="5056"/>
                  </a:cubicBezTo>
                  <a:cubicBezTo>
                    <a:pt x="2912" y="5184"/>
                    <a:pt x="2976" y="5280"/>
                    <a:pt x="3040" y="5376"/>
                  </a:cubicBezTo>
                  <a:cubicBezTo>
                    <a:pt x="3104" y="5472"/>
                    <a:pt x="3200" y="5536"/>
                    <a:pt x="3296" y="5600"/>
                  </a:cubicBezTo>
                  <a:cubicBezTo>
                    <a:pt x="3392" y="5664"/>
                    <a:pt x="3520" y="5696"/>
                    <a:pt x="3648" y="5664"/>
                  </a:cubicBezTo>
                  <a:cubicBezTo>
                    <a:pt x="3712" y="5664"/>
                    <a:pt x="3776" y="5664"/>
                    <a:pt x="3840" y="5632"/>
                  </a:cubicBezTo>
                  <a:cubicBezTo>
                    <a:pt x="3904" y="5600"/>
                    <a:pt x="3936" y="5600"/>
                    <a:pt x="3968" y="5568"/>
                  </a:cubicBezTo>
                  <a:cubicBezTo>
                    <a:pt x="4000" y="5536"/>
                    <a:pt x="4032" y="5536"/>
                    <a:pt x="4064" y="5504"/>
                  </a:cubicBezTo>
                  <a:cubicBezTo>
                    <a:pt x="4096" y="5472"/>
                    <a:pt x="4128" y="5440"/>
                    <a:pt x="4160" y="5440"/>
                  </a:cubicBezTo>
                  <a:cubicBezTo>
                    <a:pt x="4224" y="5408"/>
                    <a:pt x="4288" y="5376"/>
                    <a:pt x="4352" y="5408"/>
                  </a:cubicBezTo>
                  <a:cubicBezTo>
                    <a:pt x="4416" y="5440"/>
                    <a:pt x="4448" y="5472"/>
                    <a:pt x="4480" y="5504"/>
                  </a:cubicBezTo>
                  <a:cubicBezTo>
                    <a:pt x="4512" y="5536"/>
                    <a:pt x="4512" y="5600"/>
                    <a:pt x="4512" y="5632"/>
                  </a:cubicBezTo>
                  <a:cubicBezTo>
                    <a:pt x="4512" y="5664"/>
                    <a:pt x="4480" y="5696"/>
                    <a:pt x="4448" y="5760"/>
                  </a:cubicBezTo>
                  <a:cubicBezTo>
                    <a:pt x="4416" y="5824"/>
                    <a:pt x="4352" y="5856"/>
                    <a:pt x="4288" y="5920"/>
                  </a:cubicBezTo>
                  <a:cubicBezTo>
                    <a:pt x="4224" y="5984"/>
                    <a:pt x="4128" y="6016"/>
                    <a:pt x="4032" y="6048"/>
                  </a:cubicBezTo>
                  <a:cubicBezTo>
                    <a:pt x="3904" y="6112"/>
                    <a:pt x="3776" y="6144"/>
                    <a:pt x="3648" y="6144"/>
                  </a:cubicBezTo>
                  <a:close/>
                  <a:moveTo>
                    <a:pt x="5952" y="3840"/>
                  </a:moveTo>
                  <a:lnTo>
                    <a:pt x="5952" y="5920"/>
                  </a:lnTo>
                  <a:cubicBezTo>
                    <a:pt x="5952" y="5984"/>
                    <a:pt x="5920" y="6016"/>
                    <a:pt x="5888" y="6048"/>
                  </a:cubicBezTo>
                  <a:cubicBezTo>
                    <a:pt x="5856" y="6080"/>
                    <a:pt x="5792" y="6112"/>
                    <a:pt x="5696" y="6112"/>
                  </a:cubicBezTo>
                  <a:cubicBezTo>
                    <a:pt x="5600" y="6112"/>
                    <a:pt x="5536" y="6080"/>
                    <a:pt x="5504" y="6048"/>
                  </a:cubicBezTo>
                  <a:cubicBezTo>
                    <a:pt x="5472" y="6016"/>
                    <a:pt x="5440" y="5952"/>
                    <a:pt x="5440" y="5920"/>
                  </a:cubicBezTo>
                  <a:lnTo>
                    <a:pt x="5440" y="3840"/>
                  </a:lnTo>
                  <a:lnTo>
                    <a:pt x="4960" y="3840"/>
                  </a:lnTo>
                  <a:cubicBezTo>
                    <a:pt x="4928" y="3840"/>
                    <a:pt x="4864" y="3808"/>
                    <a:pt x="4832" y="3776"/>
                  </a:cubicBezTo>
                  <a:cubicBezTo>
                    <a:pt x="4800" y="3744"/>
                    <a:pt x="4768" y="3680"/>
                    <a:pt x="4768" y="3616"/>
                  </a:cubicBezTo>
                  <a:cubicBezTo>
                    <a:pt x="4768" y="3552"/>
                    <a:pt x="4800" y="3488"/>
                    <a:pt x="4832" y="3456"/>
                  </a:cubicBezTo>
                  <a:cubicBezTo>
                    <a:pt x="4864" y="3424"/>
                    <a:pt x="4928" y="3392"/>
                    <a:pt x="4960" y="3392"/>
                  </a:cubicBezTo>
                  <a:lnTo>
                    <a:pt x="6432" y="3392"/>
                  </a:lnTo>
                  <a:cubicBezTo>
                    <a:pt x="6496" y="3392"/>
                    <a:pt x="6528" y="3424"/>
                    <a:pt x="6560" y="3456"/>
                  </a:cubicBezTo>
                  <a:cubicBezTo>
                    <a:pt x="6592" y="3488"/>
                    <a:pt x="6624" y="3552"/>
                    <a:pt x="6624" y="3616"/>
                  </a:cubicBezTo>
                  <a:cubicBezTo>
                    <a:pt x="6624" y="3712"/>
                    <a:pt x="6592" y="3744"/>
                    <a:pt x="6560" y="3776"/>
                  </a:cubicBezTo>
                  <a:cubicBezTo>
                    <a:pt x="6528" y="3808"/>
                    <a:pt x="6464" y="3840"/>
                    <a:pt x="6432" y="3840"/>
                  </a:cubicBezTo>
                  <a:lnTo>
                    <a:pt x="5952" y="38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组合 12">
            <a:extLst>
              <a:ext uri="{FF2B5EF4-FFF2-40B4-BE49-F238E27FC236}">
                <a16:creationId xmlns:a16="http://schemas.microsoft.com/office/drawing/2014/main" id="{B66A6A15-13AA-0673-F299-C88B0556BBBD}"/>
              </a:ext>
            </a:extLst>
          </p:cNvPr>
          <p:cNvGrpSpPr/>
          <p:nvPr/>
        </p:nvGrpSpPr>
        <p:grpSpPr>
          <a:xfrm>
            <a:off x="1100357" y="1322657"/>
            <a:ext cx="4269936" cy="378140"/>
            <a:chOff x="1502824" y="1607818"/>
            <a:chExt cx="3117012" cy="378140"/>
          </a:xfrm>
        </p:grpSpPr>
        <p:sp>
          <p:nvSpPr>
            <p:cNvPr id="21" name="矩形 20">
              <a:extLst>
                <a:ext uri="{FF2B5EF4-FFF2-40B4-BE49-F238E27FC236}">
                  <a16:creationId xmlns:a16="http://schemas.microsoft.com/office/drawing/2014/main" id="{41F21C91-F71E-C45A-5064-DB82408ED602}"/>
                </a:ext>
              </a:extLst>
            </p:cNvPr>
            <p:cNvSpPr/>
            <p:nvPr/>
          </p:nvSpPr>
          <p:spPr>
            <a:xfrm>
              <a:off x="1502824" y="1607818"/>
              <a:ext cx="3117012"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100000">
                    <a:schemeClr val="accent2">
                      <a:alpha val="0"/>
                    </a:schemeClr>
                  </a:gs>
                  <a:gs pos="50000">
                    <a:schemeClr val="accent2">
                      <a:alpha val="8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7D8CF9B3-BD33-5AA9-525A-27E155B1745D}"/>
                </a:ext>
              </a:extLst>
            </p:cNvPr>
            <p:cNvSpPr txBox="1"/>
            <p:nvPr/>
          </p:nvSpPr>
          <p:spPr>
            <a:xfrm>
              <a:off x="1866672" y="1612222"/>
              <a:ext cx="2389315" cy="369332"/>
            </a:xfrm>
            <a:prstGeom prst="rect">
              <a:avLst/>
            </a:prstGeom>
            <a:noFill/>
          </p:spPr>
          <p:txBody>
            <a:bodyPr wrap="square">
              <a:spAutoFit/>
            </a:bodyPr>
            <a:lstStyle/>
            <a:p>
              <a:pPr algn="ctr"/>
              <a:r>
                <a:rPr lang="en-US" altLang="zh-CN" sz="1800" b="1" dirty="0">
                  <a:solidFill>
                    <a:schemeClr val="accent2">
                      <a:lumMod val="75000"/>
                    </a:schemeClr>
                  </a:solidFill>
                  <a:latin typeface="+mn-ea"/>
                </a:rPr>
                <a:t>CT</a:t>
              </a:r>
              <a:r>
                <a:rPr lang="zh-CN" altLang="en-US" sz="1800" b="1" dirty="0">
                  <a:solidFill>
                    <a:schemeClr val="accent2">
                      <a:lumMod val="75000"/>
                    </a:schemeClr>
                  </a:solidFill>
                  <a:latin typeface="+mn-ea"/>
                </a:rPr>
                <a:t>和</a:t>
              </a:r>
              <a:r>
                <a:rPr lang="en-US" altLang="zh-CN" sz="1800" b="1" dirty="0">
                  <a:solidFill>
                    <a:schemeClr val="accent2">
                      <a:lumMod val="75000"/>
                    </a:schemeClr>
                  </a:solidFill>
                  <a:latin typeface="+mn-ea"/>
                </a:rPr>
                <a:t>MRI</a:t>
              </a:r>
            </a:p>
          </p:txBody>
        </p:sp>
      </p:grpSp>
      <p:grpSp>
        <p:nvGrpSpPr>
          <p:cNvPr id="24" name="组合 23">
            <a:extLst>
              <a:ext uri="{FF2B5EF4-FFF2-40B4-BE49-F238E27FC236}">
                <a16:creationId xmlns:a16="http://schemas.microsoft.com/office/drawing/2014/main" id="{E35CF00F-BC8F-5577-A3F7-52F8374344F2}"/>
              </a:ext>
            </a:extLst>
          </p:cNvPr>
          <p:cNvGrpSpPr/>
          <p:nvPr/>
        </p:nvGrpSpPr>
        <p:grpSpPr>
          <a:xfrm>
            <a:off x="6821706" y="1322657"/>
            <a:ext cx="4269936" cy="378140"/>
            <a:chOff x="1502824" y="1607818"/>
            <a:chExt cx="3117012" cy="378140"/>
          </a:xfrm>
        </p:grpSpPr>
        <p:sp>
          <p:nvSpPr>
            <p:cNvPr id="25" name="矩形 24">
              <a:extLst>
                <a:ext uri="{FF2B5EF4-FFF2-40B4-BE49-F238E27FC236}">
                  <a16:creationId xmlns:a16="http://schemas.microsoft.com/office/drawing/2014/main" id="{38BA2E93-307D-F2C5-A82F-EAA7F22BBF50}"/>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278CEED0-20F7-CDA9-DFDB-E1697C1E6779}"/>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进行椎体骨折评估的指征</a:t>
              </a:r>
            </a:p>
          </p:txBody>
        </p:sp>
      </p:grpSp>
      <p:sp>
        <p:nvSpPr>
          <p:cNvPr id="30" name="文本框 29">
            <a:extLst>
              <a:ext uri="{FF2B5EF4-FFF2-40B4-BE49-F238E27FC236}">
                <a16:creationId xmlns:a16="http://schemas.microsoft.com/office/drawing/2014/main" id="{F0D022D6-D16F-A286-634B-A651CBCEE52A}"/>
              </a:ext>
            </a:extLst>
          </p:cNvPr>
          <p:cNvSpPr txBox="1"/>
          <p:nvPr/>
        </p:nvSpPr>
        <p:spPr>
          <a:xfrm>
            <a:off x="6821706" y="2024900"/>
            <a:ext cx="4269936" cy="777457"/>
          </a:xfrm>
          <a:prstGeom prst="rect">
            <a:avLst/>
          </a:prstGeom>
          <a:noFill/>
        </p:spPr>
        <p:txBody>
          <a:bodyPr wrap="square" rtlCol="0">
            <a:spAutoFit/>
          </a:bodyPr>
          <a:lstStyle/>
          <a:p>
            <a:pPr marL="252000" indent="-216000">
              <a:lnSpc>
                <a:spcPct val="130000"/>
              </a:lnSpc>
              <a:spcAft>
                <a:spcPts val="600"/>
              </a:spcAft>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rPr>
              <a:t>放射性核素显像在鉴别继发性骨质疏松症和其他骨骼疾病中具有一定优势</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E2E2A62E-C843-E93D-D5BB-30D960B75F90}"/>
              </a:ext>
            </a:extLst>
          </p:cNvPr>
          <p:cNvSpPr txBox="1"/>
          <p:nvPr/>
        </p:nvSpPr>
        <p:spPr>
          <a:xfrm>
            <a:off x="6821706" y="3359589"/>
            <a:ext cx="4269936" cy="1137556"/>
          </a:xfrm>
          <a:prstGeom prst="rect">
            <a:avLst/>
          </a:prstGeom>
          <a:noFill/>
        </p:spPr>
        <p:txBody>
          <a:bodyPr wrap="square" rtlCol="0">
            <a:spAutoFit/>
          </a:bodyPr>
          <a:lstStyle/>
          <a:p>
            <a:pPr marL="252000" indent="-216000">
              <a:lnSpc>
                <a:spcPct val="130000"/>
              </a:lnSpc>
              <a:spcAft>
                <a:spcPts val="600"/>
              </a:spcAft>
              <a:buFont typeface="Arial" panose="020B0604020202020204" pitchFamily="34" charset="0"/>
              <a:buChar char="•"/>
            </a:pPr>
            <a:r>
              <a:rPr lang="en-US" altLang="zh-CN">
                <a:solidFill>
                  <a:srgbClr val="000000"/>
                </a:solidFill>
                <a:latin typeface="微软雅黑" panose="020B0503020204020204" pitchFamily="34" charset="-122"/>
                <a:ea typeface="微软雅黑" panose="020B0503020204020204" pitchFamily="34" charset="-122"/>
              </a:rPr>
              <a:t>PET-CT</a:t>
            </a:r>
            <a:r>
              <a:rPr lang="zh-CN" altLang="en-US" dirty="0">
                <a:solidFill>
                  <a:srgbClr val="000000"/>
                </a:solidFill>
                <a:latin typeface="微软雅黑" panose="020B0503020204020204" pitchFamily="34" charset="-122"/>
                <a:ea typeface="微软雅黑" panose="020B0503020204020204" pitchFamily="34" charset="-122"/>
              </a:rPr>
              <a:t>和</a:t>
            </a:r>
            <a:r>
              <a:rPr lang="en-US" altLang="zh-CN" dirty="0">
                <a:solidFill>
                  <a:srgbClr val="000000"/>
                </a:solidFill>
                <a:latin typeface="微软雅黑" panose="020B0503020204020204" pitchFamily="34" charset="-122"/>
                <a:ea typeface="微软雅黑" panose="020B0503020204020204" pitchFamily="34" charset="-122"/>
              </a:rPr>
              <a:t>PET-MRI</a:t>
            </a:r>
            <a:r>
              <a:rPr lang="zh-CN" altLang="en-US" dirty="0">
                <a:solidFill>
                  <a:srgbClr val="000000"/>
                </a:solidFill>
                <a:latin typeface="微软雅黑" panose="020B0503020204020204" pitchFamily="34" charset="-122"/>
                <a:ea typeface="微软雅黑" panose="020B0503020204020204" pitchFamily="34" charset="-122"/>
              </a:rPr>
              <a:t>在骨质疏松症的鉴别诊断中，尤其是排查肿瘤相关骨病，具有一定的应用价值</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4922DB7B-3170-C69B-368C-A6228C0177C7}"/>
              </a:ext>
            </a:extLst>
          </p:cNvPr>
          <p:cNvSpPr txBox="1"/>
          <p:nvPr/>
        </p:nvSpPr>
        <p:spPr>
          <a:xfrm>
            <a:off x="1236639" y="2024900"/>
            <a:ext cx="3997372" cy="1137556"/>
          </a:xfrm>
          <a:prstGeom prst="rect">
            <a:avLst/>
          </a:prstGeom>
          <a:noFill/>
        </p:spPr>
        <p:txBody>
          <a:bodyPr wrap="square" rtlCol="0">
            <a:spAutoFit/>
          </a:bodyPr>
          <a:lstStyle/>
          <a:p>
            <a:pPr marL="252000" indent="-216000">
              <a:lnSpc>
                <a:spcPct val="130000"/>
              </a:lnSpc>
              <a:spcAft>
                <a:spcPts val="600"/>
              </a:spcAft>
              <a:buFont typeface="Arial" panose="020B0604020202020204" pitchFamily="34" charset="0"/>
              <a:buChar char="•"/>
            </a:pPr>
            <a:r>
              <a:rPr lang="en-US" altLang="zh-CN" dirty="0">
                <a:solidFill>
                  <a:srgbClr val="000000"/>
                </a:solidFill>
                <a:latin typeface="微软雅黑" panose="020B0503020204020204" pitchFamily="34" charset="-122"/>
                <a:ea typeface="微软雅黑" panose="020B0503020204020204" pitchFamily="34" charset="-122"/>
              </a:rPr>
              <a:t>CT</a:t>
            </a:r>
            <a:r>
              <a:rPr lang="zh-CN" altLang="en-US" dirty="0">
                <a:solidFill>
                  <a:srgbClr val="000000"/>
                </a:solidFill>
                <a:latin typeface="微软雅黑" panose="020B0503020204020204" pitchFamily="34" charset="-122"/>
                <a:ea typeface="微软雅黑" panose="020B0503020204020204" pitchFamily="34" charset="-122"/>
              </a:rPr>
              <a:t>和</a:t>
            </a:r>
            <a:r>
              <a:rPr lang="en-US" altLang="zh-CN" dirty="0">
                <a:solidFill>
                  <a:srgbClr val="000000"/>
                </a:solidFill>
                <a:latin typeface="微软雅黑" panose="020B0503020204020204" pitchFamily="34" charset="-122"/>
                <a:ea typeface="微软雅黑" panose="020B0503020204020204" pitchFamily="34" charset="-122"/>
              </a:rPr>
              <a:t>MRI</a:t>
            </a:r>
            <a:r>
              <a:rPr lang="zh-CN" altLang="en-US" dirty="0">
                <a:solidFill>
                  <a:srgbClr val="000000"/>
                </a:solidFill>
                <a:latin typeface="微软雅黑" panose="020B0503020204020204" pitchFamily="34" charset="-122"/>
                <a:ea typeface="微软雅黑" panose="020B0503020204020204" pitchFamily="34" charset="-122"/>
              </a:rPr>
              <a:t>可更为敏感地显示细微骨折，且</a:t>
            </a:r>
            <a:r>
              <a:rPr lang="en-US" altLang="zh-CN" dirty="0">
                <a:solidFill>
                  <a:srgbClr val="000000"/>
                </a:solidFill>
                <a:latin typeface="微软雅黑" panose="020B0503020204020204" pitchFamily="34" charset="-122"/>
                <a:ea typeface="微软雅黑" panose="020B0503020204020204" pitchFamily="34" charset="-122"/>
              </a:rPr>
              <a:t>MRI</a:t>
            </a:r>
            <a:r>
              <a:rPr lang="zh-CN" altLang="en-US" dirty="0">
                <a:solidFill>
                  <a:srgbClr val="000000"/>
                </a:solidFill>
                <a:latin typeface="微软雅黑" panose="020B0503020204020204" pitchFamily="34" charset="-122"/>
                <a:ea typeface="微软雅黑" panose="020B0503020204020204" pitchFamily="34" charset="-122"/>
              </a:rPr>
              <a:t>显示骨髓早期改变和骨髓水肿更</a:t>
            </a:r>
            <a:r>
              <a:rPr lang="zh-CN" altLang="en-US">
                <a:solidFill>
                  <a:srgbClr val="000000"/>
                </a:solidFill>
                <a:latin typeface="微软雅黑" panose="020B0503020204020204" pitchFamily="34" charset="-122"/>
                <a:ea typeface="微软雅黑" panose="020B0503020204020204" pitchFamily="34" charset="-122"/>
              </a:rPr>
              <a:t>具优势</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8C5F69FA-5AA2-1798-1867-E5172D8733DC}"/>
              </a:ext>
            </a:extLst>
          </p:cNvPr>
          <p:cNvSpPr txBox="1"/>
          <p:nvPr/>
        </p:nvSpPr>
        <p:spPr>
          <a:xfrm>
            <a:off x="1236639" y="3359589"/>
            <a:ext cx="3997372" cy="1137556"/>
          </a:xfrm>
          <a:prstGeom prst="rect">
            <a:avLst/>
          </a:prstGeom>
          <a:noFill/>
        </p:spPr>
        <p:txBody>
          <a:bodyPr wrap="square" rtlCol="0">
            <a:spAutoFit/>
          </a:bodyPr>
          <a:lstStyle/>
          <a:p>
            <a:pPr marL="252000" indent="-216000">
              <a:lnSpc>
                <a:spcPct val="130000"/>
              </a:lnSpc>
              <a:spcAft>
                <a:spcPts val="600"/>
              </a:spcAft>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rPr>
              <a:t>二者均不能用于骨质疏松症的诊断，但有助于骨质疏松症与骨肿瘤等多种其他骨骼疾病的鉴别诊断</a:t>
            </a:r>
            <a:endParaRPr lang="en-US" altLang="zh-CN" dirty="0">
              <a:solidFill>
                <a:srgbClr val="000000"/>
              </a:solidFill>
              <a:latin typeface="微软雅黑" panose="020B0503020204020204" pitchFamily="34" charset="-122"/>
              <a:ea typeface="微软雅黑" panose="020B0503020204020204" pitchFamily="34" charset="-122"/>
            </a:endParaRPr>
          </a:p>
        </p:txBody>
      </p:sp>
      <p:cxnSp>
        <p:nvCxnSpPr>
          <p:cNvPr id="37" name="直接连接符 36">
            <a:extLst>
              <a:ext uri="{FF2B5EF4-FFF2-40B4-BE49-F238E27FC236}">
                <a16:creationId xmlns:a16="http://schemas.microsoft.com/office/drawing/2014/main" id="{A187994B-BB14-A905-D441-426E0D2F4762}"/>
              </a:ext>
            </a:extLst>
          </p:cNvPr>
          <p:cNvCxnSpPr/>
          <p:nvPr/>
        </p:nvCxnSpPr>
        <p:spPr>
          <a:xfrm>
            <a:off x="1598786" y="3248980"/>
            <a:ext cx="3453098" cy="0"/>
          </a:xfrm>
          <a:prstGeom prst="line">
            <a:avLst/>
          </a:prstGeom>
          <a:ln>
            <a:gradFill>
              <a:gsLst>
                <a:gs pos="0">
                  <a:schemeClr val="accent2"/>
                </a:gs>
                <a:gs pos="100000">
                  <a:schemeClr val="accent2">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71AFA2B-5627-5FCE-5BF5-60550AC4034E}"/>
              </a:ext>
            </a:extLst>
          </p:cNvPr>
          <p:cNvCxnSpPr/>
          <p:nvPr/>
        </p:nvCxnSpPr>
        <p:spPr>
          <a:xfrm>
            <a:off x="7176120" y="3248980"/>
            <a:ext cx="3453098" cy="0"/>
          </a:xfrm>
          <a:prstGeom prst="line">
            <a:avLst/>
          </a:prstGeom>
          <a:ln>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CECA732A-7890-0555-782F-86E28A34E735}"/>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AC06E0D4-FDAF-4448-78C5-933EC40721C3}"/>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039CA92A-9868-B940-65E5-A22CF485AD49}"/>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1B49739-6B78-B399-FDB9-24A49FE9C91A}"/>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19B1A752-70B9-98C4-5050-D8A209BE4E03}"/>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10CDC87-707E-428B-103B-114A5A6AE52D}"/>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563C413-2312-A16E-F331-E78DD1252C2E}"/>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9521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H_Text_1">
            <a:extLst>
              <a:ext uri="{FF2B5EF4-FFF2-40B4-BE49-F238E27FC236}">
                <a16:creationId xmlns:a16="http://schemas.microsoft.com/office/drawing/2014/main" id="{A472747F-E03C-E827-CAF2-608C137C9B6A}"/>
              </a:ext>
            </a:extLst>
          </p:cNvPr>
          <p:cNvSpPr/>
          <p:nvPr/>
        </p:nvSpPr>
        <p:spPr>
          <a:xfrm>
            <a:off x="2495600" y="800617"/>
            <a:ext cx="9216975" cy="1035852"/>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MH_Text_1">
            <a:extLst>
              <a:ext uri="{FF2B5EF4-FFF2-40B4-BE49-F238E27FC236}">
                <a16:creationId xmlns:a16="http://schemas.microsoft.com/office/drawing/2014/main" id="{681CDFF2-78BF-7A4D-BFBB-2642316C15D7}"/>
              </a:ext>
            </a:extLst>
          </p:cNvPr>
          <p:cNvSpPr/>
          <p:nvPr/>
        </p:nvSpPr>
        <p:spPr>
          <a:xfrm>
            <a:off x="2495600" y="1873376"/>
            <a:ext cx="9216975" cy="1035852"/>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MH_Text_1">
            <a:extLst>
              <a:ext uri="{FF2B5EF4-FFF2-40B4-BE49-F238E27FC236}">
                <a16:creationId xmlns:a16="http://schemas.microsoft.com/office/drawing/2014/main" id="{3769B672-A9AE-0441-BBA7-E02D0700E095}"/>
              </a:ext>
            </a:extLst>
          </p:cNvPr>
          <p:cNvSpPr/>
          <p:nvPr/>
        </p:nvSpPr>
        <p:spPr>
          <a:xfrm>
            <a:off x="2495600" y="2946653"/>
            <a:ext cx="9216975" cy="1035852"/>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MH_Text_1">
            <a:extLst>
              <a:ext uri="{FF2B5EF4-FFF2-40B4-BE49-F238E27FC236}">
                <a16:creationId xmlns:a16="http://schemas.microsoft.com/office/drawing/2014/main" id="{AC67050C-EA15-1054-A534-B0DC00BB9C4D}"/>
              </a:ext>
            </a:extLst>
          </p:cNvPr>
          <p:cNvSpPr/>
          <p:nvPr/>
        </p:nvSpPr>
        <p:spPr>
          <a:xfrm>
            <a:off x="2495600" y="4019929"/>
            <a:ext cx="9216975" cy="1035852"/>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MH_Text_1">
            <a:extLst>
              <a:ext uri="{FF2B5EF4-FFF2-40B4-BE49-F238E27FC236}">
                <a16:creationId xmlns:a16="http://schemas.microsoft.com/office/drawing/2014/main" id="{13B079D9-70B7-F688-D8E2-C51BFADE1164}"/>
              </a:ext>
            </a:extLst>
          </p:cNvPr>
          <p:cNvSpPr/>
          <p:nvPr/>
        </p:nvSpPr>
        <p:spPr>
          <a:xfrm>
            <a:off x="2495600" y="5093206"/>
            <a:ext cx="9216975" cy="1035852"/>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占位符 2">
            <a:extLst>
              <a:ext uri="{FF2B5EF4-FFF2-40B4-BE49-F238E27FC236}">
                <a16:creationId xmlns:a16="http://schemas.microsoft.com/office/drawing/2014/main" id="{2012558F-A223-348C-11BD-5D0605E8D6D5}"/>
              </a:ext>
            </a:extLst>
          </p:cNvPr>
          <p:cNvSpPr>
            <a:spLocks noGrp="1"/>
          </p:cNvSpPr>
          <p:nvPr>
            <p:ph type="body" sz="quarter" idx="10"/>
          </p:nvPr>
        </p:nvSpPr>
        <p:spPr/>
        <p:txBody>
          <a:bodyPr/>
          <a:lstStyle/>
          <a:p>
            <a:r>
              <a:rPr lang="zh-CN" altLang="en-US" dirty="0"/>
              <a:t>骨密度测量</a:t>
            </a:r>
          </a:p>
        </p:txBody>
      </p:sp>
      <p:sp>
        <p:nvSpPr>
          <p:cNvPr id="22" name="文本占位符 21">
            <a:extLst>
              <a:ext uri="{FF2B5EF4-FFF2-40B4-BE49-F238E27FC236}">
                <a16:creationId xmlns:a16="http://schemas.microsoft.com/office/drawing/2014/main" id="{456C0A08-BA15-5B42-FB3A-52637C388D60}"/>
              </a:ext>
            </a:extLst>
          </p:cNvPr>
          <p:cNvSpPr>
            <a:spLocks noGrp="1"/>
          </p:cNvSpPr>
          <p:nvPr>
            <p:ph type="body" sz="quarter" idx="11"/>
          </p:nvPr>
        </p:nvSpPr>
        <p:spPr/>
        <p:txBody>
          <a:bodyPr/>
          <a:lstStyle/>
          <a:p>
            <a:endParaRPr lang="zh-CN" altLang="en-US"/>
          </a:p>
        </p:txBody>
      </p:sp>
      <p:sp>
        <p:nvSpPr>
          <p:cNvPr id="55" name="矩形 54">
            <a:extLst>
              <a:ext uri="{FF2B5EF4-FFF2-40B4-BE49-F238E27FC236}">
                <a16:creationId xmlns:a16="http://schemas.microsoft.com/office/drawing/2014/main" id="{32092F81-F62A-D741-915C-950C5B7A248B}"/>
              </a:ext>
            </a:extLst>
          </p:cNvPr>
          <p:cNvSpPr/>
          <p:nvPr/>
        </p:nvSpPr>
        <p:spPr>
          <a:xfrm>
            <a:off x="2543731" y="1109680"/>
            <a:ext cx="2160240" cy="417726"/>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TextBox 34"/>
          <p:cNvSpPr>
            <a:spLocks noChangeArrowheads="1"/>
          </p:cNvSpPr>
          <p:nvPr/>
        </p:nvSpPr>
        <p:spPr bwMode="auto">
          <a:xfrm flipH="1">
            <a:off x="2582222" y="1149266"/>
            <a:ext cx="20832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r>
              <a:rPr lang="en-US" altLang="zh-CN" sz="1600" b="1" dirty="0">
                <a:solidFill>
                  <a:schemeClr val="accent1"/>
                </a:solidFill>
                <a:latin typeface="微软雅黑" panose="020B0503020204020204" pitchFamily="34" charset="-122"/>
                <a:ea typeface="微软雅黑" panose="020B0503020204020204" pitchFamily="34" charset="-122"/>
                <a:sym typeface="Arial Rounded MT Bold" panose="020F0704030504030204" pitchFamily="34" charset="0"/>
              </a:rPr>
              <a:t>1. </a:t>
            </a:r>
            <a:r>
              <a:rPr lang="en-US" altLang="zh-CN"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DXA</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检测骨密度</a:t>
            </a:r>
          </a:p>
        </p:txBody>
      </p:sp>
      <p:sp>
        <p:nvSpPr>
          <p:cNvPr id="77" name="TextBox 37"/>
          <p:cNvSpPr>
            <a:spLocks noChangeArrowheads="1"/>
          </p:cNvSpPr>
          <p:nvPr/>
        </p:nvSpPr>
        <p:spPr bwMode="auto">
          <a:xfrm>
            <a:off x="4752101" y="2132930"/>
            <a:ext cx="6781754" cy="51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椎体</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QCT</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骨密度低于</a:t>
            </a:r>
            <a:r>
              <a:rPr lang="en-US" altLang="zh-CN" sz="1200" b="1" dirty="0">
                <a:solidFill>
                  <a:schemeClr val="accent2">
                    <a:lumMod val="75000"/>
                  </a:schemeClr>
                </a:solidFill>
                <a:latin typeface="微软雅黑" panose="020B0503020204020204" pitchFamily="34" charset="-122"/>
                <a:ea typeface="微软雅黑" panose="020B0503020204020204" pitchFamily="34" charset="-122"/>
                <a:sym typeface="Arial" panose="020B0604020202090204" pitchFamily="34" charset="0"/>
              </a:rPr>
              <a:t>80</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mg/cm</a:t>
            </a:r>
            <a:r>
              <a:rPr lang="en-US" altLang="zh-CN" sz="1200" baseline="300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3</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、介于</a:t>
            </a:r>
            <a:r>
              <a:rPr lang="en-US" altLang="zh-CN" sz="1200" b="1" dirty="0">
                <a:solidFill>
                  <a:schemeClr val="accent2">
                    <a:lumMod val="75000"/>
                  </a:schemeClr>
                </a:solidFill>
                <a:latin typeface="微软雅黑" panose="020B0503020204020204" pitchFamily="34" charset="-122"/>
                <a:ea typeface="微软雅黑" panose="020B0503020204020204" pitchFamily="34" charset="-122"/>
                <a:sym typeface="Arial" panose="020B0604020202090204" pitchFamily="34" charset="0"/>
              </a:rPr>
              <a:t>80-120</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mg/cm</a:t>
            </a:r>
            <a:r>
              <a:rPr lang="en-US" altLang="zh-CN" sz="1200" baseline="300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3</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和高于</a:t>
            </a:r>
            <a:r>
              <a:rPr lang="en-US" altLang="zh-CN" sz="1200" b="1" dirty="0">
                <a:solidFill>
                  <a:schemeClr val="accent2">
                    <a:lumMod val="75000"/>
                  </a:schemeClr>
                </a:solidFill>
                <a:latin typeface="微软雅黑" panose="020B0503020204020204" pitchFamily="34" charset="-122"/>
                <a:ea typeface="微软雅黑" panose="020B0503020204020204" pitchFamily="34" charset="-122"/>
                <a:sym typeface="Arial" panose="020B0604020202090204" pitchFamily="34" charset="0"/>
              </a:rPr>
              <a:t>120</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mg/cm</a:t>
            </a:r>
            <a:r>
              <a:rPr lang="en-US" altLang="zh-CN" sz="1200" baseline="300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3</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分别相当于</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WHO</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标准中的骨质疏松、骨量减少和骨量正常</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80" name="TextBox 48"/>
          <p:cNvSpPr>
            <a:spLocks noChangeArrowheads="1"/>
          </p:cNvSpPr>
          <p:nvPr/>
        </p:nvSpPr>
        <p:spPr bwMode="auto">
          <a:xfrm>
            <a:off x="4752101" y="3186971"/>
            <a:ext cx="6781754" cy="55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包括</a:t>
            </a:r>
            <a:r>
              <a:rPr lang="en-US" altLang="zh-CN" sz="1200" dirty="0" err="1">
                <a:solidFill>
                  <a:srgbClr val="000000"/>
                </a:solidFill>
                <a:latin typeface="微软雅黑" panose="020B0503020204020204" pitchFamily="34" charset="-122"/>
                <a:ea typeface="微软雅黑" panose="020B0503020204020204" pitchFamily="34" charset="-122"/>
                <a:sym typeface="Arial" panose="020B0604020202090204" pitchFamily="34" charset="0"/>
              </a:rPr>
              <a:t>pQCT</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a:t>
            </a:r>
            <a:r>
              <a:rPr lang="en-US" altLang="zh-CN" sz="1200" dirty="0" err="1">
                <a:solidFill>
                  <a:srgbClr val="000000"/>
                </a:solidFill>
                <a:latin typeface="微软雅黑" panose="020B0503020204020204" pitchFamily="34" charset="-122"/>
                <a:ea typeface="微软雅黑" panose="020B0503020204020204" pitchFamily="34" charset="-122"/>
                <a:sym typeface="Arial" panose="020B0604020202090204" pitchFamily="34" charset="0"/>
              </a:rPr>
              <a:t>pDXA</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SXA</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及放射吸收法（</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RA</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）等</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仅用于骨质疏松风险人群的</a:t>
            </a:r>
            <a:r>
              <a:rPr lang="zh-CN" altLang="en-US"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筛查</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和骨质疏松性骨折的</a:t>
            </a:r>
            <a:r>
              <a:rPr lang="zh-CN" altLang="en-US"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风险评估</a:t>
            </a:r>
            <a:endParaRPr lang="en-US" altLang="zh-CN"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84" name="TextBox 49"/>
          <p:cNvSpPr>
            <a:spLocks noChangeArrowheads="1"/>
          </p:cNvSpPr>
          <p:nvPr/>
        </p:nvSpPr>
        <p:spPr bwMode="auto">
          <a:xfrm>
            <a:off x="4752101" y="5333524"/>
            <a:ext cx="6781754" cy="55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pPr marL="144000" indent="-144000">
              <a:lnSpc>
                <a:spcPct val="120000"/>
              </a:lnSpc>
              <a:spcAft>
                <a:spcPts val="300"/>
              </a:spcAft>
              <a:buFont typeface="Arial" panose="020B0604020202090204" pitchFamily="34" charset="0"/>
              <a:buChar char="•"/>
            </a:pP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TBS</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是</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DXA</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衍生的一个新指标，为一种基于</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DXA</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图像的灰阶结构指数，可用于评估骨骼微观结构</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不建议将</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TBS</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用于治疗药物的推荐以及对骨吸收抑制剂疗效的监测指标</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93" name="TextBox 49"/>
          <p:cNvSpPr>
            <a:spLocks noChangeArrowheads="1"/>
          </p:cNvSpPr>
          <p:nvPr/>
        </p:nvSpPr>
        <p:spPr bwMode="auto">
          <a:xfrm>
            <a:off x="4752101" y="4390283"/>
            <a:ext cx="6781754" cy="2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可用于骨质疏松风险人群的</a:t>
            </a:r>
            <a:r>
              <a:rPr lang="zh-CN" altLang="en-US" sz="1200" b="1" dirty="0">
                <a:solidFill>
                  <a:schemeClr val="accent2">
                    <a:lumMod val="75000"/>
                  </a:schemeClr>
                </a:solidFill>
                <a:latin typeface="微软雅黑" panose="020B0503020204020204" pitchFamily="34" charset="-122"/>
                <a:ea typeface="微软雅黑" panose="020B0503020204020204" pitchFamily="34" charset="-122"/>
                <a:sym typeface="Arial" panose="020B0604020202090204" pitchFamily="34" charset="0"/>
              </a:rPr>
              <a:t>筛查</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和骨质疏松性骨折的</a:t>
            </a:r>
            <a:r>
              <a:rPr lang="zh-CN" altLang="en-US" sz="1200" b="1" dirty="0">
                <a:solidFill>
                  <a:schemeClr val="accent2">
                    <a:lumMod val="75000"/>
                  </a:schemeClr>
                </a:solidFill>
                <a:latin typeface="微软雅黑" panose="020B0503020204020204" pitchFamily="34" charset="-122"/>
                <a:ea typeface="微软雅黑" panose="020B0503020204020204" pitchFamily="34" charset="-122"/>
                <a:sym typeface="Arial" panose="020B0604020202090204" pitchFamily="34" charset="0"/>
              </a:rPr>
              <a:t>风险评估</a:t>
            </a:r>
            <a:endParaRPr lang="en-US" altLang="zh-CN" sz="1200" b="1" dirty="0">
              <a:solidFill>
                <a:schemeClr val="accent2">
                  <a:lumMod val="75000"/>
                </a:schemeClr>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43" name="TextBox 36"/>
          <p:cNvSpPr>
            <a:spLocks noChangeArrowheads="1"/>
          </p:cNvSpPr>
          <p:nvPr/>
        </p:nvSpPr>
        <p:spPr bwMode="auto">
          <a:xfrm>
            <a:off x="4752101" y="800100"/>
            <a:ext cx="6781754" cy="1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临床和科研</a:t>
            </a:r>
            <a:r>
              <a:rPr lang="zh-CN" altLang="en-US"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最常用</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的骨密度测量方法</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主要测量部位是中轴骨（</a:t>
            </a:r>
            <a:r>
              <a:rPr lang="zh-CN" altLang="en-US"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腰椎和股骨近端</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a:p>
            <a:pPr marL="144000" indent="-144000">
              <a:lnSpc>
                <a:spcPct val="120000"/>
              </a:lnSpc>
              <a:spcAft>
                <a:spcPts val="300"/>
              </a:spcAft>
              <a:buFont typeface="Arial" panose="020B060402020209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如果腰椎或股骨近端无法行骨密度检测，或对于患有甲状旁腺功能亢进症或接受雄激素剥夺治疗前列腺癌等患者，可以取</a:t>
            </a:r>
            <a:r>
              <a:rPr lang="zh-CN" altLang="en-US"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非优势侧桡骨远端</a:t>
            </a:r>
            <a:r>
              <a:rPr lang="en-US" altLang="zh-CN"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1/3</a:t>
            </a:r>
            <a:r>
              <a:rPr lang="zh-CN" altLang="en-US" sz="1200" b="1" dirty="0">
                <a:solidFill>
                  <a:schemeClr val="accent1"/>
                </a:solidFill>
                <a:latin typeface="微软雅黑" panose="020B0503020204020204" pitchFamily="34" charset="-122"/>
                <a:ea typeface="微软雅黑" panose="020B0503020204020204" pitchFamily="34" charset="-122"/>
                <a:sym typeface="Arial" panose="020B0604020202090204" pitchFamily="34" charset="0"/>
              </a:rPr>
              <a:t>处</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rPr>
              <a:t>作为测量部位</a:t>
            </a:r>
            <a:endParaRPr lang="en-US" altLang="zh-CN" sz="1200" dirty="0">
              <a:solidFill>
                <a:srgbClr val="000000"/>
              </a:solidFill>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34" name="组合 33">
            <a:extLst>
              <a:ext uri="{FF2B5EF4-FFF2-40B4-BE49-F238E27FC236}">
                <a16:creationId xmlns:a16="http://schemas.microsoft.com/office/drawing/2014/main" id="{0E6F2396-864B-B7FC-A1F5-1482D94B643C}"/>
              </a:ext>
            </a:extLst>
          </p:cNvPr>
          <p:cNvGrpSpPr/>
          <p:nvPr/>
        </p:nvGrpSpPr>
        <p:grpSpPr>
          <a:xfrm>
            <a:off x="606879" y="3013477"/>
            <a:ext cx="903666" cy="902204"/>
            <a:chOff x="547817" y="2796965"/>
            <a:chExt cx="1021789" cy="1020136"/>
          </a:xfrm>
        </p:grpSpPr>
        <p:grpSp>
          <p:nvGrpSpPr>
            <p:cNvPr id="24" name="组合 23">
              <a:extLst>
                <a:ext uri="{FF2B5EF4-FFF2-40B4-BE49-F238E27FC236}">
                  <a16:creationId xmlns:a16="http://schemas.microsoft.com/office/drawing/2014/main" id="{DA1DD23C-F5FD-2567-A535-314BB52B4BC1}"/>
                </a:ext>
              </a:extLst>
            </p:cNvPr>
            <p:cNvGrpSpPr/>
            <p:nvPr/>
          </p:nvGrpSpPr>
          <p:grpSpPr>
            <a:xfrm>
              <a:off x="547817" y="2796965"/>
              <a:ext cx="1021789" cy="1020136"/>
              <a:chOff x="959411" y="2636912"/>
              <a:chExt cx="1233415" cy="1231420"/>
            </a:xfrm>
          </p:grpSpPr>
          <p:grpSp>
            <p:nvGrpSpPr>
              <p:cNvPr id="26" name="组合 25">
                <a:extLst>
                  <a:ext uri="{FF2B5EF4-FFF2-40B4-BE49-F238E27FC236}">
                    <a16:creationId xmlns:a16="http://schemas.microsoft.com/office/drawing/2014/main" id="{93AA28B1-4369-8B48-9E8C-9B6D46A47001}"/>
                  </a:ext>
                </a:extLst>
              </p:cNvPr>
              <p:cNvGrpSpPr/>
              <p:nvPr/>
            </p:nvGrpSpPr>
            <p:grpSpPr>
              <a:xfrm>
                <a:off x="968937" y="2644443"/>
                <a:ext cx="1223889" cy="1223889"/>
                <a:chOff x="1066542" y="2618317"/>
                <a:chExt cx="1223889" cy="1223889"/>
              </a:xfrm>
            </p:grpSpPr>
            <p:sp>
              <p:nvSpPr>
                <p:cNvPr id="30" name="椭圆 29">
                  <a:extLst>
                    <a:ext uri="{FF2B5EF4-FFF2-40B4-BE49-F238E27FC236}">
                      <a16:creationId xmlns:a16="http://schemas.microsoft.com/office/drawing/2014/main" id="{58AEE999-45CC-6F93-9524-12DA33ED3DF4}"/>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椭圆 31">
                  <a:extLst>
                    <a:ext uri="{FF2B5EF4-FFF2-40B4-BE49-F238E27FC236}">
                      <a16:creationId xmlns:a16="http://schemas.microsoft.com/office/drawing/2014/main" id="{6CCE29E4-D397-14CD-8685-7E783BB0E81B}"/>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弧形 26">
                <a:extLst>
                  <a:ext uri="{FF2B5EF4-FFF2-40B4-BE49-F238E27FC236}">
                    <a16:creationId xmlns:a16="http://schemas.microsoft.com/office/drawing/2014/main" id="{FFA3B952-8CBC-6970-2EEA-959A448FB406}"/>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弧形 27">
                <a:extLst>
                  <a:ext uri="{FF2B5EF4-FFF2-40B4-BE49-F238E27FC236}">
                    <a16:creationId xmlns:a16="http://schemas.microsoft.com/office/drawing/2014/main" id="{A7CB670C-02EF-276E-572C-127AE5829648}"/>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 name="bone_163185">
              <a:extLst>
                <a:ext uri="{FF2B5EF4-FFF2-40B4-BE49-F238E27FC236}">
                  <a16:creationId xmlns:a16="http://schemas.microsoft.com/office/drawing/2014/main" id="{7340EB14-5EBA-5A75-BC1C-8DA96F688BCE}"/>
                </a:ext>
              </a:extLst>
            </p:cNvPr>
            <p:cNvSpPr/>
            <p:nvPr/>
          </p:nvSpPr>
          <p:spPr>
            <a:xfrm rot="6259305">
              <a:off x="754002" y="3002191"/>
              <a:ext cx="609418" cy="609685"/>
            </a:xfrm>
            <a:custGeom>
              <a:avLst/>
              <a:gdLst>
                <a:gd name="T0" fmla="*/ 5570 w 6958"/>
                <a:gd name="T1" fmla="*/ 1399 h 6972"/>
                <a:gd name="T2" fmla="*/ 3893 w 6958"/>
                <a:gd name="T3" fmla="*/ 593 h 6972"/>
                <a:gd name="T4" fmla="*/ 3533 w 6958"/>
                <a:gd name="T5" fmla="*/ 2077 h 6972"/>
                <a:gd name="T6" fmla="*/ 1688 w 6958"/>
                <a:gd name="T7" fmla="*/ 3923 h 6972"/>
                <a:gd name="T8" fmla="*/ 58 w 6958"/>
                <a:gd name="T9" fmla="*/ 4657 h 6972"/>
                <a:gd name="T10" fmla="*/ 1021 w 6958"/>
                <a:gd name="T11" fmla="*/ 5961 h 6972"/>
                <a:gd name="T12" fmla="*/ 2102 w 6958"/>
                <a:gd name="T13" fmla="*/ 6947 h 6972"/>
                <a:gd name="T14" fmla="*/ 3060 w 6958"/>
                <a:gd name="T15" fmla="*/ 5283 h 6972"/>
                <a:gd name="T16" fmla="*/ 4904 w 6958"/>
                <a:gd name="T17" fmla="*/ 3437 h 6972"/>
                <a:gd name="T18" fmla="*/ 6374 w 6958"/>
                <a:gd name="T19" fmla="*/ 3077 h 6972"/>
                <a:gd name="T20" fmla="*/ 5570 w 6958"/>
                <a:gd name="T21" fmla="*/ 1399 h 6972"/>
                <a:gd name="T22" fmla="*/ 5960 w 6958"/>
                <a:gd name="T23" fmla="*/ 2799 h 6972"/>
                <a:gd name="T24" fmla="*/ 5238 w 6958"/>
                <a:gd name="T25" fmla="*/ 2979 h 6972"/>
                <a:gd name="T26" fmla="*/ 4545 w 6958"/>
                <a:gd name="T27" fmla="*/ 3076 h 6972"/>
                <a:gd name="T28" fmla="*/ 2700 w 6958"/>
                <a:gd name="T29" fmla="*/ 4921 h 6972"/>
                <a:gd name="T30" fmla="*/ 2602 w 6958"/>
                <a:gd name="T31" fmla="*/ 5615 h 6972"/>
                <a:gd name="T32" fmla="*/ 2422 w 6958"/>
                <a:gd name="T33" fmla="*/ 6336 h 6972"/>
                <a:gd name="T34" fmla="*/ 1576 w 6958"/>
                <a:gd name="T35" fmla="*/ 5920 h 6972"/>
                <a:gd name="T36" fmla="*/ 1090 w 6958"/>
                <a:gd name="T37" fmla="*/ 5435 h 6972"/>
                <a:gd name="T38" fmla="*/ 612 w 6958"/>
                <a:gd name="T39" fmla="*/ 4716 h 6972"/>
                <a:gd name="T40" fmla="*/ 1382 w 6958"/>
                <a:gd name="T41" fmla="*/ 4408 h 6972"/>
                <a:gd name="T42" fmla="*/ 2076 w 6958"/>
                <a:gd name="T43" fmla="*/ 4311 h 6972"/>
                <a:gd name="T44" fmla="*/ 3934 w 6958"/>
                <a:gd name="T45" fmla="*/ 2467 h 6972"/>
                <a:gd name="T46" fmla="*/ 4032 w 6958"/>
                <a:gd name="T47" fmla="*/ 1773 h 6972"/>
                <a:gd name="T48" fmla="*/ 4212 w 6958"/>
                <a:gd name="T49" fmla="*/ 1052 h 6972"/>
                <a:gd name="T50" fmla="*/ 5058 w 6958"/>
                <a:gd name="T51" fmla="*/ 1467 h 6972"/>
                <a:gd name="T52" fmla="*/ 5544 w 6958"/>
                <a:gd name="T53" fmla="*/ 1952 h 6972"/>
                <a:gd name="T54" fmla="*/ 5960 w 6958"/>
                <a:gd name="T55" fmla="*/ 2799 h 6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58" h="6972">
                  <a:moveTo>
                    <a:pt x="5570" y="1399"/>
                  </a:moveTo>
                  <a:cubicBezTo>
                    <a:pt x="5625" y="1004"/>
                    <a:pt x="4925" y="0"/>
                    <a:pt x="3893" y="593"/>
                  </a:cubicBezTo>
                  <a:cubicBezTo>
                    <a:pt x="3422" y="912"/>
                    <a:pt x="3257" y="1483"/>
                    <a:pt x="3533" y="2077"/>
                  </a:cubicBezTo>
                  <a:lnTo>
                    <a:pt x="1688" y="3923"/>
                  </a:lnTo>
                  <a:cubicBezTo>
                    <a:pt x="961" y="3596"/>
                    <a:pt x="197" y="3973"/>
                    <a:pt x="58" y="4657"/>
                  </a:cubicBezTo>
                  <a:cubicBezTo>
                    <a:pt x="0" y="4945"/>
                    <a:pt x="32" y="5777"/>
                    <a:pt x="1021" y="5961"/>
                  </a:cubicBezTo>
                  <a:cubicBezTo>
                    <a:pt x="1048" y="6281"/>
                    <a:pt x="1236" y="6876"/>
                    <a:pt x="2102" y="6947"/>
                  </a:cubicBezTo>
                  <a:cubicBezTo>
                    <a:pt x="2404" y="6972"/>
                    <a:pt x="3592" y="6529"/>
                    <a:pt x="3060" y="5283"/>
                  </a:cubicBezTo>
                  <a:lnTo>
                    <a:pt x="4904" y="3437"/>
                  </a:lnTo>
                  <a:cubicBezTo>
                    <a:pt x="5610" y="3793"/>
                    <a:pt x="6166" y="3383"/>
                    <a:pt x="6374" y="3077"/>
                  </a:cubicBezTo>
                  <a:cubicBezTo>
                    <a:pt x="6958" y="2087"/>
                    <a:pt x="6012" y="1393"/>
                    <a:pt x="5570" y="1399"/>
                  </a:cubicBezTo>
                  <a:close/>
                  <a:moveTo>
                    <a:pt x="5960" y="2799"/>
                  </a:moveTo>
                  <a:cubicBezTo>
                    <a:pt x="5726" y="3139"/>
                    <a:pt x="5384" y="3063"/>
                    <a:pt x="5238" y="2979"/>
                  </a:cubicBezTo>
                  <a:cubicBezTo>
                    <a:pt x="5024" y="2855"/>
                    <a:pt x="4725" y="2896"/>
                    <a:pt x="4545" y="3076"/>
                  </a:cubicBezTo>
                  <a:lnTo>
                    <a:pt x="2700" y="4921"/>
                  </a:lnTo>
                  <a:cubicBezTo>
                    <a:pt x="2520" y="5101"/>
                    <a:pt x="2477" y="5379"/>
                    <a:pt x="2602" y="5615"/>
                  </a:cubicBezTo>
                  <a:cubicBezTo>
                    <a:pt x="2741" y="5864"/>
                    <a:pt x="2658" y="6169"/>
                    <a:pt x="2422" y="6336"/>
                  </a:cubicBezTo>
                  <a:cubicBezTo>
                    <a:pt x="2241" y="6447"/>
                    <a:pt x="1700" y="6523"/>
                    <a:pt x="1576" y="5920"/>
                  </a:cubicBezTo>
                  <a:cubicBezTo>
                    <a:pt x="1548" y="5656"/>
                    <a:pt x="1354" y="5463"/>
                    <a:pt x="1090" y="5435"/>
                  </a:cubicBezTo>
                  <a:cubicBezTo>
                    <a:pt x="924" y="5421"/>
                    <a:pt x="492" y="5240"/>
                    <a:pt x="612" y="4716"/>
                  </a:cubicBezTo>
                  <a:cubicBezTo>
                    <a:pt x="682" y="4405"/>
                    <a:pt x="1068" y="4243"/>
                    <a:pt x="1382" y="4408"/>
                  </a:cubicBezTo>
                  <a:cubicBezTo>
                    <a:pt x="1604" y="4519"/>
                    <a:pt x="1896" y="4491"/>
                    <a:pt x="2076" y="4311"/>
                  </a:cubicBezTo>
                  <a:lnTo>
                    <a:pt x="3934" y="2467"/>
                  </a:lnTo>
                  <a:cubicBezTo>
                    <a:pt x="4114" y="2287"/>
                    <a:pt x="4157" y="2009"/>
                    <a:pt x="4032" y="1773"/>
                  </a:cubicBezTo>
                  <a:cubicBezTo>
                    <a:pt x="3893" y="1524"/>
                    <a:pt x="3976" y="1219"/>
                    <a:pt x="4212" y="1052"/>
                  </a:cubicBezTo>
                  <a:cubicBezTo>
                    <a:pt x="4392" y="940"/>
                    <a:pt x="4929" y="867"/>
                    <a:pt x="5058" y="1467"/>
                  </a:cubicBezTo>
                  <a:cubicBezTo>
                    <a:pt x="5086" y="1731"/>
                    <a:pt x="5280" y="1924"/>
                    <a:pt x="5544" y="1952"/>
                  </a:cubicBezTo>
                  <a:cubicBezTo>
                    <a:pt x="6132" y="2059"/>
                    <a:pt x="6085" y="2619"/>
                    <a:pt x="5960" y="27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sp>
        <p:nvSpPr>
          <p:cNvPr id="56" name="矩形 55">
            <a:extLst>
              <a:ext uri="{FF2B5EF4-FFF2-40B4-BE49-F238E27FC236}">
                <a16:creationId xmlns:a16="http://schemas.microsoft.com/office/drawing/2014/main" id="{8317D6C6-B75B-F14A-52D1-3F3C5F391628}"/>
              </a:ext>
            </a:extLst>
          </p:cNvPr>
          <p:cNvSpPr/>
          <p:nvPr/>
        </p:nvSpPr>
        <p:spPr>
          <a:xfrm>
            <a:off x="2543731" y="2162646"/>
            <a:ext cx="2160240" cy="417726"/>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TextBox 34">
            <a:extLst>
              <a:ext uri="{FF2B5EF4-FFF2-40B4-BE49-F238E27FC236}">
                <a16:creationId xmlns:a16="http://schemas.microsoft.com/office/drawing/2014/main" id="{04DC35B2-5002-3CD5-52DC-96264F041FEC}"/>
              </a:ext>
            </a:extLst>
          </p:cNvPr>
          <p:cNvSpPr>
            <a:spLocks noChangeArrowheads="1"/>
          </p:cNvSpPr>
          <p:nvPr/>
        </p:nvSpPr>
        <p:spPr bwMode="auto">
          <a:xfrm flipH="1">
            <a:off x="2582222" y="2202232"/>
            <a:ext cx="20832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r>
              <a:rPr lang="en-US" altLang="zh-CN" sz="1600" b="1" dirty="0">
                <a:solidFill>
                  <a:schemeClr val="accent2">
                    <a:lumMod val="75000"/>
                  </a:schemeClr>
                </a:solidFill>
                <a:latin typeface="微软雅黑" panose="020B0503020204020204" pitchFamily="34" charset="-122"/>
                <a:ea typeface="微软雅黑" panose="020B0503020204020204" pitchFamily="34" charset="-122"/>
                <a:sym typeface="Arial Rounded MT Bold" panose="020F0704030504030204" pitchFamily="34" charset="0"/>
              </a:rPr>
              <a:t>2. </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定量</a:t>
            </a:r>
            <a:r>
              <a:rPr lang="en-US" altLang="zh-CN"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CT</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a:t>
            </a:r>
            <a:r>
              <a:rPr lang="en-US" altLang="zh-CN"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QCT</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a:t>
            </a:r>
          </a:p>
        </p:txBody>
      </p:sp>
      <p:sp>
        <p:nvSpPr>
          <p:cNvPr id="57" name="矩形 56">
            <a:extLst>
              <a:ext uri="{FF2B5EF4-FFF2-40B4-BE49-F238E27FC236}">
                <a16:creationId xmlns:a16="http://schemas.microsoft.com/office/drawing/2014/main" id="{5B62128F-01D7-BA1F-B13F-F55AB6AE422C}"/>
              </a:ext>
            </a:extLst>
          </p:cNvPr>
          <p:cNvSpPr/>
          <p:nvPr/>
        </p:nvSpPr>
        <p:spPr>
          <a:xfrm>
            <a:off x="2543731" y="3270194"/>
            <a:ext cx="2160240" cy="417726"/>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TextBox 34">
            <a:extLst>
              <a:ext uri="{FF2B5EF4-FFF2-40B4-BE49-F238E27FC236}">
                <a16:creationId xmlns:a16="http://schemas.microsoft.com/office/drawing/2014/main" id="{3518EA3A-131C-0F4E-5C55-B1B7771DE770}"/>
              </a:ext>
            </a:extLst>
          </p:cNvPr>
          <p:cNvSpPr>
            <a:spLocks noChangeArrowheads="1"/>
          </p:cNvSpPr>
          <p:nvPr/>
        </p:nvSpPr>
        <p:spPr bwMode="auto">
          <a:xfrm flipH="1">
            <a:off x="2582222" y="3309780"/>
            <a:ext cx="20832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r>
              <a:rPr lang="en-US" altLang="zh-CN" sz="1600" b="1" dirty="0">
                <a:solidFill>
                  <a:schemeClr val="accent1"/>
                </a:solidFill>
                <a:latin typeface="微软雅黑" panose="020B0503020204020204" pitchFamily="34" charset="-122"/>
                <a:ea typeface="微软雅黑" panose="020B0503020204020204" pitchFamily="34" charset="-122"/>
                <a:sym typeface="Arial Rounded MT Bold" panose="020F0704030504030204" pitchFamily="34" charset="0"/>
              </a:rPr>
              <a:t>3. </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外周骨密度测量</a:t>
            </a:r>
          </a:p>
        </p:txBody>
      </p:sp>
      <p:sp>
        <p:nvSpPr>
          <p:cNvPr id="58" name="矩形 57">
            <a:extLst>
              <a:ext uri="{FF2B5EF4-FFF2-40B4-BE49-F238E27FC236}">
                <a16:creationId xmlns:a16="http://schemas.microsoft.com/office/drawing/2014/main" id="{3FF0B61C-9E4B-D6C6-5D6A-BA431C03C5D9}"/>
              </a:ext>
            </a:extLst>
          </p:cNvPr>
          <p:cNvSpPr/>
          <p:nvPr/>
        </p:nvSpPr>
        <p:spPr>
          <a:xfrm>
            <a:off x="2543731" y="4336216"/>
            <a:ext cx="2160240" cy="417726"/>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TextBox 34">
            <a:extLst>
              <a:ext uri="{FF2B5EF4-FFF2-40B4-BE49-F238E27FC236}">
                <a16:creationId xmlns:a16="http://schemas.microsoft.com/office/drawing/2014/main" id="{CDE6B0FE-5F7D-D1D4-8B75-49F978F7B494}"/>
              </a:ext>
            </a:extLst>
          </p:cNvPr>
          <p:cNvSpPr>
            <a:spLocks noChangeArrowheads="1"/>
          </p:cNvSpPr>
          <p:nvPr/>
        </p:nvSpPr>
        <p:spPr bwMode="auto">
          <a:xfrm flipH="1">
            <a:off x="2582222" y="4375802"/>
            <a:ext cx="20832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r>
              <a:rPr lang="en-US" altLang="zh-CN" sz="1600" b="1" dirty="0">
                <a:solidFill>
                  <a:schemeClr val="accent2">
                    <a:lumMod val="75000"/>
                  </a:schemeClr>
                </a:solidFill>
                <a:latin typeface="微软雅黑" panose="020B0503020204020204" pitchFamily="34" charset="-122"/>
                <a:ea typeface="微软雅黑" panose="020B0503020204020204" pitchFamily="34" charset="-122"/>
                <a:sym typeface="Arial Rounded MT Bold" panose="020F0704030504030204" pitchFamily="34" charset="0"/>
              </a:rPr>
              <a:t>4. </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定量超声（</a:t>
            </a:r>
            <a:r>
              <a:rPr lang="en-US" altLang="zh-CN"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QUS</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a:t>
            </a:r>
          </a:p>
        </p:txBody>
      </p:sp>
      <p:sp>
        <p:nvSpPr>
          <p:cNvPr id="59" name="矩形 58">
            <a:extLst>
              <a:ext uri="{FF2B5EF4-FFF2-40B4-BE49-F238E27FC236}">
                <a16:creationId xmlns:a16="http://schemas.microsoft.com/office/drawing/2014/main" id="{F93E3221-6683-C907-6E53-3F6E62A4AC97}"/>
              </a:ext>
            </a:extLst>
          </p:cNvPr>
          <p:cNvSpPr/>
          <p:nvPr/>
        </p:nvSpPr>
        <p:spPr>
          <a:xfrm>
            <a:off x="2543731" y="5402269"/>
            <a:ext cx="2160240" cy="417726"/>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TextBox 34">
            <a:extLst>
              <a:ext uri="{FF2B5EF4-FFF2-40B4-BE49-F238E27FC236}">
                <a16:creationId xmlns:a16="http://schemas.microsoft.com/office/drawing/2014/main" id="{327958AC-5849-441B-0BFC-550A5773A217}"/>
              </a:ext>
            </a:extLst>
          </p:cNvPr>
          <p:cNvSpPr>
            <a:spLocks noChangeArrowheads="1"/>
          </p:cNvSpPr>
          <p:nvPr/>
        </p:nvSpPr>
        <p:spPr bwMode="auto">
          <a:xfrm flipH="1">
            <a:off x="2582222" y="5441855"/>
            <a:ext cx="20832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charset="-122"/>
              </a:defRPr>
            </a:lvl1pPr>
            <a:lvl2pPr>
              <a:defRPr>
                <a:solidFill>
                  <a:schemeClr val="tx1"/>
                </a:solidFill>
                <a:latin typeface="Arial" panose="020B0604020202090204" pitchFamily="34" charset="0"/>
                <a:ea typeface="宋体" panose="02010600030101010101" charset="-122"/>
              </a:defRPr>
            </a:lvl2pPr>
            <a:lvl3pPr>
              <a:defRPr>
                <a:solidFill>
                  <a:schemeClr val="tx1"/>
                </a:solidFill>
                <a:latin typeface="Arial" panose="020B0604020202090204" pitchFamily="34" charset="0"/>
                <a:ea typeface="宋体" panose="02010600030101010101" charset="-122"/>
              </a:defRPr>
            </a:lvl3pPr>
            <a:lvl4pPr>
              <a:defRPr>
                <a:solidFill>
                  <a:schemeClr val="tx1"/>
                </a:solidFill>
                <a:latin typeface="Arial" panose="020B0604020202090204" pitchFamily="34" charset="0"/>
                <a:ea typeface="宋体" panose="02010600030101010101" charset="-122"/>
              </a:defRPr>
            </a:lvl4pPr>
            <a:lvl5pPr>
              <a:defRPr>
                <a:solidFill>
                  <a:schemeClr val="tx1"/>
                </a:solidFill>
                <a:latin typeface="Arial" panose="020B0604020202090204" pitchFamily="34" charset="0"/>
                <a:ea typeface="宋体" panose="02010600030101010101" charset="-122"/>
              </a:defRPr>
            </a:lvl5pPr>
            <a:lvl6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6pPr>
            <a:lvl7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7pPr>
            <a:lvl8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8pPr>
            <a:lvl9pPr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charset="-122"/>
              </a:defRPr>
            </a:lvl9pPr>
          </a:lstStyle>
          <a:p>
            <a:r>
              <a:rPr lang="en-US" altLang="zh-CN" sz="1600" b="1" dirty="0">
                <a:solidFill>
                  <a:schemeClr val="accent1"/>
                </a:solidFill>
                <a:latin typeface="微软雅黑" panose="020B0503020204020204" pitchFamily="34" charset="-122"/>
                <a:ea typeface="微软雅黑" panose="020B0503020204020204" pitchFamily="34" charset="-122"/>
                <a:sym typeface="Arial Rounded MT Bold" panose="020F0704030504030204" pitchFamily="34" charset="0"/>
              </a:rPr>
              <a:t>5. </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骨小梁分数（</a:t>
            </a:r>
            <a:r>
              <a:rPr lang="en-US" altLang="zh-CN"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TBS</a:t>
            </a:r>
            <a:r>
              <a:rPr lang="zh-CN" altLang="en-US" sz="1600" b="1" dirty="0">
                <a:solidFill>
                  <a:srgbClr val="000000">
                    <a:lumMod val="95000"/>
                    <a:lumOff val="5000"/>
                  </a:srgbClr>
                </a:solidFill>
                <a:latin typeface="微软雅黑" panose="020B0503020204020204" pitchFamily="34" charset="-122"/>
                <a:ea typeface="微软雅黑" panose="020B0503020204020204" pitchFamily="34" charset="-122"/>
                <a:sym typeface="Arial Rounded MT Bold" panose="020F0704030504030204" pitchFamily="34" charset="0"/>
              </a:rPr>
              <a:t>）</a:t>
            </a:r>
          </a:p>
        </p:txBody>
      </p:sp>
      <p:cxnSp>
        <p:nvCxnSpPr>
          <p:cNvPr id="67" name="连接符: 肘形 66">
            <a:extLst>
              <a:ext uri="{FF2B5EF4-FFF2-40B4-BE49-F238E27FC236}">
                <a16:creationId xmlns:a16="http://schemas.microsoft.com/office/drawing/2014/main" id="{E32B3661-BE9A-A906-5587-3FF2E79E9F63}"/>
              </a:ext>
            </a:extLst>
          </p:cNvPr>
          <p:cNvCxnSpPr>
            <a:cxnSpLocks/>
            <a:stCxn id="37" idx="1"/>
            <a:endCxn id="30" idx="6"/>
          </p:cNvCxnSpPr>
          <p:nvPr/>
        </p:nvCxnSpPr>
        <p:spPr>
          <a:xfrm rot="10800000" flipV="1">
            <a:off x="1510546" y="2391302"/>
            <a:ext cx="985055" cy="1076036"/>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连接符: 肘形 65">
            <a:extLst>
              <a:ext uri="{FF2B5EF4-FFF2-40B4-BE49-F238E27FC236}">
                <a16:creationId xmlns:a16="http://schemas.microsoft.com/office/drawing/2014/main" id="{220AB438-B278-2DFD-D57D-35B90C2CEB1F}"/>
              </a:ext>
            </a:extLst>
          </p:cNvPr>
          <p:cNvCxnSpPr>
            <a:stCxn id="35" idx="1"/>
            <a:endCxn id="30" idx="6"/>
          </p:cNvCxnSpPr>
          <p:nvPr/>
        </p:nvCxnSpPr>
        <p:spPr>
          <a:xfrm rot="10800000" flipV="1">
            <a:off x="1510546" y="1318542"/>
            <a:ext cx="985055" cy="214879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0" name="连接符: 肘形 69">
            <a:extLst>
              <a:ext uri="{FF2B5EF4-FFF2-40B4-BE49-F238E27FC236}">
                <a16:creationId xmlns:a16="http://schemas.microsoft.com/office/drawing/2014/main" id="{07BA074B-9C75-0C44-8608-795652BBC635}"/>
              </a:ext>
            </a:extLst>
          </p:cNvPr>
          <p:cNvCxnSpPr>
            <a:cxnSpLocks/>
            <a:stCxn id="42" idx="1"/>
            <a:endCxn id="30" idx="6"/>
          </p:cNvCxnSpPr>
          <p:nvPr/>
        </p:nvCxnSpPr>
        <p:spPr>
          <a:xfrm rot="10800000">
            <a:off x="1510546" y="3467339"/>
            <a:ext cx="985055" cy="1070517"/>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连接符: 肘形 72">
            <a:extLst>
              <a:ext uri="{FF2B5EF4-FFF2-40B4-BE49-F238E27FC236}">
                <a16:creationId xmlns:a16="http://schemas.microsoft.com/office/drawing/2014/main" id="{53FC2919-AE19-4138-F34E-2B00F21D7964}"/>
              </a:ext>
            </a:extLst>
          </p:cNvPr>
          <p:cNvCxnSpPr>
            <a:cxnSpLocks/>
            <a:stCxn id="44" idx="1"/>
            <a:endCxn id="30" idx="6"/>
          </p:cNvCxnSpPr>
          <p:nvPr/>
        </p:nvCxnSpPr>
        <p:spPr>
          <a:xfrm rot="10800000">
            <a:off x="1510546" y="3467338"/>
            <a:ext cx="985055" cy="214379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CDB91D96-64A0-8EA8-4545-CB57065CC8DF}"/>
              </a:ext>
            </a:extLst>
          </p:cNvPr>
          <p:cNvCxnSpPr>
            <a:stCxn id="38" idx="1"/>
            <a:endCxn id="30" idx="6"/>
          </p:cNvCxnSpPr>
          <p:nvPr/>
        </p:nvCxnSpPr>
        <p:spPr>
          <a:xfrm flipH="1">
            <a:off x="1510545" y="3464579"/>
            <a:ext cx="985055" cy="2759"/>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CEB59AF8-48BD-B023-7CFE-1B8667699A8B}"/>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829BC591-CCF7-796F-F7B2-500E84837DFC}"/>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C4747E1C-809C-A996-091E-AE72DFA30326}"/>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C2AE289A-3F3F-8D27-C4BE-EFFB30B95F0B}"/>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4E21E0E-C00C-6E02-671B-2258739B05EE}"/>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02A23D8F-06C1-10F1-AF98-C3C1A73BE7B5}"/>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28AEAB5-C829-C547-9AFB-48F5BB3C3A2F}"/>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02322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119B6D34-C6D9-EA2B-A224-D29C1B28F2B8}"/>
              </a:ext>
            </a:extLst>
          </p:cNvPr>
          <p:cNvSpPr>
            <a:spLocks noGrp="1"/>
          </p:cNvSpPr>
          <p:nvPr>
            <p:ph type="body" sz="quarter" idx="10"/>
          </p:nvPr>
        </p:nvSpPr>
        <p:spPr/>
        <p:txBody>
          <a:bodyPr/>
          <a:lstStyle/>
          <a:p>
            <a:r>
              <a:rPr lang="zh-CN" altLang="en-US" dirty="0"/>
              <a:t>骨质疏松症的实验室检查</a:t>
            </a:r>
          </a:p>
        </p:txBody>
      </p:sp>
      <p:sp>
        <p:nvSpPr>
          <p:cNvPr id="7" name="文本占位符 6">
            <a:extLst>
              <a:ext uri="{FF2B5EF4-FFF2-40B4-BE49-F238E27FC236}">
                <a16:creationId xmlns:a16="http://schemas.microsoft.com/office/drawing/2014/main" id="{C43B4360-1555-4E91-497F-AF6DB0A149BC}"/>
              </a:ext>
            </a:extLst>
          </p:cNvPr>
          <p:cNvSpPr>
            <a:spLocks noGrp="1"/>
          </p:cNvSpPr>
          <p:nvPr>
            <p:ph type="body" sz="quarter" idx="11"/>
          </p:nvPr>
        </p:nvSpPr>
        <p:spPr/>
        <p:txBody>
          <a:bodyPr/>
          <a:lstStyle/>
          <a:p>
            <a:endParaRPr lang="zh-CN" altLang="en-US"/>
          </a:p>
        </p:txBody>
      </p:sp>
      <p:sp>
        <p:nvSpPr>
          <p:cNvPr id="9" name="MH_Text_1">
            <a:extLst>
              <a:ext uri="{FF2B5EF4-FFF2-40B4-BE49-F238E27FC236}">
                <a16:creationId xmlns:a16="http://schemas.microsoft.com/office/drawing/2014/main" id="{1B2CAEFA-5550-319E-24E5-A5B7DCF6F4E8}"/>
              </a:ext>
            </a:extLst>
          </p:cNvPr>
          <p:cNvSpPr/>
          <p:nvPr/>
        </p:nvSpPr>
        <p:spPr>
          <a:xfrm>
            <a:off x="482599" y="800100"/>
            <a:ext cx="11229976" cy="51911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a:extLst>
              <a:ext uri="{FF2B5EF4-FFF2-40B4-BE49-F238E27FC236}">
                <a16:creationId xmlns:a16="http://schemas.microsoft.com/office/drawing/2014/main" id="{34C949F2-7A35-8628-6664-DA3CDFAA4507}"/>
              </a:ext>
            </a:extLst>
          </p:cNvPr>
          <p:cNvGrpSpPr/>
          <p:nvPr/>
        </p:nvGrpSpPr>
        <p:grpSpPr>
          <a:xfrm>
            <a:off x="590630" y="878260"/>
            <a:ext cx="10725950" cy="362792"/>
            <a:chOff x="590630" y="1439203"/>
            <a:chExt cx="10725950" cy="362792"/>
          </a:xfrm>
        </p:grpSpPr>
        <p:sp>
          <p:nvSpPr>
            <p:cNvPr id="22" name="矩形 21">
              <a:extLst>
                <a:ext uri="{FF2B5EF4-FFF2-40B4-BE49-F238E27FC236}">
                  <a16:creationId xmlns:a16="http://schemas.microsoft.com/office/drawing/2014/main" id="{CE610D64-20F2-CB8C-6AA6-2296FD1561F6}"/>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骨质疏松症的实验室检查包括一般检查项目和骨转换生化标志物检查</a:t>
              </a:r>
            </a:p>
          </p:txBody>
        </p:sp>
        <p:grpSp>
          <p:nvGrpSpPr>
            <p:cNvPr id="23" name="组合 22">
              <a:extLst>
                <a:ext uri="{FF2B5EF4-FFF2-40B4-BE49-F238E27FC236}">
                  <a16:creationId xmlns:a16="http://schemas.microsoft.com/office/drawing/2014/main" id="{D459D0B5-355E-9934-A19A-6F237DD42AAF}"/>
                </a:ext>
              </a:extLst>
            </p:cNvPr>
            <p:cNvGrpSpPr/>
            <p:nvPr/>
          </p:nvGrpSpPr>
          <p:grpSpPr>
            <a:xfrm>
              <a:off x="590630" y="1514208"/>
              <a:ext cx="212783" cy="212783"/>
              <a:chOff x="3964074" y="3135486"/>
              <a:chExt cx="212783" cy="212783"/>
            </a:xfrm>
          </p:grpSpPr>
          <p:sp>
            <p:nvSpPr>
              <p:cNvPr id="24" name="椭圆 23">
                <a:extLst>
                  <a:ext uri="{FF2B5EF4-FFF2-40B4-BE49-F238E27FC236}">
                    <a16:creationId xmlns:a16="http://schemas.microsoft.com/office/drawing/2014/main" id="{335F65C5-471E-D3B8-25C7-40CE072E44B5}"/>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75">
                <a:extLst>
                  <a:ext uri="{FF2B5EF4-FFF2-40B4-BE49-F238E27FC236}">
                    <a16:creationId xmlns:a16="http://schemas.microsoft.com/office/drawing/2014/main" id="{BBA96FA3-191C-7C74-2385-B24650E0B040}"/>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6" name="MH_Text_1">
            <a:extLst>
              <a:ext uri="{FF2B5EF4-FFF2-40B4-BE49-F238E27FC236}">
                <a16:creationId xmlns:a16="http://schemas.microsoft.com/office/drawing/2014/main" id="{C88F0660-BB60-D196-FBC4-39184D77A6BA}"/>
              </a:ext>
            </a:extLst>
          </p:cNvPr>
          <p:cNvSpPr/>
          <p:nvPr/>
        </p:nvSpPr>
        <p:spPr>
          <a:xfrm>
            <a:off x="482600" y="1440017"/>
            <a:ext cx="11229976" cy="469637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MH_Text_1">
            <a:extLst>
              <a:ext uri="{FF2B5EF4-FFF2-40B4-BE49-F238E27FC236}">
                <a16:creationId xmlns:a16="http://schemas.microsoft.com/office/drawing/2014/main" id="{EF1DF43F-6727-AE33-3521-62CCB6B228C1}"/>
              </a:ext>
            </a:extLst>
          </p:cNvPr>
          <p:cNvSpPr/>
          <p:nvPr/>
        </p:nvSpPr>
        <p:spPr>
          <a:xfrm>
            <a:off x="8183871" y="1784074"/>
            <a:ext cx="2520000" cy="63044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椭圆 34">
            <a:extLst>
              <a:ext uri="{FF2B5EF4-FFF2-40B4-BE49-F238E27FC236}">
                <a16:creationId xmlns:a16="http://schemas.microsoft.com/office/drawing/2014/main" id="{E9A557BC-2515-650E-9442-85EDA799B87C}"/>
              </a:ext>
            </a:extLst>
          </p:cNvPr>
          <p:cNvSpPr/>
          <p:nvPr/>
        </p:nvSpPr>
        <p:spPr>
          <a:xfrm>
            <a:off x="7963605" y="1878672"/>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椭圆 35">
            <a:extLst>
              <a:ext uri="{FF2B5EF4-FFF2-40B4-BE49-F238E27FC236}">
                <a16:creationId xmlns:a16="http://schemas.microsoft.com/office/drawing/2014/main" id="{CECFEF24-42EC-9799-B8D2-F0C6F0D55675}"/>
              </a:ext>
            </a:extLst>
          </p:cNvPr>
          <p:cNvSpPr/>
          <p:nvPr/>
        </p:nvSpPr>
        <p:spPr>
          <a:xfrm>
            <a:off x="8036679" y="1951746"/>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弧形 32">
            <a:extLst>
              <a:ext uri="{FF2B5EF4-FFF2-40B4-BE49-F238E27FC236}">
                <a16:creationId xmlns:a16="http://schemas.microsoft.com/office/drawing/2014/main" id="{D0D9D01C-4FED-60D9-BE00-A2B850FE018D}"/>
              </a:ext>
            </a:extLst>
          </p:cNvPr>
          <p:cNvSpPr/>
          <p:nvPr/>
        </p:nvSpPr>
        <p:spPr>
          <a:xfrm>
            <a:off x="7963604" y="1878389"/>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弧形 33">
            <a:extLst>
              <a:ext uri="{FF2B5EF4-FFF2-40B4-BE49-F238E27FC236}">
                <a16:creationId xmlns:a16="http://schemas.microsoft.com/office/drawing/2014/main" id="{1EF2D8BA-0456-63F1-3C44-3AE9F35378BE}"/>
              </a:ext>
            </a:extLst>
          </p:cNvPr>
          <p:cNvSpPr/>
          <p:nvPr/>
        </p:nvSpPr>
        <p:spPr>
          <a:xfrm rot="10800000">
            <a:off x="7960149" y="1875940"/>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îşḻïḋê">
            <a:extLst>
              <a:ext uri="{FF2B5EF4-FFF2-40B4-BE49-F238E27FC236}">
                <a16:creationId xmlns:a16="http://schemas.microsoft.com/office/drawing/2014/main" id="{072E26CE-A1BE-44A7-A5AC-BC9B57EBCA32}"/>
              </a:ext>
            </a:extLst>
          </p:cNvPr>
          <p:cNvSpPr txBox="1"/>
          <p:nvPr/>
        </p:nvSpPr>
        <p:spPr>
          <a:xfrm>
            <a:off x="8558238" y="1904061"/>
            <a:ext cx="2078672" cy="390474"/>
          </a:xfrm>
          <a:prstGeom prst="rect">
            <a:avLst/>
          </a:prstGeom>
          <a:noFill/>
        </p:spPr>
        <p:txBody>
          <a:bodyPr wrap="none" lIns="90000" tIns="46800" rIns="90000" bIns="46800" rtlCol="0" anchor="ctr" anchorCtr="0">
            <a:normAutofit/>
          </a:bodyPr>
          <a:lstStyle/>
          <a:p>
            <a:r>
              <a:rPr lang="en-US" altLang="zh-CN" b="1" dirty="0"/>
              <a:t>25</a:t>
            </a:r>
            <a:r>
              <a:rPr lang="zh-CN" altLang="en-US" b="1" dirty="0"/>
              <a:t>羟维生素</a:t>
            </a:r>
            <a:r>
              <a:rPr lang="en-US" altLang="zh-CN" b="1" dirty="0"/>
              <a:t>D </a:t>
            </a:r>
          </a:p>
        </p:txBody>
      </p:sp>
      <p:grpSp>
        <p:nvGrpSpPr>
          <p:cNvPr id="129" name="组合 128">
            <a:extLst>
              <a:ext uri="{FF2B5EF4-FFF2-40B4-BE49-F238E27FC236}">
                <a16:creationId xmlns:a16="http://schemas.microsoft.com/office/drawing/2014/main" id="{FE7E4276-BADC-D0C2-BD33-6D5F4075667E}"/>
              </a:ext>
            </a:extLst>
          </p:cNvPr>
          <p:cNvGrpSpPr/>
          <p:nvPr/>
        </p:nvGrpSpPr>
        <p:grpSpPr>
          <a:xfrm>
            <a:off x="7960149" y="2910011"/>
            <a:ext cx="2743722" cy="630448"/>
            <a:chOff x="8147676" y="2910011"/>
            <a:chExt cx="2743722" cy="630448"/>
          </a:xfrm>
        </p:grpSpPr>
        <p:sp>
          <p:nvSpPr>
            <p:cNvPr id="78" name="MH_Text_1">
              <a:extLst>
                <a:ext uri="{FF2B5EF4-FFF2-40B4-BE49-F238E27FC236}">
                  <a16:creationId xmlns:a16="http://schemas.microsoft.com/office/drawing/2014/main" id="{32D44320-48D1-CAE2-B196-4E848C8CF52A}"/>
                </a:ext>
              </a:extLst>
            </p:cNvPr>
            <p:cNvSpPr/>
            <p:nvPr/>
          </p:nvSpPr>
          <p:spPr>
            <a:xfrm>
              <a:off x="8371398" y="2910011"/>
              <a:ext cx="2520000" cy="63044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9" name="组合 78">
              <a:extLst>
                <a:ext uri="{FF2B5EF4-FFF2-40B4-BE49-F238E27FC236}">
                  <a16:creationId xmlns:a16="http://schemas.microsoft.com/office/drawing/2014/main" id="{CF7A04BD-65CB-CFD3-1796-1D5B544E2E3D}"/>
                </a:ext>
              </a:extLst>
            </p:cNvPr>
            <p:cNvGrpSpPr/>
            <p:nvPr/>
          </p:nvGrpSpPr>
          <p:grpSpPr>
            <a:xfrm>
              <a:off x="8147676" y="3001877"/>
              <a:ext cx="447440" cy="446716"/>
              <a:chOff x="959411" y="2636912"/>
              <a:chExt cx="1233415" cy="1231420"/>
            </a:xfrm>
          </p:grpSpPr>
          <p:grpSp>
            <p:nvGrpSpPr>
              <p:cNvPr id="80" name="组合 79">
                <a:extLst>
                  <a:ext uri="{FF2B5EF4-FFF2-40B4-BE49-F238E27FC236}">
                    <a16:creationId xmlns:a16="http://schemas.microsoft.com/office/drawing/2014/main" id="{726094CC-4A64-89FC-D9A5-3ED3C678DD0D}"/>
                  </a:ext>
                </a:extLst>
              </p:cNvPr>
              <p:cNvGrpSpPr/>
              <p:nvPr/>
            </p:nvGrpSpPr>
            <p:grpSpPr>
              <a:xfrm>
                <a:off x="968937" y="2644443"/>
                <a:ext cx="1223889" cy="1223889"/>
                <a:chOff x="1066542" y="2618317"/>
                <a:chExt cx="1223889" cy="1223889"/>
              </a:xfrm>
            </p:grpSpPr>
            <p:sp>
              <p:nvSpPr>
                <p:cNvPr id="83" name="椭圆 82">
                  <a:extLst>
                    <a:ext uri="{FF2B5EF4-FFF2-40B4-BE49-F238E27FC236}">
                      <a16:creationId xmlns:a16="http://schemas.microsoft.com/office/drawing/2014/main" id="{B615E2E1-4C2A-F60B-DCE1-B2B64ADC3451}"/>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椭圆 83">
                  <a:extLst>
                    <a:ext uri="{FF2B5EF4-FFF2-40B4-BE49-F238E27FC236}">
                      <a16:creationId xmlns:a16="http://schemas.microsoft.com/office/drawing/2014/main" id="{921F68F7-6E78-454A-6C23-856B1B7C97BF}"/>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6</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1" name="弧形 80">
                <a:extLst>
                  <a:ext uri="{FF2B5EF4-FFF2-40B4-BE49-F238E27FC236}">
                    <a16:creationId xmlns:a16="http://schemas.microsoft.com/office/drawing/2014/main" id="{E6D155D7-6F98-1496-0B97-AC3D59F9823C}"/>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弧形 81">
                <a:extLst>
                  <a:ext uri="{FF2B5EF4-FFF2-40B4-BE49-F238E27FC236}">
                    <a16:creationId xmlns:a16="http://schemas.microsoft.com/office/drawing/2014/main" id="{720DC21F-9FDC-E54D-0E52-E74D19588B83}"/>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4" name="iṩlîdê">
              <a:extLst>
                <a:ext uri="{FF2B5EF4-FFF2-40B4-BE49-F238E27FC236}">
                  <a16:creationId xmlns:a16="http://schemas.microsoft.com/office/drawing/2014/main" id="{E8EF2FD4-22D7-413A-B70B-CC0985397F6B}"/>
                </a:ext>
              </a:extLst>
            </p:cNvPr>
            <p:cNvSpPr txBox="1"/>
            <p:nvPr/>
          </p:nvSpPr>
          <p:spPr>
            <a:xfrm>
              <a:off x="8745765" y="3029998"/>
              <a:ext cx="2078672" cy="390474"/>
            </a:xfrm>
            <a:prstGeom prst="rect">
              <a:avLst/>
            </a:prstGeom>
            <a:noFill/>
          </p:spPr>
          <p:txBody>
            <a:bodyPr wrap="none" lIns="90000" tIns="46800" rIns="90000" bIns="46800" rtlCol="0" anchor="ctr" anchorCtr="0">
              <a:normAutofit/>
            </a:bodyPr>
            <a:lstStyle/>
            <a:p>
              <a:r>
                <a:rPr lang="zh-CN" altLang="en-US" b="1" dirty="0"/>
                <a:t>血沉、甲状旁腺素</a:t>
              </a:r>
            </a:p>
          </p:txBody>
        </p:sp>
      </p:grpSp>
      <p:sp>
        <p:nvSpPr>
          <p:cNvPr id="93" name="MH_Text_1">
            <a:extLst>
              <a:ext uri="{FF2B5EF4-FFF2-40B4-BE49-F238E27FC236}">
                <a16:creationId xmlns:a16="http://schemas.microsoft.com/office/drawing/2014/main" id="{07E88C6B-2644-8FAB-BD0A-28B24E476ED4}"/>
              </a:ext>
            </a:extLst>
          </p:cNvPr>
          <p:cNvSpPr/>
          <p:nvPr/>
        </p:nvSpPr>
        <p:spPr>
          <a:xfrm>
            <a:off x="8183871" y="4035948"/>
            <a:ext cx="2520000" cy="63044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椭圆 97">
            <a:extLst>
              <a:ext uri="{FF2B5EF4-FFF2-40B4-BE49-F238E27FC236}">
                <a16:creationId xmlns:a16="http://schemas.microsoft.com/office/drawing/2014/main" id="{4E402E54-E741-E097-5F31-588DDCCE62FB}"/>
              </a:ext>
            </a:extLst>
          </p:cNvPr>
          <p:cNvSpPr/>
          <p:nvPr/>
        </p:nvSpPr>
        <p:spPr>
          <a:xfrm>
            <a:off x="7963605" y="4130546"/>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椭圆 98">
            <a:extLst>
              <a:ext uri="{FF2B5EF4-FFF2-40B4-BE49-F238E27FC236}">
                <a16:creationId xmlns:a16="http://schemas.microsoft.com/office/drawing/2014/main" id="{D8A1DDF1-096A-BAD1-76ED-E666E30644CA}"/>
              </a:ext>
            </a:extLst>
          </p:cNvPr>
          <p:cNvSpPr/>
          <p:nvPr/>
        </p:nvSpPr>
        <p:spPr>
          <a:xfrm>
            <a:off x="8036679" y="4203620"/>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7</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弧形 95">
            <a:extLst>
              <a:ext uri="{FF2B5EF4-FFF2-40B4-BE49-F238E27FC236}">
                <a16:creationId xmlns:a16="http://schemas.microsoft.com/office/drawing/2014/main" id="{4EC6E35D-40C0-5CA1-267B-DD0E654A5EBE}"/>
              </a:ext>
            </a:extLst>
          </p:cNvPr>
          <p:cNvSpPr/>
          <p:nvPr/>
        </p:nvSpPr>
        <p:spPr>
          <a:xfrm>
            <a:off x="7963604" y="4130263"/>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弧形 96">
            <a:extLst>
              <a:ext uri="{FF2B5EF4-FFF2-40B4-BE49-F238E27FC236}">
                <a16:creationId xmlns:a16="http://schemas.microsoft.com/office/drawing/2014/main" id="{7FA450D6-E8CF-F4E3-14EC-ABF230D14178}"/>
              </a:ext>
            </a:extLst>
          </p:cNvPr>
          <p:cNvSpPr/>
          <p:nvPr/>
        </p:nvSpPr>
        <p:spPr>
          <a:xfrm rot="10800000">
            <a:off x="7960149" y="4127814"/>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işļîḓê">
            <a:extLst>
              <a:ext uri="{FF2B5EF4-FFF2-40B4-BE49-F238E27FC236}">
                <a16:creationId xmlns:a16="http://schemas.microsoft.com/office/drawing/2014/main" id="{27C359B4-3555-44EF-962F-E402516F95BE}"/>
              </a:ext>
            </a:extLst>
          </p:cNvPr>
          <p:cNvSpPr txBox="1"/>
          <p:nvPr/>
        </p:nvSpPr>
        <p:spPr>
          <a:xfrm>
            <a:off x="8558238" y="4155935"/>
            <a:ext cx="2078672" cy="390474"/>
          </a:xfrm>
          <a:prstGeom prst="rect">
            <a:avLst/>
          </a:prstGeom>
          <a:noFill/>
        </p:spPr>
        <p:txBody>
          <a:bodyPr wrap="none" lIns="90000" tIns="46800" rIns="90000" bIns="46800" rtlCol="0" anchor="ctr" anchorCtr="0">
            <a:normAutofit/>
          </a:bodyPr>
          <a:lstStyle/>
          <a:p>
            <a:r>
              <a:rPr lang="zh-CN" altLang="en-US" b="1" dirty="0"/>
              <a:t>尿钙、尿磷</a:t>
            </a:r>
          </a:p>
        </p:txBody>
      </p:sp>
      <p:grpSp>
        <p:nvGrpSpPr>
          <p:cNvPr id="131" name="组合 130">
            <a:extLst>
              <a:ext uri="{FF2B5EF4-FFF2-40B4-BE49-F238E27FC236}">
                <a16:creationId xmlns:a16="http://schemas.microsoft.com/office/drawing/2014/main" id="{D2E22839-8570-9CE4-3C9C-3D40077483AF}"/>
              </a:ext>
            </a:extLst>
          </p:cNvPr>
          <p:cNvGrpSpPr/>
          <p:nvPr/>
        </p:nvGrpSpPr>
        <p:grpSpPr>
          <a:xfrm>
            <a:off x="7960149" y="5161886"/>
            <a:ext cx="2743722" cy="630448"/>
            <a:chOff x="8147676" y="5161886"/>
            <a:chExt cx="2743722" cy="630448"/>
          </a:xfrm>
        </p:grpSpPr>
        <p:sp>
          <p:nvSpPr>
            <p:cNvPr id="108" name="MH_Text_1">
              <a:extLst>
                <a:ext uri="{FF2B5EF4-FFF2-40B4-BE49-F238E27FC236}">
                  <a16:creationId xmlns:a16="http://schemas.microsoft.com/office/drawing/2014/main" id="{5E51B6BC-5937-4A83-B69A-4931DEE271C5}"/>
                </a:ext>
              </a:extLst>
            </p:cNvPr>
            <p:cNvSpPr/>
            <p:nvPr/>
          </p:nvSpPr>
          <p:spPr>
            <a:xfrm>
              <a:off x="8371398" y="5161886"/>
              <a:ext cx="2520000" cy="63044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9" name="组合 108">
              <a:extLst>
                <a:ext uri="{FF2B5EF4-FFF2-40B4-BE49-F238E27FC236}">
                  <a16:creationId xmlns:a16="http://schemas.microsoft.com/office/drawing/2014/main" id="{A24C763F-2338-DFFD-BE57-FC902C25143F}"/>
                </a:ext>
              </a:extLst>
            </p:cNvPr>
            <p:cNvGrpSpPr/>
            <p:nvPr/>
          </p:nvGrpSpPr>
          <p:grpSpPr>
            <a:xfrm>
              <a:off x="8147676" y="5253752"/>
              <a:ext cx="447440" cy="446716"/>
              <a:chOff x="959411" y="2636912"/>
              <a:chExt cx="1233415" cy="1231420"/>
            </a:xfrm>
          </p:grpSpPr>
          <p:grpSp>
            <p:nvGrpSpPr>
              <p:cNvPr id="110" name="组合 109">
                <a:extLst>
                  <a:ext uri="{FF2B5EF4-FFF2-40B4-BE49-F238E27FC236}">
                    <a16:creationId xmlns:a16="http://schemas.microsoft.com/office/drawing/2014/main" id="{22046537-0F4F-31CA-D43E-B9B8CCB3C8FB}"/>
                  </a:ext>
                </a:extLst>
              </p:cNvPr>
              <p:cNvGrpSpPr/>
              <p:nvPr/>
            </p:nvGrpSpPr>
            <p:grpSpPr>
              <a:xfrm>
                <a:off x="968937" y="2644443"/>
                <a:ext cx="1223889" cy="1223889"/>
                <a:chOff x="1066542" y="2618317"/>
                <a:chExt cx="1223889" cy="1223889"/>
              </a:xfrm>
            </p:grpSpPr>
            <p:sp>
              <p:nvSpPr>
                <p:cNvPr id="113" name="椭圆 112">
                  <a:extLst>
                    <a:ext uri="{FF2B5EF4-FFF2-40B4-BE49-F238E27FC236}">
                      <a16:creationId xmlns:a16="http://schemas.microsoft.com/office/drawing/2014/main" id="{213BD461-BFC2-7FCB-72F4-F7F71BA98503}"/>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椭圆 113">
                  <a:extLst>
                    <a:ext uri="{FF2B5EF4-FFF2-40B4-BE49-F238E27FC236}">
                      <a16:creationId xmlns:a16="http://schemas.microsoft.com/office/drawing/2014/main" id="{6F2BE4E7-4544-B26C-91D9-2747556E56F7}"/>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8</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1" name="弧形 110">
                <a:extLst>
                  <a:ext uri="{FF2B5EF4-FFF2-40B4-BE49-F238E27FC236}">
                    <a16:creationId xmlns:a16="http://schemas.microsoft.com/office/drawing/2014/main" id="{60E35BF4-9A66-F0F1-2BBE-F76EF1C489D7}"/>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弧形 111">
                <a:extLst>
                  <a:ext uri="{FF2B5EF4-FFF2-40B4-BE49-F238E27FC236}">
                    <a16:creationId xmlns:a16="http://schemas.microsoft.com/office/drawing/2014/main" id="{8D92B589-0E13-38A5-4A61-9FFB9E9226C0}"/>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ïš1íḓê">
              <a:extLst>
                <a:ext uri="{FF2B5EF4-FFF2-40B4-BE49-F238E27FC236}">
                  <a16:creationId xmlns:a16="http://schemas.microsoft.com/office/drawing/2014/main" id="{B428A97F-54DC-45B4-BFF0-68F8916DAF84}"/>
                </a:ext>
              </a:extLst>
            </p:cNvPr>
            <p:cNvSpPr txBox="1"/>
            <p:nvPr/>
          </p:nvSpPr>
          <p:spPr>
            <a:xfrm>
              <a:off x="8745765" y="5281873"/>
              <a:ext cx="2078672" cy="390474"/>
            </a:xfrm>
            <a:prstGeom prst="rect">
              <a:avLst/>
            </a:prstGeom>
            <a:noFill/>
          </p:spPr>
          <p:txBody>
            <a:bodyPr wrap="none" lIns="90000" tIns="46800" rIns="90000" bIns="46800" rtlCol="0" anchor="ctr" anchorCtr="0">
              <a:normAutofit/>
            </a:bodyPr>
            <a:lstStyle/>
            <a:p>
              <a:r>
                <a:rPr lang="zh-CN" altLang="en-US" b="1" dirty="0"/>
                <a:t>尿肌酐等</a:t>
              </a:r>
            </a:p>
          </p:txBody>
        </p:sp>
      </p:grpSp>
      <p:grpSp>
        <p:nvGrpSpPr>
          <p:cNvPr id="135" name="组合 134">
            <a:extLst>
              <a:ext uri="{FF2B5EF4-FFF2-40B4-BE49-F238E27FC236}">
                <a16:creationId xmlns:a16="http://schemas.microsoft.com/office/drawing/2014/main" id="{13FBF38E-0FB4-6B70-193E-A532251D1D97}"/>
              </a:ext>
            </a:extLst>
          </p:cNvPr>
          <p:cNvGrpSpPr/>
          <p:nvPr/>
        </p:nvGrpSpPr>
        <p:grpSpPr>
          <a:xfrm>
            <a:off x="1488129" y="1784074"/>
            <a:ext cx="2751343" cy="630448"/>
            <a:chOff x="1291457" y="1784074"/>
            <a:chExt cx="2751343" cy="630448"/>
          </a:xfrm>
        </p:grpSpPr>
        <p:sp>
          <p:nvSpPr>
            <p:cNvPr id="68" name="MH_Text_1">
              <a:extLst>
                <a:ext uri="{FF2B5EF4-FFF2-40B4-BE49-F238E27FC236}">
                  <a16:creationId xmlns:a16="http://schemas.microsoft.com/office/drawing/2014/main" id="{A16A1EE0-E3A5-70C8-3613-365E6EAF164F}"/>
                </a:ext>
              </a:extLst>
            </p:cNvPr>
            <p:cNvSpPr/>
            <p:nvPr/>
          </p:nvSpPr>
          <p:spPr>
            <a:xfrm>
              <a:off x="1291457" y="1784074"/>
              <a:ext cx="2520000" cy="63044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9" name="组合 68">
              <a:extLst>
                <a:ext uri="{FF2B5EF4-FFF2-40B4-BE49-F238E27FC236}">
                  <a16:creationId xmlns:a16="http://schemas.microsoft.com/office/drawing/2014/main" id="{9475FF50-4C6B-7766-C488-DEAFAA383F50}"/>
                </a:ext>
              </a:extLst>
            </p:cNvPr>
            <p:cNvGrpSpPr/>
            <p:nvPr/>
          </p:nvGrpSpPr>
          <p:grpSpPr>
            <a:xfrm>
              <a:off x="3595360" y="1875940"/>
              <a:ext cx="447440" cy="446716"/>
              <a:chOff x="959411" y="2636912"/>
              <a:chExt cx="1233415" cy="1231420"/>
            </a:xfrm>
          </p:grpSpPr>
          <p:grpSp>
            <p:nvGrpSpPr>
              <p:cNvPr id="70" name="组合 69">
                <a:extLst>
                  <a:ext uri="{FF2B5EF4-FFF2-40B4-BE49-F238E27FC236}">
                    <a16:creationId xmlns:a16="http://schemas.microsoft.com/office/drawing/2014/main" id="{2B246382-41EA-F1DC-6C60-2A619359CB31}"/>
                  </a:ext>
                </a:extLst>
              </p:cNvPr>
              <p:cNvGrpSpPr/>
              <p:nvPr/>
            </p:nvGrpSpPr>
            <p:grpSpPr>
              <a:xfrm>
                <a:off x="968937" y="2644443"/>
                <a:ext cx="1223889" cy="1223889"/>
                <a:chOff x="1066542" y="2618317"/>
                <a:chExt cx="1223889" cy="1223889"/>
              </a:xfrm>
            </p:grpSpPr>
            <p:sp>
              <p:nvSpPr>
                <p:cNvPr id="73" name="椭圆 72">
                  <a:extLst>
                    <a:ext uri="{FF2B5EF4-FFF2-40B4-BE49-F238E27FC236}">
                      <a16:creationId xmlns:a16="http://schemas.microsoft.com/office/drawing/2014/main" id="{CCC711A3-4782-6D9F-DE6F-2223A152FB80}"/>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椭圆 73">
                  <a:extLst>
                    <a:ext uri="{FF2B5EF4-FFF2-40B4-BE49-F238E27FC236}">
                      <a16:creationId xmlns:a16="http://schemas.microsoft.com/office/drawing/2014/main" id="{1966EF18-8A05-4672-3267-BEA27955D72D}"/>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1" name="弧形 70">
                <a:extLst>
                  <a:ext uri="{FF2B5EF4-FFF2-40B4-BE49-F238E27FC236}">
                    <a16:creationId xmlns:a16="http://schemas.microsoft.com/office/drawing/2014/main" id="{7D07A15D-EEC4-A1D4-368E-4CF44892D190}"/>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弧形 71">
                <a:extLst>
                  <a:ext uri="{FF2B5EF4-FFF2-40B4-BE49-F238E27FC236}">
                    <a16:creationId xmlns:a16="http://schemas.microsoft.com/office/drawing/2014/main" id="{576F05CD-780A-F1C4-8E84-E44BB3D6D51C}"/>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8" name="íšḻïďé">
              <a:extLst>
                <a:ext uri="{FF2B5EF4-FFF2-40B4-BE49-F238E27FC236}">
                  <a16:creationId xmlns:a16="http://schemas.microsoft.com/office/drawing/2014/main" id="{BBAEA075-938A-41C5-A12D-35B9A70132F2}"/>
                </a:ext>
              </a:extLst>
            </p:cNvPr>
            <p:cNvSpPr txBox="1"/>
            <p:nvPr/>
          </p:nvSpPr>
          <p:spPr>
            <a:xfrm>
              <a:off x="1742930" y="1904061"/>
              <a:ext cx="1740568" cy="390474"/>
            </a:xfrm>
            <a:prstGeom prst="rect">
              <a:avLst/>
            </a:prstGeom>
            <a:noFill/>
          </p:spPr>
          <p:txBody>
            <a:bodyPr wrap="none" lIns="90000" tIns="46800" rIns="90000" bIns="46800" rtlCol="0" anchor="ctr" anchorCtr="0">
              <a:normAutofit/>
            </a:bodyPr>
            <a:lstStyle/>
            <a:p>
              <a:pPr algn="r"/>
              <a:r>
                <a:rPr lang="zh-CN" altLang="en-US" b="1" dirty="0"/>
                <a:t>血、尿常规</a:t>
              </a:r>
            </a:p>
          </p:txBody>
        </p:sp>
      </p:grpSp>
      <p:sp>
        <p:nvSpPr>
          <p:cNvPr id="86" name="MH_Text_1">
            <a:extLst>
              <a:ext uri="{FF2B5EF4-FFF2-40B4-BE49-F238E27FC236}">
                <a16:creationId xmlns:a16="http://schemas.microsoft.com/office/drawing/2014/main" id="{B70511D8-986A-A0A8-CCE2-F9DAA298C4A7}"/>
              </a:ext>
            </a:extLst>
          </p:cNvPr>
          <p:cNvSpPr/>
          <p:nvPr/>
        </p:nvSpPr>
        <p:spPr>
          <a:xfrm>
            <a:off x="1488129" y="2910011"/>
            <a:ext cx="2520000" cy="63044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a:extLst>
              <a:ext uri="{FF2B5EF4-FFF2-40B4-BE49-F238E27FC236}">
                <a16:creationId xmlns:a16="http://schemas.microsoft.com/office/drawing/2014/main" id="{42C987B3-3068-FA4C-EF7A-B01B5BDCE32A}"/>
              </a:ext>
            </a:extLst>
          </p:cNvPr>
          <p:cNvGrpSpPr/>
          <p:nvPr/>
        </p:nvGrpSpPr>
        <p:grpSpPr>
          <a:xfrm>
            <a:off x="3792032" y="3001877"/>
            <a:ext cx="447440" cy="446716"/>
            <a:chOff x="3792032" y="3001877"/>
            <a:chExt cx="447440" cy="446716"/>
          </a:xfrm>
        </p:grpSpPr>
        <p:sp>
          <p:nvSpPr>
            <p:cNvPr id="91" name="椭圆 90">
              <a:extLst>
                <a:ext uri="{FF2B5EF4-FFF2-40B4-BE49-F238E27FC236}">
                  <a16:creationId xmlns:a16="http://schemas.microsoft.com/office/drawing/2014/main" id="{A04A6350-D7B4-AD34-16FE-DA4CE27212E2}"/>
                </a:ext>
              </a:extLst>
            </p:cNvPr>
            <p:cNvSpPr/>
            <p:nvPr/>
          </p:nvSpPr>
          <p:spPr>
            <a:xfrm>
              <a:off x="3795488" y="3004609"/>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椭圆 91">
              <a:extLst>
                <a:ext uri="{FF2B5EF4-FFF2-40B4-BE49-F238E27FC236}">
                  <a16:creationId xmlns:a16="http://schemas.microsoft.com/office/drawing/2014/main" id="{06265A7D-A278-EA1D-6530-BF8371CB83EC}"/>
                </a:ext>
              </a:extLst>
            </p:cNvPr>
            <p:cNvSpPr/>
            <p:nvPr/>
          </p:nvSpPr>
          <p:spPr>
            <a:xfrm>
              <a:off x="3868562" y="3077683"/>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弧形 88">
              <a:extLst>
                <a:ext uri="{FF2B5EF4-FFF2-40B4-BE49-F238E27FC236}">
                  <a16:creationId xmlns:a16="http://schemas.microsoft.com/office/drawing/2014/main" id="{46B3C032-E765-578F-1C47-D6E07CB5EEAD}"/>
                </a:ext>
              </a:extLst>
            </p:cNvPr>
            <p:cNvSpPr/>
            <p:nvPr/>
          </p:nvSpPr>
          <p:spPr>
            <a:xfrm>
              <a:off x="3795487" y="3004326"/>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弧形 89">
              <a:extLst>
                <a:ext uri="{FF2B5EF4-FFF2-40B4-BE49-F238E27FC236}">
                  <a16:creationId xmlns:a16="http://schemas.microsoft.com/office/drawing/2014/main" id="{B7E90F4B-323E-D527-A133-EE6E823015A9}"/>
                </a:ext>
              </a:extLst>
            </p:cNvPr>
            <p:cNvSpPr/>
            <p:nvPr/>
          </p:nvSpPr>
          <p:spPr>
            <a:xfrm rot="10800000">
              <a:off x="3792032" y="3001877"/>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9" name="ïṣḷîdê">
            <a:extLst>
              <a:ext uri="{FF2B5EF4-FFF2-40B4-BE49-F238E27FC236}">
                <a16:creationId xmlns:a16="http://schemas.microsoft.com/office/drawing/2014/main" id="{7234598E-7D4D-4FE4-915E-D43290137316}"/>
              </a:ext>
            </a:extLst>
          </p:cNvPr>
          <p:cNvSpPr txBox="1"/>
          <p:nvPr/>
        </p:nvSpPr>
        <p:spPr>
          <a:xfrm>
            <a:off x="1939602" y="3029998"/>
            <a:ext cx="1740568" cy="390474"/>
          </a:xfrm>
          <a:prstGeom prst="rect">
            <a:avLst/>
          </a:prstGeom>
          <a:noFill/>
        </p:spPr>
        <p:txBody>
          <a:bodyPr wrap="none" lIns="90000" tIns="46800" rIns="90000" bIns="46800" rtlCol="0" anchor="ctr" anchorCtr="0">
            <a:normAutofit/>
          </a:bodyPr>
          <a:lstStyle/>
          <a:p>
            <a:pPr algn="r"/>
            <a:r>
              <a:rPr lang="zh-CN" altLang="en-US" b="1" dirty="0"/>
              <a:t>肝和肾功能</a:t>
            </a:r>
          </a:p>
        </p:txBody>
      </p:sp>
      <p:grpSp>
        <p:nvGrpSpPr>
          <p:cNvPr id="133" name="组合 132">
            <a:extLst>
              <a:ext uri="{FF2B5EF4-FFF2-40B4-BE49-F238E27FC236}">
                <a16:creationId xmlns:a16="http://schemas.microsoft.com/office/drawing/2014/main" id="{D6362908-F697-0746-711B-20D78569EB86}"/>
              </a:ext>
            </a:extLst>
          </p:cNvPr>
          <p:cNvGrpSpPr/>
          <p:nvPr/>
        </p:nvGrpSpPr>
        <p:grpSpPr>
          <a:xfrm>
            <a:off x="1488129" y="4035948"/>
            <a:ext cx="2751343" cy="630448"/>
            <a:chOff x="1291457" y="4035948"/>
            <a:chExt cx="2751343" cy="630448"/>
          </a:xfrm>
        </p:grpSpPr>
        <p:sp>
          <p:nvSpPr>
            <p:cNvPr id="101" name="MH_Text_1">
              <a:extLst>
                <a:ext uri="{FF2B5EF4-FFF2-40B4-BE49-F238E27FC236}">
                  <a16:creationId xmlns:a16="http://schemas.microsoft.com/office/drawing/2014/main" id="{CF9F7490-96E3-BDF5-25CB-37571A3B5FC5}"/>
                </a:ext>
              </a:extLst>
            </p:cNvPr>
            <p:cNvSpPr/>
            <p:nvPr/>
          </p:nvSpPr>
          <p:spPr>
            <a:xfrm>
              <a:off x="1291457" y="4035948"/>
              <a:ext cx="2520000" cy="63044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2" name="组合 101">
              <a:extLst>
                <a:ext uri="{FF2B5EF4-FFF2-40B4-BE49-F238E27FC236}">
                  <a16:creationId xmlns:a16="http://schemas.microsoft.com/office/drawing/2014/main" id="{CEA0B887-AF90-76AC-312C-73FBDCA1913E}"/>
                </a:ext>
              </a:extLst>
            </p:cNvPr>
            <p:cNvGrpSpPr/>
            <p:nvPr/>
          </p:nvGrpSpPr>
          <p:grpSpPr>
            <a:xfrm>
              <a:off x="3595360" y="4127814"/>
              <a:ext cx="447440" cy="446716"/>
              <a:chOff x="959411" y="2636912"/>
              <a:chExt cx="1233415" cy="1231420"/>
            </a:xfrm>
          </p:grpSpPr>
          <p:grpSp>
            <p:nvGrpSpPr>
              <p:cNvPr id="103" name="组合 102">
                <a:extLst>
                  <a:ext uri="{FF2B5EF4-FFF2-40B4-BE49-F238E27FC236}">
                    <a16:creationId xmlns:a16="http://schemas.microsoft.com/office/drawing/2014/main" id="{E609BEFF-2208-10EC-3E2B-65502F94B6EA}"/>
                  </a:ext>
                </a:extLst>
              </p:cNvPr>
              <p:cNvGrpSpPr/>
              <p:nvPr/>
            </p:nvGrpSpPr>
            <p:grpSpPr>
              <a:xfrm>
                <a:off x="968937" y="2644443"/>
                <a:ext cx="1223889" cy="1223889"/>
                <a:chOff x="1066542" y="2618317"/>
                <a:chExt cx="1223889" cy="1223889"/>
              </a:xfrm>
            </p:grpSpPr>
            <p:sp>
              <p:nvSpPr>
                <p:cNvPr id="106" name="椭圆 105">
                  <a:extLst>
                    <a:ext uri="{FF2B5EF4-FFF2-40B4-BE49-F238E27FC236}">
                      <a16:creationId xmlns:a16="http://schemas.microsoft.com/office/drawing/2014/main" id="{0AFC0217-D77A-F5EF-66D6-1B7752C155C0}"/>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椭圆 106">
                  <a:extLst>
                    <a:ext uri="{FF2B5EF4-FFF2-40B4-BE49-F238E27FC236}">
                      <a16:creationId xmlns:a16="http://schemas.microsoft.com/office/drawing/2014/main" id="{8E29D7E1-CA51-17B3-6A40-4B4D450B7145}"/>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4" name="弧形 103">
                <a:extLst>
                  <a:ext uri="{FF2B5EF4-FFF2-40B4-BE49-F238E27FC236}">
                    <a16:creationId xmlns:a16="http://schemas.microsoft.com/office/drawing/2014/main" id="{379E574F-47DE-D663-49A7-D20DCB12391F}"/>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弧形 104">
                <a:extLst>
                  <a:ext uri="{FF2B5EF4-FFF2-40B4-BE49-F238E27FC236}">
                    <a16:creationId xmlns:a16="http://schemas.microsoft.com/office/drawing/2014/main" id="{2A95200B-E359-FFE8-6360-D71E5B64A1C7}"/>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0" name="išļide">
              <a:extLst>
                <a:ext uri="{FF2B5EF4-FFF2-40B4-BE49-F238E27FC236}">
                  <a16:creationId xmlns:a16="http://schemas.microsoft.com/office/drawing/2014/main" id="{C935129E-B542-41D8-9277-E4FC1E5DEB9B}"/>
                </a:ext>
              </a:extLst>
            </p:cNvPr>
            <p:cNvSpPr txBox="1"/>
            <p:nvPr/>
          </p:nvSpPr>
          <p:spPr>
            <a:xfrm>
              <a:off x="1742930" y="4155935"/>
              <a:ext cx="1740568" cy="390474"/>
            </a:xfrm>
            <a:prstGeom prst="rect">
              <a:avLst/>
            </a:prstGeom>
            <a:noFill/>
          </p:spPr>
          <p:txBody>
            <a:bodyPr wrap="none" lIns="90000" tIns="46800" rIns="90000" bIns="46800" rtlCol="0" anchor="ctr" anchorCtr="0">
              <a:normAutofit/>
            </a:bodyPr>
            <a:lstStyle/>
            <a:p>
              <a:pPr algn="r"/>
              <a:r>
                <a:rPr lang="zh-CN" altLang="en-US" b="1" dirty="0"/>
                <a:t>血钙、血磷</a:t>
              </a:r>
            </a:p>
          </p:txBody>
        </p:sp>
      </p:grpSp>
      <p:sp>
        <p:nvSpPr>
          <p:cNvPr id="116" name="MH_Text_1">
            <a:extLst>
              <a:ext uri="{FF2B5EF4-FFF2-40B4-BE49-F238E27FC236}">
                <a16:creationId xmlns:a16="http://schemas.microsoft.com/office/drawing/2014/main" id="{91878937-7B0C-1892-5C57-C3C2B6AB4593}"/>
              </a:ext>
            </a:extLst>
          </p:cNvPr>
          <p:cNvSpPr/>
          <p:nvPr/>
        </p:nvSpPr>
        <p:spPr>
          <a:xfrm>
            <a:off x="1488129" y="5161886"/>
            <a:ext cx="2520000" cy="63044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椭圆 120">
            <a:extLst>
              <a:ext uri="{FF2B5EF4-FFF2-40B4-BE49-F238E27FC236}">
                <a16:creationId xmlns:a16="http://schemas.microsoft.com/office/drawing/2014/main" id="{BDE9BF50-43CA-3AD3-C514-0781CA9B1E72}"/>
              </a:ext>
            </a:extLst>
          </p:cNvPr>
          <p:cNvSpPr/>
          <p:nvPr/>
        </p:nvSpPr>
        <p:spPr>
          <a:xfrm>
            <a:off x="3795488" y="5256484"/>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椭圆 121">
            <a:extLst>
              <a:ext uri="{FF2B5EF4-FFF2-40B4-BE49-F238E27FC236}">
                <a16:creationId xmlns:a16="http://schemas.microsoft.com/office/drawing/2014/main" id="{C7215233-D794-851F-5605-C17E93B5CB39}"/>
              </a:ext>
            </a:extLst>
          </p:cNvPr>
          <p:cNvSpPr/>
          <p:nvPr/>
        </p:nvSpPr>
        <p:spPr>
          <a:xfrm>
            <a:off x="3868562" y="5329557"/>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弧形 118">
            <a:extLst>
              <a:ext uri="{FF2B5EF4-FFF2-40B4-BE49-F238E27FC236}">
                <a16:creationId xmlns:a16="http://schemas.microsoft.com/office/drawing/2014/main" id="{1035AE19-A329-71C0-75F9-75D00E66F35E}"/>
              </a:ext>
            </a:extLst>
          </p:cNvPr>
          <p:cNvSpPr/>
          <p:nvPr/>
        </p:nvSpPr>
        <p:spPr>
          <a:xfrm>
            <a:off x="3795487" y="5256201"/>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弧形 119">
            <a:extLst>
              <a:ext uri="{FF2B5EF4-FFF2-40B4-BE49-F238E27FC236}">
                <a16:creationId xmlns:a16="http://schemas.microsoft.com/office/drawing/2014/main" id="{646AEBB4-40EF-6255-A220-D1721D572B6E}"/>
              </a:ext>
            </a:extLst>
          </p:cNvPr>
          <p:cNvSpPr/>
          <p:nvPr/>
        </p:nvSpPr>
        <p:spPr>
          <a:xfrm rot="10800000">
            <a:off x="3792032" y="5253752"/>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íšḷïde">
            <a:extLst>
              <a:ext uri="{FF2B5EF4-FFF2-40B4-BE49-F238E27FC236}">
                <a16:creationId xmlns:a16="http://schemas.microsoft.com/office/drawing/2014/main" id="{2934DFF0-8A0A-44F9-947C-3FEE51EF4D37}"/>
              </a:ext>
            </a:extLst>
          </p:cNvPr>
          <p:cNvSpPr txBox="1"/>
          <p:nvPr/>
        </p:nvSpPr>
        <p:spPr>
          <a:xfrm>
            <a:off x="1939602" y="5281873"/>
            <a:ext cx="1740568" cy="390474"/>
          </a:xfrm>
          <a:prstGeom prst="rect">
            <a:avLst/>
          </a:prstGeom>
          <a:noFill/>
        </p:spPr>
        <p:txBody>
          <a:bodyPr wrap="none" lIns="90000" tIns="46800" rIns="90000" bIns="46800" rtlCol="0" anchor="ctr" anchorCtr="0">
            <a:normAutofit/>
          </a:bodyPr>
          <a:lstStyle/>
          <a:p>
            <a:pPr algn="r"/>
            <a:r>
              <a:rPr lang="zh-CN" altLang="en-US" b="1" dirty="0"/>
              <a:t>血碱性磷酸酶</a:t>
            </a:r>
          </a:p>
        </p:txBody>
      </p:sp>
      <p:grpSp>
        <p:nvGrpSpPr>
          <p:cNvPr id="139" name="组合 138">
            <a:extLst>
              <a:ext uri="{FF2B5EF4-FFF2-40B4-BE49-F238E27FC236}">
                <a16:creationId xmlns:a16="http://schemas.microsoft.com/office/drawing/2014/main" id="{014E9BD0-1EBC-2C91-5429-407270D7EFB6}"/>
              </a:ext>
            </a:extLst>
          </p:cNvPr>
          <p:cNvGrpSpPr/>
          <p:nvPr/>
        </p:nvGrpSpPr>
        <p:grpSpPr>
          <a:xfrm>
            <a:off x="5365736" y="3426915"/>
            <a:ext cx="1463705" cy="722579"/>
            <a:chOff x="5330899" y="3179169"/>
            <a:chExt cx="1463705" cy="722579"/>
          </a:xfrm>
        </p:grpSpPr>
        <p:sp>
          <p:nvSpPr>
            <p:cNvPr id="137" name="矩形: 圆角 136">
              <a:extLst>
                <a:ext uri="{FF2B5EF4-FFF2-40B4-BE49-F238E27FC236}">
                  <a16:creationId xmlns:a16="http://schemas.microsoft.com/office/drawing/2014/main" id="{7E5A49F3-C6CD-DB70-DC16-B639B80BF084}"/>
                </a:ext>
              </a:extLst>
            </p:cNvPr>
            <p:cNvSpPr/>
            <p:nvPr/>
          </p:nvSpPr>
          <p:spPr bwMode="auto">
            <a:xfrm>
              <a:off x="5330899" y="3179169"/>
              <a:ext cx="1463705" cy="722579"/>
            </a:xfrm>
            <a:prstGeom prst="roundRect">
              <a:avLst>
                <a:gd name="adj" fmla="val 1514"/>
              </a:avLst>
            </a:prstGeom>
            <a:solidFill>
              <a:schemeClr val="bg1"/>
            </a:solidFill>
            <a:ln w="6350" cap="flat" cmpd="sng" algn="ctr">
              <a:solidFill>
                <a:schemeClr val="accent1"/>
              </a:solidFill>
              <a:prstDash val="solid"/>
              <a:round/>
              <a:headEnd type="none" w="med" len="med"/>
              <a:tailEnd type="none" w="med" len="med"/>
            </a:ln>
            <a:effectLst>
              <a:outerShdw dist="50800" dir="2700000" algn="tl" rotWithShape="0">
                <a:schemeClr val="accent1"/>
              </a:outerShdw>
            </a:effectLst>
          </p:spPr>
          <p:txBody>
            <a:bodyPr vert="horz" wrap="square" lIns="91440" tIns="45720" rIns="91440" bIns="45720" numCol="1" rtlCol="0" anchor="ctr" anchorCtr="0" compatLnSpc="1"/>
            <a:lstStyle/>
            <a:p>
              <a:pPr marR="0" lvl="0" algn="ctr" defTabSz="914400" rtl="0" eaLnBrk="1" fontAlgn="base" latinLnBrk="0" hangingPunct="1">
                <a:lnSpc>
                  <a:spcPct val="100000"/>
                </a:lnSpc>
                <a:spcBef>
                  <a:spcPct val="0"/>
                </a:spcBef>
                <a:spcAft>
                  <a:spcPct val="0"/>
                </a:spcAft>
                <a:buClrTx/>
                <a:buSzTx/>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138" name="TextBox 15">
              <a:extLst>
                <a:ext uri="{FF2B5EF4-FFF2-40B4-BE49-F238E27FC236}">
                  <a16:creationId xmlns:a16="http://schemas.microsoft.com/office/drawing/2014/main" id="{0A3F5463-BC14-C572-2B09-F516D23DEEF5}"/>
                </a:ext>
              </a:extLst>
            </p:cNvPr>
            <p:cNvSpPr txBox="1"/>
            <p:nvPr/>
          </p:nvSpPr>
          <p:spPr>
            <a:xfrm>
              <a:off x="5350764" y="3217293"/>
              <a:ext cx="1423974" cy="646331"/>
            </a:xfrm>
            <a:prstGeom prst="rect">
              <a:avLst/>
            </a:prstGeom>
            <a:noFill/>
          </p:spPr>
          <p:txBody>
            <a:bodyPr wrap="square" rtlCol="0">
              <a:spAutoFit/>
            </a:bodyPr>
            <a:lstStyle/>
            <a:p>
              <a:pPr algn="ctr">
                <a:buClr>
                  <a:srgbClr val="0070C0"/>
                </a:buClr>
                <a:defRPr/>
              </a:pPr>
              <a:r>
                <a:rPr lang="zh-CN" altLang="en-US" b="1" dirty="0">
                  <a:solidFill>
                    <a:srgbClr val="0460A9"/>
                  </a:solidFill>
                  <a:cs typeface="+mn-ea"/>
                  <a:sym typeface="+mn-lt"/>
                </a:rPr>
                <a:t>一般</a:t>
              </a:r>
            </a:p>
            <a:p>
              <a:pPr algn="ctr">
                <a:buClr>
                  <a:srgbClr val="0070C0"/>
                </a:buClr>
                <a:defRPr/>
              </a:pPr>
              <a:r>
                <a:rPr lang="zh-CN" altLang="en-US" b="1" dirty="0">
                  <a:solidFill>
                    <a:srgbClr val="0460A9"/>
                  </a:solidFill>
                  <a:cs typeface="+mn-ea"/>
                  <a:sym typeface="+mn-lt"/>
                </a:rPr>
                <a:t>检查项目</a:t>
              </a:r>
            </a:p>
          </p:txBody>
        </p:sp>
      </p:grpSp>
      <p:cxnSp>
        <p:nvCxnSpPr>
          <p:cNvPr id="141" name="连接符: 肘形 140">
            <a:extLst>
              <a:ext uri="{FF2B5EF4-FFF2-40B4-BE49-F238E27FC236}">
                <a16:creationId xmlns:a16="http://schemas.microsoft.com/office/drawing/2014/main" id="{3405CB5D-4DE4-C847-C944-8BBAF5F20F2A}"/>
              </a:ext>
            </a:extLst>
          </p:cNvPr>
          <p:cNvCxnSpPr>
            <a:cxnSpLocks/>
            <a:stCxn id="73" idx="6"/>
            <a:endCxn id="137" idx="1"/>
          </p:cNvCxnSpPr>
          <p:nvPr/>
        </p:nvCxnSpPr>
        <p:spPr>
          <a:xfrm>
            <a:off x="4239472" y="2100664"/>
            <a:ext cx="1126264" cy="16875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连接符: 肘形 142">
            <a:extLst>
              <a:ext uri="{FF2B5EF4-FFF2-40B4-BE49-F238E27FC236}">
                <a16:creationId xmlns:a16="http://schemas.microsoft.com/office/drawing/2014/main" id="{ECAEB5DF-22D9-BF40-C91D-2C805FC7E772}"/>
              </a:ext>
            </a:extLst>
          </p:cNvPr>
          <p:cNvCxnSpPr>
            <a:cxnSpLocks/>
            <a:stCxn id="91" idx="6"/>
            <a:endCxn id="137" idx="1"/>
          </p:cNvCxnSpPr>
          <p:nvPr/>
        </p:nvCxnSpPr>
        <p:spPr>
          <a:xfrm>
            <a:off x="4239472" y="3226601"/>
            <a:ext cx="1126264" cy="56160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6" name="连接符: 肘形 145">
            <a:extLst>
              <a:ext uri="{FF2B5EF4-FFF2-40B4-BE49-F238E27FC236}">
                <a16:creationId xmlns:a16="http://schemas.microsoft.com/office/drawing/2014/main" id="{3E2D97CB-1BD7-AD1B-D745-75F879B8B777}"/>
              </a:ext>
            </a:extLst>
          </p:cNvPr>
          <p:cNvCxnSpPr>
            <a:cxnSpLocks/>
            <a:stCxn id="106" idx="6"/>
            <a:endCxn id="137" idx="1"/>
          </p:cNvCxnSpPr>
          <p:nvPr/>
        </p:nvCxnSpPr>
        <p:spPr>
          <a:xfrm flipV="1">
            <a:off x="4239472" y="3788205"/>
            <a:ext cx="1126264" cy="5643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连接符: 肘形 149">
            <a:extLst>
              <a:ext uri="{FF2B5EF4-FFF2-40B4-BE49-F238E27FC236}">
                <a16:creationId xmlns:a16="http://schemas.microsoft.com/office/drawing/2014/main" id="{604F2D8C-0060-86F0-4488-CE038E6FFEAE}"/>
              </a:ext>
            </a:extLst>
          </p:cNvPr>
          <p:cNvCxnSpPr>
            <a:cxnSpLocks/>
            <a:stCxn id="121" idx="6"/>
            <a:endCxn id="137" idx="1"/>
          </p:cNvCxnSpPr>
          <p:nvPr/>
        </p:nvCxnSpPr>
        <p:spPr>
          <a:xfrm flipV="1">
            <a:off x="4239472" y="3788205"/>
            <a:ext cx="1126264" cy="169027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连接符: 肘形 152">
            <a:extLst>
              <a:ext uri="{FF2B5EF4-FFF2-40B4-BE49-F238E27FC236}">
                <a16:creationId xmlns:a16="http://schemas.microsoft.com/office/drawing/2014/main" id="{607C1392-8CEB-3E64-3199-D56FF09CFD03}"/>
              </a:ext>
            </a:extLst>
          </p:cNvPr>
          <p:cNvCxnSpPr>
            <a:cxnSpLocks/>
            <a:stCxn id="113" idx="2"/>
            <a:endCxn id="137" idx="3"/>
          </p:cNvCxnSpPr>
          <p:nvPr/>
        </p:nvCxnSpPr>
        <p:spPr>
          <a:xfrm rot="10800000">
            <a:off x="6829441" y="3788206"/>
            <a:ext cx="1134164" cy="169027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连接符: 肘形 155">
            <a:extLst>
              <a:ext uri="{FF2B5EF4-FFF2-40B4-BE49-F238E27FC236}">
                <a16:creationId xmlns:a16="http://schemas.microsoft.com/office/drawing/2014/main" id="{D1286069-DD1D-AFD8-3231-92A21A85F9E6}"/>
              </a:ext>
            </a:extLst>
          </p:cNvPr>
          <p:cNvCxnSpPr>
            <a:cxnSpLocks/>
            <a:stCxn id="98" idx="2"/>
            <a:endCxn id="137" idx="3"/>
          </p:cNvCxnSpPr>
          <p:nvPr/>
        </p:nvCxnSpPr>
        <p:spPr>
          <a:xfrm rot="10800000">
            <a:off x="6829441" y="3788206"/>
            <a:ext cx="1134164" cy="56433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连接符: 肘形 158">
            <a:extLst>
              <a:ext uri="{FF2B5EF4-FFF2-40B4-BE49-F238E27FC236}">
                <a16:creationId xmlns:a16="http://schemas.microsoft.com/office/drawing/2014/main" id="{6BCF3AFA-AA97-E399-1073-89CE5862D748}"/>
              </a:ext>
            </a:extLst>
          </p:cNvPr>
          <p:cNvCxnSpPr>
            <a:cxnSpLocks/>
            <a:stCxn id="83" idx="2"/>
            <a:endCxn id="137" idx="3"/>
          </p:cNvCxnSpPr>
          <p:nvPr/>
        </p:nvCxnSpPr>
        <p:spPr>
          <a:xfrm rot="10800000" flipV="1">
            <a:off x="6829441" y="3226601"/>
            <a:ext cx="1134164" cy="56160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连接符: 肘形 161">
            <a:extLst>
              <a:ext uri="{FF2B5EF4-FFF2-40B4-BE49-F238E27FC236}">
                <a16:creationId xmlns:a16="http://schemas.microsoft.com/office/drawing/2014/main" id="{1827E3BA-5726-4336-225F-0AB813EEBA31}"/>
              </a:ext>
            </a:extLst>
          </p:cNvPr>
          <p:cNvCxnSpPr>
            <a:cxnSpLocks/>
            <a:stCxn id="35" idx="2"/>
            <a:endCxn id="137" idx="3"/>
          </p:cNvCxnSpPr>
          <p:nvPr/>
        </p:nvCxnSpPr>
        <p:spPr>
          <a:xfrm rot="10800000" flipV="1">
            <a:off x="6829441" y="2100663"/>
            <a:ext cx="1134164" cy="16875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F14228F1-6CEF-0BC8-BBEB-1B820C11C3DB}"/>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DE5746F2-E4AD-3583-EB61-10DD8D89C3A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C13FB87-C252-FF93-1960-91C14AF1DC1F}"/>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2350CDF-D97E-7E75-0842-A8053B859896}"/>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95978A34-FDAB-BAD1-C626-DBBA95AAFBC2}"/>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0AE9D5A-16B0-190D-89E3-F003837520B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29C582E-94F5-582F-EEE6-CA41BCB2519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477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Text_1">
            <a:extLst>
              <a:ext uri="{FF2B5EF4-FFF2-40B4-BE49-F238E27FC236}">
                <a16:creationId xmlns:a16="http://schemas.microsoft.com/office/drawing/2014/main" id="{19927715-B2DA-CD98-9599-E5475B5688B9}"/>
              </a:ext>
            </a:extLst>
          </p:cNvPr>
          <p:cNvSpPr/>
          <p:nvPr/>
        </p:nvSpPr>
        <p:spPr>
          <a:xfrm>
            <a:off x="482600" y="1440017"/>
            <a:ext cx="5505450" cy="469637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MH_Text_1">
            <a:extLst>
              <a:ext uri="{FF2B5EF4-FFF2-40B4-BE49-F238E27FC236}">
                <a16:creationId xmlns:a16="http://schemas.microsoft.com/office/drawing/2014/main" id="{0F4B16E6-598F-D467-4B6A-EE74098121DE}"/>
              </a:ext>
            </a:extLst>
          </p:cNvPr>
          <p:cNvSpPr/>
          <p:nvPr/>
        </p:nvSpPr>
        <p:spPr>
          <a:xfrm>
            <a:off x="6203950" y="1440017"/>
            <a:ext cx="5505450" cy="469637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占位符 17">
            <a:extLst>
              <a:ext uri="{FF2B5EF4-FFF2-40B4-BE49-F238E27FC236}">
                <a16:creationId xmlns:a16="http://schemas.microsoft.com/office/drawing/2014/main" id="{D056CBD7-760F-A4F5-4B9C-730CC6B05F23}"/>
              </a:ext>
            </a:extLst>
          </p:cNvPr>
          <p:cNvSpPr>
            <a:spLocks noGrp="1"/>
          </p:cNvSpPr>
          <p:nvPr>
            <p:ph type="body" sz="quarter" idx="10"/>
          </p:nvPr>
        </p:nvSpPr>
        <p:spPr/>
        <p:txBody>
          <a:bodyPr/>
          <a:lstStyle/>
          <a:p>
            <a:r>
              <a:rPr lang="zh-CN" altLang="en-US"/>
              <a:t>骨转换生化标志物</a:t>
            </a:r>
            <a:endParaRPr lang="zh-CN" altLang="en-US" dirty="0"/>
          </a:p>
        </p:txBody>
      </p:sp>
      <p:sp>
        <p:nvSpPr>
          <p:cNvPr id="19" name="文本占位符 18">
            <a:extLst>
              <a:ext uri="{FF2B5EF4-FFF2-40B4-BE49-F238E27FC236}">
                <a16:creationId xmlns:a16="http://schemas.microsoft.com/office/drawing/2014/main" id="{5CFDF2D2-4E0F-A975-761F-4184D0C351C8}"/>
              </a:ext>
            </a:extLst>
          </p:cNvPr>
          <p:cNvSpPr>
            <a:spLocks noGrp="1"/>
          </p:cNvSpPr>
          <p:nvPr>
            <p:ph type="body" sz="quarter" idx="11"/>
          </p:nvPr>
        </p:nvSpPr>
        <p:spPr/>
        <p:txBody>
          <a:bodyPr/>
          <a:lstStyle/>
          <a:p>
            <a:endParaRPr lang="zh-CN" altLang="en-US"/>
          </a:p>
        </p:txBody>
      </p:sp>
      <p:graphicFrame>
        <p:nvGraphicFramePr>
          <p:cNvPr id="3" name="表格 2"/>
          <p:cNvGraphicFramePr>
            <a:graphicFrameLocks noGrp="1"/>
          </p:cNvGraphicFramePr>
          <p:nvPr>
            <p:extLst>
              <p:ext uri="{D42A27DB-BD31-4B8C-83A1-F6EECF244321}">
                <p14:modId xmlns:p14="http://schemas.microsoft.com/office/powerpoint/2010/main" val="1763793565"/>
              </p:ext>
            </p:extLst>
          </p:nvPr>
        </p:nvGraphicFramePr>
        <p:xfrm>
          <a:off x="590630" y="1533415"/>
          <a:ext cx="4284000" cy="4509578"/>
        </p:xfrm>
        <a:graphic>
          <a:graphicData uri="http://schemas.openxmlformats.org/drawingml/2006/table">
            <a:tbl>
              <a:tblPr firstRow="1" firstCol="1" bandRow="1">
                <a:tableStyleId>{5C22544A-7EE6-4342-B048-85BDC9FD1C3A}</a:tableStyleId>
              </a:tblPr>
              <a:tblGrid>
                <a:gridCol w="2772000">
                  <a:extLst>
                    <a:ext uri="{9D8B030D-6E8A-4147-A177-3AD203B41FA5}">
                      <a16:colId xmlns:a16="http://schemas.microsoft.com/office/drawing/2014/main" val="3564281819"/>
                    </a:ext>
                  </a:extLst>
                </a:gridCol>
                <a:gridCol w="1512000">
                  <a:extLst>
                    <a:ext uri="{9D8B030D-6E8A-4147-A177-3AD203B41FA5}">
                      <a16:colId xmlns:a16="http://schemas.microsoft.com/office/drawing/2014/main" val="156420510"/>
                    </a:ext>
                  </a:extLst>
                </a:gridCol>
              </a:tblGrid>
              <a:tr h="655238">
                <a:tc>
                  <a:txBody>
                    <a:bodyPr/>
                    <a:lstStyle/>
                    <a:p>
                      <a:pPr algn="ctr">
                        <a:lnSpc>
                          <a:spcPct val="100000"/>
                        </a:lnSpc>
                        <a:spcAft>
                          <a:spcPts val="0"/>
                        </a:spcAft>
                      </a:pPr>
                      <a:r>
                        <a:rPr lang="zh-CN" altLang="en-US" sz="1600" kern="0" dirty="0">
                          <a:effectLst/>
                          <a:latin typeface="+mn-ea"/>
                          <a:ea typeface="+mn-ea"/>
                        </a:rPr>
                        <a:t>骨形成标志物</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600" kern="0" dirty="0">
                          <a:effectLst/>
                          <a:latin typeface="+mn-ea"/>
                          <a:ea typeface="+mn-ea"/>
                        </a:rPr>
                        <a:t>英文缩写</a:t>
                      </a:r>
                      <a:endParaRPr lang="en-US" sz="12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08787209"/>
                  </a:ext>
                </a:extLst>
              </a:tr>
              <a:tr h="770868">
                <a:tc>
                  <a:txBody>
                    <a:bodyPr/>
                    <a:lstStyle/>
                    <a:p>
                      <a:pPr marL="0" algn="ctr" defTabSz="914400" rtl="0" eaLnBrk="1" latinLnBrk="0" hangingPunct="1">
                        <a:lnSpc>
                          <a:spcPct val="100000"/>
                        </a:lnSpc>
                        <a:spcAft>
                          <a:spcPts val="0"/>
                        </a:spcAft>
                      </a:pPr>
                      <a:r>
                        <a:rPr lang="zh-CN" altLang="en-US" sz="1600" b="0" kern="0" dirty="0">
                          <a:solidFill>
                            <a:schemeClr val="dk1"/>
                          </a:solidFill>
                          <a:effectLst/>
                          <a:latin typeface="+mn-ea"/>
                          <a:ea typeface="+mn-ea"/>
                          <a:cs typeface="+mn-cs"/>
                        </a:rPr>
                        <a:t>血清碱性磷酸酶</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0" dirty="0">
                          <a:effectLst/>
                          <a:latin typeface="+mn-ea"/>
                          <a:ea typeface="+mn-ea"/>
                          <a:cs typeface="Times New Roman" panose="02020603050405020304" pitchFamily="18" charset="0"/>
                        </a:rPr>
                        <a:t>ALP</a:t>
                      </a:r>
                      <a:endParaRPr lang="en-US" sz="12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7436422"/>
                  </a:ext>
                </a:extLst>
              </a:tr>
              <a:tr h="770868">
                <a:tc>
                  <a:txBody>
                    <a:bodyPr/>
                    <a:lstStyle/>
                    <a:p>
                      <a:pPr marL="0" algn="ctr" defTabSz="914400" rtl="0" eaLnBrk="1" latinLnBrk="0" hangingPunct="1">
                        <a:lnSpc>
                          <a:spcPct val="100000"/>
                        </a:lnSpc>
                        <a:spcAft>
                          <a:spcPts val="0"/>
                        </a:spcAft>
                      </a:pPr>
                      <a:r>
                        <a:rPr lang="zh-CN" altLang="en-US" sz="1600" b="0" kern="0" dirty="0">
                          <a:solidFill>
                            <a:schemeClr val="dk1"/>
                          </a:solidFill>
                          <a:effectLst/>
                          <a:latin typeface="+mn-ea"/>
                          <a:ea typeface="+mn-ea"/>
                          <a:cs typeface="+mn-cs"/>
                        </a:rPr>
                        <a:t>血清骨钙素</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0" dirty="0">
                          <a:effectLst/>
                          <a:latin typeface="+mn-ea"/>
                          <a:ea typeface="+mn-ea"/>
                          <a:cs typeface="Times New Roman" panose="02020603050405020304" pitchFamily="18" charset="0"/>
                        </a:rPr>
                        <a:t>OC</a:t>
                      </a:r>
                      <a:endParaRPr lang="en-US" sz="12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0287967"/>
                  </a:ext>
                </a:extLst>
              </a:tr>
              <a:tr h="770868">
                <a:tc>
                  <a:txBody>
                    <a:bodyPr/>
                    <a:lstStyle/>
                    <a:p>
                      <a:pPr marL="0" algn="ctr" defTabSz="914400" rtl="0" eaLnBrk="1" latinLnBrk="0" hangingPunct="1">
                        <a:lnSpc>
                          <a:spcPct val="100000"/>
                        </a:lnSpc>
                        <a:spcAft>
                          <a:spcPts val="0"/>
                        </a:spcAft>
                      </a:pPr>
                      <a:r>
                        <a:rPr lang="zh-CN" altLang="en-US" sz="1600" b="0" kern="0" dirty="0">
                          <a:solidFill>
                            <a:schemeClr val="dk1"/>
                          </a:solidFill>
                          <a:effectLst/>
                          <a:latin typeface="+mn-ea"/>
                          <a:ea typeface="+mn-ea"/>
                          <a:cs typeface="+mn-cs"/>
                        </a:rPr>
                        <a:t>血清骨源性碱性磷酸酶</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0" dirty="0">
                          <a:effectLst/>
                          <a:latin typeface="+mn-ea"/>
                          <a:ea typeface="+mn-ea"/>
                          <a:cs typeface="Times New Roman" panose="02020603050405020304" pitchFamily="18" charset="0"/>
                        </a:rPr>
                        <a:t>BALP</a:t>
                      </a:r>
                      <a:endParaRPr lang="en-US" sz="12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9732861"/>
                  </a:ext>
                </a:extLst>
              </a:tr>
              <a:tr h="770868">
                <a:tc>
                  <a:txBody>
                    <a:bodyPr/>
                    <a:lstStyle/>
                    <a:p>
                      <a:pPr marL="0" algn="ctr" defTabSz="914400" rtl="0" eaLnBrk="1" latinLnBrk="0" hangingPunct="1">
                        <a:lnSpc>
                          <a:spcPct val="100000"/>
                        </a:lnSpc>
                        <a:spcAft>
                          <a:spcPts val="0"/>
                        </a:spcAft>
                      </a:pPr>
                      <a:r>
                        <a:rPr lang="zh-CN" altLang="en-US" sz="1600" b="0" kern="0" dirty="0">
                          <a:solidFill>
                            <a:schemeClr val="dk1"/>
                          </a:solidFill>
                          <a:effectLst/>
                          <a:latin typeface="+mn-ea"/>
                          <a:ea typeface="+mn-ea"/>
                          <a:cs typeface="+mn-cs"/>
                        </a:rPr>
                        <a:t>血清</a:t>
                      </a:r>
                      <a:r>
                        <a:rPr lang="en-US" altLang="zh-CN" sz="1600" b="0" kern="0" dirty="0">
                          <a:solidFill>
                            <a:schemeClr val="dk1"/>
                          </a:solidFill>
                          <a:effectLst/>
                          <a:latin typeface="+mn-ea"/>
                          <a:ea typeface="+mn-ea"/>
                          <a:cs typeface="+mn-cs"/>
                        </a:rPr>
                        <a:t>I</a:t>
                      </a:r>
                      <a:r>
                        <a:rPr lang="zh-CN" altLang="en-US" sz="1600" b="0" kern="0" dirty="0">
                          <a:solidFill>
                            <a:schemeClr val="dk1"/>
                          </a:solidFill>
                          <a:effectLst/>
                          <a:latin typeface="+mn-ea"/>
                          <a:ea typeface="+mn-ea"/>
                          <a:cs typeface="+mn-cs"/>
                        </a:rPr>
                        <a:t>型原胶原</a:t>
                      </a:r>
                      <a:r>
                        <a:rPr lang="en-US" altLang="zh-CN" sz="1600" b="0" kern="0" dirty="0">
                          <a:solidFill>
                            <a:schemeClr val="dk1"/>
                          </a:solidFill>
                          <a:effectLst/>
                          <a:latin typeface="+mn-ea"/>
                          <a:ea typeface="+mn-ea"/>
                          <a:cs typeface="+mn-cs"/>
                        </a:rPr>
                        <a:t>C-</a:t>
                      </a:r>
                      <a:r>
                        <a:rPr lang="zh-CN" altLang="en-US" sz="1600" b="0" kern="0" dirty="0">
                          <a:solidFill>
                            <a:schemeClr val="dk1"/>
                          </a:solidFill>
                          <a:effectLst/>
                          <a:latin typeface="+mn-ea"/>
                          <a:ea typeface="+mn-ea"/>
                          <a:cs typeface="+mn-cs"/>
                        </a:rPr>
                        <a:t>端前肽</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0" dirty="0">
                          <a:effectLst/>
                          <a:latin typeface="+mn-ea"/>
                          <a:ea typeface="+mn-ea"/>
                          <a:cs typeface="Times New Roman" panose="02020603050405020304" pitchFamily="18" charset="0"/>
                        </a:rPr>
                        <a:t>P1CP</a:t>
                      </a:r>
                      <a:endParaRPr lang="en-US" sz="12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7714253"/>
                  </a:ext>
                </a:extLst>
              </a:tr>
              <a:tr h="770868">
                <a:tc>
                  <a:txBody>
                    <a:bodyPr/>
                    <a:lstStyle/>
                    <a:p>
                      <a:pPr marL="0" algn="ctr" defTabSz="914400" rtl="0" eaLnBrk="1" latinLnBrk="0" hangingPunct="1">
                        <a:lnSpc>
                          <a:spcPct val="100000"/>
                        </a:lnSpc>
                        <a:spcAft>
                          <a:spcPts val="0"/>
                        </a:spcAft>
                      </a:pPr>
                      <a:r>
                        <a:rPr lang="zh-CN" altLang="en-US" sz="1600" b="1" kern="0" dirty="0">
                          <a:solidFill>
                            <a:schemeClr val="accent1"/>
                          </a:solidFill>
                          <a:effectLst/>
                          <a:latin typeface="+mn-ea"/>
                          <a:ea typeface="+mn-ea"/>
                          <a:cs typeface="+mn-cs"/>
                        </a:rPr>
                        <a:t>血清</a:t>
                      </a:r>
                      <a:r>
                        <a:rPr lang="en-US" altLang="zh-CN" sz="1600" b="1" kern="0" dirty="0">
                          <a:solidFill>
                            <a:schemeClr val="accent1"/>
                          </a:solidFill>
                          <a:effectLst/>
                          <a:latin typeface="+mn-ea"/>
                          <a:ea typeface="+mn-ea"/>
                          <a:cs typeface="+mn-cs"/>
                        </a:rPr>
                        <a:t>I</a:t>
                      </a:r>
                      <a:r>
                        <a:rPr lang="zh-CN" altLang="en-US" sz="1600" b="1" kern="0" dirty="0">
                          <a:solidFill>
                            <a:schemeClr val="accent1"/>
                          </a:solidFill>
                          <a:effectLst/>
                          <a:latin typeface="+mn-ea"/>
                          <a:ea typeface="+mn-ea"/>
                          <a:cs typeface="+mn-cs"/>
                        </a:rPr>
                        <a:t>型原胶原</a:t>
                      </a:r>
                      <a:r>
                        <a:rPr lang="en-US" altLang="zh-CN" sz="1600" b="1" kern="0" dirty="0">
                          <a:solidFill>
                            <a:schemeClr val="accent1"/>
                          </a:solidFill>
                          <a:effectLst/>
                          <a:latin typeface="+mn-ea"/>
                          <a:ea typeface="+mn-ea"/>
                          <a:cs typeface="+mn-cs"/>
                        </a:rPr>
                        <a:t>N-</a:t>
                      </a:r>
                      <a:r>
                        <a:rPr lang="zh-CN" altLang="en-US" sz="1600" b="1" kern="0" dirty="0">
                          <a:solidFill>
                            <a:schemeClr val="accent1"/>
                          </a:solidFill>
                          <a:effectLst/>
                          <a:latin typeface="+mn-ea"/>
                          <a:ea typeface="+mn-ea"/>
                          <a:cs typeface="+mn-cs"/>
                        </a:rPr>
                        <a:t>端前肽</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20000"/>
                      </a:schemeClr>
                    </a:solidFill>
                  </a:tcPr>
                </a:tc>
                <a:tc>
                  <a:txBody>
                    <a:bodyPr/>
                    <a:lstStyle/>
                    <a:p>
                      <a:pPr algn="ctr">
                        <a:lnSpc>
                          <a:spcPct val="100000"/>
                        </a:lnSpc>
                        <a:spcAft>
                          <a:spcPts val="0"/>
                        </a:spcAft>
                      </a:pPr>
                      <a:r>
                        <a:rPr lang="en-US" sz="1600" b="1" kern="0" dirty="0">
                          <a:solidFill>
                            <a:schemeClr val="accent1"/>
                          </a:solidFill>
                          <a:effectLst/>
                          <a:latin typeface="+mn-ea"/>
                          <a:ea typeface="+mn-ea"/>
                          <a:cs typeface="Times New Roman" panose="02020603050405020304" pitchFamily="18" charset="0"/>
                        </a:rPr>
                        <a:t>P1NP</a:t>
                      </a:r>
                      <a:endParaRPr lang="en-US" sz="1200" b="1" kern="100" dirty="0">
                        <a:solidFill>
                          <a:schemeClr val="accent1"/>
                        </a:solidFill>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959977836"/>
                  </a:ext>
                </a:extLst>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3176606953"/>
              </p:ext>
            </p:extLst>
          </p:nvPr>
        </p:nvGraphicFramePr>
        <p:xfrm>
          <a:off x="6385643" y="1533416"/>
          <a:ext cx="4284000" cy="4509576"/>
        </p:xfrm>
        <a:graphic>
          <a:graphicData uri="http://schemas.openxmlformats.org/drawingml/2006/table">
            <a:tbl>
              <a:tblPr firstRow="1" firstCol="1" bandRow="1">
                <a:tableStyleId>{5C22544A-7EE6-4342-B048-85BDC9FD1C3A}</a:tableStyleId>
              </a:tblPr>
              <a:tblGrid>
                <a:gridCol w="2772000">
                  <a:extLst>
                    <a:ext uri="{9D8B030D-6E8A-4147-A177-3AD203B41FA5}">
                      <a16:colId xmlns:a16="http://schemas.microsoft.com/office/drawing/2014/main" val="3564281819"/>
                    </a:ext>
                  </a:extLst>
                </a:gridCol>
                <a:gridCol w="1512000">
                  <a:extLst>
                    <a:ext uri="{9D8B030D-6E8A-4147-A177-3AD203B41FA5}">
                      <a16:colId xmlns:a16="http://schemas.microsoft.com/office/drawing/2014/main" val="156420510"/>
                    </a:ext>
                  </a:extLst>
                </a:gridCol>
              </a:tblGrid>
              <a:tr h="628384">
                <a:tc>
                  <a:txBody>
                    <a:bodyPr/>
                    <a:lstStyle/>
                    <a:p>
                      <a:pPr algn="ctr">
                        <a:lnSpc>
                          <a:spcPct val="100000"/>
                        </a:lnSpc>
                        <a:spcAft>
                          <a:spcPts val="0"/>
                        </a:spcAft>
                      </a:pPr>
                      <a:r>
                        <a:rPr lang="zh-CN" altLang="en-US" sz="1600" kern="0" dirty="0">
                          <a:effectLst/>
                          <a:latin typeface="+mn-ea"/>
                          <a:ea typeface="+mn-ea"/>
                        </a:rPr>
                        <a:t>骨吸收标志物</a:t>
                      </a: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zh-CN" sz="1600" kern="0" dirty="0">
                          <a:effectLst/>
                          <a:latin typeface="+mn-ea"/>
                          <a:ea typeface="+mn-ea"/>
                        </a:rPr>
                        <a:t>英文缩写</a:t>
                      </a:r>
                      <a:endParaRPr lang="en-US" sz="1200" kern="100" dirty="0">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808787209"/>
                  </a:ext>
                </a:extLst>
              </a:tr>
              <a:tr h="554456">
                <a:tc>
                  <a:txBody>
                    <a:bodyPr/>
                    <a:lstStyle/>
                    <a:p>
                      <a:pPr algn="ctr">
                        <a:lnSpc>
                          <a:spcPct val="100000"/>
                        </a:lnSpc>
                        <a:spcAft>
                          <a:spcPts val="0"/>
                        </a:spcAft>
                      </a:pPr>
                      <a:r>
                        <a:rPr lang="zh-CN" sz="1600" b="0" kern="0" dirty="0">
                          <a:solidFill>
                            <a:schemeClr val="dk1"/>
                          </a:solidFill>
                          <a:effectLst/>
                          <a:latin typeface="+mn-ea"/>
                          <a:ea typeface="+mn-ea"/>
                          <a:cs typeface="+mn-cs"/>
                        </a:rPr>
                        <a:t>空腹</a:t>
                      </a:r>
                      <a:r>
                        <a:rPr lang="en-US" sz="1600" b="0" kern="0" dirty="0">
                          <a:solidFill>
                            <a:schemeClr val="dk1"/>
                          </a:solidFill>
                          <a:effectLst/>
                          <a:latin typeface="+mn-ea"/>
                          <a:ea typeface="+mn-ea"/>
                          <a:cs typeface="+mn-cs"/>
                        </a:rPr>
                        <a:t>2</a:t>
                      </a:r>
                      <a:r>
                        <a:rPr lang="zh-CN" sz="1600" b="0" kern="0" dirty="0">
                          <a:solidFill>
                            <a:schemeClr val="dk1"/>
                          </a:solidFill>
                          <a:effectLst/>
                          <a:latin typeface="+mn-ea"/>
                          <a:ea typeface="+mn-ea"/>
                          <a:cs typeface="+mn-cs"/>
                        </a:rPr>
                        <a:t>小时的尿钙</a:t>
                      </a:r>
                      <a:r>
                        <a:rPr lang="en-US" sz="1600" b="0" kern="0" dirty="0">
                          <a:solidFill>
                            <a:schemeClr val="dk1"/>
                          </a:solidFill>
                          <a:effectLst/>
                          <a:latin typeface="+mn-ea"/>
                          <a:ea typeface="+mn-ea"/>
                          <a:cs typeface="+mn-cs"/>
                        </a:rPr>
                        <a:t>/</a:t>
                      </a:r>
                      <a:r>
                        <a:rPr lang="zh-CN" sz="1600" b="0" kern="0" dirty="0">
                          <a:solidFill>
                            <a:schemeClr val="dk1"/>
                          </a:solidFill>
                          <a:effectLst/>
                          <a:latin typeface="+mn-ea"/>
                          <a:ea typeface="+mn-ea"/>
                          <a:cs typeface="+mn-cs"/>
                        </a:rPr>
                        <a:t>肌酐比值</a:t>
                      </a:r>
                      <a:endParaRPr lang="en-US" sz="1600" b="0" kern="0" dirty="0">
                        <a:solidFill>
                          <a:schemeClr val="dk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600" kern="0" dirty="0" err="1">
                          <a:solidFill>
                            <a:schemeClr val="dk1"/>
                          </a:solidFill>
                          <a:effectLst/>
                          <a:latin typeface="+mn-ea"/>
                          <a:ea typeface="+mn-ea"/>
                          <a:cs typeface="Times New Roman" panose="02020603050405020304" pitchFamily="18" charset="0"/>
                        </a:rPr>
                        <a:t>UCa</a:t>
                      </a:r>
                      <a:r>
                        <a:rPr lang="en-US" sz="1600" kern="0" dirty="0">
                          <a:solidFill>
                            <a:schemeClr val="dk1"/>
                          </a:solidFill>
                          <a:effectLst/>
                          <a:latin typeface="+mn-ea"/>
                          <a:ea typeface="+mn-ea"/>
                          <a:cs typeface="Times New Roman" panose="02020603050405020304" pitchFamily="18" charset="0"/>
                        </a:rPr>
                        <a:t>/Cr</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7436422"/>
                  </a:ext>
                </a:extLst>
              </a:tr>
              <a:tr h="554456">
                <a:tc>
                  <a:txBody>
                    <a:bodyPr/>
                    <a:lstStyle/>
                    <a:p>
                      <a:pPr algn="ctr">
                        <a:lnSpc>
                          <a:spcPct val="100000"/>
                        </a:lnSpc>
                        <a:spcAft>
                          <a:spcPts val="0"/>
                        </a:spcAft>
                      </a:pPr>
                      <a:r>
                        <a:rPr lang="zh-CN" sz="1600" b="0" kern="0" dirty="0">
                          <a:solidFill>
                            <a:schemeClr val="dk1"/>
                          </a:solidFill>
                          <a:effectLst/>
                          <a:latin typeface="+mn-ea"/>
                          <a:ea typeface="+mn-ea"/>
                          <a:cs typeface="+mn-cs"/>
                        </a:rPr>
                        <a:t>血清抗酒石酸酸性磷酸酶</a:t>
                      </a:r>
                      <a:endParaRPr lang="en-US" sz="1600" b="0" kern="0" dirty="0">
                        <a:solidFill>
                          <a:schemeClr val="dk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600" kern="0" dirty="0">
                          <a:solidFill>
                            <a:schemeClr val="dk1"/>
                          </a:solidFill>
                          <a:effectLst/>
                          <a:latin typeface="+mn-ea"/>
                          <a:ea typeface="+mn-ea"/>
                          <a:cs typeface="Times New Roman" panose="02020603050405020304" pitchFamily="18" charset="0"/>
                        </a:rPr>
                        <a:t>TRACP</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0287967"/>
                  </a:ext>
                </a:extLst>
              </a:tr>
              <a:tr h="554456">
                <a:tc>
                  <a:txBody>
                    <a:bodyPr/>
                    <a:lstStyle/>
                    <a:p>
                      <a:pPr algn="ctr">
                        <a:lnSpc>
                          <a:spcPct val="100000"/>
                        </a:lnSpc>
                        <a:spcAft>
                          <a:spcPts val="0"/>
                        </a:spcAft>
                      </a:pPr>
                      <a:r>
                        <a:rPr lang="zh-CN" sz="1600" b="1" kern="0" dirty="0">
                          <a:solidFill>
                            <a:srgbClr val="0460A9"/>
                          </a:solidFill>
                          <a:effectLst/>
                          <a:latin typeface="+mn-ea"/>
                          <a:ea typeface="+mn-ea"/>
                          <a:cs typeface="+mn-cs"/>
                        </a:rPr>
                        <a:t>血清</a:t>
                      </a:r>
                      <a:r>
                        <a:rPr lang="en-US" sz="1600" b="1" kern="0" dirty="0">
                          <a:solidFill>
                            <a:srgbClr val="0460A9"/>
                          </a:solidFill>
                          <a:effectLst/>
                          <a:latin typeface="+mn-ea"/>
                          <a:ea typeface="+mn-ea"/>
                          <a:cs typeface="+mn-cs"/>
                        </a:rPr>
                        <a:t>1</a:t>
                      </a:r>
                      <a:r>
                        <a:rPr lang="zh-CN" sz="1600" b="1" kern="0" dirty="0">
                          <a:solidFill>
                            <a:srgbClr val="0460A9"/>
                          </a:solidFill>
                          <a:effectLst/>
                          <a:latin typeface="+mn-ea"/>
                          <a:ea typeface="+mn-ea"/>
                          <a:cs typeface="+mn-cs"/>
                        </a:rPr>
                        <a:t>型胶原交联</a:t>
                      </a:r>
                      <a:r>
                        <a:rPr lang="en-US" sz="1600" b="1" kern="0" dirty="0">
                          <a:solidFill>
                            <a:srgbClr val="0460A9"/>
                          </a:solidFill>
                          <a:effectLst/>
                          <a:latin typeface="+mn-ea"/>
                          <a:ea typeface="+mn-ea"/>
                          <a:cs typeface="+mn-cs"/>
                        </a:rPr>
                        <a:t>C-</a:t>
                      </a:r>
                      <a:r>
                        <a:rPr lang="zh-CN" sz="1600" b="1" kern="0" dirty="0">
                          <a:solidFill>
                            <a:srgbClr val="0460A9"/>
                          </a:solidFill>
                          <a:effectLst/>
                          <a:latin typeface="+mn-ea"/>
                          <a:ea typeface="+mn-ea"/>
                          <a:cs typeface="+mn-cs"/>
                        </a:rPr>
                        <a:t>末端肽</a:t>
                      </a:r>
                      <a:endParaRPr lang="en-US" sz="1600" b="1" kern="0" dirty="0">
                        <a:solidFill>
                          <a:srgbClr val="0460A9"/>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20000"/>
                      </a:schemeClr>
                    </a:solidFill>
                  </a:tcPr>
                </a:tc>
                <a:tc>
                  <a:txBody>
                    <a:bodyPr/>
                    <a:lstStyle/>
                    <a:p>
                      <a:pPr marL="0" algn="ctr" defTabSz="914400" rtl="0" eaLnBrk="1" latinLnBrk="0" hangingPunct="1">
                        <a:lnSpc>
                          <a:spcPct val="100000"/>
                        </a:lnSpc>
                        <a:spcAft>
                          <a:spcPts val="0"/>
                        </a:spcAft>
                      </a:pPr>
                      <a:r>
                        <a:rPr lang="en-US" sz="1600" b="1" kern="0" dirty="0">
                          <a:solidFill>
                            <a:srgbClr val="0460A9"/>
                          </a:solidFill>
                          <a:effectLst/>
                          <a:latin typeface="+mn-ea"/>
                          <a:ea typeface="+mn-ea"/>
                          <a:cs typeface="Times New Roman" panose="02020603050405020304" pitchFamily="18" charset="0"/>
                        </a:rPr>
                        <a:t>CTX</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2859732861"/>
                  </a:ext>
                </a:extLst>
              </a:tr>
              <a:tr h="554456">
                <a:tc>
                  <a:txBody>
                    <a:bodyPr/>
                    <a:lstStyle/>
                    <a:p>
                      <a:pPr algn="ctr">
                        <a:lnSpc>
                          <a:spcPct val="100000"/>
                        </a:lnSpc>
                        <a:spcAft>
                          <a:spcPts val="0"/>
                        </a:spcAft>
                      </a:pPr>
                      <a:r>
                        <a:rPr lang="zh-CN" sz="1600" b="0" kern="0" dirty="0">
                          <a:solidFill>
                            <a:schemeClr val="dk1"/>
                          </a:solidFill>
                          <a:effectLst/>
                          <a:latin typeface="+mn-ea"/>
                          <a:ea typeface="+mn-ea"/>
                          <a:cs typeface="+mn-cs"/>
                        </a:rPr>
                        <a:t>尿吡啶啉</a:t>
                      </a:r>
                      <a:endParaRPr lang="en-US" sz="1600" b="0" kern="0" dirty="0">
                        <a:solidFill>
                          <a:schemeClr val="dk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600" kern="0" dirty="0" err="1">
                          <a:solidFill>
                            <a:schemeClr val="dk1"/>
                          </a:solidFill>
                          <a:effectLst/>
                          <a:latin typeface="+mn-ea"/>
                          <a:ea typeface="+mn-ea"/>
                          <a:cs typeface="Times New Roman" panose="02020603050405020304" pitchFamily="18" charset="0"/>
                        </a:rPr>
                        <a:t>Pyr</a:t>
                      </a:r>
                      <a:endParaRPr lang="en-US" sz="1600" kern="0" dirty="0">
                        <a:solidFill>
                          <a:schemeClr val="dk1"/>
                        </a:solidFill>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7714253"/>
                  </a:ext>
                </a:extLst>
              </a:tr>
              <a:tr h="554456">
                <a:tc>
                  <a:txBody>
                    <a:bodyPr/>
                    <a:lstStyle/>
                    <a:p>
                      <a:pPr algn="ctr">
                        <a:lnSpc>
                          <a:spcPct val="100000"/>
                        </a:lnSpc>
                        <a:spcAft>
                          <a:spcPts val="0"/>
                        </a:spcAft>
                      </a:pPr>
                      <a:r>
                        <a:rPr lang="zh-CN" sz="1600" b="0" kern="0" dirty="0">
                          <a:solidFill>
                            <a:schemeClr val="dk1"/>
                          </a:solidFill>
                          <a:effectLst/>
                          <a:latin typeface="+mn-ea"/>
                          <a:ea typeface="+mn-ea"/>
                          <a:cs typeface="+mn-cs"/>
                        </a:rPr>
                        <a:t>尿脱氧吡啶啉</a:t>
                      </a:r>
                      <a:endParaRPr lang="en-US" sz="1600" b="0" kern="0" dirty="0">
                        <a:solidFill>
                          <a:schemeClr val="dk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600" kern="0" dirty="0">
                          <a:solidFill>
                            <a:schemeClr val="dk1"/>
                          </a:solidFill>
                          <a:effectLst/>
                          <a:latin typeface="+mn-ea"/>
                          <a:ea typeface="+mn-ea"/>
                          <a:cs typeface="Times New Roman" panose="02020603050405020304" pitchFamily="18" charset="0"/>
                        </a:rPr>
                        <a:t>D-</a:t>
                      </a:r>
                      <a:r>
                        <a:rPr lang="en-US" sz="1600" kern="0" dirty="0" err="1">
                          <a:solidFill>
                            <a:schemeClr val="dk1"/>
                          </a:solidFill>
                          <a:effectLst/>
                          <a:latin typeface="+mn-ea"/>
                          <a:ea typeface="+mn-ea"/>
                          <a:cs typeface="Times New Roman" panose="02020603050405020304" pitchFamily="18" charset="0"/>
                        </a:rPr>
                        <a:t>Pyr</a:t>
                      </a:r>
                      <a:endParaRPr lang="en-US" sz="1600" kern="0" dirty="0">
                        <a:solidFill>
                          <a:schemeClr val="dk1"/>
                        </a:solidFill>
                        <a:effectLst/>
                        <a:latin typeface="+mn-ea"/>
                        <a:ea typeface="+mn-ea"/>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9977836"/>
                  </a:ext>
                </a:extLst>
              </a:tr>
              <a:tr h="554456">
                <a:tc>
                  <a:txBody>
                    <a:bodyPr/>
                    <a:lstStyle/>
                    <a:p>
                      <a:pPr algn="ctr">
                        <a:lnSpc>
                          <a:spcPct val="100000"/>
                        </a:lnSpc>
                        <a:spcAft>
                          <a:spcPts val="0"/>
                        </a:spcAft>
                      </a:pPr>
                      <a:r>
                        <a:rPr lang="zh-CN" sz="1600" b="0" kern="0" dirty="0">
                          <a:solidFill>
                            <a:schemeClr val="dk1"/>
                          </a:solidFill>
                          <a:effectLst/>
                          <a:latin typeface="+mn-ea"/>
                          <a:ea typeface="+mn-ea"/>
                          <a:cs typeface="+mn-cs"/>
                        </a:rPr>
                        <a:t>尿</a:t>
                      </a:r>
                      <a:r>
                        <a:rPr lang="en-US" sz="1600" b="0" kern="0" dirty="0">
                          <a:solidFill>
                            <a:schemeClr val="dk1"/>
                          </a:solidFill>
                          <a:effectLst/>
                          <a:latin typeface="+mn-ea"/>
                          <a:ea typeface="+mn-ea"/>
                          <a:cs typeface="+mn-cs"/>
                        </a:rPr>
                        <a:t>1</a:t>
                      </a:r>
                      <a:r>
                        <a:rPr lang="zh-CN" sz="1600" b="0" kern="0" dirty="0">
                          <a:solidFill>
                            <a:schemeClr val="dk1"/>
                          </a:solidFill>
                          <a:effectLst/>
                          <a:latin typeface="+mn-ea"/>
                          <a:ea typeface="+mn-ea"/>
                          <a:cs typeface="+mn-cs"/>
                        </a:rPr>
                        <a:t>型胶原交联</a:t>
                      </a:r>
                      <a:r>
                        <a:rPr lang="en-US" sz="1600" b="0" kern="0" dirty="0">
                          <a:solidFill>
                            <a:schemeClr val="dk1"/>
                          </a:solidFill>
                          <a:effectLst/>
                          <a:latin typeface="+mn-ea"/>
                          <a:ea typeface="+mn-ea"/>
                          <a:cs typeface="+mn-cs"/>
                        </a:rPr>
                        <a:t>C-</a:t>
                      </a:r>
                      <a:r>
                        <a:rPr lang="zh-CN" sz="1600" b="0" kern="0" dirty="0">
                          <a:solidFill>
                            <a:schemeClr val="dk1"/>
                          </a:solidFill>
                          <a:effectLst/>
                          <a:latin typeface="+mn-ea"/>
                          <a:ea typeface="+mn-ea"/>
                          <a:cs typeface="+mn-cs"/>
                        </a:rPr>
                        <a:t>末端肽</a:t>
                      </a:r>
                      <a:endParaRPr lang="en-US" sz="1600" b="0" kern="0" dirty="0">
                        <a:solidFill>
                          <a:schemeClr val="dk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600" kern="0" dirty="0">
                          <a:solidFill>
                            <a:schemeClr val="dk1"/>
                          </a:solidFill>
                          <a:effectLst/>
                          <a:latin typeface="+mn-ea"/>
                          <a:ea typeface="+mn-ea"/>
                          <a:cs typeface="Times New Roman" panose="02020603050405020304" pitchFamily="18" charset="0"/>
                        </a:rPr>
                        <a:t>U-CTX</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3742649"/>
                  </a:ext>
                </a:extLst>
              </a:tr>
              <a:tr h="554456">
                <a:tc>
                  <a:txBody>
                    <a:bodyPr/>
                    <a:lstStyle/>
                    <a:p>
                      <a:pPr algn="ctr">
                        <a:lnSpc>
                          <a:spcPct val="100000"/>
                        </a:lnSpc>
                        <a:spcAft>
                          <a:spcPts val="0"/>
                        </a:spcAft>
                      </a:pPr>
                      <a:r>
                        <a:rPr lang="zh-CN" sz="1600" b="0" kern="0" dirty="0">
                          <a:solidFill>
                            <a:schemeClr val="dk1"/>
                          </a:solidFill>
                          <a:effectLst/>
                          <a:latin typeface="+mn-ea"/>
                          <a:ea typeface="+mn-ea"/>
                          <a:cs typeface="+mn-cs"/>
                        </a:rPr>
                        <a:t>尿</a:t>
                      </a:r>
                      <a:r>
                        <a:rPr lang="en-US" sz="1600" b="0" kern="0" dirty="0">
                          <a:solidFill>
                            <a:schemeClr val="dk1"/>
                          </a:solidFill>
                          <a:effectLst/>
                          <a:latin typeface="+mn-ea"/>
                          <a:ea typeface="+mn-ea"/>
                          <a:cs typeface="+mn-cs"/>
                        </a:rPr>
                        <a:t>1</a:t>
                      </a:r>
                      <a:r>
                        <a:rPr lang="zh-CN" sz="1600" b="0" kern="0" dirty="0">
                          <a:solidFill>
                            <a:schemeClr val="dk1"/>
                          </a:solidFill>
                          <a:effectLst/>
                          <a:latin typeface="+mn-ea"/>
                          <a:ea typeface="+mn-ea"/>
                          <a:cs typeface="+mn-cs"/>
                        </a:rPr>
                        <a:t>型胶原交联</a:t>
                      </a:r>
                      <a:r>
                        <a:rPr lang="en-US" sz="1600" b="0" kern="0" dirty="0">
                          <a:solidFill>
                            <a:schemeClr val="dk1"/>
                          </a:solidFill>
                          <a:effectLst/>
                          <a:latin typeface="+mn-ea"/>
                          <a:ea typeface="+mn-ea"/>
                          <a:cs typeface="+mn-cs"/>
                        </a:rPr>
                        <a:t>N-</a:t>
                      </a:r>
                      <a:r>
                        <a:rPr lang="zh-CN" sz="1600" b="0" kern="0" dirty="0">
                          <a:solidFill>
                            <a:schemeClr val="dk1"/>
                          </a:solidFill>
                          <a:effectLst/>
                          <a:latin typeface="+mn-ea"/>
                          <a:ea typeface="+mn-ea"/>
                          <a:cs typeface="+mn-cs"/>
                        </a:rPr>
                        <a:t>末端肽</a:t>
                      </a:r>
                      <a:endParaRPr lang="en-US" sz="1600" b="0" kern="0" dirty="0">
                        <a:solidFill>
                          <a:schemeClr val="dk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600" kern="0" dirty="0">
                          <a:solidFill>
                            <a:schemeClr val="dk1"/>
                          </a:solidFill>
                          <a:effectLst/>
                          <a:latin typeface="+mn-ea"/>
                          <a:ea typeface="+mn-ea"/>
                          <a:cs typeface="Times New Roman" panose="02020603050405020304" pitchFamily="18" charset="0"/>
                        </a:rPr>
                        <a:t>U-NTX</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70312740"/>
                  </a:ext>
                </a:extLst>
              </a:tr>
            </a:tbl>
          </a:graphicData>
        </a:graphic>
      </p:graphicFrame>
      <p:grpSp>
        <p:nvGrpSpPr>
          <p:cNvPr id="15" name="组合 14"/>
          <p:cNvGrpSpPr/>
          <p:nvPr/>
        </p:nvGrpSpPr>
        <p:grpSpPr>
          <a:xfrm>
            <a:off x="4520242" y="4955885"/>
            <a:ext cx="1287902" cy="1087107"/>
            <a:chOff x="7662870" y="49427"/>
            <a:chExt cx="1624539" cy="1347606"/>
          </a:xfrm>
        </p:grpSpPr>
        <p:sp>
          <p:nvSpPr>
            <p:cNvPr id="16" name="Explosion 2 10"/>
            <p:cNvSpPr/>
            <p:nvPr/>
          </p:nvSpPr>
          <p:spPr>
            <a:xfrm rot="21380887">
              <a:off x="7719285" y="49427"/>
              <a:ext cx="1544094" cy="1347606"/>
            </a:xfrm>
            <a:custGeom>
              <a:avLst/>
              <a:gdLst>
                <a:gd name="connsiteX0" fmla="*/ 284097 w 568473"/>
                <a:gd name="connsiteY0" fmla="*/ 236038 h 541353"/>
                <a:gd name="connsiteX1" fmla="*/ 297996 w 568473"/>
                <a:gd name="connsiteY1" fmla="*/ 279684 h 541353"/>
                <a:gd name="connsiteX2" fmla="*/ 343664 w 568473"/>
                <a:gd name="connsiteY2" fmla="*/ 279684 h 541353"/>
                <a:gd name="connsiteX3" fmla="*/ 306931 w 568473"/>
                <a:gd name="connsiteY3" fmla="*/ 306467 h 541353"/>
                <a:gd name="connsiteX4" fmla="*/ 320830 w 568473"/>
                <a:gd name="connsiteY4" fmla="*/ 349120 h 541353"/>
                <a:gd name="connsiteX5" fmla="*/ 284097 w 568473"/>
                <a:gd name="connsiteY5" fmla="*/ 322338 h 541353"/>
                <a:gd name="connsiteX6" fmla="*/ 247364 w 568473"/>
                <a:gd name="connsiteY6" fmla="*/ 349120 h 541353"/>
                <a:gd name="connsiteX7" fmla="*/ 261263 w 568473"/>
                <a:gd name="connsiteY7" fmla="*/ 306467 h 541353"/>
                <a:gd name="connsiteX8" fmla="*/ 224530 w 568473"/>
                <a:gd name="connsiteY8" fmla="*/ 279684 h 541353"/>
                <a:gd name="connsiteX9" fmla="*/ 270198 w 568473"/>
                <a:gd name="connsiteY9" fmla="*/ 279684 h 541353"/>
                <a:gd name="connsiteX10" fmla="*/ 284078 w 568473"/>
                <a:gd name="connsiteY10" fmla="*/ 155701 h 541353"/>
                <a:gd name="connsiteX11" fmla="*/ 253279 w 568473"/>
                <a:gd name="connsiteY11" fmla="*/ 249961 h 541353"/>
                <a:gd name="connsiteX12" fmla="*/ 249305 w 568473"/>
                <a:gd name="connsiteY12" fmla="*/ 252938 h 541353"/>
                <a:gd name="connsiteX13" fmla="*/ 149953 w 568473"/>
                <a:gd name="connsiteY13" fmla="*/ 252938 h 541353"/>
                <a:gd name="connsiteX14" fmla="*/ 229434 w 568473"/>
                <a:gd name="connsiteY14" fmla="*/ 311478 h 541353"/>
                <a:gd name="connsiteX15" fmla="*/ 231421 w 568473"/>
                <a:gd name="connsiteY15" fmla="*/ 316439 h 541353"/>
                <a:gd name="connsiteX16" fmla="*/ 201616 w 568473"/>
                <a:gd name="connsiteY16" fmla="*/ 410698 h 541353"/>
                <a:gd name="connsiteX17" fmla="*/ 282091 w 568473"/>
                <a:gd name="connsiteY17" fmla="*/ 352158 h 541353"/>
                <a:gd name="connsiteX18" fmla="*/ 286065 w 568473"/>
                <a:gd name="connsiteY18" fmla="*/ 352158 h 541353"/>
                <a:gd name="connsiteX19" fmla="*/ 367533 w 568473"/>
                <a:gd name="connsiteY19" fmla="*/ 410698 h 541353"/>
                <a:gd name="connsiteX20" fmla="*/ 336734 w 568473"/>
                <a:gd name="connsiteY20" fmla="*/ 316439 h 541353"/>
                <a:gd name="connsiteX21" fmla="*/ 338721 w 568473"/>
                <a:gd name="connsiteY21" fmla="*/ 311478 h 541353"/>
                <a:gd name="connsiteX22" fmla="*/ 418202 w 568473"/>
                <a:gd name="connsiteY22" fmla="*/ 252938 h 541353"/>
                <a:gd name="connsiteX23" fmla="*/ 318851 w 568473"/>
                <a:gd name="connsiteY23" fmla="*/ 252938 h 541353"/>
                <a:gd name="connsiteX24" fmla="*/ 314877 w 568473"/>
                <a:gd name="connsiteY24" fmla="*/ 249961 h 541353"/>
                <a:gd name="connsiteX25" fmla="*/ 284078 w 568473"/>
                <a:gd name="connsiteY25" fmla="*/ 155701 h 541353"/>
                <a:gd name="connsiteX26" fmla="*/ 283084 w 568473"/>
                <a:gd name="connsiteY26" fmla="*/ 135857 h 541353"/>
                <a:gd name="connsiteX27" fmla="*/ 284078 w 568473"/>
                <a:gd name="connsiteY27" fmla="*/ 135857 h 541353"/>
                <a:gd name="connsiteX28" fmla="*/ 285071 w 568473"/>
                <a:gd name="connsiteY28" fmla="*/ 135857 h 541353"/>
                <a:gd name="connsiteX29" fmla="*/ 286065 w 568473"/>
                <a:gd name="connsiteY29" fmla="*/ 136849 h 541353"/>
                <a:gd name="connsiteX30" fmla="*/ 287058 w 568473"/>
                <a:gd name="connsiteY30" fmla="*/ 136849 h 541353"/>
                <a:gd name="connsiteX31" fmla="*/ 288052 w 568473"/>
                <a:gd name="connsiteY31" fmla="*/ 137841 h 541353"/>
                <a:gd name="connsiteX32" fmla="*/ 289045 w 568473"/>
                <a:gd name="connsiteY32" fmla="*/ 139826 h 541353"/>
                <a:gd name="connsiteX33" fmla="*/ 322825 w 568473"/>
                <a:gd name="connsiteY33" fmla="*/ 244008 h 541353"/>
                <a:gd name="connsiteX34" fmla="*/ 433105 w 568473"/>
                <a:gd name="connsiteY34" fmla="*/ 244008 h 541353"/>
                <a:gd name="connsiteX35" fmla="*/ 435092 w 568473"/>
                <a:gd name="connsiteY35" fmla="*/ 251945 h 541353"/>
                <a:gd name="connsiteX36" fmla="*/ 346669 w 568473"/>
                <a:gd name="connsiteY36" fmla="*/ 316439 h 541353"/>
                <a:gd name="connsiteX37" fmla="*/ 380449 w 568473"/>
                <a:gd name="connsiteY37" fmla="*/ 421613 h 541353"/>
                <a:gd name="connsiteX38" fmla="*/ 373494 w 568473"/>
                <a:gd name="connsiteY38" fmla="*/ 426574 h 541353"/>
                <a:gd name="connsiteX39" fmla="*/ 284078 w 568473"/>
                <a:gd name="connsiteY39" fmla="*/ 362080 h 541353"/>
                <a:gd name="connsiteX40" fmla="*/ 194661 w 568473"/>
                <a:gd name="connsiteY40" fmla="*/ 426574 h 541353"/>
                <a:gd name="connsiteX41" fmla="*/ 187707 w 568473"/>
                <a:gd name="connsiteY41" fmla="*/ 421613 h 541353"/>
                <a:gd name="connsiteX42" fmla="*/ 221486 w 568473"/>
                <a:gd name="connsiteY42" fmla="*/ 316439 h 541353"/>
                <a:gd name="connsiteX43" fmla="*/ 133064 w 568473"/>
                <a:gd name="connsiteY43" fmla="*/ 251945 h 541353"/>
                <a:gd name="connsiteX44" fmla="*/ 136044 w 568473"/>
                <a:gd name="connsiteY44" fmla="*/ 244008 h 541353"/>
                <a:gd name="connsiteX45" fmla="*/ 245331 w 568473"/>
                <a:gd name="connsiteY45" fmla="*/ 244008 h 541353"/>
                <a:gd name="connsiteX46" fmla="*/ 279110 w 568473"/>
                <a:gd name="connsiteY46" fmla="*/ 139826 h 541353"/>
                <a:gd name="connsiteX47" fmla="*/ 280104 w 568473"/>
                <a:gd name="connsiteY47" fmla="*/ 139826 h 541353"/>
                <a:gd name="connsiteX48" fmla="*/ 281097 w 568473"/>
                <a:gd name="connsiteY48" fmla="*/ 137841 h 541353"/>
                <a:gd name="connsiteX49" fmla="*/ 282091 w 568473"/>
                <a:gd name="connsiteY49" fmla="*/ 136849 h 541353"/>
                <a:gd name="connsiteX50" fmla="*/ 283084 w 568473"/>
                <a:gd name="connsiteY50" fmla="*/ 135857 h 541353"/>
                <a:gd name="connsiteX51" fmla="*/ 284097 w 568473"/>
                <a:gd name="connsiteY51" fmla="*/ 49591 h 541353"/>
                <a:gd name="connsiteX52" fmla="*/ 231441 w 568473"/>
                <a:gd name="connsiteY52" fmla="*/ 212248 h 541353"/>
                <a:gd name="connsiteX53" fmla="*/ 219519 w 568473"/>
                <a:gd name="connsiteY53" fmla="*/ 221175 h 541353"/>
                <a:gd name="connsiteX54" fmla="*/ 206603 w 568473"/>
                <a:gd name="connsiteY54" fmla="*/ 221175 h 541353"/>
                <a:gd name="connsiteX55" fmla="*/ 47641 w 568473"/>
                <a:gd name="connsiteY55" fmla="*/ 221175 h 541353"/>
                <a:gd name="connsiteX56" fmla="*/ 185739 w 568473"/>
                <a:gd name="connsiteY56" fmla="*/ 321349 h 541353"/>
                <a:gd name="connsiteX57" fmla="*/ 191700 w 568473"/>
                <a:gd name="connsiteY57" fmla="*/ 334242 h 541353"/>
                <a:gd name="connsiteX58" fmla="*/ 187726 w 568473"/>
                <a:gd name="connsiteY58" fmla="*/ 347136 h 541353"/>
                <a:gd name="connsiteX59" fmla="*/ 138050 w 568473"/>
                <a:gd name="connsiteY59" fmla="*/ 497892 h 541353"/>
                <a:gd name="connsiteX60" fmla="*/ 278136 w 568473"/>
                <a:gd name="connsiteY60" fmla="*/ 396727 h 541353"/>
                <a:gd name="connsiteX61" fmla="*/ 290058 w 568473"/>
                <a:gd name="connsiteY61" fmla="*/ 396727 h 541353"/>
                <a:gd name="connsiteX62" fmla="*/ 300987 w 568473"/>
                <a:gd name="connsiteY62" fmla="*/ 404661 h 541353"/>
                <a:gd name="connsiteX63" fmla="*/ 430144 w 568473"/>
                <a:gd name="connsiteY63" fmla="*/ 497892 h 541353"/>
                <a:gd name="connsiteX64" fmla="*/ 376494 w 568473"/>
                <a:gd name="connsiteY64" fmla="*/ 334242 h 541353"/>
                <a:gd name="connsiteX65" fmla="*/ 382455 w 568473"/>
                <a:gd name="connsiteY65" fmla="*/ 321349 h 541353"/>
                <a:gd name="connsiteX66" fmla="*/ 393384 w 568473"/>
                <a:gd name="connsiteY66" fmla="*/ 313414 h 541353"/>
                <a:gd name="connsiteX67" fmla="*/ 520553 w 568473"/>
                <a:gd name="connsiteY67" fmla="*/ 221175 h 541353"/>
                <a:gd name="connsiteX68" fmla="*/ 348675 w 568473"/>
                <a:gd name="connsiteY68" fmla="*/ 221175 h 541353"/>
                <a:gd name="connsiteX69" fmla="*/ 336753 w 568473"/>
                <a:gd name="connsiteY69" fmla="*/ 212248 h 541353"/>
                <a:gd name="connsiteX70" fmla="*/ 332779 w 568473"/>
                <a:gd name="connsiteY70" fmla="*/ 200347 h 541353"/>
                <a:gd name="connsiteX71" fmla="*/ 284097 w 568473"/>
                <a:gd name="connsiteY71" fmla="*/ 49591 h 541353"/>
                <a:gd name="connsiteX72" fmla="*/ 282110 w 568473"/>
                <a:gd name="connsiteY72" fmla="*/ 0 h 541353"/>
                <a:gd name="connsiteX73" fmla="*/ 284097 w 568473"/>
                <a:gd name="connsiteY73" fmla="*/ 0 h 541353"/>
                <a:gd name="connsiteX74" fmla="*/ 286084 w 568473"/>
                <a:gd name="connsiteY74" fmla="*/ 0 h 541353"/>
                <a:gd name="connsiteX75" fmla="*/ 289065 w 568473"/>
                <a:gd name="connsiteY75" fmla="*/ 992 h 541353"/>
                <a:gd name="connsiteX76" fmla="*/ 290058 w 568473"/>
                <a:gd name="connsiteY76" fmla="*/ 1983 h 541353"/>
                <a:gd name="connsiteX77" fmla="*/ 296019 w 568473"/>
                <a:gd name="connsiteY77" fmla="*/ 9918 h 541353"/>
                <a:gd name="connsiteX78" fmla="*/ 299993 w 568473"/>
                <a:gd name="connsiteY78" fmla="*/ 20828 h 541353"/>
                <a:gd name="connsiteX79" fmla="*/ 357617 w 568473"/>
                <a:gd name="connsiteY79" fmla="*/ 197371 h 541353"/>
                <a:gd name="connsiteX80" fmla="*/ 361591 w 568473"/>
                <a:gd name="connsiteY80" fmla="*/ 197371 h 541353"/>
                <a:gd name="connsiteX81" fmla="*/ 557313 w 568473"/>
                <a:gd name="connsiteY81" fmla="*/ 197371 h 541353"/>
                <a:gd name="connsiteX82" fmla="*/ 563274 w 568473"/>
                <a:gd name="connsiteY82" fmla="*/ 219191 h 541353"/>
                <a:gd name="connsiteX83" fmla="*/ 552346 w 568473"/>
                <a:gd name="connsiteY83" fmla="*/ 227126 h 541353"/>
                <a:gd name="connsiteX84" fmla="*/ 402325 w 568473"/>
                <a:gd name="connsiteY84" fmla="*/ 336226 h 541353"/>
                <a:gd name="connsiteX85" fmla="*/ 404312 w 568473"/>
                <a:gd name="connsiteY85" fmla="*/ 341185 h 541353"/>
                <a:gd name="connsiteX86" fmla="*/ 463923 w 568473"/>
                <a:gd name="connsiteY86" fmla="*/ 526655 h 541353"/>
                <a:gd name="connsiteX87" fmla="*/ 447033 w 568473"/>
                <a:gd name="connsiteY87" fmla="*/ 539548 h 541353"/>
                <a:gd name="connsiteX88" fmla="*/ 436105 w 568473"/>
                <a:gd name="connsiteY88" fmla="*/ 531614 h 541353"/>
                <a:gd name="connsiteX89" fmla="*/ 284097 w 568473"/>
                <a:gd name="connsiteY89" fmla="*/ 421522 h 541353"/>
                <a:gd name="connsiteX90" fmla="*/ 280123 w 568473"/>
                <a:gd name="connsiteY90" fmla="*/ 425489 h 541353"/>
                <a:gd name="connsiteX91" fmla="*/ 122154 w 568473"/>
                <a:gd name="connsiteY91" fmla="*/ 539548 h 541353"/>
                <a:gd name="connsiteX92" fmla="*/ 104271 w 568473"/>
                <a:gd name="connsiteY92" fmla="*/ 526655 h 541353"/>
                <a:gd name="connsiteX93" fmla="*/ 108245 w 568473"/>
                <a:gd name="connsiteY93" fmla="*/ 513761 h 541353"/>
                <a:gd name="connsiteX94" fmla="*/ 165869 w 568473"/>
                <a:gd name="connsiteY94" fmla="*/ 336226 h 541353"/>
                <a:gd name="connsiteX95" fmla="*/ 163882 w 568473"/>
                <a:gd name="connsiteY95" fmla="*/ 334242 h 541353"/>
                <a:gd name="connsiteX96" fmla="*/ 5913 w 568473"/>
                <a:gd name="connsiteY96" fmla="*/ 219191 h 541353"/>
                <a:gd name="connsiteX97" fmla="*/ 11874 w 568473"/>
                <a:gd name="connsiteY97" fmla="*/ 197371 h 541353"/>
                <a:gd name="connsiteX98" fmla="*/ 24790 w 568473"/>
                <a:gd name="connsiteY98" fmla="*/ 197371 h 541353"/>
                <a:gd name="connsiteX99" fmla="*/ 211570 w 568473"/>
                <a:gd name="connsiteY99" fmla="*/ 197371 h 541353"/>
                <a:gd name="connsiteX100" fmla="*/ 212564 w 568473"/>
                <a:gd name="connsiteY100" fmla="*/ 193404 h 541353"/>
                <a:gd name="connsiteX101" fmla="*/ 272175 w 568473"/>
                <a:gd name="connsiteY101" fmla="*/ 9918 h 541353"/>
                <a:gd name="connsiteX102" fmla="*/ 278136 w 568473"/>
                <a:gd name="connsiteY102" fmla="*/ 1983 h 541353"/>
                <a:gd name="connsiteX103" fmla="*/ 280123 w 568473"/>
                <a:gd name="connsiteY103" fmla="*/ 992 h 541353"/>
                <a:gd name="connsiteX104" fmla="*/ 282110 w 568473"/>
                <a:gd name="connsiteY104" fmla="*/ 0 h 5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68473" h="541353">
                  <a:moveTo>
                    <a:pt x="284097" y="236038"/>
                  </a:moveTo>
                  <a:lnTo>
                    <a:pt x="297996" y="279684"/>
                  </a:lnTo>
                  <a:lnTo>
                    <a:pt x="343664" y="279684"/>
                  </a:lnTo>
                  <a:lnTo>
                    <a:pt x="306931" y="306467"/>
                  </a:lnTo>
                  <a:lnTo>
                    <a:pt x="320830" y="349120"/>
                  </a:lnTo>
                  <a:lnTo>
                    <a:pt x="284097" y="322338"/>
                  </a:lnTo>
                  <a:lnTo>
                    <a:pt x="247364" y="349120"/>
                  </a:lnTo>
                  <a:lnTo>
                    <a:pt x="261263" y="306467"/>
                  </a:lnTo>
                  <a:lnTo>
                    <a:pt x="224530" y="279684"/>
                  </a:lnTo>
                  <a:lnTo>
                    <a:pt x="270198" y="279684"/>
                  </a:lnTo>
                  <a:close/>
                  <a:moveTo>
                    <a:pt x="284078" y="155701"/>
                  </a:moveTo>
                  <a:cubicBezTo>
                    <a:pt x="274143" y="186459"/>
                    <a:pt x="264207" y="218210"/>
                    <a:pt x="253279" y="249961"/>
                  </a:cubicBezTo>
                  <a:cubicBezTo>
                    <a:pt x="253279" y="251945"/>
                    <a:pt x="251292" y="252938"/>
                    <a:pt x="249305" y="252938"/>
                  </a:cubicBezTo>
                  <a:lnTo>
                    <a:pt x="149953" y="252938"/>
                  </a:lnTo>
                  <a:cubicBezTo>
                    <a:pt x="176778" y="272782"/>
                    <a:pt x="203603" y="291634"/>
                    <a:pt x="229434" y="311478"/>
                  </a:cubicBezTo>
                  <a:cubicBezTo>
                    <a:pt x="231421" y="312470"/>
                    <a:pt x="232415" y="314454"/>
                    <a:pt x="231421" y="316439"/>
                  </a:cubicBezTo>
                  <a:cubicBezTo>
                    <a:pt x="221486" y="348189"/>
                    <a:pt x="211551" y="378948"/>
                    <a:pt x="201616" y="410698"/>
                  </a:cubicBezTo>
                  <a:cubicBezTo>
                    <a:pt x="228441" y="390854"/>
                    <a:pt x="255266" y="372002"/>
                    <a:pt x="282091" y="352158"/>
                  </a:cubicBezTo>
                  <a:cubicBezTo>
                    <a:pt x="283084" y="351166"/>
                    <a:pt x="285071" y="351166"/>
                    <a:pt x="286065" y="352158"/>
                  </a:cubicBezTo>
                  <a:cubicBezTo>
                    <a:pt x="313883" y="372002"/>
                    <a:pt x="340708" y="390854"/>
                    <a:pt x="367533" y="410698"/>
                  </a:cubicBezTo>
                  <a:cubicBezTo>
                    <a:pt x="356604" y="378948"/>
                    <a:pt x="346669" y="348189"/>
                    <a:pt x="336734" y="316439"/>
                  </a:cubicBezTo>
                  <a:cubicBezTo>
                    <a:pt x="335740" y="314454"/>
                    <a:pt x="336734" y="312470"/>
                    <a:pt x="338721" y="311478"/>
                  </a:cubicBezTo>
                  <a:cubicBezTo>
                    <a:pt x="365546" y="291634"/>
                    <a:pt x="392371" y="272782"/>
                    <a:pt x="418202" y="252938"/>
                  </a:cubicBezTo>
                  <a:lnTo>
                    <a:pt x="318851" y="252938"/>
                  </a:lnTo>
                  <a:cubicBezTo>
                    <a:pt x="316864" y="252938"/>
                    <a:pt x="315870" y="251945"/>
                    <a:pt x="314877" y="249961"/>
                  </a:cubicBezTo>
                  <a:cubicBezTo>
                    <a:pt x="304942" y="218210"/>
                    <a:pt x="294013" y="186459"/>
                    <a:pt x="284078" y="155701"/>
                  </a:cubicBezTo>
                  <a:close/>
                  <a:moveTo>
                    <a:pt x="283084" y="135857"/>
                  </a:moveTo>
                  <a:cubicBezTo>
                    <a:pt x="283084" y="135857"/>
                    <a:pt x="284078" y="135857"/>
                    <a:pt x="284078" y="135857"/>
                  </a:cubicBezTo>
                  <a:cubicBezTo>
                    <a:pt x="284078" y="135857"/>
                    <a:pt x="285071" y="135857"/>
                    <a:pt x="285071" y="135857"/>
                  </a:cubicBezTo>
                  <a:cubicBezTo>
                    <a:pt x="285071" y="136849"/>
                    <a:pt x="286065" y="136849"/>
                    <a:pt x="286065" y="136849"/>
                  </a:cubicBezTo>
                  <a:cubicBezTo>
                    <a:pt x="286065" y="136849"/>
                    <a:pt x="286065" y="136849"/>
                    <a:pt x="287058" y="136849"/>
                  </a:cubicBezTo>
                  <a:cubicBezTo>
                    <a:pt x="287058" y="136849"/>
                    <a:pt x="287058" y="136849"/>
                    <a:pt x="288052" y="137841"/>
                  </a:cubicBezTo>
                  <a:cubicBezTo>
                    <a:pt x="288052" y="137841"/>
                    <a:pt x="289045" y="138833"/>
                    <a:pt x="289045" y="139826"/>
                  </a:cubicBezTo>
                  <a:cubicBezTo>
                    <a:pt x="299974" y="174553"/>
                    <a:pt x="310903" y="209280"/>
                    <a:pt x="322825" y="244008"/>
                  </a:cubicBezTo>
                  <a:lnTo>
                    <a:pt x="433105" y="244008"/>
                  </a:lnTo>
                  <a:cubicBezTo>
                    <a:pt x="438072" y="244008"/>
                    <a:pt x="439066" y="249961"/>
                    <a:pt x="435092" y="251945"/>
                  </a:cubicBezTo>
                  <a:cubicBezTo>
                    <a:pt x="405286" y="273774"/>
                    <a:pt x="375481" y="295602"/>
                    <a:pt x="346669" y="316439"/>
                  </a:cubicBezTo>
                  <a:cubicBezTo>
                    <a:pt x="357598" y="352158"/>
                    <a:pt x="369520" y="386885"/>
                    <a:pt x="380449" y="421613"/>
                  </a:cubicBezTo>
                  <a:cubicBezTo>
                    <a:pt x="381442" y="425581"/>
                    <a:pt x="377468" y="429550"/>
                    <a:pt x="373494" y="426574"/>
                  </a:cubicBezTo>
                  <a:cubicBezTo>
                    <a:pt x="343689" y="405737"/>
                    <a:pt x="313883" y="383909"/>
                    <a:pt x="284078" y="362080"/>
                  </a:cubicBezTo>
                  <a:cubicBezTo>
                    <a:pt x="254272" y="383909"/>
                    <a:pt x="224467" y="405737"/>
                    <a:pt x="194661" y="426574"/>
                  </a:cubicBezTo>
                  <a:cubicBezTo>
                    <a:pt x="191681" y="429550"/>
                    <a:pt x="186713" y="425581"/>
                    <a:pt x="187707" y="421613"/>
                  </a:cubicBezTo>
                  <a:cubicBezTo>
                    <a:pt x="199629" y="386885"/>
                    <a:pt x="210558" y="352158"/>
                    <a:pt x="221486" y="316439"/>
                  </a:cubicBezTo>
                  <a:cubicBezTo>
                    <a:pt x="192674" y="295602"/>
                    <a:pt x="162869" y="273774"/>
                    <a:pt x="133064" y="251945"/>
                  </a:cubicBezTo>
                  <a:cubicBezTo>
                    <a:pt x="130083" y="249961"/>
                    <a:pt x="131077" y="244008"/>
                    <a:pt x="136044" y="244008"/>
                  </a:cubicBezTo>
                  <a:lnTo>
                    <a:pt x="245331" y="244008"/>
                  </a:lnTo>
                  <a:cubicBezTo>
                    <a:pt x="257253" y="209280"/>
                    <a:pt x="268182" y="174553"/>
                    <a:pt x="279110" y="139826"/>
                  </a:cubicBezTo>
                  <a:cubicBezTo>
                    <a:pt x="279110" y="139826"/>
                    <a:pt x="280104" y="139826"/>
                    <a:pt x="280104" y="139826"/>
                  </a:cubicBezTo>
                  <a:cubicBezTo>
                    <a:pt x="280104" y="138833"/>
                    <a:pt x="280104" y="137841"/>
                    <a:pt x="281097" y="137841"/>
                  </a:cubicBezTo>
                  <a:cubicBezTo>
                    <a:pt x="281097" y="136849"/>
                    <a:pt x="281097" y="136849"/>
                    <a:pt x="282091" y="136849"/>
                  </a:cubicBezTo>
                  <a:cubicBezTo>
                    <a:pt x="283084" y="136849"/>
                    <a:pt x="283084" y="136849"/>
                    <a:pt x="283084" y="135857"/>
                  </a:cubicBezTo>
                  <a:close/>
                  <a:moveTo>
                    <a:pt x="284097" y="49591"/>
                  </a:moveTo>
                  <a:cubicBezTo>
                    <a:pt x="266214" y="104140"/>
                    <a:pt x="249324" y="158690"/>
                    <a:pt x="231441" y="212248"/>
                  </a:cubicBezTo>
                  <a:cubicBezTo>
                    <a:pt x="229454" y="217208"/>
                    <a:pt x="225480" y="221175"/>
                    <a:pt x="219519" y="221175"/>
                  </a:cubicBezTo>
                  <a:lnTo>
                    <a:pt x="206603" y="221175"/>
                  </a:lnTo>
                  <a:lnTo>
                    <a:pt x="47641" y="221175"/>
                  </a:lnTo>
                  <a:cubicBezTo>
                    <a:pt x="94336" y="254897"/>
                    <a:pt x="140038" y="287627"/>
                    <a:pt x="185739" y="321349"/>
                  </a:cubicBezTo>
                  <a:cubicBezTo>
                    <a:pt x="190707" y="324324"/>
                    <a:pt x="193687" y="329283"/>
                    <a:pt x="191700" y="334242"/>
                  </a:cubicBezTo>
                  <a:cubicBezTo>
                    <a:pt x="189713" y="339201"/>
                    <a:pt x="188720" y="343169"/>
                    <a:pt x="187726" y="347136"/>
                  </a:cubicBezTo>
                  <a:cubicBezTo>
                    <a:pt x="170836" y="397719"/>
                    <a:pt x="154940" y="448301"/>
                    <a:pt x="138050" y="497892"/>
                  </a:cubicBezTo>
                  <a:cubicBezTo>
                    <a:pt x="184746" y="464170"/>
                    <a:pt x="231441" y="430449"/>
                    <a:pt x="278136" y="396727"/>
                  </a:cubicBezTo>
                  <a:cubicBezTo>
                    <a:pt x="281116" y="394743"/>
                    <a:pt x="287078" y="394743"/>
                    <a:pt x="290058" y="396727"/>
                  </a:cubicBezTo>
                  <a:cubicBezTo>
                    <a:pt x="294032" y="399702"/>
                    <a:pt x="297013" y="401686"/>
                    <a:pt x="300987" y="404661"/>
                  </a:cubicBezTo>
                  <a:cubicBezTo>
                    <a:pt x="343708" y="435408"/>
                    <a:pt x="387422" y="467146"/>
                    <a:pt x="430144" y="497892"/>
                  </a:cubicBezTo>
                  <a:cubicBezTo>
                    <a:pt x="412260" y="443342"/>
                    <a:pt x="394377" y="388792"/>
                    <a:pt x="376494" y="334242"/>
                  </a:cubicBezTo>
                  <a:cubicBezTo>
                    <a:pt x="375500" y="329283"/>
                    <a:pt x="378481" y="324324"/>
                    <a:pt x="382455" y="321349"/>
                  </a:cubicBezTo>
                  <a:cubicBezTo>
                    <a:pt x="385435" y="318373"/>
                    <a:pt x="389409" y="316390"/>
                    <a:pt x="393384" y="313414"/>
                  </a:cubicBezTo>
                  <a:cubicBezTo>
                    <a:pt x="435111" y="282668"/>
                    <a:pt x="477832" y="251922"/>
                    <a:pt x="520553" y="221175"/>
                  </a:cubicBezTo>
                  <a:lnTo>
                    <a:pt x="348675" y="221175"/>
                  </a:lnTo>
                  <a:cubicBezTo>
                    <a:pt x="342714" y="221175"/>
                    <a:pt x="338740" y="217208"/>
                    <a:pt x="336753" y="212248"/>
                  </a:cubicBezTo>
                  <a:cubicBezTo>
                    <a:pt x="335760" y="208281"/>
                    <a:pt x="334766" y="204314"/>
                    <a:pt x="332779" y="200347"/>
                  </a:cubicBezTo>
                  <a:cubicBezTo>
                    <a:pt x="316883" y="149764"/>
                    <a:pt x="300987" y="100173"/>
                    <a:pt x="284097" y="49591"/>
                  </a:cubicBezTo>
                  <a:close/>
                  <a:moveTo>
                    <a:pt x="282110" y="0"/>
                  </a:moveTo>
                  <a:cubicBezTo>
                    <a:pt x="283104" y="0"/>
                    <a:pt x="283104" y="0"/>
                    <a:pt x="284097" y="0"/>
                  </a:cubicBezTo>
                  <a:cubicBezTo>
                    <a:pt x="285090" y="0"/>
                    <a:pt x="286084" y="0"/>
                    <a:pt x="286084" y="0"/>
                  </a:cubicBezTo>
                  <a:cubicBezTo>
                    <a:pt x="287078" y="992"/>
                    <a:pt x="288071" y="992"/>
                    <a:pt x="289065" y="992"/>
                  </a:cubicBezTo>
                  <a:cubicBezTo>
                    <a:pt x="289065" y="992"/>
                    <a:pt x="290058" y="992"/>
                    <a:pt x="290058" y="1983"/>
                  </a:cubicBezTo>
                  <a:cubicBezTo>
                    <a:pt x="293039" y="2975"/>
                    <a:pt x="296019" y="5951"/>
                    <a:pt x="296019" y="9918"/>
                  </a:cubicBezTo>
                  <a:cubicBezTo>
                    <a:pt x="297013" y="13885"/>
                    <a:pt x="299000" y="16861"/>
                    <a:pt x="299993" y="20828"/>
                  </a:cubicBezTo>
                  <a:cubicBezTo>
                    <a:pt x="318870" y="79345"/>
                    <a:pt x="337747" y="138854"/>
                    <a:pt x="357617" y="197371"/>
                  </a:cubicBezTo>
                  <a:lnTo>
                    <a:pt x="361591" y="197371"/>
                  </a:lnTo>
                  <a:lnTo>
                    <a:pt x="557313" y="197371"/>
                  </a:lnTo>
                  <a:cubicBezTo>
                    <a:pt x="569235" y="197371"/>
                    <a:pt x="572216" y="213240"/>
                    <a:pt x="563274" y="219191"/>
                  </a:cubicBezTo>
                  <a:cubicBezTo>
                    <a:pt x="559300" y="222167"/>
                    <a:pt x="556320" y="225142"/>
                    <a:pt x="552346" y="227126"/>
                  </a:cubicBezTo>
                  <a:cubicBezTo>
                    <a:pt x="502670" y="263823"/>
                    <a:pt x="452001" y="299529"/>
                    <a:pt x="402325" y="336226"/>
                  </a:cubicBezTo>
                  <a:cubicBezTo>
                    <a:pt x="403319" y="338210"/>
                    <a:pt x="403319" y="339201"/>
                    <a:pt x="404312" y="341185"/>
                  </a:cubicBezTo>
                  <a:cubicBezTo>
                    <a:pt x="424182" y="402678"/>
                    <a:pt x="444053" y="464170"/>
                    <a:pt x="463923" y="526655"/>
                  </a:cubicBezTo>
                  <a:cubicBezTo>
                    <a:pt x="467897" y="535581"/>
                    <a:pt x="454981" y="545499"/>
                    <a:pt x="447033" y="539548"/>
                  </a:cubicBezTo>
                  <a:cubicBezTo>
                    <a:pt x="443059" y="537565"/>
                    <a:pt x="440079" y="534589"/>
                    <a:pt x="436105" y="531614"/>
                  </a:cubicBezTo>
                  <a:cubicBezTo>
                    <a:pt x="385435" y="494917"/>
                    <a:pt x="334766" y="458219"/>
                    <a:pt x="284097" y="421522"/>
                  </a:cubicBezTo>
                  <a:cubicBezTo>
                    <a:pt x="283104" y="422514"/>
                    <a:pt x="281116" y="424498"/>
                    <a:pt x="280123" y="425489"/>
                  </a:cubicBezTo>
                  <a:cubicBezTo>
                    <a:pt x="227467" y="463178"/>
                    <a:pt x="174810" y="501859"/>
                    <a:pt x="122154" y="539548"/>
                  </a:cubicBezTo>
                  <a:cubicBezTo>
                    <a:pt x="113213" y="545499"/>
                    <a:pt x="101290" y="535581"/>
                    <a:pt x="104271" y="526655"/>
                  </a:cubicBezTo>
                  <a:cubicBezTo>
                    <a:pt x="105265" y="521696"/>
                    <a:pt x="107252" y="517728"/>
                    <a:pt x="108245" y="513761"/>
                  </a:cubicBezTo>
                  <a:cubicBezTo>
                    <a:pt x="127122" y="454252"/>
                    <a:pt x="146992" y="395735"/>
                    <a:pt x="165869" y="336226"/>
                  </a:cubicBezTo>
                  <a:cubicBezTo>
                    <a:pt x="164875" y="335234"/>
                    <a:pt x="163882" y="335234"/>
                    <a:pt x="163882" y="334242"/>
                  </a:cubicBezTo>
                  <a:cubicBezTo>
                    <a:pt x="111226" y="295562"/>
                    <a:pt x="58569" y="257872"/>
                    <a:pt x="5913" y="219191"/>
                  </a:cubicBezTo>
                  <a:cubicBezTo>
                    <a:pt x="-4022" y="213240"/>
                    <a:pt x="-1041" y="197371"/>
                    <a:pt x="11874" y="197371"/>
                  </a:cubicBezTo>
                  <a:lnTo>
                    <a:pt x="24790" y="197371"/>
                  </a:lnTo>
                  <a:lnTo>
                    <a:pt x="211570" y="197371"/>
                  </a:lnTo>
                  <a:cubicBezTo>
                    <a:pt x="211570" y="196379"/>
                    <a:pt x="211570" y="195388"/>
                    <a:pt x="212564" y="193404"/>
                  </a:cubicBezTo>
                  <a:cubicBezTo>
                    <a:pt x="232434" y="132903"/>
                    <a:pt x="252305" y="71411"/>
                    <a:pt x="272175" y="9918"/>
                  </a:cubicBezTo>
                  <a:cubicBezTo>
                    <a:pt x="272175" y="5951"/>
                    <a:pt x="275155" y="2975"/>
                    <a:pt x="278136" y="1983"/>
                  </a:cubicBezTo>
                  <a:cubicBezTo>
                    <a:pt x="279129" y="992"/>
                    <a:pt x="279129" y="992"/>
                    <a:pt x="280123" y="992"/>
                  </a:cubicBezTo>
                  <a:cubicBezTo>
                    <a:pt x="280123" y="992"/>
                    <a:pt x="281116" y="992"/>
                    <a:pt x="2821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rot="20752420">
              <a:off x="7662870" y="619101"/>
              <a:ext cx="1624539" cy="3433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sz="1200" dirty="0">
                  <a:solidFill>
                    <a:srgbClr val="000000"/>
                  </a:solidFill>
                  <a:latin typeface="Arial"/>
                </a:rPr>
                <a:t>推荐反映骨形成</a:t>
              </a:r>
            </a:p>
          </p:txBody>
        </p:sp>
      </p:grpSp>
      <p:sp>
        <p:nvSpPr>
          <p:cNvPr id="20" name="MH_Text_1">
            <a:extLst>
              <a:ext uri="{FF2B5EF4-FFF2-40B4-BE49-F238E27FC236}">
                <a16:creationId xmlns:a16="http://schemas.microsoft.com/office/drawing/2014/main" id="{C9E357DE-923A-4C24-627E-F6A62863477D}"/>
              </a:ext>
            </a:extLst>
          </p:cNvPr>
          <p:cNvSpPr/>
          <p:nvPr/>
        </p:nvSpPr>
        <p:spPr>
          <a:xfrm>
            <a:off x="482599" y="800100"/>
            <a:ext cx="11229976" cy="51911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a:extLst>
              <a:ext uri="{FF2B5EF4-FFF2-40B4-BE49-F238E27FC236}">
                <a16:creationId xmlns:a16="http://schemas.microsoft.com/office/drawing/2014/main" id="{32864B29-6F6F-D142-71B6-471E4E825F47}"/>
              </a:ext>
            </a:extLst>
          </p:cNvPr>
          <p:cNvGrpSpPr/>
          <p:nvPr/>
        </p:nvGrpSpPr>
        <p:grpSpPr>
          <a:xfrm>
            <a:off x="590630" y="878260"/>
            <a:ext cx="10725950" cy="362792"/>
            <a:chOff x="590630" y="1439203"/>
            <a:chExt cx="10725950" cy="362792"/>
          </a:xfrm>
        </p:grpSpPr>
        <p:sp>
          <p:nvSpPr>
            <p:cNvPr id="22" name="矩形 21">
              <a:extLst>
                <a:ext uri="{FF2B5EF4-FFF2-40B4-BE49-F238E27FC236}">
                  <a16:creationId xmlns:a16="http://schemas.microsoft.com/office/drawing/2014/main" id="{C5969CC0-A33F-6ADB-E32B-4CC7A44C0749}"/>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骨转换过程中产生的中间代谢产物或酶类，称为骨转换生化标志物（</a:t>
              </a:r>
              <a:r>
                <a:rPr lang="en-US" altLang="zh-CN" sz="1600" dirty="0">
                  <a:latin typeface="+mn-ea"/>
                  <a:cs typeface="+mn-ea"/>
                  <a:sym typeface="+mn-lt"/>
                </a:rPr>
                <a:t>BTMs</a:t>
              </a:r>
              <a:r>
                <a:rPr lang="zh-CN" altLang="en-US" sz="1600" dirty="0">
                  <a:latin typeface="+mn-ea"/>
                  <a:cs typeface="+mn-ea"/>
                  <a:sym typeface="+mn-lt"/>
                </a:rPr>
                <a:t>）</a:t>
              </a:r>
            </a:p>
          </p:txBody>
        </p:sp>
        <p:grpSp>
          <p:nvGrpSpPr>
            <p:cNvPr id="23" name="组合 22">
              <a:extLst>
                <a:ext uri="{FF2B5EF4-FFF2-40B4-BE49-F238E27FC236}">
                  <a16:creationId xmlns:a16="http://schemas.microsoft.com/office/drawing/2014/main" id="{BCD63AE1-ED99-00AB-10C6-874CF4D67604}"/>
                </a:ext>
              </a:extLst>
            </p:cNvPr>
            <p:cNvGrpSpPr/>
            <p:nvPr/>
          </p:nvGrpSpPr>
          <p:grpSpPr>
            <a:xfrm>
              <a:off x="590630" y="1514208"/>
              <a:ext cx="212783" cy="212783"/>
              <a:chOff x="3964074" y="3135486"/>
              <a:chExt cx="212783" cy="212783"/>
            </a:xfrm>
          </p:grpSpPr>
          <p:sp>
            <p:nvSpPr>
              <p:cNvPr id="24" name="椭圆 23">
                <a:extLst>
                  <a:ext uri="{FF2B5EF4-FFF2-40B4-BE49-F238E27FC236}">
                    <a16:creationId xmlns:a16="http://schemas.microsoft.com/office/drawing/2014/main" id="{6BE02EB3-1D63-AADA-35E6-4D1BCE436DAA}"/>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75">
                <a:extLst>
                  <a:ext uri="{FF2B5EF4-FFF2-40B4-BE49-F238E27FC236}">
                    <a16:creationId xmlns:a16="http://schemas.microsoft.com/office/drawing/2014/main" id="{93ED04D6-1FEC-3ADD-C4FC-12E7C0141AE9}"/>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8" name="组合 27">
            <a:extLst>
              <a:ext uri="{FF2B5EF4-FFF2-40B4-BE49-F238E27FC236}">
                <a16:creationId xmlns:a16="http://schemas.microsoft.com/office/drawing/2014/main" id="{2B6143DF-75D9-F4D7-B00B-7AD866211C6E}"/>
              </a:ext>
            </a:extLst>
          </p:cNvPr>
          <p:cNvGrpSpPr/>
          <p:nvPr/>
        </p:nvGrpSpPr>
        <p:grpSpPr>
          <a:xfrm>
            <a:off x="10349403" y="2905203"/>
            <a:ext cx="1287902" cy="1087107"/>
            <a:chOff x="7662870" y="49427"/>
            <a:chExt cx="1624539" cy="1347606"/>
          </a:xfrm>
        </p:grpSpPr>
        <p:sp>
          <p:nvSpPr>
            <p:cNvPr id="29" name="Explosion 2 10">
              <a:extLst>
                <a:ext uri="{FF2B5EF4-FFF2-40B4-BE49-F238E27FC236}">
                  <a16:creationId xmlns:a16="http://schemas.microsoft.com/office/drawing/2014/main" id="{AA6E890F-3BFE-92F2-426C-D4395AE80336}"/>
                </a:ext>
              </a:extLst>
            </p:cNvPr>
            <p:cNvSpPr/>
            <p:nvPr/>
          </p:nvSpPr>
          <p:spPr>
            <a:xfrm rot="21380887">
              <a:off x="7719285" y="49427"/>
              <a:ext cx="1544094" cy="1347606"/>
            </a:xfrm>
            <a:custGeom>
              <a:avLst/>
              <a:gdLst>
                <a:gd name="connsiteX0" fmla="*/ 284097 w 568473"/>
                <a:gd name="connsiteY0" fmla="*/ 236038 h 541353"/>
                <a:gd name="connsiteX1" fmla="*/ 297996 w 568473"/>
                <a:gd name="connsiteY1" fmla="*/ 279684 h 541353"/>
                <a:gd name="connsiteX2" fmla="*/ 343664 w 568473"/>
                <a:gd name="connsiteY2" fmla="*/ 279684 h 541353"/>
                <a:gd name="connsiteX3" fmla="*/ 306931 w 568473"/>
                <a:gd name="connsiteY3" fmla="*/ 306467 h 541353"/>
                <a:gd name="connsiteX4" fmla="*/ 320830 w 568473"/>
                <a:gd name="connsiteY4" fmla="*/ 349120 h 541353"/>
                <a:gd name="connsiteX5" fmla="*/ 284097 w 568473"/>
                <a:gd name="connsiteY5" fmla="*/ 322338 h 541353"/>
                <a:gd name="connsiteX6" fmla="*/ 247364 w 568473"/>
                <a:gd name="connsiteY6" fmla="*/ 349120 h 541353"/>
                <a:gd name="connsiteX7" fmla="*/ 261263 w 568473"/>
                <a:gd name="connsiteY7" fmla="*/ 306467 h 541353"/>
                <a:gd name="connsiteX8" fmla="*/ 224530 w 568473"/>
                <a:gd name="connsiteY8" fmla="*/ 279684 h 541353"/>
                <a:gd name="connsiteX9" fmla="*/ 270198 w 568473"/>
                <a:gd name="connsiteY9" fmla="*/ 279684 h 541353"/>
                <a:gd name="connsiteX10" fmla="*/ 284078 w 568473"/>
                <a:gd name="connsiteY10" fmla="*/ 155701 h 541353"/>
                <a:gd name="connsiteX11" fmla="*/ 253279 w 568473"/>
                <a:gd name="connsiteY11" fmla="*/ 249961 h 541353"/>
                <a:gd name="connsiteX12" fmla="*/ 249305 w 568473"/>
                <a:gd name="connsiteY12" fmla="*/ 252938 h 541353"/>
                <a:gd name="connsiteX13" fmla="*/ 149953 w 568473"/>
                <a:gd name="connsiteY13" fmla="*/ 252938 h 541353"/>
                <a:gd name="connsiteX14" fmla="*/ 229434 w 568473"/>
                <a:gd name="connsiteY14" fmla="*/ 311478 h 541353"/>
                <a:gd name="connsiteX15" fmla="*/ 231421 w 568473"/>
                <a:gd name="connsiteY15" fmla="*/ 316439 h 541353"/>
                <a:gd name="connsiteX16" fmla="*/ 201616 w 568473"/>
                <a:gd name="connsiteY16" fmla="*/ 410698 h 541353"/>
                <a:gd name="connsiteX17" fmla="*/ 282091 w 568473"/>
                <a:gd name="connsiteY17" fmla="*/ 352158 h 541353"/>
                <a:gd name="connsiteX18" fmla="*/ 286065 w 568473"/>
                <a:gd name="connsiteY18" fmla="*/ 352158 h 541353"/>
                <a:gd name="connsiteX19" fmla="*/ 367533 w 568473"/>
                <a:gd name="connsiteY19" fmla="*/ 410698 h 541353"/>
                <a:gd name="connsiteX20" fmla="*/ 336734 w 568473"/>
                <a:gd name="connsiteY20" fmla="*/ 316439 h 541353"/>
                <a:gd name="connsiteX21" fmla="*/ 338721 w 568473"/>
                <a:gd name="connsiteY21" fmla="*/ 311478 h 541353"/>
                <a:gd name="connsiteX22" fmla="*/ 418202 w 568473"/>
                <a:gd name="connsiteY22" fmla="*/ 252938 h 541353"/>
                <a:gd name="connsiteX23" fmla="*/ 318851 w 568473"/>
                <a:gd name="connsiteY23" fmla="*/ 252938 h 541353"/>
                <a:gd name="connsiteX24" fmla="*/ 314877 w 568473"/>
                <a:gd name="connsiteY24" fmla="*/ 249961 h 541353"/>
                <a:gd name="connsiteX25" fmla="*/ 284078 w 568473"/>
                <a:gd name="connsiteY25" fmla="*/ 155701 h 541353"/>
                <a:gd name="connsiteX26" fmla="*/ 283084 w 568473"/>
                <a:gd name="connsiteY26" fmla="*/ 135857 h 541353"/>
                <a:gd name="connsiteX27" fmla="*/ 284078 w 568473"/>
                <a:gd name="connsiteY27" fmla="*/ 135857 h 541353"/>
                <a:gd name="connsiteX28" fmla="*/ 285071 w 568473"/>
                <a:gd name="connsiteY28" fmla="*/ 135857 h 541353"/>
                <a:gd name="connsiteX29" fmla="*/ 286065 w 568473"/>
                <a:gd name="connsiteY29" fmla="*/ 136849 h 541353"/>
                <a:gd name="connsiteX30" fmla="*/ 287058 w 568473"/>
                <a:gd name="connsiteY30" fmla="*/ 136849 h 541353"/>
                <a:gd name="connsiteX31" fmla="*/ 288052 w 568473"/>
                <a:gd name="connsiteY31" fmla="*/ 137841 h 541353"/>
                <a:gd name="connsiteX32" fmla="*/ 289045 w 568473"/>
                <a:gd name="connsiteY32" fmla="*/ 139826 h 541353"/>
                <a:gd name="connsiteX33" fmla="*/ 322825 w 568473"/>
                <a:gd name="connsiteY33" fmla="*/ 244008 h 541353"/>
                <a:gd name="connsiteX34" fmla="*/ 433105 w 568473"/>
                <a:gd name="connsiteY34" fmla="*/ 244008 h 541353"/>
                <a:gd name="connsiteX35" fmla="*/ 435092 w 568473"/>
                <a:gd name="connsiteY35" fmla="*/ 251945 h 541353"/>
                <a:gd name="connsiteX36" fmla="*/ 346669 w 568473"/>
                <a:gd name="connsiteY36" fmla="*/ 316439 h 541353"/>
                <a:gd name="connsiteX37" fmla="*/ 380449 w 568473"/>
                <a:gd name="connsiteY37" fmla="*/ 421613 h 541353"/>
                <a:gd name="connsiteX38" fmla="*/ 373494 w 568473"/>
                <a:gd name="connsiteY38" fmla="*/ 426574 h 541353"/>
                <a:gd name="connsiteX39" fmla="*/ 284078 w 568473"/>
                <a:gd name="connsiteY39" fmla="*/ 362080 h 541353"/>
                <a:gd name="connsiteX40" fmla="*/ 194661 w 568473"/>
                <a:gd name="connsiteY40" fmla="*/ 426574 h 541353"/>
                <a:gd name="connsiteX41" fmla="*/ 187707 w 568473"/>
                <a:gd name="connsiteY41" fmla="*/ 421613 h 541353"/>
                <a:gd name="connsiteX42" fmla="*/ 221486 w 568473"/>
                <a:gd name="connsiteY42" fmla="*/ 316439 h 541353"/>
                <a:gd name="connsiteX43" fmla="*/ 133064 w 568473"/>
                <a:gd name="connsiteY43" fmla="*/ 251945 h 541353"/>
                <a:gd name="connsiteX44" fmla="*/ 136044 w 568473"/>
                <a:gd name="connsiteY44" fmla="*/ 244008 h 541353"/>
                <a:gd name="connsiteX45" fmla="*/ 245331 w 568473"/>
                <a:gd name="connsiteY45" fmla="*/ 244008 h 541353"/>
                <a:gd name="connsiteX46" fmla="*/ 279110 w 568473"/>
                <a:gd name="connsiteY46" fmla="*/ 139826 h 541353"/>
                <a:gd name="connsiteX47" fmla="*/ 280104 w 568473"/>
                <a:gd name="connsiteY47" fmla="*/ 139826 h 541353"/>
                <a:gd name="connsiteX48" fmla="*/ 281097 w 568473"/>
                <a:gd name="connsiteY48" fmla="*/ 137841 h 541353"/>
                <a:gd name="connsiteX49" fmla="*/ 282091 w 568473"/>
                <a:gd name="connsiteY49" fmla="*/ 136849 h 541353"/>
                <a:gd name="connsiteX50" fmla="*/ 283084 w 568473"/>
                <a:gd name="connsiteY50" fmla="*/ 135857 h 541353"/>
                <a:gd name="connsiteX51" fmla="*/ 284097 w 568473"/>
                <a:gd name="connsiteY51" fmla="*/ 49591 h 541353"/>
                <a:gd name="connsiteX52" fmla="*/ 231441 w 568473"/>
                <a:gd name="connsiteY52" fmla="*/ 212248 h 541353"/>
                <a:gd name="connsiteX53" fmla="*/ 219519 w 568473"/>
                <a:gd name="connsiteY53" fmla="*/ 221175 h 541353"/>
                <a:gd name="connsiteX54" fmla="*/ 206603 w 568473"/>
                <a:gd name="connsiteY54" fmla="*/ 221175 h 541353"/>
                <a:gd name="connsiteX55" fmla="*/ 47641 w 568473"/>
                <a:gd name="connsiteY55" fmla="*/ 221175 h 541353"/>
                <a:gd name="connsiteX56" fmla="*/ 185739 w 568473"/>
                <a:gd name="connsiteY56" fmla="*/ 321349 h 541353"/>
                <a:gd name="connsiteX57" fmla="*/ 191700 w 568473"/>
                <a:gd name="connsiteY57" fmla="*/ 334242 h 541353"/>
                <a:gd name="connsiteX58" fmla="*/ 187726 w 568473"/>
                <a:gd name="connsiteY58" fmla="*/ 347136 h 541353"/>
                <a:gd name="connsiteX59" fmla="*/ 138050 w 568473"/>
                <a:gd name="connsiteY59" fmla="*/ 497892 h 541353"/>
                <a:gd name="connsiteX60" fmla="*/ 278136 w 568473"/>
                <a:gd name="connsiteY60" fmla="*/ 396727 h 541353"/>
                <a:gd name="connsiteX61" fmla="*/ 290058 w 568473"/>
                <a:gd name="connsiteY61" fmla="*/ 396727 h 541353"/>
                <a:gd name="connsiteX62" fmla="*/ 300987 w 568473"/>
                <a:gd name="connsiteY62" fmla="*/ 404661 h 541353"/>
                <a:gd name="connsiteX63" fmla="*/ 430144 w 568473"/>
                <a:gd name="connsiteY63" fmla="*/ 497892 h 541353"/>
                <a:gd name="connsiteX64" fmla="*/ 376494 w 568473"/>
                <a:gd name="connsiteY64" fmla="*/ 334242 h 541353"/>
                <a:gd name="connsiteX65" fmla="*/ 382455 w 568473"/>
                <a:gd name="connsiteY65" fmla="*/ 321349 h 541353"/>
                <a:gd name="connsiteX66" fmla="*/ 393384 w 568473"/>
                <a:gd name="connsiteY66" fmla="*/ 313414 h 541353"/>
                <a:gd name="connsiteX67" fmla="*/ 520553 w 568473"/>
                <a:gd name="connsiteY67" fmla="*/ 221175 h 541353"/>
                <a:gd name="connsiteX68" fmla="*/ 348675 w 568473"/>
                <a:gd name="connsiteY68" fmla="*/ 221175 h 541353"/>
                <a:gd name="connsiteX69" fmla="*/ 336753 w 568473"/>
                <a:gd name="connsiteY69" fmla="*/ 212248 h 541353"/>
                <a:gd name="connsiteX70" fmla="*/ 332779 w 568473"/>
                <a:gd name="connsiteY70" fmla="*/ 200347 h 541353"/>
                <a:gd name="connsiteX71" fmla="*/ 284097 w 568473"/>
                <a:gd name="connsiteY71" fmla="*/ 49591 h 541353"/>
                <a:gd name="connsiteX72" fmla="*/ 282110 w 568473"/>
                <a:gd name="connsiteY72" fmla="*/ 0 h 541353"/>
                <a:gd name="connsiteX73" fmla="*/ 284097 w 568473"/>
                <a:gd name="connsiteY73" fmla="*/ 0 h 541353"/>
                <a:gd name="connsiteX74" fmla="*/ 286084 w 568473"/>
                <a:gd name="connsiteY74" fmla="*/ 0 h 541353"/>
                <a:gd name="connsiteX75" fmla="*/ 289065 w 568473"/>
                <a:gd name="connsiteY75" fmla="*/ 992 h 541353"/>
                <a:gd name="connsiteX76" fmla="*/ 290058 w 568473"/>
                <a:gd name="connsiteY76" fmla="*/ 1983 h 541353"/>
                <a:gd name="connsiteX77" fmla="*/ 296019 w 568473"/>
                <a:gd name="connsiteY77" fmla="*/ 9918 h 541353"/>
                <a:gd name="connsiteX78" fmla="*/ 299993 w 568473"/>
                <a:gd name="connsiteY78" fmla="*/ 20828 h 541353"/>
                <a:gd name="connsiteX79" fmla="*/ 357617 w 568473"/>
                <a:gd name="connsiteY79" fmla="*/ 197371 h 541353"/>
                <a:gd name="connsiteX80" fmla="*/ 361591 w 568473"/>
                <a:gd name="connsiteY80" fmla="*/ 197371 h 541353"/>
                <a:gd name="connsiteX81" fmla="*/ 557313 w 568473"/>
                <a:gd name="connsiteY81" fmla="*/ 197371 h 541353"/>
                <a:gd name="connsiteX82" fmla="*/ 563274 w 568473"/>
                <a:gd name="connsiteY82" fmla="*/ 219191 h 541353"/>
                <a:gd name="connsiteX83" fmla="*/ 552346 w 568473"/>
                <a:gd name="connsiteY83" fmla="*/ 227126 h 541353"/>
                <a:gd name="connsiteX84" fmla="*/ 402325 w 568473"/>
                <a:gd name="connsiteY84" fmla="*/ 336226 h 541353"/>
                <a:gd name="connsiteX85" fmla="*/ 404312 w 568473"/>
                <a:gd name="connsiteY85" fmla="*/ 341185 h 541353"/>
                <a:gd name="connsiteX86" fmla="*/ 463923 w 568473"/>
                <a:gd name="connsiteY86" fmla="*/ 526655 h 541353"/>
                <a:gd name="connsiteX87" fmla="*/ 447033 w 568473"/>
                <a:gd name="connsiteY87" fmla="*/ 539548 h 541353"/>
                <a:gd name="connsiteX88" fmla="*/ 436105 w 568473"/>
                <a:gd name="connsiteY88" fmla="*/ 531614 h 541353"/>
                <a:gd name="connsiteX89" fmla="*/ 284097 w 568473"/>
                <a:gd name="connsiteY89" fmla="*/ 421522 h 541353"/>
                <a:gd name="connsiteX90" fmla="*/ 280123 w 568473"/>
                <a:gd name="connsiteY90" fmla="*/ 425489 h 541353"/>
                <a:gd name="connsiteX91" fmla="*/ 122154 w 568473"/>
                <a:gd name="connsiteY91" fmla="*/ 539548 h 541353"/>
                <a:gd name="connsiteX92" fmla="*/ 104271 w 568473"/>
                <a:gd name="connsiteY92" fmla="*/ 526655 h 541353"/>
                <a:gd name="connsiteX93" fmla="*/ 108245 w 568473"/>
                <a:gd name="connsiteY93" fmla="*/ 513761 h 541353"/>
                <a:gd name="connsiteX94" fmla="*/ 165869 w 568473"/>
                <a:gd name="connsiteY94" fmla="*/ 336226 h 541353"/>
                <a:gd name="connsiteX95" fmla="*/ 163882 w 568473"/>
                <a:gd name="connsiteY95" fmla="*/ 334242 h 541353"/>
                <a:gd name="connsiteX96" fmla="*/ 5913 w 568473"/>
                <a:gd name="connsiteY96" fmla="*/ 219191 h 541353"/>
                <a:gd name="connsiteX97" fmla="*/ 11874 w 568473"/>
                <a:gd name="connsiteY97" fmla="*/ 197371 h 541353"/>
                <a:gd name="connsiteX98" fmla="*/ 24790 w 568473"/>
                <a:gd name="connsiteY98" fmla="*/ 197371 h 541353"/>
                <a:gd name="connsiteX99" fmla="*/ 211570 w 568473"/>
                <a:gd name="connsiteY99" fmla="*/ 197371 h 541353"/>
                <a:gd name="connsiteX100" fmla="*/ 212564 w 568473"/>
                <a:gd name="connsiteY100" fmla="*/ 193404 h 541353"/>
                <a:gd name="connsiteX101" fmla="*/ 272175 w 568473"/>
                <a:gd name="connsiteY101" fmla="*/ 9918 h 541353"/>
                <a:gd name="connsiteX102" fmla="*/ 278136 w 568473"/>
                <a:gd name="connsiteY102" fmla="*/ 1983 h 541353"/>
                <a:gd name="connsiteX103" fmla="*/ 280123 w 568473"/>
                <a:gd name="connsiteY103" fmla="*/ 992 h 541353"/>
                <a:gd name="connsiteX104" fmla="*/ 282110 w 568473"/>
                <a:gd name="connsiteY104" fmla="*/ 0 h 5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68473" h="541353">
                  <a:moveTo>
                    <a:pt x="284097" y="236038"/>
                  </a:moveTo>
                  <a:lnTo>
                    <a:pt x="297996" y="279684"/>
                  </a:lnTo>
                  <a:lnTo>
                    <a:pt x="343664" y="279684"/>
                  </a:lnTo>
                  <a:lnTo>
                    <a:pt x="306931" y="306467"/>
                  </a:lnTo>
                  <a:lnTo>
                    <a:pt x="320830" y="349120"/>
                  </a:lnTo>
                  <a:lnTo>
                    <a:pt x="284097" y="322338"/>
                  </a:lnTo>
                  <a:lnTo>
                    <a:pt x="247364" y="349120"/>
                  </a:lnTo>
                  <a:lnTo>
                    <a:pt x="261263" y="306467"/>
                  </a:lnTo>
                  <a:lnTo>
                    <a:pt x="224530" y="279684"/>
                  </a:lnTo>
                  <a:lnTo>
                    <a:pt x="270198" y="279684"/>
                  </a:lnTo>
                  <a:close/>
                  <a:moveTo>
                    <a:pt x="284078" y="155701"/>
                  </a:moveTo>
                  <a:cubicBezTo>
                    <a:pt x="274143" y="186459"/>
                    <a:pt x="264207" y="218210"/>
                    <a:pt x="253279" y="249961"/>
                  </a:cubicBezTo>
                  <a:cubicBezTo>
                    <a:pt x="253279" y="251945"/>
                    <a:pt x="251292" y="252938"/>
                    <a:pt x="249305" y="252938"/>
                  </a:cubicBezTo>
                  <a:lnTo>
                    <a:pt x="149953" y="252938"/>
                  </a:lnTo>
                  <a:cubicBezTo>
                    <a:pt x="176778" y="272782"/>
                    <a:pt x="203603" y="291634"/>
                    <a:pt x="229434" y="311478"/>
                  </a:cubicBezTo>
                  <a:cubicBezTo>
                    <a:pt x="231421" y="312470"/>
                    <a:pt x="232415" y="314454"/>
                    <a:pt x="231421" y="316439"/>
                  </a:cubicBezTo>
                  <a:cubicBezTo>
                    <a:pt x="221486" y="348189"/>
                    <a:pt x="211551" y="378948"/>
                    <a:pt x="201616" y="410698"/>
                  </a:cubicBezTo>
                  <a:cubicBezTo>
                    <a:pt x="228441" y="390854"/>
                    <a:pt x="255266" y="372002"/>
                    <a:pt x="282091" y="352158"/>
                  </a:cubicBezTo>
                  <a:cubicBezTo>
                    <a:pt x="283084" y="351166"/>
                    <a:pt x="285071" y="351166"/>
                    <a:pt x="286065" y="352158"/>
                  </a:cubicBezTo>
                  <a:cubicBezTo>
                    <a:pt x="313883" y="372002"/>
                    <a:pt x="340708" y="390854"/>
                    <a:pt x="367533" y="410698"/>
                  </a:cubicBezTo>
                  <a:cubicBezTo>
                    <a:pt x="356604" y="378948"/>
                    <a:pt x="346669" y="348189"/>
                    <a:pt x="336734" y="316439"/>
                  </a:cubicBezTo>
                  <a:cubicBezTo>
                    <a:pt x="335740" y="314454"/>
                    <a:pt x="336734" y="312470"/>
                    <a:pt x="338721" y="311478"/>
                  </a:cubicBezTo>
                  <a:cubicBezTo>
                    <a:pt x="365546" y="291634"/>
                    <a:pt x="392371" y="272782"/>
                    <a:pt x="418202" y="252938"/>
                  </a:cubicBezTo>
                  <a:lnTo>
                    <a:pt x="318851" y="252938"/>
                  </a:lnTo>
                  <a:cubicBezTo>
                    <a:pt x="316864" y="252938"/>
                    <a:pt x="315870" y="251945"/>
                    <a:pt x="314877" y="249961"/>
                  </a:cubicBezTo>
                  <a:cubicBezTo>
                    <a:pt x="304942" y="218210"/>
                    <a:pt x="294013" y="186459"/>
                    <a:pt x="284078" y="155701"/>
                  </a:cubicBezTo>
                  <a:close/>
                  <a:moveTo>
                    <a:pt x="283084" y="135857"/>
                  </a:moveTo>
                  <a:cubicBezTo>
                    <a:pt x="283084" y="135857"/>
                    <a:pt x="284078" y="135857"/>
                    <a:pt x="284078" y="135857"/>
                  </a:cubicBezTo>
                  <a:cubicBezTo>
                    <a:pt x="284078" y="135857"/>
                    <a:pt x="285071" y="135857"/>
                    <a:pt x="285071" y="135857"/>
                  </a:cubicBezTo>
                  <a:cubicBezTo>
                    <a:pt x="285071" y="136849"/>
                    <a:pt x="286065" y="136849"/>
                    <a:pt x="286065" y="136849"/>
                  </a:cubicBezTo>
                  <a:cubicBezTo>
                    <a:pt x="286065" y="136849"/>
                    <a:pt x="286065" y="136849"/>
                    <a:pt x="287058" y="136849"/>
                  </a:cubicBezTo>
                  <a:cubicBezTo>
                    <a:pt x="287058" y="136849"/>
                    <a:pt x="287058" y="136849"/>
                    <a:pt x="288052" y="137841"/>
                  </a:cubicBezTo>
                  <a:cubicBezTo>
                    <a:pt x="288052" y="137841"/>
                    <a:pt x="289045" y="138833"/>
                    <a:pt x="289045" y="139826"/>
                  </a:cubicBezTo>
                  <a:cubicBezTo>
                    <a:pt x="299974" y="174553"/>
                    <a:pt x="310903" y="209280"/>
                    <a:pt x="322825" y="244008"/>
                  </a:cubicBezTo>
                  <a:lnTo>
                    <a:pt x="433105" y="244008"/>
                  </a:lnTo>
                  <a:cubicBezTo>
                    <a:pt x="438072" y="244008"/>
                    <a:pt x="439066" y="249961"/>
                    <a:pt x="435092" y="251945"/>
                  </a:cubicBezTo>
                  <a:cubicBezTo>
                    <a:pt x="405286" y="273774"/>
                    <a:pt x="375481" y="295602"/>
                    <a:pt x="346669" y="316439"/>
                  </a:cubicBezTo>
                  <a:cubicBezTo>
                    <a:pt x="357598" y="352158"/>
                    <a:pt x="369520" y="386885"/>
                    <a:pt x="380449" y="421613"/>
                  </a:cubicBezTo>
                  <a:cubicBezTo>
                    <a:pt x="381442" y="425581"/>
                    <a:pt x="377468" y="429550"/>
                    <a:pt x="373494" y="426574"/>
                  </a:cubicBezTo>
                  <a:cubicBezTo>
                    <a:pt x="343689" y="405737"/>
                    <a:pt x="313883" y="383909"/>
                    <a:pt x="284078" y="362080"/>
                  </a:cubicBezTo>
                  <a:cubicBezTo>
                    <a:pt x="254272" y="383909"/>
                    <a:pt x="224467" y="405737"/>
                    <a:pt x="194661" y="426574"/>
                  </a:cubicBezTo>
                  <a:cubicBezTo>
                    <a:pt x="191681" y="429550"/>
                    <a:pt x="186713" y="425581"/>
                    <a:pt x="187707" y="421613"/>
                  </a:cubicBezTo>
                  <a:cubicBezTo>
                    <a:pt x="199629" y="386885"/>
                    <a:pt x="210558" y="352158"/>
                    <a:pt x="221486" y="316439"/>
                  </a:cubicBezTo>
                  <a:cubicBezTo>
                    <a:pt x="192674" y="295602"/>
                    <a:pt x="162869" y="273774"/>
                    <a:pt x="133064" y="251945"/>
                  </a:cubicBezTo>
                  <a:cubicBezTo>
                    <a:pt x="130083" y="249961"/>
                    <a:pt x="131077" y="244008"/>
                    <a:pt x="136044" y="244008"/>
                  </a:cubicBezTo>
                  <a:lnTo>
                    <a:pt x="245331" y="244008"/>
                  </a:lnTo>
                  <a:cubicBezTo>
                    <a:pt x="257253" y="209280"/>
                    <a:pt x="268182" y="174553"/>
                    <a:pt x="279110" y="139826"/>
                  </a:cubicBezTo>
                  <a:cubicBezTo>
                    <a:pt x="279110" y="139826"/>
                    <a:pt x="280104" y="139826"/>
                    <a:pt x="280104" y="139826"/>
                  </a:cubicBezTo>
                  <a:cubicBezTo>
                    <a:pt x="280104" y="138833"/>
                    <a:pt x="280104" y="137841"/>
                    <a:pt x="281097" y="137841"/>
                  </a:cubicBezTo>
                  <a:cubicBezTo>
                    <a:pt x="281097" y="136849"/>
                    <a:pt x="281097" y="136849"/>
                    <a:pt x="282091" y="136849"/>
                  </a:cubicBezTo>
                  <a:cubicBezTo>
                    <a:pt x="283084" y="136849"/>
                    <a:pt x="283084" y="136849"/>
                    <a:pt x="283084" y="135857"/>
                  </a:cubicBezTo>
                  <a:close/>
                  <a:moveTo>
                    <a:pt x="284097" y="49591"/>
                  </a:moveTo>
                  <a:cubicBezTo>
                    <a:pt x="266214" y="104140"/>
                    <a:pt x="249324" y="158690"/>
                    <a:pt x="231441" y="212248"/>
                  </a:cubicBezTo>
                  <a:cubicBezTo>
                    <a:pt x="229454" y="217208"/>
                    <a:pt x="225480" y="221175"/>
                    <a:pt x="219519" y="221175"/>
                  </a:cubicBezTo>
                  <a:lnTo>
                    <a:pt x="206603" y="221175"/>
                  </a:lnTo>
                  <a:lnTo>
                    <a:pt x="47641" y="221175"/>
                  </a:lnTo>
                  <a:cubicBezTo>
                    <a:pt x="94336" y="254897"/>
                    <a:pt x="140038" y="287627"/>
                    <a:pt x="185739" y="321349"/>
                  </a:cubicBezTo>
                  <a:cubicBezTo>
                    <a:pt x="190707" y="324324"/>
                    <a:pt x="193687" y="329283"/>
                    <a:pt x="191700" y="334242"/>
                  </a:cubicBezTo>
                  <a:cubicBezTo>
                    <a:pt x="189713" y="339201"/>
                    <a:pt x="188720" y="343169"/>
                    <a:pt x="187726" y="347136"/>
                  </a:cubicBezTo>
                  <a:cubicBezTo>
                    <a:pt x="170836" y="397719"/>
                    <a:pt x="154940" y="448301"/>
                    <a:pt x="138050" y="497892"/>
                  </a:cubicBezTo>
                  <a:cubicBezTo>
                    <a:pt x="184746" y="464170"/>
                    <a:pt x="231441" y="430449"/>
                    <a:pt x="278136" y="396727"/>
                  </a:cubicBezTo>
                  <a:cubicBezTo>
                    <a:pt x="281116" y="394743"/>
                    <a:pt x="287078" y="394743"/>
                    <a:pt x="290058" y="396727"/>
                  </a:cubicBezTo>
                  <a:cubicBezTo>
                    <a:pt x="294032" y="399702"/>
                    <a:pt x="297013" y="401686"/>
                    <a:pt x="300987" y="404661"/>
                  </a:cubicBezTo>
                  <a:cubicBezTo>
                    <a:pt x="343708" y="435408"/>
                    <a:pt x="387422" y="467146"/>
                    <a:pt x="430144" y="497892"/>
                  </a:cubicBezTo>
                  <a:cubicBezTo>
                    <a:pt x="412260" y="443342"/>
                    <a:pt x="394377" y="388792"/>
                    <a:pt x="376494" y="334242"/>
                  </a:cubicBezTo>
                  <a:cubicBezTo>
                    <a:pt x="375500" y="329283"/>
                    <a:pt x="378481" y="324324"/>
                    <a:pt x="382455" y="321349"/>
                  </a:cubicBezTo>
                  <a:cubicBezTo>
                    <a:pt x="385435" y="318373"/>
                    <a:pt x="389409" y="316390"/>
                    <a:pt x="393384" y="313414"/>
                  </a:cubicBezTo>
                  <a:cubicBezTo>
                    <a:pt x="435111" y="282668"/>
                    <a:pt x="477832" y="251922"/>
                    <a:pt x="520553" y="221175"/>
                  </a:cubicBezTo>
                  <a:lnTo>
                    <a:pt x="348675" y="221175"/>
                  </a:lnTo>
                  <a:cubicBezTo>
                    <a:pt x="342714" y="221175"/>
                    <a:pt x="338740" y="217208"/>
                    <a:pt x="336753" y="212248"/>
                  </a:cubicBezTo>
                  <a:cubicBezTo>
                    <a:pt x="335760" y="208281"/>
                    <a:pt x="334766" y="204314"/>
                    <a:pt x="332779" y="200347"/>
                  </a:cubicBezTo>
                  <a:cubicBezTo>
                    <a:pt x="316883" y="149764"/>
                    <a:pt x="300987" y="100173"/>
                    <a:pt x="284097" y="49591"/>
                  </a:cubicBezTo>
                  <a:close/>
                  <a:moveTo>
                    <a:pt x="282110" y="0"/>
                  </a:moveTo>
                  <a:cubicBezTo>
                    <a:pt x="283104" y="0"/>
                    <a:pt x="283104" y="0"/>
                    <a:pt x="284097" y="0"/>
                  </a:cubicBezTo>
                  <a:cubicBezTo>
                    <a:pt x="285090" y="0"/>
                    <a:pt x="286084" y="0"/>
                    <a:pt x="286084" y="0"/>
                  </a:cubicBezTo>
                  <a:cubicBezTo>
                    <a:pt x="287078" y="992"/>
                    <a:pt x="288071" y="992"/>
                    <a:pt x="289065" y="992"/>
                  </a:cubicBezTo>
                  <a:cubicBezTo>
                    <a:pt x="289065" y="992"/>
                    <a:pt x="290058" y="992"/>
                    <a:pt x="290058" y="1983"/>
                  </a:cubicBezTo>
                  <a:cubicBezTo>
                    <a:pt x="293039" y="2975"/>
                    <a:pt x="296019" y="5951"/>
                    <a:pt x="296019" y="9918"/>
                  </a:cubicBezTo>
                  <a:cubicBezTo>
                    <a:pt x="297013" y="13885"/>
                    <a:pt x="299000" y="16861"/>
                    <a:pt x="299993" y="20828"/>
                  </a:cubicBezTo>
                  <a:cubicBezTo>
                    <a:pt x="318870" y="79345"/>
                    <a:pt x="337747" y="138854"/>
                    <a:pt x="357617" y="197371"/>
                  </a:cubicBezTo>
                  <a:lnTo>
                    <a:pt x="361591" y="197371"/>
                  </a:lnTo>
                  <a:lnTo>
                    <a:pt x="557313" y="197371"/>
                  </a:lnTo>
                  <a:cubicBezTo>
                    <a:pt x="569235" y="197371"/>
                    <a:pt x="572216" y="213240"/>
                    <a:pt x="563274" y="219191"/>
                  </a:cubicBezTo>
                  <a:cubicBezTo>
                    <a:pt x="559300" y="222167"/>
                    <a:pt x="556320" y="225142"/>
                    <a:pt x="552346" y="227126"/>
                  </a:cubicBezTo>
                  <a:cubicBezTo>
                    <a:pt x="502670" y="263823"/>
                    <a:pt x="452001" y="299529"/>
                    <a:pt x="402325" y="336226"/>
                  </a:cubicBezTo>
                  <a:cubicBezTo>
                    <a:pt x="403319" y="338210"/>
                    <a:pt x="403319" y="339201"/>
                    <a:pt x="404312" y="341185"/>
                  </a:cubicBezTo>
                  <a:cubicBezTo>
                    <a:pt x="424182" y="402678"/>
                    <a:pt x="444053" y="464170"/>
                    <a:pt x="463923" y="526655"/>
                  </a:cubicBezTo>
                  <a:cubicBezTo>
                    <a:pt x="467897" y="535581"/>
                    <a:pt x="454981" y="545499"/>
                    <a:pt x="447033" y="539548"/>
                  </a:cubicBezTo>
                  <a:cubicBezTo>
                    <a:pt x="443059" y="537565"/>
                    <a:pt x="440079" y="534589"/>
                    <a:pt x="436105" y="531614"/>
                  </a:cubicBezTo>
                  <a:cubicBezTo>
                    <a:pt x="385435" y="494917"/>
                    <a:pt x="334766" y="458219"/>
                    <a:pt x="284097" y="421522"/>
                  </a:cubicBezTo>
                  <a:cubicBezTo>
                    <a:pt x="283104" y="422514"/>
                    <a:pt x="281116" y="424498"/>
                    <a:pt x="280123" y="425489"/>
                  </a:cubicBezTo>
                  <a:cubicBezTo>
                    <a:pt x="227467" y="463178"/>
                    <a:pt x="174810" y="501859"/>
                    <a:pt x="122154" y="539548"/>
                  </a:cubicBezTo>
                  <a:cubicBezTo>
                    <a:pt x="113213" y="545499"/>
                    <a:pt x="101290" y="535581"/>
                    <a:pt x="104271" y="526655"/>
                  </a:cubicBezTo>
                  <a:cubicBezTo>
                    <a:pt x="105265" y="521696"/>
                    <a:pt x="107252" y="517728"/>
                    <a:pt x="108245" y="513761"/>
                  </a:cubicBezTo>
                  <a:cubicBezTo>
                    <a:pt x="127122" y="454252"/>
                    <a:pt x="146992" y="395735"/>
                    <a:pt x="165869" y="336226"/>
                  </a:cubicBezTo>
                  <a:cubicBezTo>
                    <a:pt x="164875" y="335234"/>
                    <a:pt x="163882" y="335234"/>
                    <a:pt x="163882" y="334242"/>
                  </a:cubicBezTo>
                  <a:cubicBezTo>
                    <a:pt x="111226" y="295562"/>
                    <a:pt x="58569" y="257872"/>
                    <a:pt x="5913" y="219191"/>
                  </a:cubicBezTo>
                  <a:cubicBezTo>
                    <a:pt x="-4022" y="213240"/>
                    <a:pt x="-1041" y="197371"/>
                    <a:pt x="11874" y="197371"/>
                  </a:cubicBezTo>
                  <a:lnTo>
                    <a:pt x="24790" y="197371"/>
                  </a:lnTo>
                  <a:lnTo>
                    <a:pt x="211570" y="197371"/>
                  </a:lnTo>
                  <a:cubicBezTo>
                    <a:pt x="211570" y="196379"/>
                    <a:pt x="211570" y="195388"/>
                    <a:pt x="212564" y="193404"/>
                  </a:cubicBezTo>
                  <a:cubicBezTo>
                    <a:pt x="232434" y="132903"/>
                    <a:pt x="252305" y="71411"/>
                    <a:pt x="272175" y="9918"/>
                  </a:cubicBezTo>
                  <a:cubicBezTo>
                    <a:pt x="272175" y="5951"/>
                    <a:pt x="275155" y="2975"/>
                    <a:pt x="278136" y="1983"/>
                  </a:cubicBezTo>
                  <a:cubicBezTo>
                    <a:pt x="279129" y="992"/>
                    <a:pt x="279129" y="992"/>
                    <a:pt x="280123" y="992"/>
                  </a:cubicBezTo>
                  <a:cubicBezTo>
                    <a:pt x="280123" y="992"/>
                    <a:pt x="281116" y="992"/>
                    <a:pt x="2821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E020FC33-B258-4EAD-D77C-6995D1CF0B8E}"/>
                </a:ext>
              </a:extLst>
            </p:cNvPr>
            <p:cNvSpPr txBox="1"/>
            <p:nvPr/>
          </p:nvSpPr>
          <p:spPr>
            <a:xfrm rot="20752420">
              <a:off x="7662870" y="619101"/>
              <a:ext cx="1624539" cy="3433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sz="1200" dirty="0">
                  <a:solidFill>
                    <a:srgbClr val="000000"/>
                  </a:solidFill>
                  <a:latin typeface="Arial"/>
                </a:rPr>
                <a:t>推荐反映骨吸收</a:t>
              </a:r>
            </a:p>
          </p:txBody>
        </p:sp>
      </p:grpSp>
      <p:sp>
        <p:nvSpPr>
          <p:cNvPr id="2" name="文本框 1">
            <a:extLst>
              <a:ext uri="{FF2B5EF4-FFF2-40B4-BE49-F238E27FC236}">
                <a16:creationId xmlns:a16="http://schemas.microsoft.com/office/drawing/2014/main" id="{AA2FA3ED-8863-3545-A178-9ED064C9D891}"/>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54D5E7C9-906A-B225-BC5E-6910B2F347A2}"/>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ED318477-13D2-856A-CF38-F098A7451C14}"/>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00B24CD-7655-C488-4D4F-EFC739EC3C33}"/>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6880F755-E106-8581-B9C0-052FF625F822}"/>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C8248915-A69A-B8B2-14F5-FFB70242E5CD}"/>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B4B6D67-820E-54B3-FF39-0312A9717579}"/>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462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a:extLst>
              <a:ext uri="{FF2B5EF4-FFF2-40B4-BE49-F238E27FC236}">
                <a16:creationId xmlns:a16="http://schemas.microsoft.com/office/drawing/2014/main" id="{033761C4-D316-CD74-9E7F-F06C5D815232}"/>
              </a:ext>
            </a:extLst>
          </p:cNvPr>
          <p:cNvSpPr>
            <a:spLocks noGrp="1"/>
          </p:cNvSpPr>
          <p:nvPr>
            <p:ph type="body" sz="quarter" idx="10"/>
          </p:nvPr>
        </p:nvSpPr>
        <p:spPr>
          <a:xfrm>
            <a:off x="1058712" y="291068"/>
            <a:ext cx="10653863" cy="369332"/>
          </a:xfrm>
        </p:spPr>
        <p:txBody>
          <a:bodyPr/>
          <a:lstStyle/>
          <a:p>
            <a:r>
              <a:rPr lang="zh-CN" altLang="en-US" dirty="0"/>
              <a:t>指南更新 </a:t>
            </a:r>
            <a:r>
              <a:rPr lang="en-US" altLang="zh-CN" dirty="0"/>
              <a:t>2022</a:t>
            </a:r>
            <a:r>
              <a:rPr lang="zh-CN" altLang="en-US" dirty="0"/>
              <a:t>版 </a:t>
            </a:r>
            <a:r>
              <a:rPr lang="en-US" altLang="zh-CN" dirty="0"/>
              <a:t>vs. 2017</a:t>
            </a:r>
            <a:r>
              <a:rPr lang="zh-CN" altLang="en-US" dirty="0"/>
              <a:t>版</a:t>
            </a:r>
          </a:p>
        </p:txBody>
      </p:sp>
      <p:sp>
        <p:nvSpPr>
          <p:cNvPr id="12" name="文本占位符 11">
            <a:extLst>
              <a:ext uri="{FF2B5EF4-FFF2-40B4-BE49-F238E27FC236}">
                <a16:creationId xmlns:a16="http://schemas.microsoft.com/office/drawing/2014/main" id="{1CF2458F-F4FB-50C6-D780-62D26894DD41}"/>
              </a:ext>
            </a:extLst>
          </p:cNvPr>
          <p:cNvSpPr>
            <a:spLocks noGrp="1"/>
          </p:cNvSpPr>
          <p:nvPr>
            <p:ph type="body" sz="quarter" idx="11"/>
          </p:nvPr>
        </p:nvSpPr>
        <p:spPr/>
        <p:txBody>
          <a:bodyPr/>
          <a:lstStyle/>
          <a:p>
            <a:endParaRPr lang="zh-CN" altLang="en-US"/>
          </a:p>
        </p:txBody>
      </p:sp>
      <p:graphicFrame>
        <p:nvGraphicFramePr>
          <p:cNvPr id="13" name="表格 12">
            <a:extLst>
              <a:ext uri="{FF2B5EF4-FFF2-40B4-BE49-F238E27FC236}">
                <a16:creationId xmlns:a16="http://schemas.microsoft.com/office/drawing/2014/main" id="{A95EF53D-12B3-4EF9-3AA4-84B8CECB094D}"/>
              </a:ext>
            </a:extLst>
          </p:cNvPr>
          <p:cNvGraphicFramePr>
            <a:graphicFrameLocks noGrp="1"/>
          </p:cNvGraphicFramePr>
          <p:nvPr>
            <p:extLst>
              <p:ext uri="{D42A27DB-BD31-4B8C-83A1-F6EECF244321}">
                <p14:modId xmlns:p14="http://schemas.microsoft.com/office/powerpoint/2010/main" val="3556385538"/>
              </p:ext>
            </p:extLst>
          </p:nvPr>
        </p:nvGraphicFramePr>
        <p:xfrm>
          <a:off x="479427" y="810455"/>
          <a:ext cx="11233147" cy="5194630"/>
        </p:xfrm>
        <a:graphic>
          <a:graphicData uri="http://schemas.openxmlformats.org/drawingml/2006/table">
            <a:tbl>
              <a:tblPr firstRow="1" bandRow="1"/>
              <a:tblGrid>
                <a:gridCol w="2268201">
                  <a:extLst>
                    <a:ext uri="{9D8B030D-6E8A-4147-A177-3AD203B41FA5}">
                      <a16:colId xmlns:a16="http://schemas.microsoft.com/office/drawing/2014/main" val="20000"/>
                    </a:ext>
                  </a:extLst>
                </a:gridCol>
                <a:gridCol w="5112568">
                  <a:extLst>
                    <a:ext uri="{9D8B030D-6E8A-4147-A177-3AD203B41FA5}">
                      <a16:colId xmlns:a16="http://schemas.microsoft.com/office/drawing/2014/main" val="1901410658"/>
                    </a:ext>
                  </a:extLst>
                </a:gridCol>
                <a:gridCol w="3852378">
                  <a:extLst>
                    <a:ext uri="{9D8B030D-6E8A-4147-A177-3AD203B41FA5}">
                      <a16:colId xmlns:a16="http://schemas.microsoft.com/office/drawing/2014/main" val="20001"/>
                    </a:ext>
                  </a:extLst>
                </a:gridCol>
              </a:tblGrid>
              <a:tr h="457200">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zh-CN" altLang="en-US" sz="1800" dirty="0">
                          <a:latin typeface="+mn-ea"/>
                          <a:ea typeface="+mn-ea"/>
                        </a:rPr>
                        <a:t>更新内容</a:t>
                      </a:r>
                      <a:endParaRPr lang="en-US" sz="1800" dirty="0">
                        <a:latin typeface="+mn-ea"/>
                        <a:ea typeface="+mn-ea"/>
                      </a:endParaRP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1800" dirty="0">
                          <a:latin typeface="+mn-ea"/>
                          <a:ea typeface="+mn-ea"/>
                        </a:rPr>
                        <a:t>2022</a:t>
                      </a:r>
                      <a:r>
                        <a:rPr lang="zh-CN" altLang="en-US" sz="1800" dirty="0">
                          <a:latin typeface="+mn-ea"/>
                          <a:ea typeface="+mn-ea"/>
                        </a:rPr>
                        <a:t>版</a:t>
                      </a:r>
                      <a:endParaRPr lang="en-US" sz="1800" dirty="0">
                        <a:latin typeface="+mn-ea"/>
                        <a:ea typeface="+mn-ea"/>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1800" dirty="0">
                          <a:latin typeface="+mn-ea"/>
                          <a:ea typeface="+mn-ea"/>
                        </a:rPr>
                        <a:t>2017</a:t>
                      </a:r>
                      <a:r>
                        <a:rPr lang="zh-CN" altLang="en-US" sz="1800" dirty="0">
                          <a:latin typeface="+mn-ea"/>
                          <a:ea typeface="+mn-ea"/>
                        </a:rPr>
                        <a:t>版</a:t>
                      </a:r>
                      <a:endParaRPr lang="en-US" sz="1800" dirty="0">
                        <a:latin typeface="+mn-ea"/>
                        <a:ea typeface="+mn-ea"/>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extLst>
                  <a:ext uri="{0D108BD9-81ED-4DB2-BD59-A6C34878D82A}">
                    <a16:rowId xmlns:a16="http://schemas.microsoft.com/office/drawing/2014/main" val="10000"/>
                  </a:ext>
                </a:extLst>
              </a:tr>
              <a:tr h="721366">
                <a:tc>
                  <a:txBody>
                    <a:bodyPr/>
                    <a:lstStyle/>
                    <a:p>
                      <a:r>
                        <a:rPr lang="en-US" altLang="zh-CN" sz="1400" b="1" dirty="0">
                          <a:latin typeface="+mn-ea"/>
                          <a:ea typeface="+mn-ea"/>
                          <a:cs typeface="+mn-ea"/>
                          <a:sym typeface="+mn-lt"/>
                        </a:rPr>
                        <a:t>12. </a:t>
                      </a:r>
                      <a:r>
                        <a:rPr lang="zh-CN" altLang="en-US" sz="1400" b="1" dirty="0">
                          <a:latin typeface="+mn-ea"/>
                          <a:ea typeface="+mn-ea"/>
                          <a:cs typeface="+mn-ea"/>
                          <a:sym typeface="+mn-lt"/>
                        </a:rPr>
                        <a:t>关于疗程的建议</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双膦酸盐及短效药物的疗程；药物假期的内容做了更新</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indent="-144000">
                        <a:buFont typeface="Arial" panose="020B0604020202020204" pitchFamily="34" charset="0"/>
                        <a:buChar char="•"/>
                      </a:pPr>
                      <a:r>
                        <a:rPr lang="zh-CN" altLang="en-US" sz="1400" dirty="0">
                          <a:latin typeface="+mn-ea"/>
                          <a:ea typeface="+mn-ea"/>
                          <a:cs typeface="+mn-ea"/>
                          <a:sym typeface="+mn-lt"/>
                        </a:rPr>
                        <a:t>双膦酸盐治疗３</a:t>
                      </a:r>
                      <a:r>
                        <a:rPr lang="en-US" altLang="zh-CN" sz="1400" dirty="0">
                          <a:latin typeface="+mn-ea"/>
                          <a:ea typeface="+mn-ea"/>
                          <a:cs typeface="+mn-ea"/>
                          <a:sym typeface="+mn-lt"/>
                        </a:rPr>
                        <a:t>~</a:t>
                      </a:r>
                      <a:r>
                        <a:rPr lang="zh-CN" altLang="en-US" sz="1400" dirty="0">
                          <a:latin typeface="+mn-ea"/>
                          <a:ea typeface="+mn-ea"/>
                          <a:cs typeface="+mn-ea"/>
                          <a:sym typeface="+mn-lt"/>
                        </a:rPr>
                        <a:t>５年后需考虑药物假期</a:t>
                      </a:r>
                    </a:p>
                    <a:p>
                      <a:pPr marL="144000" indent="-144000">
                        <a:buFont typeface="Arial" panose="020B0604020202020204" pitchFamily="34" charset="0"/>
                        <a:buChar char="•"/>
                      </a:pPr>
                      <a:r>
                        <a:rPr lang="zh-CN" altLang="en-US" sz="1400" dirty="0">
                          <a:latin typeface="+mn-ea"/>
                          <a:ea typeface="+mn-ea"/>
                          <a:cs typeface="+mn-ea"/>
                          <a:sym typeface="+mn-lt"/>
                        </a:rPr>
                        <a:t>特立帕肽疗程不应超过两年</a:t>
                      </a:r>
                    </a:p>
                    <a:p>
                      <a:pPr marL="144000" indent="-144000">
                        <a:buFont typeface="Arial" panose="020B0604020202020204" pitchFamily="34" charset="0"/>
                        <a:buChar char="•"/>
                      </a:pPr>
                      <a:r>
                        <a:rPr lang="zh-CN" altLang="en-US" sz="1400" dirty="0">
                          <a:latin typeface="+mn-ea"/>
                          <a:ea typeface="+mn-ea"/>
                          <a:cs typeface="+mn-ea"/>
                          <a:sym typeface="+mn-lt"/>
                        </a:rPr>
                        <a:t>抗骨质疏松药物疗程应个体化</a:t>
                      </a: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8916080"/>
                  </a:ext>
                </a:extLst>
              </a:tr>
              <a:tr h="1308330">
                <a:tc>
                  <a:txBody>
                    <a:bodyPr/>
                    <a:lstStyle/>
                    <a:p>
                      <a:r>
                        <a:rPr lang="en-US" altLang="zh-CN" sz="1400" b="1" dirty="0">
                          <a:latin typeface="+mn-ea"/>
                          <a:ea typeface="+mn-ea"/>
                          <a:cs typeface="+mn-ea"/>
                          <a:sym typeface="+mn-lt"/>
                        </a:rPr>
                        <a:t>13. </a:t>
                      </a:r>
                      <a:r>
                        <a:rPr lang="zh-CN" altLang="en-US" sz="1400" b="1" dirty="0">
                          <a:latin typeface="+mn-ea"/>
                          <a:ea typeface="+mn-ea"/>
                          <a:cs typeface="+mn-ea"/>
                          <a:sym typeface="+mn-lt"/>
                        </a:rPr>
                        <a:t>关于抗骨质疏松症药物的联合和序贯治疗</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序贯治疗的条件更新</a:t>
                      </a:r>
                    </a:p>
                    <a:p>
                      <a:r>
                        <a:rPr lang="zh-CN" altLang="en-US" sz="1400" dirty="0">
                          <a:latin typeface="+mn-ea"/>
                          <a:ea typeface="+mn-ea"/>
                          <a:cs typeface="+mn-ea"/>
                          <a:sym typeface="+mn-lt"/>
                        </a:rPr>
                        <a:t>对药物联合与序贯的治疗方案与注意事项进行了更详细的说明</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indent="-144000" algn="l" defTabSz="914377" rtl="0" eaLnBrk="1" latinLnBrk="0" hangingPunct="1">
                        <a:buFont typeface="Arial" panose="020B0604020202020204" pitchFamily="34" charset="0"/>
                        <a:buChar char="•"/>
                      </a:pPr>
                      <a:r>
                        <a:rPr lang="zh-CN" altLang="en-US" sz="1400" kern="1200" dirty="0">
                          <a:solidFill>
                            <a:schemeClr val="tx1"/>
                          </a:solidFill>
                          <a:latin typeface="+mn-ea"/>
                          <a:ea typeface="+mn-ea"/>
                          <a:cs typeface="+mn-ea"/>
                          <a:sym typeface="+mn-lt"/>
                        </a:rPr>
                        <a:t>同时联合方案</a:t>
                      </a:r>
                      <a:endParaRPr lang="en-US" altLang="zh-CN" sz="1400" kern="1200" dirty="0">
                        <a:solidFill>
                          <a:schemeClr val="tx1"/>
                        </a:solidFill>
                        <a:latin typeface="+mn-ea"/>
                        <a:ea typeface="+mn-ea"/>
                        <a:cs typeface="+mn-ea"/>
                        <a:sym typeface="+mn-lt"/>
                      </a:endParaRPr>
                    </a:p>
                    <a:p>
                      <a:pPr marL="144000" indent="-144000" algn="l" defTabSz="914377" rtl="0" eaLnBrk="1" latinLnBrk="0" hangingPunct="1">
                        <a:buFont typeface="Arial" panose="020B0604020202020204" pitchFamily="34" charset="0"/>
                        <a:buChar char="•"/>
                      </a:pPr>
                      <a:r>
                        <a:rPr lang="zh-CN" altLang="en-US" sz="1400" kern="1200" dirty="0">
                          <a:solidFill>
                            <a:schemeClr val="tx1"/>
                          </a:solidFill>
                          <a:latin typeface="+mn-ea"/>
                          <a:ea typeface="+mn-ea"/>
                          <a:cs typeface="+mn-ea"/>
                          <a:sym typeface="+mn-lt"/>
                        </a:rPr>
                        <a:t>序贯联合方案</a:t>
                      </a:r>
                      <a:endParaRPr lang="en-US" sz="1400" kern="1200" dirty="0">
                        <a:solidFill>
                          <a:schemeClr val="tx1"/>
                        </a:solidFill>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09299">
                <a:tc>
                  <a:txBody>
                    <a:bodyPr/>
                    <a:lstStyle/>
                    <a:p>
                      <a:r>
                        <a:rPr lang="en-US" altLang="zh-CN" sz="1400" b="1" dirty="0">
                          <a:latin typeface="+mn-ea"/>
                          <a:ea typeface="+mn-ea"/>
                          <a:cs typeface="+mn-ea"/>
                          <a:sym typeface="+mn-lt"/>
                        </a:rPr>
                        <a:t>14. </a:t>
                      </a:r>
                      <a:r>
                        <a:rPr lang="zh-CN" altLang="en-US" sz="1400" b="1" dirty="0">
                          <a:latin typeface="+mn-ea"/>
                          <a:ea typeface="+mn-ea"/>
                          <a:cs typeface="+mn-ea"/>
                          <a:sym typeface="+mn-lt"/>
                        </a:rPr>
                        <a:t>关于骨质疏松性骨折围手术期及再骨折预防的临床措施</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对于骨质疏松性椎体压缩骨折（</a:t>
                      </a:r>
                      <a:r>
                        <a:rPr lang="en-US" altLang="zh-CN" sz="1400" dirty="0">
                          <a:latin typeface="+mn-ea"/>
                          <a:ea typeface="+mn-ea"/>
                          <a:cs typeface="+mn-ea"/>
                          <a:sym typeface="+mn-lt"/>
                        </a:rPr>
                        <a:t>OVCF</a:t>
                      </a:r>
                      <a:r>
                        <a:rPr lang="zh-CN" altLang="en-US" sz="1400" dirty="0">
                          <a:latin typeface="+mn-ea"/>
                          <a:ea typeface="+mn-ea"/>
                          <a:cs typeface="+mn-ea"/>
                          <a:sym typeface="+mn-lt"/>
                        </a:rPr>
                        <a:t>）发生后治疗方式的选择，强调了抗骨质疏松症药物等保守治疗的重要性及明确了</a:t>
                      </a:r>
                      <a:r>
                        <a:rPr lang="en-US" altLang="zh-CN" sz="1400" dirty="0">
                          <a:latin typeface="+mn-ea"/>
                          <a:ea typeface="+mn-ea"/>
                          <a:cs typeface="+mn-ea"/>
                          <a:sym typeface="+mn-lt"/>
                        </a:rPr>
                        <a:t>OVCF</a:t>
                      </a:r>
                      <a:r>
                        <a:rPr lang="zh-CN" altLang="en-US" sz="1400" dirty="0">
                          <a:latin typeface="+mn-ea"/>
                          <a:ea typeface="+mn-ea"/>
                          <a:cs typeface="+mn-ea"/>
                          <a:sym typeface="+mn-lt"/>
                        </a:rPr>
                        <a:t>介入术的适应症</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4000" indent="-144000" algn="l" defTabSz="914377" rtl="0" eaLnBrk="1" latinLnBrk="0" hangingPunct="1">
                        <a:buFont typeface="Arial" panose="020B0604020202020204" pitchFamily="34" charset="0"/>
                        <a:buChar char="•"/>
                      </a:pPr>
                      <a:r>
                        <a:rPr lang="zh-CN" altLang="en-US" sz="1400" kern="1200" dirty="0">
                          <a:solidFill>
                            <a:schemeClr val="tx1"/>
                          </a:solidFill>
                          <a:latin typeface="+mn-ea"/>
                          <a:ea typeface="+mn-ea"/>
                          <a:cs typeface="+mn-ea"/>
                          <a:sym typeface="+mn-lt"/>
                        </a:rPr>
                        <a:t>使用常规剂量的抗骨吸收药物，对骨折愈合无明显不良影响</a:t>
                      </a:r>
                      <a:endParaRPr lang="en-US" altLang="zh-CN" sz="1400" kern="1200" dirty="0">
                        <a:solidFill>
                          <a:schemeClr val="tx1"/>
                        </a:solidFill>
                        <a:latin typeface="+mn-ea"/>
                        <a:ea typeface="+mn-ea"/>
                        <a:cs typeface="+mn-ea"/>
                        <a:sym typeface="+mn-lt"/>
                      </a:endParaRPr>
                    </a:p>
                    <a:p>
                      <a:pPr marL="144000" indent="-144000" algn="l" defTabSz="914377" rtl="0" eaLnBrk="1" latinLnBrk="0" hangingPunct="1">
                        <a:buFont typeface="Arial" panose="020B0604020202020204" pitchFamily="34" charset="0"/>
                        <a:buChar char="•"/>
                      </a:pPr>
                      <a:r>
                        <a:rPr lang="zh-CN" altLang="en-US" sz="1400" kern="1200" dirty="0">
                          <a:solidFill>
                            <a:schemeClr val="tx1"/>
                          </a:solidFill>
                          <a:latin typeface="+mn-ea"/>
                          <a:ea typeface="+mn-ea"/>
                          <a:cs typeface="+mn-ea"/>
                          <a:sym typeface="+mn-lt"/>
                        </a:rPr>
                        <a:t>开展骨折联络服务</a:t>
                      </a:r>
                      <a:r>
                        <a:rPr lang="en-US" altLang="zh-CN" sz="1400" kern="1200" dirty="0">
                          <a:solidFill>
                            <a:schemeClr val="tx1"/>
                          </a:solidFill>
                          <a:latin typeface="+mn-ea"/>
                          <a:ea typeface="+mn-ea"/>
                          <a:cs typeface="+mn-ea"/>
                          <a:sym typeface="+mn-lt"/>
                        </a:rPr>
                        <a:t>FLS</a:t>
                      </a:r>
                      <a:endParaRPr lang="en-US" sz="1400" kern="1200" dirty="0">
                        <a:solidFill>
                          <a:schemeClr val="tx1"/>
                        </a:solidFill>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6559258"/>
                  </a:ext>
                </a:extLst>
              </a:tr>
              <a:tr h="966926">
                <a:tc>
                  <a:txBody>
                    <a:bodyPr/>
                    <a:lstStyle/>
                    <a:p>
                      <a:pPr algn="l"/>
                      <a:r>
                        <a:rPr lang="en-US" altLang="zh-CN" sz="1400" b="1" u="none" strike="noStrike" kern="1200" baseline="0" dirty="0">
                          <a:latin typeface="+mn-ea"/>
                          <a:ea typeface="+mn-ea"/>
                          <a:cs typeface="+mn-ea"/>
                          <a:sym typeface="+mn-lt"/>
                        </a:rPr>
                        <a:t>15. </a:t>
                      </a:r>
                      <a:r>
                        <a:rPr lang="zh-CN" altLang="en-US" sz="1400" b="1" u="none" strike="noStrike" kern="1200" baseline="0" dirty="0">
                          <a:latin typeface="+mn-ea"/>
                          <a:ea typeface="+mn-ea"/>
                          <a:cs typeface="+mn-ea"/>
                          <a:sym typeface="+mn-lt"/>
                        </a:rPr>
                        <a:t>康复治疗</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accent1"/>
                          </a:solidFill>
                          <a:latin typeface="+mn-ea"/>
                          <a:ea typeface="+mn-ea"/>
                          <a:cs typeface="+mn-ea"/>
                          <a:sym typeface="+mn-lt"/>
                        </a:rPr>
                        <a:t>新增：</a:t>
                      </a:r>
                      <a:r>
                        <a:rPr lang="zh-CN" altLang="en-US" sz="1400" dirty="0">
                          <a:latin typeface="+mn-ea"/>
                          <a:ea typeface="+mn-ea"/>
                          <a:cs typeface="+mn-ea"/>
                          <a:sym typeface="+mn-lt"/>
                        </a:rPr>
                        <a:t>髋部保护器、脊柱支架、防跌倒手表及健全康复医疗服务体系等内容</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defTabSz="914377" rtl="0" eaLnBrk="1" latinLnBrk="0" hangingPunct="1">
                        <a:buFont typeface="Arial" panose="020B0604020202020204" pitchFamily="34" charset="0"/>
                        <a:buNone/>
                      </a:pPr>
                      <a:r>
                        <a:rPr lang="zh-CN" altLang="en-US" sz="1400" kern="1200" dirty="0">
                          <a:solidFill>
                            <a:schemeClr val="tx1"/>
                          </a:solidFill>
                          <a:latin typeface="+mn-ea"/>
                          <a:ea typeface="+mn-ea"/>
                          <a:cs typeface="+mn-ea"/>
                          <a:sym typeface="+mn-lt"/>
                        </a:rPr>
                        <a:t>运动疗法、物理因子治疗、作业疗法、康复工程等多种疗法</a:t>
                      </a:r>
                      <a:endParaRPr lang="en-US" sz="1400" kern="1200" dirty="0">
                        <a:solidFill>
                          <a:schemeClr val="tx1"/>
                        </a:solidFill>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21355">
                <a:tc>
                  <a:txBody>
                    <a:bodyPr/>
                    <a:lstStyle/>
                    <a:p>
                      <a:r>
                        <a:rPr lang="en-US" altLang="zh-CN" sz="1400" b="1" dirty="0">
                          <a:latin typeface="+mn-ea"/>
                          <a:ea typeface="+mn-ea"/>
                          <a:cs typeface="+mn-ea"/>
                          <a:sym typeface="+mn-lt"/>
                        </a:rPr>
                        <a:t>16. </a:t>
                      </a:r>
                      <a:r>
                        <a:rPr lang="zh-CN" altLang="en-US" sz="1400" b="1" dirty="0">
                          <a:latin typeface="+mn-ea"/>
                          <a:ea typeface="+mn-ea"/>
                          <a:cs typeface="+mn-ea"/>
                          <a:sym typeface="+mn-lt"/>
                        </a:rPr>
                        <a:t>分级诊疗</a:t>
                      </a:r>
                    </a:p>
                  </a:txBody>
                  <a:tcPr anchor="ctr">
                    <a:lnL w="9525"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400" b="1" dirty="0">
                          <a:solidFill>
                            <a:schemeClr val="accent1"/>
                          </a:solidFill>
                          <a:latin typeface="+mn-ea"/>
                          <a:ea typeface="+mn-ea"/>
                          <a:cs typeface="+mn-ea"/>
                          <a:sym typeface="+mn-lt"/>
                        </a:rPr>
                        <a:t>更新：</a:t>
                      </a:r>
                      <a:r>
                        <a:rPr lang="zh-CN" altLang="en-US" sz="1400" dirty="0">
                          <a:latin typeface="+mn-ea"/>
                          <a:ea typeface="+mn-ea"/>
                          <a:cs typeface="+mn-ea"/>
                          <a:sym typeface="+mn-lt"/>
                        </a:rPr>
                        <a:t>增加了近年国内积极实践和实质性推进产出的相关研究数据</a:t>
                      </a:r>
                      <a:endParaRPr lang="en-US" sz="1400" dirty="0">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377" rtl="0" eaLnBrk="1" latinLnBrk="0" hangingPunct="1"/>
                      <a:r>
                        <a:rPr lang="zh-CN" altLang="en-US" sz="1400" kern="1200" dirty="0">
                          <a:solidFill>
                            <a:schemeClr val="tx1"/>
                          </a:solidFill>
                          <a:latin typeface="+mn-ea"/>
                          <a:ea typeface="+mn-ea"/>
                          <a:cs typeface="+mn-ea"/>
                          <a:sym typeface="+mn-lt"/>
                        </a:rPr>
                        <a:t>刚实施分级诊疗，尚处于探索阶段</a:t>
                      </a:r>
                      <a:endParaRPr lang="en-US" sz="1400" kern="1200" dirty="0">
                        <a:solidFill>
                          <a:schemeClr val="tx1"/>
                        </a:solidFill>
                        <a:latin typeface="+mn-ea"/>
                        <a:ea typeface="+mn-ea"/>
                        <a:cs typeface="+mn-ea"/>
                        <a:sym typeface="+mn-lt"/>
                      </a:endParaRPr>
                    </a:p>
                  </a:txBody>
                  <a:tcPr anchor="ctr">
                    <a:lnL w="6350" cap="flat" cmpd="sng" algn="ctr">
                      <a:solidFill>
                        <a:schemeClr val="bg1">
                          <a:lumMod val="8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2221365"/>
                  </a:ext>
                </a:extLst>
              </a:tr>
            </a:tbl>
          </a:graphicData>
        </a:graphic>
      </p:graphicFrame>
      <p:sp>
        <p:nvSpPr>
          <p:cNvPr id="2" name="文本框 1">
            <a:extLst>
              <a:ext uri="{FF2B5EF4-FFF2-40B4-BE49-F238E27FC236}">
                <a16:creationId xmlns:a16="http://schemas.microsoft.com/office/drawing/2014/main" id="{60BA165A-9EF2-2FB3-5323-99DA56ACF593}"/>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B4BE1C3-B92B-937E-ED1B-9CBD7D90509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2B51B933-976E-5C77-3DA8-8DCC44D65D9F}"/>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69D8171-46E6-43CD-9B9B-E84B4BAE311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1B3B9DB-3A74-ED12-C969-B4FF7EF2DCD9}"/>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80B777B-840A-A9FC-52A1-1D8CFB932EEE}"/>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7DBEB9E-20E1-569C-6ED1-DD7A5E1A0B3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56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Text_1">
            <a:extLst>
              <a:ext uri="{FF2B5EF4-FFF2-40B4-BE49-F238E27FC236}">
                <a16:creationId xmlns:a16="http://schemas.microsoft.com/office/drawing/2014/main" id="{367319DA-27AC-B2E3-C369-09AADD485A04}"/>
              </a:ext>
            </a:extLst>
          </p:cNvPr>
          <p:cNvSpPr/>
          <p:nvPr/>
        </p:nvSpPr>
        <p:spPr>
          <a:xfrm>
            <a:off x="482599" y="800101"/>
            <a:ext cx="11229975" cy="4558695"/>
          </a:xfrm>
          <a:prstGeom prst="roundRect">
            <a:avLst>
              <a:gd name="adj" fmla="val 0"/>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圆角 1">
            <a:extLst>
              <a:ext uri="{FF2B5EF4-FFF2-40B4-BE49-F238E27FC236}">
                <a16:creationId xmlns:a16="http://schemas.microsoft.com/office/drawing/2014/main" id="{C9F6A00C-5461-23E3-EC1D-322B49127BC1}"/>
              </a:ext>
            </a:extLst>
          </p:cNvPr>
          <p:cNvSpPr/>
          <p:nvPr/>
        </p:nvSpPr>
        <p:spPr>
          <a:xfrm>
            <a:off x="572558" y="1232897"/>
            <a:ext cx="11050056" cy="320505"/>
          </a:xfrm>
          <a:prstGeom prst="roundRect">
            <a:avLst>
              <a:gd name="adj" fmla="val 0"/>
            </a:avLst>
          </a:prstGeom>
          <a:gradFill>
            <a:gsLst>
              <a:gs pos="0">
                <a:srgbClr val="0149CA"/>
              </a:gs>
              <a:gs pos="100000">
                <a:srgbClr val="00D8B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5" name="文本占位符 4">
            <a:extLst>
              <a:ext uri="{FF2B5EF4-FFF2-40B4-BE49-F238E27FC236}">
                <a16:creationId xmlns:a16="http://schemas.microsoft.com/office/drawing/2014/main" id="{9BDF0507-29CA-F915-8B66-814DABF052A5}"/>
              </a:ext>
            </a:extLst>
          </p:cNvPr>
          <p:cNvSpPr>
            <a:spLocks noGrp="1"/>
          </p:cNvSpPr>
          <p:nvPr>
            <p:ph type="body" sz="quarter" idx="10"/>
          </p:nvPr>
        </p:nvSpPr>
        <p:spPr/>
        <p:txBody>
          <a:bodyPr/>
          <a:lstStyle/>
          <a:p>
            <a:r>
              <a:rPr lang="zh-CN" altLang="en-US" dirty="0"/>
              <a:t>骨转换生化标志物正常参考范围</a:t>
            </a:r>
          </a:p>
        </p:txBody>
      </p:sp>
      <p:sp>
        <p:nvSpPr>
          <p:cNvPr id="8" name="文本占位符 7">
            <a:extLst>
              <a:ext uri="{FF2B5EF4-FFF2-40B4-BE49-F238E27FC236}">
                <a16:creationId xmlns:a16="http://schemas.microsoft.com/office/drawing/2014/main" id="{88CA7E67-F928-C618-C2EF-1C00A7F9B82B}"/>
              </a:ext>
            </a:extLst>
          </p:cNvPr>
          <p:cNvSpPr>
            <a:spLocks noGrp="1"/>
          </p:cNvSpPr>
          <p:nvPr>
            <p:ph type="body" sz="quarter" idx="11"/>
          </p:nvPr>
        </p:nvSpPr>
        <p:spPr/>
        <p:txBody>
          <a:bodyPr/>
          <a:lstStyle/>
          <a:p>
            <a:r>
              <a:rPr lang="zh-CN" altLang="en-US"/>
              <a:t>中华医学会骨质疏松和骨矿盐疾病分会</a:t>
            </a:r>
            <a:r>
              <a:rPr lang="en-US" altLang="zh-CN"/>
              <a:t>. </a:t>
            </a:r>
            <a:r>
              <a:rPr lang="zh-CN" altLang="en-US"/>
              <a:t>骨转换生化标志物临床应用指南</a:t>
            </a:r>
            <a:r>
              <a:rPr lang="en-US" altLang="zh-CN"/>
              <a:t>. </a:t>
            </a:r>
            <a:r>
              <a:rPr lang="zh-CN" altLang="en-US"/>
              <a:t>中华骨质疏松和骨矿盐疾病杂志</a:t>
            </a:r>
            <a:r>
              <a:rPr lang="en-US" altLang="zh-CN"/>
              <a:t>. 2021; 14(4):321-336.</a:t>
            </a:r>
            <a:endParaRPr lang="en-US" altLang="zh-CN" dirty="0"/>
          </a:p>
        </p:txBody>
      </p:sp>
      <p:graphicFrame>
        <p:nvGraphicFramePr>
          <p:cNvPr id="3" name="表格 2"/>
          <p:cNvGraphicFramePr>
            <a:graphicFrameLocks noGrp="1"/>
          </p:cNvGraphicFramePr>
          <p:nvPr>
            <p:extLst>
              <p:ext uri="{D42A27DB-BD31-4B8C-83A1-F6EECF244321}">
                <p14:modId xmlns:p14="http://schemas.microsoft.com/office/powerpoint/2010/main" val="1404914626"/>
              </p:ext>
            </p:extLst>
          </p:nvPr>
        </p:nvGraphicFramePr>
        <p:xfrm>
          <a:off x="572558" y="1232897"/>
          <a:ext cx="11050056" cy="3849554"/>
        </p:xfrm>
        <a:graphic>
          <a:graphicData uri="http://schemas.openxmlformats.org/drawingml/2006/table">
            <a:tbl>
              <a:tblPr firstRow="1" firstCol="1" bandRow="1">
                <a:tableStyleId>{5C22544A-7EE6-4342-B048-85BDC9FD1C3A}</a:tableStyleId>
              </a:tblPr>
              <a:tblGrid>
                <a:gridCol w="1261183">
                  <a:extLst>
                    <a:ext uri="{9D8B030D-6E8A-4147-A177-3AD203B41FA5}">
                      <a16:colId xmlns:a16="http://schemas.microsoft.com/office/drawing/2014/main" val="3602852967"/>
                    </a:ext>
                  </a:extLst>
                </a:gridCol>
                <a:gridCol w="1408865">
                  <a:extLst>
                    <a:ext uri="{9D8B030D-6E8A-4147-A177-3AD203B41FA5}">
                      <a16:colId xmlns:a16="http://schemas.microsoft.com/office/drawing/2014/main" val="2148379612"/>
                    </a:ext>
                  </a:extLst>
                </a:gridCol>
                <a:gridCol w="2095002">
                  <a:extLst>
                    <a:ext uri="{9D8B030D-6E8A-4147-A177-3AD203B41FA5}">
                      <a16:colId xmlns:a16="http://schemas.microsoft.com/office/drawing/2014/main" val="2967139750"/>
                    </a:ext>
                  </a:extLst>
                </a:gridCol>
                <a:gridCol w="2095002">
                  <a:extLst>
                    <a:ext uri="{9D8B030D-6E8A-4147-A177-3AD203B41FA5}">
                      <a16:colId xmlns:a16="http://schemas.microsoft.com/office/drawing/2014/main" val="4193193897"/>
                    </a:ext>
                  </a:extLst>
                </a:gridCol>
                <a:gridCol w="2095002">
                  <a:extLst>
                    <a:ext uri="{9D8B030D-6E8A-4147-A177-3AD203B41FA5}">
                      <a16:colId xmlns:a16="http://schemas.microsoft.com/office/drawing/2014/main" val="3178961434"/>
                    </a:ext>
                  </a:extLst>
                </a:gridCol>
                <a:gridCol w="2095002">
                  <a:extLst>
                    <a:ext uri="{9D8B030D-6E8A-4147-A177-3AD203B41FA5}">
                      <a16:colId xmlns:a16="http://schemas.microsoft.com/office/drawing/2014/main" val="2843457141"/>
                    </a:ext>
                  </a:extLst>
                </a:gridCol>
              </a:tblGrid>
              <a:tr h="322148">
                <a:tc>
                  <a:txBody>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指标</a:t>
                      </a:r>
                      <a:endParaRPr 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国家</a:t>
                      </a:r>
                      <a:endParaRPr 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男性</a:t>
                      </a:r>
                      <a:endParaRPr 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女性</a:t>
                      </a:r>
                      <a:endParaRPr 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方法</a:t>
                      </a:r>
                      <a:endParaRPr 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发表单位</a:t>
                      </a:r>
                      <a:endParaRPr 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27099960"/>
                  </a:ext>
                </a:extLst>
              </a:tr>
              <a:tr h="391934">
                <a:tc rowSpan="4">
                  <a:txBody>
                    <a:bodyPr/>
                    <a:lstStyle/>
                    <a:p>
                      <a:pPr algn="ctr">
                        <a:spcAft>
                          <a:spcPts val="0"/>
                        </a:spcAft>
                      </a:pPr>
                      <a:r>
                        <a:rPr lang="en-US" sz="12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P1NP</a:t>
                      </a:r>
                    </a:p>
                  </a:txBody>
                  <a:tcPr marL="68580" marR="685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149CA">
                        <a:alpha val="5000"/>
                      </a:srgbClr>
                    </a:solidFill>
                  </a:tcPr>
                </a:tc>
                <a:tc rowSpan="3">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中国</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17.83~88.77ng/mL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30~44</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岁绝经前）</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罗氏电化学发光法</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四川大学华西医院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1505739"/>
                  </a:ext>
                </a:extLst>
              </a:tr>
              <a:tr h="391934">
                <a:tc vMerge="1">
                  <a:txBody>
                    <a:bodyPr/>
                    <a:lstStyle/>
                    <a:p>
                      <a:pPr algn="ctr">
                        <a:spcAft>
                          <a:spcPts val="0"/>
                        </a:spcAft>
                      </a:pP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vMerge="1">
                  <a:txBody>
                    <a:bodyPr/>
                    <a:lstStyle/>
                    <a:p>
                      <a:pPr algn="ctr">
                        <a:spcAft>
                          <a:spcPts val="0"/>
                        </a:spcAft>
                      </a:pPr>
                      <a:endParaRPr lang="en-US" sz="1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16.89~65.49ng/mL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35~45</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13.72~58.67ng/mL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35~45</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罗氏电化学发光法</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上海交大附属第六人民医院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74893370"/>
                  </a:ext>
                </a:extLst>
              </a:tr>
              <a:tr h="391934">
                <a:tc vMerge="1">
                  <a:txBody>
                    <a:bodyPr/>
                    <a:lstStyle/>
                    <a:p>
                      <a:pPr algn="ctr">
                        <a:spcAft>
                          <a:spcPts val="0"/>
                        </a:spcAft>
                      </a:pP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vMerge="1">
                  <a:txBody>
                    <a:bodyPr/>
                    <a:lstStyle/>
                    <a:p>
                      <a:pPr algn="ctr">
                        <a:spcAft>
                          <a:spcPts val="0"/>
                        </a:spcAft>
                      </a:pPr>
                      <a:endParaRPr lang="en-US" sz="1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20.29~110.53ng/mL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30~50</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17.10~102.15ng/mL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岁至绝经前）</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罗氏电化学发光法</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北京协和医院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5826675"/>
                  </a:ext>
                </a:extLst>
              </a:tr>
              <a:tr h="391934">
                <a:tc vMerge="1">
                  <a:txBody>
                    <a:bodyPr/>
                    <a:lstStyle/>
                    <a:p>
                      <a:pPr algn="ctr">
                        <a:spcAft>
                          <a:spcPts val="0"/>
                        </a:spcAft>
                      </a:pP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西方国家</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16.3~78.2ng/mL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30~39</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罗氏自动分析仪</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谢菲尔德大学等</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3525647"/>
                  </a:ext>
                </a:extLst>
              </a:tr>
              <a:tr h="391934">
                <a:tc rowSpan="4">
                  <a:txBody>
                    <a:bodyPr/>
                    <a:lstStyle/>
                    <a:p>
                      <a:pPr algn="ctr">
                        <a:spcAft>
                          <a:spcPts val="0"/>
                        </a:spcAft>
                      </a:pPr>
                      <a:r>
                        <a:rPr lang="en-US" sz="12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β-CTX</a:t>
                      </a:r>
                    </a:p>
                  </a:txBody>
                  <a:tcPr marL="68580" marR="685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149CA">
                        <a:alpha val="5000"/>
                      </a:srgbClr>
                    </a:solidFill>
                  </a:tcPr>
                </a:tc>
                <a:tc rowSpan="3">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中国</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0.04~0.67ng/mL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30~44</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岁绝经前）</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酶联免疫吸附法</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四川大学华西医院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0220501"/>
                  </a:ext>
                </a:extLst>
              </a:tr>
              <a:tr h="391934">
                <a:tc vMerge="1">
                  <a:txBody>
                    <a:bodyPr/>
                    <a:lstStyle/>
                    <a:p>
                      <a:pPr algn="ctr">
                        <a:spcAft>
                          <a:spcPts val="0"/>
                        </a:spcAft>
                      </a:pP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vMerge="1">
                  <a:txBody>
                    <a:bodyPr/>
                    <a:lstStyle/>
                    <a:p>
                      <a:pPr algn="ctr">
                        <a:spcAft>
                          <a:spcPts val="0"/>
                        </a:spcAft>
                      </a:pPr>
                      <a:endParaRPr lang="en-US" sz="1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0.100~0.612ng/mL</a:t>
                      </a:r>
                    </a:p>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35~45</a:t>
                      </a: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0.112~0.497ng/mL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35~45</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罗氏电化学发光法</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上海交大附属第六人民医院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56834001"/>
                  </a:ext>
                </a:extLst>
              </a:tr>
              <a:tr h="391934">
                <a:tc vMerge="1">
                  <a:txBody>
                    <a:bodyPr/>
                    <a:lstStyle/>
                    <a:p>
                      <a:pPr algn="ctr">
                        <a:spcAft>
                          <a:spcPts val="0"/>
                        </a:spcAft>
                      </a:pP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vMerge="1">
                  <a:txBody>
                    <a:bodyPr/>
                    <a:lstStyle/>
                    <a:p>
                      <a:pPr algn="ctr">
                        <a:spcAft>
                          <a:spcPts val="0"/>
                        </a:spcAft>
                      </a:pPr>
                      <a:endParaRPr lang="en-US" sz="1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0.11~0.83ng/mL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30~50</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0.08~0.72ng/mL</a:t>
                      </a:r>
                    </a:p>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a:t>
                      </a: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岁至绝经前）</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罗氏电化学发光法</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北京协和医院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951454"/>
                  </a:ext>
                </a:extLst>
              </a:tr>
              <a:tr h="391934">
                <a:tc vMerge="1">
                  <a:txBody>
                    <a:bodyPr/>
                    <a:lstStyle/>
                    <a:p>
                      <a:pPr algn="ctr">
                        <a:spcAft>
                          <a:spcPts val="0"/>
                        </a:spcAft>
                      </a:pP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西方国家</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0.114~0.628ng/mL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30~39</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罗氏自动分析仪</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谢菲尔德大学等</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4119397"/>
                  </a:ext>
                </a:extLst>
              </a:tr>
              <a:tr h="391934">
                <a:tc>
                  <a:txBody>
                    <a:bodyPr/>
                    <a:lstStyle/>
                    <a:p>
                      <a:pPr algn="ctr">
                        <a:spcAft>
                          <a:spcPts val="0"/>
                        </a:spcAft>
                      </a:pPr>
                      <a:r>
                        <a:rPr lang="en-US" sz="12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OC</a:t>
                      </a:r>
                    </a:p>
                  </a:txBody>
                  <a:tcPr marL="68580" marR="68580" marT="0" marB="0" anchor="ctr">
                    <a:lnL w="1270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149CA">
                        <a:alpha val="5000"/>
                      </a:srgbClr>
                    </a:solidFill>
                  </a:tcPr>
                </a:tc>
                <a:tc>
                  <a:txBody>
                    <a:bodyPr/>
                    <a:lstStyle/>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中国</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5.58~28.62ng/mL</a:t>
                      </a:r>
                    </a:p>
                    <a:p>
                      <a:pPr algn="ctr">
                        <a:spcAft>
                          <a:spcPts val="0"/>
                        </a:spcAft>
                      </a:pP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35~45</a:t>
                      </a:r>
                      <a:r>
                        <a:rPr lang="zh-CN"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4.91~22.31ng/mL</a:t>
                      </a:r>
                    </a:p>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35~45</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罗氏电化学发光法</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上海交大附属第六人民医院</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2526412"/>
                  </a:ext>
                </a:extLst>
              </a:tr>
            </a:tbl>
          </a:graphicData>
        </a:graphic>
      </p:graphicFrame>
      <p:sp>
        <p:nvSpPr>
          <p:cNvPr id="6" name="矩形 5"/>
          <p:cNvSpPr/>
          <p:nvPr/>
        </p:nvSpPr>
        <p:spPr>
          <a:xfrm>
            <a:off x="590560" y="5150710"/>
            <a:ext cx="8280920" cy="153888"/>
          </a:xfrm>
          <a:prstGeom prst="rect">
            <a:avLst/>
          </a:prstGeom>
        </p:spPr>
        <p:txBody>
          <a:bodyPr wrap="square" lIns="0" tIns="0" rIns="0" bIns="0">
            <a:spAutoFit/>
          </a:bodyPr>
          <a:lstStyle/>
          <a:p>
            <a:pPr algn="just"/>
            <a:r>
              <a:rPr lang="en-US" sz="1000" dirty="0">
                <a:solidFill>
                  <a:srgbClr val="000000"/>
                </a:solidFill>
                <a:latin typeface="微软雅黑" panose="020B0503020204020204" pitchFamily="34" charset="-122"/>
                <a:ea typeface="微软雅黑" panose="020B0503020204020204" pitchFamily="34" charset="-122"/>
              </a:rPr>
              <a:t>P1NP</a:t>
            </a:r>
            <a:r>
              <a:rPr lang="zh-CN" altLang="en-US" sz="1000" dirty="0">
                <a:solidFill>
                  <a:srgbClr val="000000"/>
                </a:solidFill>
                <a:latin typeface="微软雅黑" panose="020B0503020204020204" pitchFamily="34" charset="-122"/>
                <a:ea typeface="微软雅黑" panose="020B0503020204020204" pitchFamily="34" charset="-122"/>
              </a:rPr>
              <a:t>：</a:t>
            </a:r>
            <a:r>
              <a:rPr lang="en-US" sz="1000" dirty="0">
                <a:solidFill>
                  <a:srgbClr val="000000"/>
                </a:solidFill>
                <a:latin typeface="微软雅黑" panose="020B0503020204020204" pitchFamily="34" charset="-122"/>
                <a:ea typeface="微软雅黑" panose="020B0503020204020204" pitchFamily="34" charset="-122"/>
              </a:rPr>
              <a:t>1</a:t>
            </a:r>
            <a:r>
              <a:rPr lang="zh-CN" altLang="en-US" sz="1000" dirty="0">
                <a:solidFill>
                  <a:srgbClr val="000000"/>
                </a:solidFill>
                <a:latin typeface="微软雅黑" panose="020B0503020204020204" pitchFamily="34" charset="-122"/>
                <a:ea typeface="微软雅黑" panose="020B0503020204020204" pitchFamily="34" charset="-122"/>
              </a:rPr>
              <a:t>型原胶原</a:t>
            </a:r>
            <a:r>
              <a:rPr lang="en-US" sz="1000" dirty="0">
                <a:solidFill>
                  <a:srgbClr val="000000"/>
                </a:solidFill>
                <a:latin typeface="微软雅黑" panose="020B0503020204020204" pitchFamily="34" charset="-122"/>
                <a:ea typeface="微软雅黑" panose="020B0503020204020204" pitchFamily="34" charset="-122"/>
              </a:rPr>
              <a:t>N-</a:t>
            </a:r>
            <a:r>
              <a:rPr lang="zh-CN" altLang="en-US" sz="1000" dirty="0">
                <a:solidFill>
                  <a:srgbClr val="000000"/>
                </a:solidFill>
                <a:latin typeface="微软雅黑" panose="020B0503020204020204" pitchFamily="34" charset="-122"/>
                <a:ea typeface="微软雅黑" panose="020B0503020204020204" pitchFamily="34" charset="-122"/>
              </a:rPr>
              <a:t>端前肽；</a:t>
            </a:r>
            <a:r>
              <a:rPr lang="en-US" sz="1000" dirty="0">
                <a:solidFill>
                  <a:srgbClr val="000000"/>
                </a:solidFill>
                <a:latin typeface="微软雅黑" panose="020B0503020204020204" pitchFamily="34" charset="-122"/>
                <a:ea typeface="微软雅黑" panose="020B0503020204020204" pitchFamily="34" charset="-122"/>
              </a:rPr>
              <a:t>CTX</a:t>
            </a:r>
            <a:r>
              <a:rPr lang="zh-CN" altLang="en-US" sz="1000" dirty="0">
                <a:solidFill>
                  <a:srgbClr val="000000"/>
                </a:solidFill>
                <a:latin typeface="微软雅黑" panose="020B0503020204020204" pitchFamily="34" charset="-122"/>
                <a:ea typeface="微软雅黑" panose="020B0503020204020204" pitchFamily="34" charset="-122"/>
              </a:rPr>
              <a:t>：</a:t>
            </a:r>
            <a:r>
              <a:rPr lang="en-US" sz="1000" dirty="0">
                <a:solidFill>
                  <a:srgbClr val="000000"/>
                </a:solidFill>
                <a:latin typeface="微软雅黑" panose="020B0503020204020204" pitchFamily="34" charset="-122"/>
                <a:ea typeface="微软雅黑" panose="020B0503020204020204" pitchFamily="34" charset="-122"/>
              </a:rPr>
              <a:t>1</a:t>
            </a:r>
            <a:r>
              <a:rPr lang="zh-CN" altLang="en-US" sz="1000" dirty="0">
                <a:solidFill>
                  <a:srgbClr val="000000"/>
                </a:solidFill>
                <a:latin typeface="微软雅黑" panose="020B0503020204020204" pitchFamily="34" charset="-122"/>
                <a:ea typeface="微软雅黑" panose="020B0503020204020204" pitchFamily="34" charset="-122"/>
              </a:rPr>
              <a:t>型胶原交联羧基端肽；</a:t>
            </a:r>
            <a:r>
              <a:rPr lang="en-US" sz="1000" dirty="0">
                <a:solidFill>
                  <a:srgbClr val="000000"/>
                </a:solidFill>
                <a:latin typeface="微软雅黑" panose="020B0503020204020204" pitchFamily="34" charset="-122"/>
                <a:ea typeface="微软雅黑" panose="020B0503020204020204" pitchFamily="34" charset="-122"/>
              </a:rPr>
              <a:t>OC</a:t>
            </a:r>
            <a:r>
              <a:rPr lang="zh-CN" altLang="en-US" sz="1000" dirty="0">
                <a:solidFill>
                  <a:srgbClr val="000000"/>
                </a:solidFill>
                <a:latin typeface="微软雅黑" panose="020B0503020204020204" pitchFamily="34" charset="-122"/>
                <a:ea typeface="微软雅黑" panose="020B0503020204020204" pitchFamily="34" charset="-122"/>
              </a:rPr>
              <a:t>：骨钙素</a:t>
            </a:r>
            <a:endParaRPr lang="en-US" sz="1000" dirty="0">
              <a:solidFill>
                <a:srgbClr val="000000"/>
              </a:solidFill>
              <a:latin typeface="微软雅黑" panose="020B0503020204020204" pitchFamily="34" charset="-122"/>
              <a:ea typeface="微软雅黑" panose="020B0503020204020204" pitchFamily="34" charset="-122"/>
            </a:endParaRPr>
          </a:p>
        </p:txBody>
      </p:sp>
      <p:sp>
        <p:nvSpPr>
          <p:cNvPr id="11" name="矩形: 圆顶角 10">
            <a:extLst>
              <a:ext uri="{FF2B5EF4-FFF2-40B4-BE49-F238E27FC236}">
                <a16:creationId xmlns:a16="http://schemas.microsoft.com/office/drawing/2014/main" id="{E77B57A8-4821-B303-9010-0A96B3EF9E4B}"/>
              </a:ext>
            </a:extLst>
          </p:cNvPr>
          <p:cNvSpPr/>
          <p:nvPr/>
        </p:nvSpPr>
        <p:spPr>
          <a:xfrm>
            <a:off x="481013" y="800100"/>
            <a:ext cx="11229975" cy="369332"/>
          </a:xfrm>
          <a:prstGeom prst="round2SameRect">
            <a:avLst>
              <a:gd name="adj1" fmla="val 920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t>主要骨转换生化指标的正常参考值</a:t>
            </a:r>
          </a:p>
        </p:txBody>
      </p:sp>
      <p:sp>
        <p:nvSpPr>
          <p:cNvPr id="20" name="矩形 19">
            <a:extLst>
              <a:ext uri="{FF2B5EF4-FFF2-40B4-BE49-F238E27FC236}">
                <a16:creationId xmlns:a16="http://schemas.microsoft.com/office/drawing/2014/main" id="{E25B6E0A-136F-177A-85B2-7AA83165D49A}"/>
              </a:ext>
            </a:extLst>
          </p:cNvPr>
          <p:cNvSpPr/>
          <p:nvPr/>
        </p:nvSpPr>
        <p:spPr>
          <a:xfrm>
            <a:off x="481013" y="5517232"/>
            <a:ext cx="11229975" cy="612106"/>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原发性骨质疏松症患者的骨转换标志物水平往往正常或轻度升高</a:t>
            </a:r>
            <a:endParaRPr lang="en-US" altLang="zh-CN" sz="1200" dirty="0">
              <a:solidFill>
                <a:srgbClr val="000000"/>
              </a:solidFill>
              <a:latin typeface="微软雅黑" panose="020B0503020204020204" pitchFamily="34" charset="-122"/>
              <a:ea typeface="微软雅黑" panose="020B0503020204020204" pitchFamily="34" charset="-122"/>
            </a:endParaRPr>
          </a:p>
          <a:p>
            <a:pPr marL="1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如果</a:t>
            </a:r>
            <a:r>
              <a:rPr lang="en-US" altLang="zh-CN" sz="1200" dirty="0">
                <a:solidFill>
                  <a:srgbClr val="000000"/>
                </a:solidFill>
                <a:latin typeface="微软雅黑" panose="020B0503020204020204" pitchFamily="34" charset="-122"/>
                <a:ea typeface="微软雅黑" panose="020B0503020204020204" pitchFamily="34" charset="-122"/>
              </a:rPr>
              <a:t>BTMs</a:t>
            </a:r>
            <a:r>
              <a:rPr lang="zh-CN" altLang="en-US" sz="1200" dirty="0">
                <a:solidFill>
                  <a:srgbClr val="000000"/>
                </a:solidFill>
                <a:latin typeface="微软雅黑" panose="020B0503020204020204" pitchFamily="34" charset="-122"/>
                <a:ea typeface="微软雅黑" panose="020B0503020204020204" pitchFamily="34" charset="-122"/>
              </a:rPr>
              <a:t>水平显著升高，需排除高转换型继发性骨质疏松症或其他代谢性骨病的可能性，如原发性甲状旁腺功能亢进症、畸形性骨炎及恶性肿瘤骨转移等</a:t>
            </a:r>
          </a:p>
        </p:txBody>
      </p:sp>
      <p:grpSp>
        <p:nvGrpSpPr>
          <p:cNvPr id="7" name="组合 6">
            <a:extLst>
              <a:ext uri="{FF2B5EF4-FFF2-40B4-BE49-F238E27FC236}">
                <a16:creationId xmlns:a16="http://schemas.microsoft.com/office/drawing/2014/main" id="{6C116AFD-C16B-F6EA-737E-0F5F63CED75F}"/>
              </a:ext>
            </a:extLst>
          </p:cNvPr>
          <p:cNvGrpSpPr/>
          <p:nvPr/>
        </p:nvGrpSpPr>
        <p:grpSpPr>
          <a:xfrm>
            <a:off x="1235460" y="800100"/>
            <a:ext cx="540060" cy="369332"/>
            <a:chOff x="1451484" y="800100"/>
            <a:chExt cx="540060" cy="369332"/>
          </a:xfrm>
        </p:grpSpPr>
        <p:sp>
          <p:nvSpPr>
            <p:cNvPr id="9" name="平行四边形 8">
              <a:extLst>
                <a:ext uri="{FF2B5EF4-FFF2-40B4-BE49-F238E27FC236}">
                  <a16:creationId xmlns:a16="http://schemas.microsoft.com/office/drawing/2014/main" id="{156FBC83-845A-68C2-A1B3-068893944DAC}"/>
                </a:ext>
              </a:extLst>
            </p:cNvPr>
            <p:cNvSpPr/>
            <p:nvPr/>
          </p:nvSpPr>
          <p:spPr>
            <a:xfrm>
              <a:off x="1595500" y="800100"/>
              <a:ext cx="396044" cy="369332"/>
            </a:xfrm>
            <a:prstGeom prst="parallelogram">
              <a:avLst>
                <a:gd name="adj" fmla="val 36504"/>
              </a:avLst>
            </a:prstGeom>
            <a:gradFill>
              <a:gsLst>
                <a:gs pos="100000">
                  <a:schemeClr val="bg1">
                    <a:alpha val="0"/>
                  </a:schemeClr>
                </a:gs>
                <a:gs pos="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id="{EA2C6FCF-0FF5-2C4D-E924-C55F13961160}"/>
                </a:ext>
              </a:extLst>
            </p:cNvPr>
            <p:cNvSpPr/>
            <p:nvPr/>
          </p:nvSpPr>
          <p:spPr>
            <a:xfrm>
              <a:off x="1451484" y="800100"/>
              <a:ext cx="396044" cy="369332"/>
            </a:xfrm>
            <a:prstGeom prst="parallelogram">
              <a:avLst>
                <a:gd name="adj" fmla="val 36504"/>
              </a:avLst>
            </a:prstGeom>
            <a:gradFill>
              <a:gsLst>
                <a:gs pos="0">
                  <a:schemeClr val="bg1">
                    <a:alpha val="0"/>
                  </a:schemeClr>
                </a:gs>
                <a:gs pos="10000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714A6446-59B9-5A47-F732-3CF8B2DE9535}"/>
              </a:ext>
            </a:extLst>
          </p:cNvPr>
          <p:cNvGrpSpPr/>
          <p:nvPr/>
        </p:nvGrpSpPr>
        <p:grpSpPr>
          <a:xfrm>
            <a:off x="10416480" y="800100"/>
            <a:ext cx="540060" cy="369332"/>
            <a:chOff x="1451484" y="800100"/>
            <a:chExt cx="540060" cy="369332"/>
          </a:xfrm>
        </p:grpSpPr>
        <p:sp>
          <p:nvSpPr>
            <p:cNvPr id="14" name="平行四边形 13">
              <a:extLst>
                <a:ext uri="{FF2B5EF4-FFF2-40B4-BE49-F238E27FC236}">
                  <a16:creationId xmlns:a16="http://schemas.microsoft.com/office/drawing/2014/main" id="{BDB72788-75A7-6946-752A-A83293DE1E13}"/>
                </a:ext>
              </a:extLst>
            </p:cNvPr>
            <p:cNvSpPr/>
            <p:nvPr/>
          </p:nvSpPr>
          <p:spPr>
            <a:xfrm>
              <a:off x="1595500" y="800100"/>
              <a:ext cx="396044" cy="369332"/>
            </a:xfrm>
            <a:prstGeom prst="parallelogram">
              <a:avLst>
                <a:gd name="adj" fmla="val 36504"/>
              </a:avLst>
            </a:prstGeom>
            <a:gradFill>
              <a:gsLst>
                <a:gs pos="100000">
                  <a:schemeClr val="bg1">
                    <a:alpha val="0"/>
                  </a:schemeClr>
                </a:gs>
                <a:gs pos="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E3E01AD9-461B-2C04-554C-48D791B7DA16}"/>
                </a:ext>
              </a:extLst>
            </p:cNvPr>
            <p:cNvSpPr/>
            <p:nvPr/>
          </p:nvSpPr>
          <p:spPr>
            <a:xfrm>
              <a:off x="1451484" y="800100"/>
              <a:ext cx="396044" cy="369332"/>
            </a:xfrm>
            <a:prstGeom prst="parallelogram">
              <a:avLst>
                <a:gd name="adj" fmla="val 36504"/>
              </a:avLst>
            </a:prstGeom>
            <a:gradFill>
              <a:gsLst>
                <a:gs pos="0">
                  <a:schemeClr val="bg1">
                    <a:alpha val="0"/>
                  </a:schemeClr>
                </a:gs>
                <a:gs pos="10000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a:extLst>
              <a:ext uri="{FF2B5EF4-FFF2-40B4-BE49-F238E27FC236}">
                <a16:creationId xmlns:a16="http://schemas.microsoft.com/office/drawing/2014/main" id="{638AE3BD-0B72-2C28-04F2-3AD8A6139652}"/>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12F387AB-2745-C023-F1C4-37FA41054DE9}"/>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9358B616-7429-A23B-2BB2-C8B3FDAA7BB3}"/>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7F72B7E9-8468-50D7-AC80-FB06FCAC5C69}"/>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BF928376-4627-3393-46AF-A959534DB725}"/>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1A66B1A7-D7C0-A139-2D4A-4AC676DC1F39}"/>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96410548-BA0E-F2E7-0E86-0F86D4B4E09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945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Text_1">
            <a:extLst>
              <a:ext uri="{FF2B5EF4-FFF2-40B4-BE49-F238E27FC236}">
                <a16:creationId xmlns:a16="http://schemas.microsoft.com/office/drawing/2014/main" id="{2614D6DA-05BC-0443-37A8-4F11C5141D0C}"/>
              </a:ext>
            </a:extLst>
          </p:cNvPr>
          <p:cNvSpPr/>
          <p:nvPr/>
        </p:nvSpPr>
        <p:spPr>
          <a:xfrm>
            <a:off x="482600" y="800099"/>
            <a:ext cx="11226799" cy="5329239"/>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占位符 4">
            <a:extLst>
              <a:ext uri="{FF2B5EF4-FFF2-40B4-BE49-F238E27FC236}">
                <a16:creationId xmlns:a16="http://schemas.microsoft.com/office/drawing/2014/main" id="{727DF74B-5C5D-6662-9CFC-24E45AC85DC1}"/>
              </a:ext>
            </a:extLst>
          </p:cNvPr>
          <p:cNvSpPr>
            <a:spLocks noGrp="1"/>
          </p:cNvSpPr>
          <p:nvPr>
            <p:ph type="body" sz="quarter" idx="10"/>
          </p:nvPr>
        </p:nvSpPr>
        <p:spPr/>
        <p:txBody>
          <a:bodyPr/>
          <a:lstStyle/>
          <a:p>
            <a:r>
              <a:rPr lang="zh-CN" altLang="en-US" dirty="0"/>
              <a:t>骨转换生化标志物测定的意义</a:t>
            </a:r>
          </a:p>
        </p:txBody>
      </p:sp>
      <p:sp>
        <p:nvSpPr>
          <p:cNvPr id="6" name="文本占位符 5">
            <a:extLst>
              <a:ext uri="{FF2B5EF4-FFF2-40B4-BE49-F238E27FC236}">
                <a16:creationId xmlns:a16="http://schemas.microsoft.com/office/drawing/2014/main" id="{CBAA1F2B-2D3C-1309-8A38-BD3549457058}"/>
              </a:ext>
            </a:extLst>
          </p:cNvPr>
          <p:cNvSpPr>
            <a:spLocks noGrp="1"/>
          </p:cNvSpPr>
          <p:nvPr>
            <p:ph type="body" sz="quarter" idx="11"/>
          </p:nvPr>
        </p:nvSpPr>
        <p:spPr/>
        <p:txBody>
          <a:bodyPr/>
          <a:lstStyle/>
          <a:p>
            <a:endParaRPr lang="zh-CN" altLang="en-US"/>
          </a:p>
        </p:txBody>
      </p:sp>
      <p:sp>
        <p:nvSpPr>
          <p:cNvPr id="2" name="标题 1"/>
          <p:cNvSpPr>
            <a:spLocks noGrp="1"/>
          </p:cNvSpPr>
          <p:nvPr>
            <p:ph type="title" idx="4294967295"/>
          </p:nvPr>
        </p:nvSpPr>
        <p:spPr>
          <a:xfrm>
            <a:off x="0" y="-1100138"/>
            <a:ext cx="7772400" cy="665163"/>
          </a:xfrm>
        </p:spPr>
        <p:txBody>
          <a:bodyPr>
            <a:normAutofit/>
          </a:bodyPr>
          <a:lstStyle/>
          <a:p>
            <a:r>
              <a:rPr lang="zh-CN" altLang="en-US" sz="2800" b="1" dirty="0">
                <a:latin typeface="微软雅黑" panose="020B0503020204020204" pitchFamily="34" charset="-122"/>
                <a:ea typeface="微软雅黑" panose="020B0503020204020204" pitchFamily="34" charset="-122"/>
              </a:rPr>
              <a:t>骨转换生化标志物测定的意义</a:t>
            </a:r>
          </a:p>
        </p:txBody>
      </p:sp>
      <p:grpSp>
        <p:nvGrpSpPr>
          <p:cNvPr id="66" name="组合 65">
            <a:extLst>
              <a:ext uri="{FF2B5EF4-FFF2-40B4-BE49-F238E27FC236}">
                <a16:creationId xmlns:a16="http://schemas.microsoft.com/office/drawing/2014/main" id="{8006C75C-0105-5254-C46F-38B538CB7A36}"/>
              </a:ext>
            </a:extLst>
          </p:cNvPr>
          <p:cNvGrpSpPr/>
          <p:nvPr/>
        </p:nvGrpSpPr>
        <p:grpSpPr>
          <a:xfrm>
            <a:off x="5195898" y="2872013"/>
            <a:ext cx="1800202" cy="1800202"/>
            <a:chOff x="5195898" y="2564617"/>
            <a:chExt cx="1800202" cy="1800202"/>
          </a:xfrm>
        </p:grpSpPr>
        <p:grpSp>
          <p:nvGrpSpPr>
            <p:cNvPr id="64" name="组合 63">
              <a:extLst>
                <a:ext uri="{FF2B5EF4-FFF2-40B4-BE49-F238E27FC236}">
                  <a16:creationId xmlns:a16="http://schemas.microsoft.com/office/drawing/2014/main" id="{E4A7DD90-FCCE-2E97-0833-24950C23EA6F}"/>
                </a:ext>
              </a:extLst>
            </p:cNvPr>
            <p:cNvGrpSpPr/>
            <p:nvPr/>
          </p:nvGrpSpPr>
          <p:grpSpPr>
            <a:xfrm>
              <a:off x="5195898" y="2564617"/>
              <a:ext cx="1800202" cy="1800202"/>
              <a:chOff x="4448538" y="2149033"/>
              <a:chExt cx="3294924" cy="3294924"/>
            </a:xfrm>
          </p:grpSpPr>
          <p:sp>
            <p:nvSpPr>
              <p:cNvPr id="17" name="椭圆 16">
                <a:extLst>
                  <a:ext uri="{FF2B5EF4-FFF2-40B4-BE49-F238E27FC236}">
                    <a16:creationId xmlns:a16="http://schemas.microsoft.com/office/drawing/2014/main" id="{FD205A81-268F-9891-2F99-1C013610234A}"/>
                  </a:ext>
                </a:extLst>
              </p:cNvPr>
              <p:cNvSpPr/>
              <p:nvPr/>
            </p:nvSpPr>
            <p:spPr>
              <a:xfrm>
                <a:off x="4448538" y="2149033"/>
                <a:ext cx="3294924" cy="3294924"/>
              </a:xfrm>
              <a:prstGeom prst="ellipse">
                <a:avLst/>
              </a:prstGeom>
              <a:solidFill>
                <a:schemeClr val="bg1">
                  <a:lumMod val="95000"/>
                  <a:alpha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8E5B4805-0ABC-7F9B-1494-869F53F0EAB2}"/>
                  </a:ext>
                </a:extLst>
              </p:cNvPr>
              <p:cNvGrpSpPr/>
              <p:nvPr/>
            </p:nvGrpSpPr>
            <p:grpSpPr>
              <a:xfrm>
                <a:off x="4448538" y="2149033"/>
                <a:ext cx="3294924" cy="3294924"/>
                <a:chOff x="4448541" y="1939156"/>
                <a:chExt cx="3294924" cy="3294924"/>
              </a:xfrm>
            </p:grpSpPr>
            <p:sp>
              <p:nvSpPr>
                <p:cNvPr id="23" name="弧形 22">
                  <a:extLst>
                    <a:ext uri="{FF2B5EF4-FFF2-40B4-BE49-F238E27FC236}">
                      <a16:creationId xmlns:a16="http://schemas.microsoft.com/office/drawing/2014/main" id="{940F4B6D-637C-C912-C781-9DC8D9B1AABE}"/>
                    </a:ext>
                  </a:extLst>
                </p:cNvPr>
                <p:cNvSpPr/>
                <p:nvPr/>
              </p:nvSpPr>
              <p:spPr>
                <a:xfrm>
                  <a:off x="4448541" y="1939156"/>
                  <a:ext cx="3294924" cy="3294924"/>
                </a:xfrm>
                <a:prstGeom prst="arc">
                  <a:avLst>
                    <a:gd name="adj1" fmla="val 16200000"/>
                    <a:gd name="adj2" fmla="val 2528165"/>
                  </a:avLst>
                </a:prstGeom>
                <a:ln w="25400" cap="rnd">
                  <a:gradFill>
                    <a:gsLst>
                      <a:gs pos="0">
                        <a:schemeClr val="accent1">
                          <a:lumMod val="20000"/>
                          <a:lumOff val="80000"/>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4" name="弧形 23">
                  <a:extLst>
                    <a:ext uri="{FF2B5EF4-FFF2-40B4-BE49-F238E27FC236}">
                      <a16:creationId xmlns:a16="http://schemas.microsoft.com/office/drawing/2014/main" id="{FBF96BFA-EC66-3E3A-9344-9238344DF0D0}"/>
                    </a:ext>
                  </a:extLst>
                </p:cNvPr>
                <p:cNvSpPr/>
                <p:nvPr/>
              </p:nvSpPr>
              <p:spPr>
                <a:xfrm rot="7200000">
                  <a:off x="4448541" y="1939156"/>
                  <a:ext cx="3294924" cy="3294924"/>
                </a:xfrm>
                <a:prstGeom prst="arc">
                  <a:avLst>
                    <a:gd name="adj1" fmla="val 16200000"/>
                    <a:gd name="adj2" fmla="val 2528165"/>
                  </a:avLst>
                </a:prstGeom>
                <a:ln w="25400" cap="rnd">
                  <a:gradFill>
                    <a:gsLst>
                      <a:gs pos="0">
                        <a:schemeClr val="accent1">
                          <a:lumMod val="20000"/>
                          <a:lumOff val="80000"/>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弧形 24">
                  <a:extLst>
                    <a:ext uri="{FF2B5EF4-FFF2-40B4-BE49-F238E27FC236}">
                      <a16:creationId xmlns:a16="http://schemas.microsoft.com/office/drawing/2014/main" id="{E2C0FF49-453F-D493-0513-A45F65A94D68}"/>
                    </a:ext>
                  </a:extLst>
                </p:cNvPr>
                <p:cNvSpPr/>
                <p:nvPr/>
              </p:nvSpPr>
              <p:spPr>
                <a:xfrm rot="14400000">
                  <a:off x="4448541" y="1939156"/>
                  <a:ext cx="3294924" cy="3294924"/>
                </a:xfrm>
                <a:prstGeom prst="arc">
                  <a:avLst>
                    <a:gd name="adj1" fmla="val 16200000"/>
                    <a:gd name="adj2" fmla="val 2528165"/>
                  </a:avLst>
                </a:prstGeom>
                <a:ln w="25400" cap="rnd">
                  <a:gradFill>
                    <a:gsLst>
                      <a:gs pos="0">
                        <a:schemeClr val="accent1">
                          <a:lumMod val="20000"/>
                          <a:lumOff val="80000"/>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65" name="ïşľide">
              <a:extLst>
                <a:ext uri="{FF2B5EF4-FFF2-40B4-BE49-F238E27FC236}">
                  <a16:creationId xmlns:a16="http://schemas.microsoft.com/office/drawing/2014/main" id="{DE372AFB-A733-FEAB-8B8A-06A95E0D18E1}"/>
                </a:ext>
              </a:extLst>
            </p:cNvPr>
            <p:cNvSpPr/>
            <p:nvPr/>
          </p:nvSpPr>
          <p:spPr>
            <a:xfrm>
              <a:off x="5447927" y="2816645"/>
              <a:ext cx="1296146" cy="1296146"/>
            </a:xfrm>
            <a:prstGeom prst="ellipse">
              <a:avLst/>
            </a:prstGeom>
            <a:gradFill>
              <a:gsLst>
                <a:gs pos="100000">
                  <a:schemeClr val="accent1"/>
                </a:gs>
                <a:gs pos="0">
                  <a:schemeClr val="accent1">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sz="2000" b="1" i="1" dirty="0">
                  <a:solidFill>
                    <a:schemeClr val="bg1"/>
                  </a:solidFill>
                </a:rPr>
                <a:t>BTMs</a:t>
              </a:r>
              <a:endParaRPr lang="zh-CN" altLang="en-US" sz="2000" b="1" i="1" dirty="0">
                <a:solidFill>
                  <a:schemeClr val="bg1"/>
                </a:solidFill>
              </a:endParaRPr>
            </a:p>
          </p:txBody>
        </p:sp>
      </p:grpSp>
      <p:grpSp>
        <p:nvGrpSpPr>
          <p:cNvPr id="80" name="组合 79">
            <a:extLst>
              <a:ext uri="{FF2B5EF4-FFF2-40B4-BE49-F238E27FC236}">
                <a16:creationId xmlns:a16="http://schemas.microsoft.com/office/drawing/2014/main" id="{EB3953C6-E42F-B70C-686D-D05B5FB59E1E}"/>
              </a:ext>
            </a:extLst>
          </p:cNvPr>
          <p:cNvGrpSpPr/>
          <p:nvPr/>
        </p:nvGrpSpPr>
        <p:grpSpPr>
          <a:xfrm>
            <a:off x="5065856" y="1666848"/>
            <a:ext cx="2060286" cy="679916"/>
            <a:chOff x="1839470" y="1276290"/>
            <a:chExt cx="2060286" cy="679916"/>
          </a:xfrm>
        </p:grpSpPr>
        <p:sp>
          <p:nvSpPr>
            <p:cNvPr id="70" name="矩形 69">
              <a:extLst>
                <a:ext uri="{FF2B5EF4-FFF2-40B4-BE49-F238E27FC236}">
                  <a16:creationId xmlns:a16="http://schemas.microsoft.com/office/drawing/2014/main" id="{28CE106A-37EC-35F7-2166-5BDA06AC3F8C}"/>
                </a:ext>
              </a:extLst>
            </p:cNvPr>
            <p:cNvSpPr/>
            <p:nvPr/>
          </p:nvSpPr>
          <p:spPr>
            <a:xfrm>
              <a:off x="1839470" y="1276290"/>
              <a:ext cx="2060286" cy="679916"/>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文本框 70">
              <a:extLst>
                <a:ext uri="{FF2B5EF4-FFF2-40B4-BE49-F238E27FC236}">
                  <a16:creationId xmlns:a16="http://schemas.microsoft.com/office/drawing/2014/main" id="{47C5C270-F6C9-CA38-4245-771714BBA600}"/>
                </a:ext>
              </a:extLst>
            </p:cNvPr>
            <p:cNvSpPr txBox="1"/>
            <p:nvPr/>
          </p:nvSpPr>
          <p:spPr>
            <a:xfrm>
              <a:off x="1950911" y="1431582"/>
              <a:ext cx="1837406" cy="369332"/>
            </a:xfrm>
            <a:prstGeom prst="rect">
              <a:avLst/>
            </a:prstGeom>
            <a:noFill/>
          </p:spPr>
          <p:txBody>
            <a:bodyPr wrap="square">
              <a:spAutoFit/>
            </a:bodyPr>
            <a:lstStyle/>
            <a:p>
              <a:pPr algn="ctr"/>
              <a:r>
                <a:rPr lang="zh-CN" altLang="en-US" sz="1800" b="1" dirty="0">
                  <a:solidFill>
                    <a:schemeClr val="accent1"/>
                  </a:solidFill>
                  <a:latin typeface="+mn-ea"/>
                </a:rPr>
                <a:t>监测治疗依从性</a:t>
              </a:r>
            </a:p>
          </p:txBody>
        </p:sp>
      </p:grpSp>
      <p:grpSp>
        <p:nvGrpSpPr>
          <p:cNvPr id="82" name="组合 81">
            <a:extLst>
              <a:ext uri="{FF2B5EF4-FFF2-40B4-BE49-F238E27FC236}">
                <a16:creationId xmlns:a16="http://schemas.microsoft.com/office/drawing/2014/main" id="{D541A191-DCF2-4F9A-7D49-B4EED998E9A4}"/>
              </a:ext>
            </a:extLst>
          </p:cNvPr>
          <p:cNvGrpSpPr/>
          <p:nvPr/>
        </p:nvGrpSpPr>
        <p:grpSpPr>
          <a:xfrm>
            <a:off x="6780507" y="4964642"/>
            <a:ext cx="2060286" cy="679916"/>
            <a:chOff x="1839470" y="2937911"/>
            <a:chExt cx="2060286" cy="679916"/>
          </a:xfrm>
        </p:grpSpPr>
        <p:sp>
          <p:nvSpPr>
            <p:cNvPr id="72" name="矩形 71">
              <a:extLst>
                <a:ext uri="{FF2B5EF4-FFF2-40B4-BE49-F238E27FC236}">
                  <a16:creationId xmlns:a16="http://schemas.microsoft.com/office/drawing/2014/main" id="{DD646653-2E2C-E1B9-DE1B-CAD630C317DA}"/>
                </a:ext>
              </a:extLst>
            </p:cNvPr>
            <p:cNvSpPr/>
            <p:nvPr/>
          </p:nvSpPr>
          <p:spPr>
            <a:xfrm>
              <a:off x="1839470" y="2937911"/>
              <a:ext cx="2060286" cy="679916"/>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a16="http://schemas.microsoft.com/office/drawing/2014/main" id="{39C4A806-FEEE-1738-E237-00B86E08B99F}"/>
                </a:ext>
              </a:extLst>
            </p:cNvPr>
            <p:cNvSpPr txBox="1"/>
            <p:nvPr/>
          </p:nvSpPr>
          <p:spPr>
            <a:xfrm>
              <a:off x="1950911" y="2954704"/>
              <a:ext cx="1837406" cy="646331"/>
            </a:xfrm>
            <a:prstGeom prst="rect">
              <a:avLst/>
            </a:prstGeom>
            <a:noFill/>
          </p:spPr>
          <p:txBody>
            <a:bodyPr wrap="square">
              <a:spAutoFit/>
            </a:bodyPr>
            <a:lstStyle/>
            <a:p>
              <a:pPr algn="ctr"/>
              <a:r>
                <a:rPr lang="zh-CN" altLang="en-US" sz="1800" b="1" dirty="0">
                  <a:solidFill>
                    <a:schemeClr val="accent1"/>
                  </a:solidFill>
                  <a:latin typeface="+mn-ea"/>
                </a:rPr>
                <a:t>多种骨骼疾病的</a:t>
              </a:r>
            </a:p>
            <a:p>
              <a:pPr algn="ctr"/>
              <a:r>
                <a:rPr lang="zh-CN" altLang="en-US" sz="1800" b="1" dirty="0">
                  <a:solidFill>
                    <a:schemeClr val="accent1"/>
                  </a:solidFill>
                  <a:latin typeface="+mn-ea"/>
                </a:rPr>
                <a:t>诊断与鉴别诊断</a:t>
              </a:r>
            </a:p>
          </p:txBody>
        </p:sp>
      </p:grpSp>
      <p:sp>
        <p:nvSpPr>
          <p:cNvPr id="74" name="矩形 73">
            <a:extLst>
              <a:ext uri="{FF2B5EF4-FFF2-40B4-BE49-F238E27FC236}">
                <a16:creationId xmlns:a16="http://schemas.microsoft.com/office/drawing/2014/main" id="{A5C2A090-94B8-BFC3-1635-F419ACA94E04}"/>
              </a:ext>
            </a:extLst>
          </p:cNvPr>
          <p:cNvSpPr/>
          <p:nvPr/>
        </p:nvSpPr>
        <p:spPr>
          <a:xfrm>
            <a:off x="3351206" y="4964642"/>
            <a:ext cx="2060286" cy="679916"/>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文本框 74">
            <a:extLst>
              <a:ext uri="{FF2B5EF4-FFF2-40B4-BE49-F238E27FC236}">
                <a16:creationId xmlns:a16="http://schemas.microsoft.com/office/drawing/2014/main" id="{219E90A8-78D2-BA62-D863-6698DD16557C}"/>
              </a:ext>
            </a:extLst>
          </p:cNvPr>
          <p:cNvSpPr txBox="1"/>
          <p:nvPr/>
        </p:nvSpPr>
        <p:spPr>
          <a:xfrm>
            <a:off x="3462647" y="5119934"/>
            <a:ext cx="1837406" cy="369332"/>
          </a:xfrm>
          <a:prstGeom prst="rect">
            <a:avLst/>
          </a:prstGeom>
          <a:noFill/>
        </p:spPr>
        <p:txBody>
          <a:bodyPr wrap="square">
            <a:spAutoFit/>
          </a:bodyPr>
          <a:lstStyle/>
          <a:p>
            <a:pPr algn="ctr"/>
            <a:r>
              <a:rPr lang="zh-CN" altLang="en-US" sz="1800" b="1" dirty="0">
                <a:solidFill>
                  <a:schemeClr val="accent2"/>
                </a:solidFill>
                <a:latin typeface="+mn-ea"/>
              </a:rPr>
              <a:t>骨折风险预测</a:t>
            </a:r>
          </a:p>
        </p:txBody>
      </p:sp>
      <p:sp>
        <p:nvSpPr>
          <p:cNvPr id="68" name="矩形 67">
            <a:extLst>
              <a:ext uri="{FF2B5EF4-FFF2-40B4-BE49-F238E27FC236}">
                <a16:creationId xmlns:a16="http://schemas.microsoft.com/office/drawing/2014/main" id="{206133C1-0E87-4A2B-C540-B23514F84383}"/>
              </a:ext>
            </a:extLst>
          </p:cNvPr>
          <p:cNvSpPr/>
          <p:nvPr/>
        </p:nvSpPr>
        <p:spPr>
          <a:xfrm>
            <a:off x="7552550" y="2758358"/>
            <a:ext cx="2060286" cy="679916"/>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50000">
                  <a:schemeClr val="accent2">
                    <a:alpha val="80000"/>
                  </a:schemeClr>
                </a:gs>
                <a:gs pos="10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文本框 68">
            <a:extLst>
              <a:ext uri="{FF2B5EF4-FFF2-40B4-BE49-F238E27FC236}">
                <a16:creationId xmlns:a16="http://schemas.microsoft.com/office/drawing/2014/main" id="{DB95B273-7BC8-4002-051A-3E2000933AA7}"/>
              </a:ext>
            </a:extLst>
          </p:cNvPr>
          <p:cNvSpPr txBox="1"/>
          <p:nvPr/>
        </p:nvSpPr>
        <p:spPr>
          <a:xfrm>
            <a:off x="7663991" y="2913650"/>
            <a:ext cx="1837406" cy="369332"/>
          </a:xfrm>
          <a:prstGeom prst="rect">
            <a:avLst/>
          </a:prstGeom>
          <a:noFill/>
        </p:spPr>
        <p:txBody>
          <a:bodyPr wrap="square">
            <a:spAutoFit/>
          </a:bodyPr>
          <a:lstStyle/>
          <a:p>
            <a:pPr algn="ctr"/>
            <a:r>
              <a:rPr lang="zh-CN" altLang="en-US" sz="1800" b="1" dirty="0">
                <a:solidFill>
                  <a:schemeClr val="accent2"/>
                </a:solidFill>
                <a:latin typeface="+mn-ea"/>
              </a:rPr>
              <a:t>判断骨转换类型</a:t>
            </a:r>
          </a:p>
        </p:txBody>
      </p:sp>
      <p:grpSp>
        <p:nvGrpSpPr>
          <p:cNvPr id="84" name="组合 83">
            <a:extLst>
              <a:ext uri="{FF2B5EF4-FFF2-40B4-BE49-F238E27FC236}">
                <a16:creationId xmlns:a16="http://schemas.microsoft.com/office/drawing/2014/main" id="{7F36B9F1-5F73-796A-E072-8874A64D5414}"/>
              </a:ext>
            </a:extLst>
          </p:cNvPr>
          <p:cNvGrpSpPr/>
          <p:nvPr/>
        </p:nvGrpSpPr>
        <p:grpSpPr>
          <a:xfrm>
            <a:off x="2579162" y="2758358"/>
            <a:ext cx="2060286" cy="679916"/>
            <a:chOff x="1839470" y="4679863"/>
            <a:chExt cx="2060286" cy="679916"/>
          </a:xfrm>
        </p:grpSpPr>
        <p:sp>
          <p:nvSpPr>
            <p:cNvPr id="76" name="矩形 75">
              <a:extLst>
                <a:ext uri="{FF2B5EF4-FFF2-40B4-BE49-F238E27FC236}">
                  <a16:creationId xmlns:a16="http://schemas.microsoft.com/office/drawing/2014/main" id="{82CE9F24-43BE-3D18-B6AB-A26E46B911A0}"/>
                </a:ext>
              </a:extLst>
            </p:cNvPr>
            <p:cNvSpPr/>
            <p:nvPr/>
          </p:nvSpPr>
          <p:spPr>
            <a:xfrm>
              <a:off x="1839470" y="4679863"/>
              <a:ext cx="2060286" cy="679916"/>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文本框 76">
              <a:extLst>
                <a:ext uri="{FF2B5EF4-FFF2-40B4-BE49-F238E27FC236}">
                  <a16:creationId xmlns:a16="http://schemas.microsoft.com/office/drawing/2014/main" id="{B034C4F6-95CD-F182-4BFF-F1EA89A06EA4}"/>
                </a:ext>
              </a:extLst>
            </p:cNvPr>
            <p:cNvSpPr txBox="1"/>
            <p:nvPr/>
          </p:nvSpPr>
          <p:spPr>
            <a:xfrm>
              <a:off x="1950910" y="4835155"/>
              <a:ext cx="1837406" cy="369332"/>
            </a:xfrm>
            <a:prstGeom prst="rect">
              <a:avLst/>
            </a:prstGeom>
            <a:noFill/>
          </p:spPr>
          <p:txBody>
            <a:bodyPr wrap="square">
              <a:spAutoFit/>
            </a:bodyPr>
            <a:lstStyle/>
            <a:p>
              <a:pPr algn="ctr"/>
              <a:r>
                <a:rPr lang="zh-CN" altLang="en-US" sz="1800" b="1" dirty="0">
                  <a:solidFill>
                    <a:schemeClr val="accent1"/>
                  </a:solidFill>
                  <a:latin typeface="+mn-ea"/>
                </a:rPr>
                <a:t>药物疗效评估</a:t>
              </a:r>
            </a:p>
          </p:txBody>
        </p:sp>
      </p:grpSp>
      <p:grpSp>
        <p:nvGrpSpPr>
          <p:cNvPr id="91" name="组合 90">
            <a:extLst>
              <a:ext uri="{FF2B5EF4-FFF2-40B4-BE49-F238E27FC236}">
                <a16:creationId xmlns:a16="http://schemas.microsoft.com/office/drawing/2014/main" id="{6870CD1B-3C4F-372B-31BC-49A27EF364C3}"/>
              </a:ext>
            </a:extLst>
          </p:cNvPr>
          <p:cNvGrpSpPr/>
          <p:nvPr/>
        </p:nvGrpSpPr>
        <p:grpSpPr>
          <a:xfrm>
            <a:off x="5995875" y="1196049"/>
            <a:ext cx="200249" cy="388476"/>
            <a:chOff x="712983" y="864880"/>
            <a:chExt cx="952154" cy="1847145"/>
          </a:xfrm>
        </p:grpSpPr>
        <p:sp>
          <p:nvSpPr>
            <p:cNvPr id="92" name="任意多边形: 形状 91">
              <a:extLst>
                <a:ext uri="{FF2B5EF4-FFF2-40B4-BE49-F238E27FC236}">
                  <a16:creationId xmlns:a16="http://schemas.microsoft.com/office/drawing/2014/main" id="{0CD74BB0-7457-C670-2E8B-65166D0D88CF}"/>
                </a:ext>
              </a:extLst>
            </p:cNvPr>
            <p:cNvSpPr/>
            <p:nvPr/>
          </p:nvSpPr>
          <p:spPr>
            <a:xfrm>
              <a:off x="712983" y="864880"/>
              <a:ext cx="952153" cy="1847145"/>
            </a:xfrm>
            <a:custGeom>
              <a:avLst/>
              <a:gdLst>
                <a:gd name="connsiteX0" fmla="*/ 569986 w 952153"/>
                <a:gd name="connsiteY0" fmla="*/ 493225 h 1847145"/>
                <a:gd name="connsiteX1" fmla="*/ 437697 w 952153"/>
                <a:gd name="connsiteY1" fmla="*/ 579785 h 1847145"/>
                <a:gd name="connsiteX2" fmla="*/ 0 w 952153"/>
                <a:gd name="connsiteY2" fmla="*/ 485060 h 1847145"/>
                <a:gd name="connsiteX3" fmla="*/ 0 w 952153"/>
                <a:gd name="connsiteY3" fmla="*/ 485060 h 1847145"/>
                <a:gd name="connsiteX4" fmla="*/ 610816 w 952153"/>
                <a:gd name="connsiteY4" fmla="*/ 0 h 1847145"/>
                <a:gd name="connsiteX5" fmla="*/ 952154 w 952153"/>
                <a:gd name="connsiteY5" fmla="*/ 0 h 1847145"/>
                <a:gd name="connsiteX6" fmla="*/ 952154 w 952153"/>
                <a:gd name="connsiteY6" fmla="*/ 1847146 h 1847145"/>
                <a:gd name="connsiteX7" fmla="*/ 952154 w 952153"/>
                <a:gd name="connsiteY7" fmla="*/ 1847146 h 1847145"/>
                <a:gd name="connsiteX8" fmla="*/ 569986 w 952153"/>
                <a:gd name="connsiteY8" fmla="*/ 1464978 h 1847145"/>
                <a:gd name="connsiteX9" fmla="*/ 569986 w 952153"/>
                <a:gd name="connsiteY9" fmla="*/ 493225 h 184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153" h="1847145">
                  <a:moveTo>
                    <a:pt x="569986" y="493225"/>
                  </a:moveTo>
                  <a:lnTo>
                    <a:pt x="437697" y="579785"/>
                  </a:lnTo>
                  <a:cubicBezTo>
                    <a:pt x="290709" y="674510"/>
                    <a:pt x="94725" y="632047"/>
                    <a:pt x="0" y="485060"/>
                  </a:cubicBezTo>
                  <a:lnTo>
                    <a:pt x="0" y="485060"/>
                  </a:lnTo>
                  <a:lnTo>
                    <a:pt x="610816" y="0"/>
                  </a:lnTo>
                  <a:lnTo>
                    <a:pt x="952154" y="0"/>
                  </a:lnTo>
                  <a:lnTo>
                    <a:pt x="952154" y="1847146"/>
                  </a:lnTo>
                  <a:lnTo>
                    <a:pt x="952154" y="1847146"/>
                  </a:lnTo>
                  <a:cubicBezTo>
                    <a:pt x="741471" y="1847146"/>
                    <a:pt x="569986" y="1675660"/>
                    <a:pt x="569986" y="1464978"/>
                  </a:cubicBezTo>
                  <a:lnTo>
                    <a:pt x="569986" y="493225"/>
                  </a:lnTo>
                  <a:close/>
                </a:path>
              </a:pathLst>
            </a:custGeom>
            <a:gradFill>
              <a:gsLst>
                <a:gs pos="98000">
                  <a:schemeClr val="accent1"/>
                </a:gs>
                <a:gs pos="0">
                  <a:schemeClr val="accent1">
                    <a:lumMod val="75000"/>
                    <a:lumOff val="25000"/>
                  </a:schemeClr>
                </a:gs>
              </a:gsLst>
              <a:lin ang="5400000" scaled="1"/>
            </a:gradFill>
            <a:ln w="3793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3" name="任意多边形: 形状 92">
              <a:extLst>
                <a:ext uri="{FF2B5EF4-FFF2-40B4-BE49-F238E27FC236}">
                  <a16:creationId xmlns:a16="http://schemas.microsoft.com/office/drawing/2014/main" id="{7B0ED6D5-14B0-B16D-5AA0-9C36B1030FDD}"/>
                </a:ext>
              </a:extLst>
            </p:cNvPr>
            <p:cNvSpPr/>
            <p:nvPr/>
          </p:nvSpPr>
          <p:spPr>
            <a:xfrm>
              <a:off x="1282969" y="1306546"/>
              <a:ext cx="382168" cy="1405479"/>
            </a:xfrm>
            <a:custGeom>
              <a:avLst/>
              <a:gdLst>
                <a:gd name="connsiteX0" fmla="*/ 0 w 382168"/>
                <a:gd name="connsiteY0" fmla="*/ 1023312 h 1405479"/>
                <a:gd name="connsiteX1" fmla="*/ 382168 w 382168"/>
                <a:gd name="connsiteY1" fmla="*/ 1405480 h 1405479"/>
                <a:gd name="connsiteX2" fmla="*/ 382168 w 382168"/>
                <a:gd name="connsiteY2" fmla="*/ 236111 h 1405479"/>
                <a:gd name="connsiteX3" fmla="*/ 0 w 382168"/>
                <a:gd name="connsiteY3" fmla="*/ 51559 h 1405479"/>
                <a:gd name="connsiteX4" fmla="*/ 0 w 382168"/>
                <a:gd name="connsiteY4" fmla="*/ 51559 h 1405479"/>
                <a:gd name="connsiteX5" fmla="*/ 0 w 382168"/>
                <a:gd name="connsiteY5" fmla="*/ 1023312 h 14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168" h="1405479">
                  <a:moveTo>
                    <a:pt x="0" y="1023312"/>
                  </a:moveTo>
                  <a:cubicBezTo>
                    <a:pt x="0" y="1233994"/>
                    <a:pt x="171486" y="1405480"/>
                    <a:pt x="382168" y="1405480"/>
                  </a:cubicBezTo>
                  <a:lnTo>
                    <a:pt x="382168" y="236111"/>
                  </a:lnTo>
                  <a:cubicBezTo>
                    <a:pt x="382168" y="38494"/>
                    <a:pt x="155154" y="-70930"/>
                    <a:pt x="0" y="51559"/>
                  </a:cubicBezTo>
                  <a:lnTo>
                    <a:pt x="0" y="51559"/>
                  </a:lnTo>
                  <a:lnTo>
                    <a:pt x="0" y="1023312"/>
                  </a:lnTo>
                  <a:close/>
                </a:path>
              </a:pathLst>
            </a:custGeom>
            <a:gradFill flip="none" rotWithShape="1">
              <a:gsLst>
                <a:gs pos="98000">
                  <a:schemeClr val="accent1"/>
                </a:gs>
                <a:gs pos="0">
                  <a:schemeClr val="accent1">
                    <a:lumMod val="75000"/>
                  </a:schemeClr>
                </a:gs>
              </a:gsLst>
              <a:lin ang="5400000" scaled="1"/>
              <a:tileRect/>
            </a:gradFill>
            <a:ln w="3793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94" name="组合 93">
            <a:extLst>
              <a:ext uri="{FF2B5EF4-FFF2-40B4-BE49-F238E27FC236}">
                <a16:creationId xmlns:a16="http://schemas.microsoft.com/office/drawing/2014/main" id="{049EE63D-F9BD-4D0A-3141-7B3FCF28D98F}"/>
              </a:ext>
            </a:extLst>
          </p:cNvPr>
          <p:cNvGrpSpPr/>
          <p:nvPr/>
        </p:nvGrpSpPr>
        <p:grpSpPr>
          <a:xfrm>
            <a:off x="8438775" y="2260931"/>
            <a:ext cx="287838" cy="395346"/>
            <a:chOff x="2849201" y="833850"/>
            <a:chExt cx="1368622" cy="1879811"/>
          </a:xfrm>
        </p:grpSpPr>
        <p:sp>
          <p:nvSpPr>
            <p:cNvPr id="95" name="任意多边形: 形状 94">
              <a:extLst>
                <a:ext uri="{FF2B5EF4-FFF2-40B4-BE49-F238E27FC236}">
                  <a16:creationId xmlns:a16="http://schemas.microsoft.com/office/drawing/2014/main" id="{513DB4EC-C02E-12BC-81D7-7A8471690F26}"/>
                </a:ext>
              </a:extLst>
            </p:cNvPr>
            <p:cNvSpPr/>
            <p:nvPr/>
          </p:nvSpPr>
          <p:spPr>
            <a:xfrm>
              <a:off x="2849201" y="838710"/>
              <a:ext cx="1368618" cy="1874951"/>
            </a:xfrm>
            <a:custGeom>
              <a:avLst/>
              <a:gdLst>
                <a:gd name="connsiteX0" fmla="*/ 0 w 1368618"/>
                <a:gd name="connsiteY0" fmla="*/ 1873317 h 1874950"/>
                <a:gd name="connsiteX1" fmla="*/ 186185 w 1368618"/>
                <a:gd name="connsiteY1" fmla="*/ 1476451 h 1874950"/>
                <a:gd name="connsiteX2" fmla="*/ 909691 w 1368618"/>
                <a:gd name="connsiteY2" fmla="*/ 591258 h 1874950"/>
                <a:gd name="connsiteX3" fmla="*/ 638580 w 1368618"/>
                <a:gd name="connsiteY3" fmla="*/ 343012 h 1874950"/>
                <a:gd name="connsiteX4" fmla="*/ 442596 w 1368618"/>
                <a:gd name="connsiteY4" fmla="*/ 388741 h 1874950"/>
                <a:gd name="connsiteX5" fmla="*/ 29398 w 1368618"/>
                <a:gd name="connsiteY5" fmla="*/ 289116 h 1874950"/>
                <a:gd name="connsiteX6" fmla="*/ 27764 w 1368618"/>
                <a:gd name="connsiteY6" fmla="*/ 287483 h 1874950"/>
                <a:gd name="connsiteX7" fmla="*/ 669611 w 1368618"/>
                <a:gd name="connsiteY7" fmla="*/ 41 h 1874950"/>
                <a:gd name="connsiteX8" fmla="*/ 1311457 w 1368618"/>
                <a:gd name="connsiteY8" fmla="*/ 556961 h 1874950"/>
                <a:gd name="connsiteX9" fmla="*/ 615715 w 1368618"/>
                <a:gd name="connsiteY9" fmla="*/ 1535246 h 1874950"/>
                <a:gd name="connsiteX10" fmla="*/ 1028914 w 1368618"/>
                <a:gd name="connsiteY10" fmla="*/ 1535246 h 1874950"/>
                <a:gd name="connsiteX11" fmla="*/ 1368619 w 1368618"/>
                <a:gd name="connsiteY11" fmla="*/ 1874951 h 1874950"/>
                <a:gd name="connsiteX12" fmla="*/ 1368619 w 1368618"/>
                <a:gd name="connsiteY12" fmla="*/ 1874951 h 1874950"/>
                <a:gd name="connsiteX13" fmla="*/ 0 w 1368618"/>
                <a:gd name="connsiteY13" fmla="*/ 1874951 h 1874950"/>
                <a:gd name="connsiteX14" fmla="*/ 0 w 1368618"/>
                <a:gd name="connsiteY14" fmla="*/ 1873317 h 187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618" h="1874950">
                  <a:moveTo>
                    <a:pt x="0" y="1873317"/>
                  </a:moveTo>
                  <a:cubicBezTo>
                    <a:pt x="0" y="1719797"/>
                    <a:pt x="68594" y="1574442"/>
                    <a:pt x="186185" y="1476451"/>
                  </a:cubicBezTo>
                  <a:cubicBezTo>
                    <a:pt x="681043" y="1063252"/>
                    <a:pt x="909691" y="805207"/>
                    <a:pt x="909691" y="591258"/>
                  </a:cubicBezTo>
                  <a:cubicBezTo>
                    <a:pt x="909691" y="457336"/>
                    <a:pt x="821498" y="343012"/>
                    <a:pt x="638580" y="343012"/>
                  </a:cubicBezTo>
                  <a:cubicBezTo>
                    <a:pt x="579785" y="343012"/>
                    <a:pt x="514457" y="357711"/>
                    <a:pt x="442596" y="388741"/>
                  </a:cubicBezTo>
                  <a:cubicBezTo>
                    <a:pt x="297242" y="454069"/>
                    <a:pt x="127389" y="414873"/>
                    <a:pt x="29398" y="289116"/>
                  </a:cubicBezTo>
                  <a:lnTo>
                    <a:pt x="27764" y="287483"/>
                  </a:lnTo>
                  <a:cubicBezTo>
                    <a:pt x="253145" y="42504"/>
                    <a:pt x="529156" y="41"/>
                    <a:pt x="669611" y="41"/>
                  </a:cubicBezTo>
                  <a:cubicBezTo>
                    <a:pt x="1020748" y="-3226"/>
                    <a:pt x="1311457" y="191125"/>
                    <a:pt x="1311457" y="556961"/>
                  </a:cubicBezTo>
                  <a:cubicBezTo>
                    <a:pt x="1311457" y="908098"/>
                    <a:pt x="958686" y="1278834"/>
                    <a:pt x="615715" y="1535246"/>
                  </a:cubicBezTo>
                  <a:lnTo>
                    <a:pt x="1028914" y="1535246"/>
                  </a:lnTo>
                  <a:cubicBezTo>
                    <a:pt x="1216732" y="1535246"/>
                    <a:pt x="1368619" y="1687133"/>
                    <a:pt x="1368619" y="1874951"/>
                  </a:cubicBezTo>
                  <a:lnTo>
                    <a:pt x="1368619" y="1874951"/>
                  </a:lnTo>
                  <a:lnTo>
                    <a:pt x="0" y="1874951"/>
                  </a:lnTo>
                  <a:lnTo>
                    <a:pt x="0" y="1873317"/>
                  </a:lnTo>
                  <a:close/>
                </a:path>
              </a:pathLst>
            </a:custGeom>
            <a:gradFill flip="none" rotWithShape="1">
              <a:gsLst>
                <a:gs pos="98000">
                  <a:schemeClr val="accent2"/>
                </a:gs>
                <a:gs pos="0">
                  <a:schemeClr val="accent2">
                    <a:lumMod val="75000"/>
                    <a:lumOff val="25000"/>
                  </a:schemeClr>
                </a:gs>
              </a:gsLst>
              <a:lin ang="5400000" scaled="1"/>
              <a:tileRect/>
            </a:gradFill>
            <a:ln w="16320"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A44D0999-1232-482B-FC1F-6FEE4D74FBCD}"/>
                </a:ext>
              </a:extLst>
            </p:cNvPr>
            <p:cNvSpPr/>
            <p:nvPr/>
          </p:nvSpPr>
          <p:spPr>
            <a:xfrm>
              <a:off x="2876969" y="833850"/>
              <a:ext cx="1014815" cy="924389"/>
            </a:xfrm>
            <a:custGeom>
              <a:avLst/>
              <a:gdLst>
                <a:gd name="connsiteX0" fmla="*/ 0 w 1014815"/>
                <a:gd name="connsiteY0" fmla="*/ 290709 h 924389"/>
                <a:gd name="connsiteX1" fmla="*/ 1633 w 1014815"/>
                <a:gd name="connsiteY1" fmla="*/ 292342 h 924389"/>
                <a:gd name="connsiteX2" fmla="*/ 414832 w 1014815"/>
                <a:gd name="connsiteY2" fmla="*/ 391967 h 924389"/>
                <a:gd name="connsiteX3" fmla="*/ 610816 w 1014815"/>
                <a:gd name="connsiteY3" fmla="*/ 346238 h 924389"/>
                <a:gd name="connsiteX4" fmla="*/ 881926 w 1014815"/>
                <a:gd name="connsiteY4" fmla="*/ 594484 h 924389"/>
                <a:gd name="connsiteX5" fmla="*/ 736572 w 1014815"/>
                <a:gd name="connsiteY5" fmla="*/ 924389 h 924389"/>
                <a:gd name="connsiteX6" fmla="*/ 1002783 w 1014815"/>
                <a:gd name="connsiteY6" fmla="*/ 463828 h 924389"/>
                <a:gd name="connsiteX7" fmla="*/ 648379 w 1014815"/>
                <a:gd name="connsiteY7" fmla="*/ 0 h 924389"/>
                <a:gd name="connsiteX8" fmla="*/ 645113 w 1014815"/>
                <a:gd name="connsiteY8" fmla="*/ 0 h 924389"/>
                <a:gd name="connsiteX9" fmla="*/ 0 w 1014815"/>
                <a:gd name="connsiteY9" fmla="*/ 290709 h 92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15" h="924389">
                  <a:moveTo>
                    <a:pt x="0" y="290709"/>
                  </a:moveTo>
                  <a:lnTo>
                    <a:pt x="1633" y="292342"/>
                  </a:lnTo>
                  <a:cubicBezTo>
                    <a:pt x="99625" y="418098"/>
                    <a:pt x="269477" y="457295"/>
                    <a:pt x="414832" y="391967"/>
                  </a:cubicBezTo>
                  <a:cubicBezTo>
                    <a:pt x="485060" y="360937"/>
                    <a:pt x="552021" y="346238"/>
                    <a:pt x="610816" y="346238"/>
                  </a:cubicBezTo>
                  <a:cubicBezTo>
                    <a:pt x="793734" y="346238"/>
                    <a:pt x="881926" y="460562"/>
                    <a:pt x="881926" y="594484"/>
                  </a:cubicBezTo>
                  <a:cubicBezTo>
                    <a:pt x="881926" y="692476"/>
                    <a:pt x="834564" y="798633"/>
                    <a:pt x="736572" y="924389"/>
                  </a:cubicBezTo>
                  <a:cubicBezTo>
                    <a:pt x="736572" y="924389"/>
                    <a:pt x="930922" y="739838"/>
                    <a:pt x="1002783" y="463828"/>
                  </a:cubicBezTo>
                  <a:cubicBezTo>
                    <a:pt x="1063211" y="231914"/>
                    <a:pt x="888459" y="1633"/>
                    <a:pt x="648379" y="0"/>
                  </a:cubicBezTo>
                  <a:cubicBezTo>
                    <a:pt x="646746" y="0"/>
                    <a:pt x="645113" y="0"/>
                    <a:pt x="645113" y="0"/>
                  </a:cubicBezTo>
                  <a:cubicBezTo>
                    <a:pt x="501392" y="1633"/>
                    <a:pt x="225381" y="45730"/>
                    <a:pt x="0" y="290709"/>
                  </a:cubicBezTo>
                  <a:close/>
                </a:path>
              </a:pathLst>
            </a:custGeom>
            <a:gradFill flip="none" rotWithShape="1">
              <a:gsLst>
                <a:gs pos="100000">
                  <a:schemeClr val="accent2">
                    <a:lumMod val="75000"/>
                  </a:schemeClr>
                </a:gs>
                <a:gs pos="0">
                  <a:schemeClr val="accent2">
                    <a:lumMod val="90000"/>
                    <a:lumOff val="10000"/>
                  </a:schemeClr>
                </a:gs>
              </a:gsLst>
              <a:lin ang="0" scaled="1"/>
              <a:tileRect/>
            </a:gradFill>
            <a:ln w="16320" cap="flat">
              <a:noFill/>
              <a:prstDash val="solid"/>
              <a:miter/>
            </a:ln>
          </p:spPr>
          <p:txBody>
            <a:bodyPr rtlCol="0" anchor="ctr"/>
            <a:lstStyle/>
            <a:p>
              <a:endParaRPr lang="zh-CN" altLang="en-US" dirty="0"/>
            </a:p>
          </p:txBody>
        </p:sp>
        <p:sp>
          <p:nvSpPr>
            <p:cNvPr id="97" name="任意多边形: 形状 96">
              <a:extLst>
                <a:ext uri="{FF2B5EF4-FFF2-40B4-BE49-F238E27FC236}">
                  <a16:creationId xmlns:a16="http://schemas.microsoft.com/office/drawing/2014/main" id="{5875159E-2A7B-E94F-EFEC-55664D76E739}"/>
                </a:ext>
              </a:extLst>
            </p:cNvPr>
            <p:cNvSpPr/>
            <p:nvPr/>
          </p:nvSpPr>
          <p:spPr>
            <a:xfrm>
              <a:off x="3401587" y="2372321"/>
              <a:ext cx="816236" cy="339704"/>
            </a:xfrm>
            <a:custGeom>
              <a:avLst/>
              <a:gdLst>
                <a:gd name="connsiteX0" fmla="*/ 476532 w 816236"/>
                <a:gd name="connsiteY0" fmla="*/ 0 h 339704"/>
                <a:gd name="connsiteX1" fmla="*/ 63333 w 816236"/>
                <a:gd name="connsiteY1" fmla="*/ 0 h 339704"/>
                <a:gd name="connsiteX2" fmla="*/ 63333 w 816236"/>
                <a:gd name="connsiteY2" fmla="*/ 0 h 339704"/>
                <a:gd name="connsiteX3" fmla="*/ 195622 w 816236"/>
                <a:gd name="connsiteY3" fmla="*/ 339705 h 339704"/>
                <a:gd name="connsiteX4" fmla="*/ 816237 w 816236"/>
                <a:gd name="connsiteY4" fmla="*/ 339705 h 339704"/>
                <a:gd name="connsiteX5" fmla="*/ 476532 w 816236"/>
                <a:gd name="connsiteY5" fmla="*/ 0 h 33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236" h="339704">
                  <a:moveTo>
                    <a:pt x="476532" y="0"/>
                  </a:moveTo>
                  <a:lnTo>
                    <a:pt x="63333" y="0"/>
                  </a:lnTo>
                  <a:lnTo>
                    <a:pt x="63333" y="0"/>
                  </a:lnTo>
                  <a:cubicBezTo>
                    <a:pt x="-67323" y="120856"/>
                    <a:pt x="17604" y="339705"/>
                    <a:pt x="195622" y="339705"/>
                  </a:cubicBezTo>
                  <a:lnTo>
                    <a:pt x="816237" y="339705"/>
                  </a:lnTo>
                  <a:cubicBezTo>
                    <a:pt x="816237" y="151887"/>
                    <a:pt x="664349" y="0"/>
                    <a:pt x="476532" y="0"/>
                  </a:cubicBezTo>
                  <a:close/>
                </a:path>
              </a:pathLst>
            </a:custGeom>
            <a:gradFill flip="none" rotWithShape="1">
              <a:gsLst>
                <a:gs pos="91000">
                  <a:schemeClr val="accent2">
                    <a:lumMod val="75000"/>
                  </a:schemeClr>
                </a:gs>
                <a:gs pos="0">
                  <a:schemeClr val="accent2">
                    <a:lumMod val="90000"/>
                    <a:lumOff val="10000"/>
                  </a:schemeClr>
                </a:gs>
              </a:gsLst>
              <a:lin ang="10800000" scaled="1"/>
              <a:tileRect/>
            </a:gradFill>
            <a:ln w="16320" cap="flat">
              <a:noFill/>
              <a:prstDash val="solid"/>
              <a:miter/>
            </a:ln>
          </p:spPr>
          <p:txBody>
            <a:bodyPr rtlCol="0" anchor="ctr"/>
            <a:lstStyle/>
            <a:p>
              <a:endParaRPr lang="zh-CN" altLang="en-US"/>
            </a:p>
          </p:txBody>
        </p:sp>
      </p:grpSp>
      <p:grpSp>
        <p:nvGrpSpPr>
          <p:cNvPr id="98" name="组合 97">
            <a:extLst>
              <a:ext uri="{FF2B5EF4-FFF2-40B4-BE49-F238E27FC236}">
                <a16:creationId xmlns:a16="http://schemas.microsoft.com/office/drawing/2014/main" id="{4B673903-F370-9208-2C02-9F23A65AE588}"/>
              </a:ext>
            </a:extLst>
          </p:cNvPr>
          <p:cNvGrpSpPr/>
          <p:nvPr/>
        </p:nvGrpSpPr>
        <p:grpSpPr>
          <a:xfrm>
            <a:off x="7663469" y="4479862"/>
            <a:ext cx="294362" cy="394659"/>
            <a:chOff x="5243471" y="864880"/>
            <a:chExt cx="1399649" cy="1876544"/>
          </a:xfrm>
        </p:grpSpPr>
        <p:sp>
          <p:nvSpPr>
            <p:cNvPr id="99" name="任意多边形: 形状 98">
              <a:extLst>
                <a:ext uri="{FF2B5EF4-FFF2-40B4-BE49-F238E27FC236}">
                  <a16:creationId xmlns:a16="http://schemas.microsoft.com/office/drawing/2014/main" id="{C68A4A99-723F-46C1-DBAC-AC61B22C29A1}"/>
                </a:ext>
              </a:extLst>
            </p:cNvPr>
            <p:cNvSpPr/>
            <p:nvPr/>
          </p:nvSpPr>
          <p:spPr>
            <a:xfrm>
              <a:off x="5243471" y="864880"/>
              <a:ext cx="1399649" cy="1873369"/>
            </a:xfrm>
            <a:custGeom>
              <a:avLst/>
              <a:gdLst>
                <a:gd name="connsiteX0" fmla="*/ 0 w 1399649"/>
                <a:gd name="connsiteY0" fmla="*/ 1659328 h 1873369"/>
                <a:gd name="connsiteX1" fmla="*/ 0 w 1399649"/>
                <a:gd name="connsiteY1" fmla="*/ 1659328 h 1873369"/>
                <a:gd name="connsiteX2" fmla="*/ 377269 w 1399649"/>
                <a:gd name="connsiteY2" fmla="*/ 1513974 h 1873369"/>
                <a:gd name="connsiteX3" fmla="*/ 601017 w 1399649"/>
                <a:gd name="connsiteY3" fmla="*/ 1545004 h 1873369"/>
                <a:gd name="connsiteX4" fmla="*/ 1002783 w 1399649"/>
                <a:gd name="connsiteY4" fmla="*/ 1236330 h 1873369"/>
                <a:gd name="connsiteX5" fmla="*/ 638580 w 1399649"/>
                <a:gd name="connsiteY5" fmla="*/ 971752 h 1873369"/>
                <a:gd name="connsiteX6" fmla="*/ 375635 w 1399649"/>
                <a:gd name="connsiteY6" fmla="*/ 1037080 h 1873369"/>
                <a:gd name="connsiteX7" fmla="*/ 375635 w 1399649"/>
                <a:gd name="connsiteY7" fmla="*/ 1037080 h 1873369"/>
                <a:gd name="connsiteX8" fmla="*/ 445863 w 1399649"/>
                <a:gd name="connsiteY8" fmla="*/ 645113 h 1873369"/>
                <a:gd name="connsiteX9" fmla="*/ 806800 w 1399649"/>
                <a:gd name="connsiteY9" fmla="*/ 339705 h 1873369"/>
                <a:gd name="connsiteX10" fmla="*/ 432797 w 1399649"/>
                <a:gd name="connsiteY10" fmla="*/ 339705 h 1873369"/>
                <a:gd name="connsiteX11" fmla="*/ 93092 w 1399649"/>
                <a:gd name="connsiteY11" fmla="*/ 0 h 1873369"/>
                <a:gd name="connsiteX12" fmla="*/ 93092 w 1399649"/>
                <a:gd name="connsiteY12" fmla="*/ 0 h 1873369"/>
                <a:gd name="connsiteX13" fmla="*/ 1296759 w 1399649"/>
                <a:gd name="connsiteY13" fmla="*/ 0 h 1873369"/>
                <a:gd name="connsiteX14" fmla="*/ 1296759 w 1399649"/>
                <a:gd name="connsiteY14" fmla="*/ 0 h 1873369"/>
                <a:gd name="connsiteX15" fmla="*/ 1050146 w 1399649"/>
                <a:gd name="connsiteY15" fmla="*/ 543855 h 1873369"/>
                <a:gd name="connsiteX16" fmla="*/ 857428 w 1399649"/>
                <a:gd name="connsiteY16" fmla="*/ 712074 h 1873369"/>
                <a:gd name="connsiteX17" fmla="*/ 1006049 w 1399649"/>
                <a:gd name="connsiteY17" fmla="*/ 739838 h 1873369"/>
                <a:gd name="connsiteX18" fmla="*/ 1399650 w 1399649"/>
                <a:gd name="connsiteY18" fmla="*/ 1249396 h 1873369"/>
                <a:gd name="connsiteX19" fmla="*/ 635314 w 1399649"/>
                <a:gd name="connsiteY19" fmla="*/ 1873277 h 1873369"/>
                <a:gd name="connsiteX20" fmla="*/ 0 w 1399649"/>
                <a:gd name="connsiteY20" fmla="*/ 1659328 h 187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9649" h="1873369">
                  <a:moveTo>
                    <a:pt x="0" y="1659328"/>
                  </a:moveTo>
                  <a:lnTo>
                    <a:pt x="0" y="1659328"/>
                  </a:lnTo>
                  <a:cubicBezTo>
                    <a:pt x="78394" y="1531939"/>
                    <a:pt x="233547" y="1471510"/>
                    <a:pt x="377269" y="1513974"/>
                  </a:cubicBezTo>
                  <a:cubicBezTo>
                    <a:pt x="450762" y="1535205"/>
                    <a:pt x="527523" y="1545004"/>
                    <a:pt x="601017" y="1545004"/>
                  </a:cubicBezTo>
                  <a:cubicBezTo>
                    <a:pt x="841096" y="1545004"/>
                    <a:pt x="1002783" y="1425781"/>
                    <a:pt x="1002783" y="1236330"/>
                  </a:cubicBezTo>
                  <a:cubicBezTo>
                    <a:pt x="1002783" y="1090976"/>
                    <a:pt x="868861" y="971752"/>
                    <a:pt x="638580" y="971752"/>
                  </a:cubicBezTo>
                  <a:cubicBezTo>
                    <a:pt x="543855" y="971752"/>
                    <a:pt x="467094" y="986451"/>
                    <a:pt x="375635" y="1037080"/>
                  </a:cubicBezTo>
                  <a:lnTo>
                    <a:pt x="375635" y="1037080"/>
                  </a:lnTo>
                  <a:cubicBezTo>
                    <a:pt x="300509" y="906424"/>
                    <a:pt x="329906" y="741471"/>
                    <a:pt x="445863" y="645113"/>
                  </a:cubicBezTo>
                  <a:lnTo>
                    <a:pt x="806800" y="339705"/>
                  </a:lnTo>
                  <a:lnTo>
                    <a:pt x="432797" y="339705"/>
                  </a:lnTo>
                  <a:cubicBezTo>
                    <a:pt x="244980" y="339705"/>
                    <a:pt x="93092" y="187818"/>
                    <a:pt x="93092" y="0"/>
                  </a:cubicBezTo>
                  <a:lnTo>
                    <a:pt x="93092" y="0"/>
                  </a:lnTo>
                  <a:lnTo>
                    <a:pt x="1296759" y="0"/>
                  </a:lnTo>
                  <a:lnTo>
                    <a:pt x="1296759" y="0"/>
                  </a:lnTo>
                  <a:cubicBezTo>
                    <a:pt x="1296759" y="209049"/>
                    <a:pt x="1206933" y="406666"/>
                    <a:pt x="1050146" y="543855"/>
                  </a:cubicBezTo>
                  <a:lnTo>
                    <a:pt x="857428" y="712074"/>
                  </a:lnTo>
                  <a:cubicBezTo>
                    <a:pt x="908057" y="715340"/>
                    <a:pt x="957053" y="726773"/>
                    <a:pt x="1006049" y="739838"/>
                  </a:cubicBezTo>
                  <a:cubicBezTo>
                    <a:pt x="1234697" y="805166"/>
                    <a:pt x="1399650" y="988084"/>
                    <a:pt x="1399650" y="1249396"/>
                  </a:cubicBezTo>
                  <a:cubicBezTo>
                    <a:pt x="1399650" y="1669127"/>
                    <a:pt x="1051779" y="1873277"/>
                    <a:pt x="635314" y="1873277"/>
                  </a:cubicBezTo>
                  <a:cubicBezTo>
                    <a:pt x="367469" y="1876543"/>
                    <a:pt x="145355" y="1793250"/>
                    <a:pt x="0" y="1659328"/>
                  </a:cubicBezTo>
                  <a:close/>
                </a:path>
              </a:pathLst>
            </a:custGeom>
            <a:gradFill flip="none" rotWithShape="1">
              <a:gsLst>
                <a:gs pos="98000">
                  <a:schemeClr val="accent1"/>
                </a:gs>
                <a:gs pos="0">
                  <a:schemeClr val="accent1">
                    <a:lumMod val="75000"/>
                    <a:lumOff val="25000"/>
                  </a:schemeClr>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0" name="任意多边形: 形状 99">
              <a:extLst>
                <a:ext uri="{FF2B5EF4-FFF2-40B4-BE49-F238E27FC236}">
                  <a16:creationId xmlns:a16="http://schemas.microsoft.com/office/drawing/2014/main" id="{4D241D2C-13F2-3BB9-B763-9B6AA344B317}"/>
                </a:ext>
              </a:extLst>
            </p:cNvPr>
            <p:cNvSpPr/>
            <p:nvPr/>
          </p:nvSpPr>
          <p:spPr>
            <a:xfrm>
              <a:off x="5338196" y="864880"/>
              <a:ext cx="780894" cy="339704"/>
            </a:xfrm>
            <a:custGeom>
              <a:avLst/>
              <a:gdLst>
                <a:gd name="connsiteX0" fmla="*/ 0 w 780894"/>
                <a:gd name="connsiteY0" fmla="*/ 0 h 339704"/>
                <a:gd name="connsiteX1" fmla="*/ 339705 w 780894"/>
                <a:gd name="connsiteY1" fmla="*/ 339705 h 339704"/>
                <a:gd name="connsiteX2" fmla="*/ 713707 w 780894"/>
                <a:gd name="connsiteY2" fmla="*/ 339705 h 339704"/>
                <a:gd name="connsiteX3" fmla="*/ 713707 w 780894"/>
                <a:gd name="connsiteY3" fmla="*/ 339705 h 339704"/>
                <a:gd name="connsiteX4" fmla="*/ 586318 w 780894"/>
                <a:gd name="connsiteY4" fmla="*/ 0 h 339704"/>
                <a:gd name="connsiteX5" fmla="*/ 0 w 780894"/>
                <a:gd name="connsiteY5" fmla="*/ 0 h 339704"/>
                <a:gd name="connsiteX6" fmla="*/ 0 w 780894"/>
                <a:gd name="connsiteY6" fmla="*/ 0 h 33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894" h="339704">
                  <a:moveTo>
                    <a:pt x="0" y="0"/>
                  </a:moveTo>
                  <a:cubicBezTo>
                    <a:pt x="0" y="187818"/>
                    <a:pt x="151887" y="339705"/>
                    <a:pt x="339705" y="339705"/>
                  </a:cubicBezTo>
                  <a:lnTo>
                    <a:pt x="713707" y="339705"/>
                  </a:lnTo>
                  <a:lnTo>
                    <a:pt x="713707" y="339705"/>
                  </a:lnTo>
                  <a:cubicBezTo>
                    <a:pt x="849262" y="222115"/>
                    <a:pt x="765969" y="0"/>
                    <a:pt x="586318" y="0"/>
                  </a:cubicBezTo>
                  <a:lnTo>
                    <a:pt x="0" y="0"/>
                  </a:lnTo>
                  <a:lnTo>
                    <a:pt x="0" y="0"/>
                  </a:lnTo>
                  <a:close/>
                </a:path>
              </a:pathLst>
            </a:custGeom>
            <a:gradFill flip="none" rotWithShape="1">
              <a:gsLst>
                <a:gs pos="98000">
                  <a:schemeClr val="accent1">
                    <a:lumMod val="75000"/>
                  </a:schemeClr>
                </a:gs>
                <a:gs pos="0">
                  <a:schemeClr val="accent1">
                    <a:lumMod val="90000"/>
                    <a:lumOff val="10000"/>
                  </a:schemeClr>
                </a:gs>
              </a:gsLst>
              <a:lin ang="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1" name="任意多边形: 形状 100">
              <a:extLst>
                <a:ext uri="{FF2B5EF4-FFF2-40B4-BE49-F238E27FC236}">
                  <a16:creationId xmlns:a16="http://schemas.microsoft.com/office/drawing/2014/main" id="{7C0EF060-AC3C-50B0-25CE-8464C5485079}"/>
                </a:ext>
              </a:extLst>
            </p:cNvPr>
            <p:cNvSpPr/>
            <p:nvPr/>
          </p:nvSpPr>
          <p:spPr>
            <a:xfrm>
              <a:off x="5243471" y="1819493"/>
              <a:ext cx="1399649" cy="921931"/>
            </a:xfrm>
            <a:custGeom>
              <a:avLst/>
              <a:gdLst>
                <a:gd name="connsiteX0" fmla="*/ 1399650 w 1399649"/>
                <a:gd name="connsiteY0" fmla="*/ 296417 h 921931"/>
                <a:gd name="connsiteX1" fmla="*/ 638580 w 1399649"/>
                <a:gd name="connsiteY1" fmla="*/ 17140 h 921931"/>
                <a:gd name="connsiteX2" fmla="*/ 1002783 w 1399649"/>
                <a:gd name="connsiteY2" fmla="*/ 281718 h 921931"/>
                <a:gd name="connsiteX3" fmla="*/ 601017 w 1399649"/>
                <a:gd name="connsiteY3" fmla="*/ 590392 h 921931"/>
                <a:gd name="connsiteX4" fmla="*/ 377269 w 1399649"/>
                <a:gd name="connsiteY4" fmla="*/ 559361 h 921931"/>
                <a:gd name="connsiteX5" fmla="*/ 0 w 1399649"/>
                <a:gd name="connsiteY5" fmla="*/ 704716 h 921931"/>
                <a:gd name="connsiteX6" fmla="*/ 635314 w 1399649"/>
                <a:gd name="connsiteY6" fmla="*/ 921931 h 921931"/>
                <a:gd name="connsiteX7" fmla="*/ 1399650 w 1399649"/>
                <a:gd name="connsiteY7" fmla="*/ 296417 h 921931"/>
                <a:gd name="connsiteX8" fmla="*/ 1399650 w 1399649"/>
                <a:gd name="connsiteY8" fmla="*/ 296417 h 92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649" h="921931">
                  <a:moveTo>
                    <a:pt x="1399650" y="296417"/>
                  </a:moveTo>
                  <a:cubicBezTo>
                    <a:pt x="1128539" y="-103717"/>
                    <a:pt x="638580" y="17140"/>
                    <a:pt x="638580" y="17140"/>
                  </a:cubicBezTo>
                  <a:cubicBezTo>
                    <a:pt x="868861" y="17140"/>
                    <a:pt x="1002783" y="136363"/>
                    <a:pt x="1002783" y="281718"/>
                  </a:cubicBezTo>
                  <a:cubicBezTo>
                    <a:pt x="1002783" y="469535"/>
                    <a:pt x="841096" y="590392"/>
                    <a:pt x="601017" y="590392"/>
                  </a:cubicBezTo>
                  <a:cubicBezTo>
                    <a:pt x="527523" y="590392"/>
                    <a:pt x="450762" y="580593"/>
                    <a:pt x="377269" y="559361"/>
                  </a:cubicBezTo>
                  <a:cubicBezTo>
                    <a:pt x="233547" y="516898"/>
                    <a:pt x="78394" y="577327"/>
                    <a:pt x="0" y="704716"/>
                  </a:cubicBezTo>
                  <a:cubicBezTo>
                    <a:pt x="145355" y="838638"/>
                    <a:pt x="367469" y="921931"/>
                    <a:pt x="635314" y="921931"/>
                  </a:cubicBezTo>
                  <a:cubicBezTo>
                    <a:pt x="1051779" y="921931"/>
                    <a:pt x="1399650" y="716148"/>
                    <a:pt x="1399650" y="296417"/>
                  </a:cubicBezTo>
                  <a:cubicBezTo>
                    <a:pt x="1399650" y="296417"/>
                    <a:pt x="1399650" y="296417"/>
                    <a:pt x="1399650" y="296417"/>
                  </a:cubicBezTo>
                  <a:close/>
                </a:path>
              </a:pathLst>
            </a:custGeom>
            <a:gradFill flip="none" rotWithShape="1">
              <a:gsLst>
                <a:gs pos="98000">
                  <a:schemeClr val="accent1">
                    <a:lumMod val="75000"/>
                  </a:schemeClr>
                </a:gs>
                <a:gs pos="0">
                  <a:schemeClr val="accent1">
                    <a:lumMod val="90000"/>
                    <a:lumOff val="10000"/>
                  </a:schemeClr>
                </a:gs>
              </a:gsLst>
              <a:lin ang="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102" name="组合 101">
            <a:extLst>
              <a:ext uri="{FF2B5EF4-FFF2-40B4-BE49-F238E27FC236}">
                <a16:creationId xmlns:a16="http://schemas.microsoft.com/office/drawing/2014/main" id="{C9BFD65B-CB57-D7DF-469B-3992A1BD565D}"/>
              </a:ext>
            </a:extLst>
          </p:cNvPr>
          <p:cNvGrpSpPr/>
          <p:nvPr/>
        </p:nvGrpSpPr>
        <p:grpSpPr>
          <a:xfrm>
            <a:off x="4214590" y="4479862"/>
            <a:ext cx="333519" cy="400498"/>
            <a:chOff x="7655695" y="807719"/>
            <a:chExt cx="1585831" cy="1904307"/>
          </a:xfrm>
        </p:grpSpPr>
        <p:sp>
          <p:nvSpPr>
            <p:cNvPr id="103" name="任意多边形: 形状 102">
              <a:extLst>
                <a:ext uri="{FF2B5EF4-FFF2-40B4-BE49-F238E27FC236}">
                  <a16:creationId xmlns:a16="http://schemas.microsoft.com/office/drawing/2014/main" id="{CA1B5D09-1D69-98A1-25FA-0414915CC379}"/>
                </a:ext>
              </a:extLst>
            </p:cNvPr>
            <p:cNvSpPr/>
            <p:nvPr/>
          </p:nvSpPr>
          <p:spPr>
            <a:xfrm>
              <a:off x="7655695" y="807719"/>
              <a:ext cx="1585831" cy="1904307"/>
            </a:xfrm>
            <a:custGeom>
              <a:avLst/>
              <a:gdLst>
                <a:gd name="connsiteX0" fmla="*/ 868861 w 1585833"/>
                <a:gd name="connsiteY0" fmla="*/ 1548271 h 1904307"/>
                <a:gd name="connsiteX1" fmla="*/ 0 w 1585833"/>
                <a:gd name="connsiteY1" fmla="*/ 1548271 h 1904307"/>
                <a:gd name="connsiteX2" fmla="*/ 0 w 1585833"/>
                <a:gd name="connsiteY2" fmla="*/ 1548271 h 1904307"/>
                <a:gd name="connsiteX3" fmla="*/ 122490 w 1585833"/>
                <a:gd name="connsiteY3" fmla="*/ 1059945 h 1904307"/>
                <a:gd name="connsiteX4" fmla="*/ 692475 w 1585833"/>
                <a:gd name="connsiteY4" fmla="*/ 0 h 1904307"/>
                <a:gd name="connsiteX5" fmla="*/ 692475 w 1585833"/>
                <a:gd name="connsiteY5" fmla="*/ 0 h 1904307"/>
                <a:gd name="connsiteX6" fmla="*/ 842730 w 1585833"/>
                <a:gd name="connsiteY6" fmla="*/ 473627 h 1904307"/>
                <a:gd name="connsiteX7" fmla="*/ 447496 w 1585833"/>
                <a:gd name="connsiteY7" fmla="*/ 1208566 h 1904307"/>
                <a:gd name="connsiteX8" fmla="*/ 868861 w 1585833"/>
                <a:gd name="connsiteY8" fmla="*/ 1208566 h 1904307"/>
                <a:gd name="connsiteX9" fmla="*/ 868861 w 1585833"/>
                <a:gd name="connsiteY9" fmla="*/ 1174269 h 1904307"/>
                <a:gd name="connsiteX10" fmla="*/ 1236330 w 1585833"/>
                <a:gd name="connsiteY10" fmla="*/ 806799 h 1904307"/>
                <a:gd name="connsiteX11" fmla="*/ 1236330 w 1585833"/>
                <a:gd name="connsiteY11" fmla="*/ 806799 h 1904307"/>
                <a:gd name="connsiteX12" fmla="*/ 1236330 w 1585833"/>
                <a:gd name="connsiteY12" fmla="*/ 1208566 h 1904307"/>
                <a:gd name="connsiteX13" fmla="*/ 1585834 w 1585833"/>
                <a:gd name="connsiteY13" fmla="*/ 1208566 h 1904307"/>
                <a:gd name="connsiteX14" fmla="*/ 1585834 w 1585833"/>
                <a:gd name="connsiteY14" fmla="*/ 1208566 h 1904307"/>
                <a:gd name="connsiteX15" fmla="*/ 1246129 w 1585833"/>
                <a:gd name="connsiteY15" fmla="*/ 1548271 h 1904307"/>
                <a:gd name="connsiteX16" fmla="*/ 1236330 w 1585833"/>
                <a:gd name="connsiteY16" fmla="*/ 1548271 h 1904307"/>
                <a:gd name="connsiteX17" fmla="*/ 1236330 w 1585833"/>
                <a:gd name="connsiteY17" fmla="*/ 1904308 h 1904307"/>
                <a:gd name="connsiteX18" fmla="*/ 1224898 w 1585833"/>
                <a:gd name="connsiteY18" fmla="*/ 1904308 h 1904307"/>
                <a:gd name="connsiteX19" fmla="*/ 868861 w 1585833"/>
                <a:gd name="connsiteY19" fmla="*/ 1548271 h 1904307"/>
                <a:gd name="connsiteX20" fmla="*/ 868861 w 1585833"/>
                <a:gd name="connsiteY20" fmla="*/ 1548271 h 19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5833" h="1904307">
                  <a:moveTo>
                    <a:pt x="868861" y="1548271"/>
                  </a:moveTo>
                  <a:lnTo>
                    <a:pt x="0" y="1548271"/>
                  </a:lnTo>
                  <a:lnTo>
                    <a:pt x="0" y="1548271"/>
                  </a:lnTo>
                  <a:cubicBezTo>
                    <a:pt x="0" y="1378418"/>
                    <a:pt x="42463" y="1210199"/>
                    <a:pt x="122490" y="1059945"/>
                  </a:cubicBezTo>
                  <a:lnTo>
                    <a:pt x="692475" y="0"/>
                  </a:lnTo>
                  <a:lnTo>
                    <a:pt x="692475" y="0"/>
                  </a:lnTo>
                  <a:cubicBezTo>
                    <a:pt x="867228" y="88193"/>
                    <a:pt x="935822" y="302141"/>
                    <a:pt x="842730" y="473627"/>
                  </a:cubicBezTo>
                  <a:lnTo>
                    <a:pt x="447496" y="1208566"/>
                  </a:lnTo>
                  <a:lnTo>
                    <a:pt x="868861" y="1208566"/>
                  </a:lnTo>
                  <a:lnTo>
                    <a:pt x="868861" y="1174269"/>
                  </a:lnTo>
                  <a:cubicBezTo>
                    <a:pt x="868861" y="971752"/>
                    <a:pt x="1033813" y="806799"/>
                    <a:pt x="1236330" y="806799"/>
                  </a:cubicBezTo>
                  <a:lnTo>
                    <a:pt x="1236330" y="806799"/>
                  </a:lnTo>
                  <a:lnTo>
                    <a:pt x="1236330" y="1208566"/>
                  </a:lnTo>
                  <a:lnTo>
                    <a:pt x="1585834" y="1208566"/>
                  </a:lnTo>
                  <a:lnTo>
                    <a:pt x="1585834" y="1208566"/>
                  </a:lnTo>
                  <a:cubicBezTo>
                    <a:pt x="1585834" y="1396383"/>
                    <a:pt x="1433947" y="1548271"/>
                    <a:pt x="1246129" y="1548271"/>
                  </a:cubicBezTo>
                  <a:lnTo>
                    <a:pt x="1236330" y="1548271"/>
                  </a:lnTo>
                  <a:lnTo>
                    <a:pt x="1236330" y="1904308"/>
                  </a:lnTo>
                  <a:lnTo>
                    <a:pt x="1224898" y="1904308"/>
                  </a:lnTo>
                  <a:cubicBezTo>
                    <a:pt x="1028914" y="1904308"/>
                    <a:pt x="868861" y="1744254"/>
                    <a:pt x="868861" y="1548271"/>
                  </a:cubicBezTo>
                  <a:lnTo>
                    <a:pt x="868861" y="1548271"/>
                  </a:lnTo>
                  <a:close/>
                </a:path>
              </a:pathLst>
            </a:custGeom>
            <a:gradFill flip="none" rotWithShape="1">
              <a:gsLst>
                <a:gs pos="98000">
                  <a:schemeClr val="accent2"/>
                </a:gs>
                <a:gs pos="0">
                  <a:schemeClr val="accent2">
                    <a:lumMod val="75000"/>
                    <a:lumOff val="25000"/>
                  </a:schemeClr>
                </a:gs>
              </a:gsLst>
              <a:lin ang="108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4" name="任意多边形: 形状 103">
              <a:extLst>
                <a:ext uri="{FF2B5EF4-FFF2-40B4-BE49-F238E27FC236}">
                  <a16:creationId xmlns:a16="http://schemas.microsoft.com/office/drawing/2014/main" id="{E8F24540-E9C1-93FB-DC55-ED3BE83F5747}"/>
                </a:ext>
              </a:extLst>
            </p:cNvPr>
            <p:cNvSpPr/>
            <p:nvPr/>
          </p:nvSpPr>
          <p:spPr>
            <a:xfrm>
              <a:off x="7864794" y="807719"/>
              <a:ext cx="675270" cy="1208565"/>
            </a:xfrm>
            <a:custGeom>
              <a:avLst/>
              <a:gdLst>
                <a:gd name="connsiteX0" fmla="*/ 238404 w 675270"/>
                <a:gd name="connsiteY0" fmla="*/ 1208566 h 1208565"/>
                <a:gd name="connsiteX1" fmla="*/ 238404 w 675270"/>
                <a:gd name="connsiteY1" fmla="*/ 1208566 h 1208565"/>
                <a:gd name="connsiteX2" fmla="*/ 633638 w 675270"/>
                <a:gd name="connsiteY2" fmla="*/ 473627 h 1208565"/>
                <a:gd name="connsiteX3" fmla="*/ 483383 w 675270"/>
                <a:gd name="connsiteY3" fmla="*/ 0 h 1208565"/>
                <a:gd name="connsiteX4" fmla="*/ 483383 w 675270"/>
                <a:gd name="connsiteY4" fmla="*/ 0 h 1208565"/>
                <a:gd name="connsiteX5" fmla="*/ 27722 w 675270"/>
                <a:gd name="connsiteY5" fmla="*/ 860695 h 1208565"/>
                <a:gd name="connsiteX6" fmla="*/ 238404 w 675270"/>
                <a:gd name="connsiteY6" fmla="*/ 1208566 h 12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270" h="1208565">
                  <a:moveTo>
                    <a:pt x="238404" y="1208566"/>
                  </a:moveTo>
                  <a:lnTo>
                    <a:pt x="238404" y="1208566"/>
                  </a:lnTo>
                  <a:lnTo>
                    <a:pt x="633638" y="473627"/>
                  </a:lnTo>
                  <a:cubicBezTo>
                    <a:pt x="726730" y="302141"/>
                    <a:pt x="658136" y="86559"/>
                    <a:pt x="483383" y="0"/>
                  </a:cubicBezTo>
                  <a:lnTo>
                    <a:pt x="483383" y="0"/>
                  </a:lnTo>
                  <a:cubicBezTo>
                    <a:pt x="483383" y="0"/>
                    <a:pt x="215539" y="503025"/>
                    <a:pt x="27722" y="860695"/>
                  </a:cubicBezTo>
                  <a:cubicBezTo>
                    <a:pt x="-55571" y="1019115"/>
                    <a:pt x="58752" y="1208566"/>
                    <a:pt x="238404" y="1208566"/>
                  </a:cubicBezTo>
                  <a:close/>
                </a:path>
              </a:pathLst>
            </a:custGeom>
            <a:gradFill flip="none" rotWithShape="1">
              <a:gsLst>
                <a:gs pos="100000">
                  <a:schemeClr val="accent2">
                    <a:lumMod val="75000"/>
                  </a:schemeClr>
                </a:gs>
                <a:gs pos="0">
                  <a:schemeClr val="accent2">
                    <a:lumMod val="90000"/>
                    <a:lumOff val="10000"/>
                  </a:schemeClr>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5" name="任意多边形: 形状 104">
              <a:extLst>
                <a:ext uri="{FF2B5EF4-FFF2-40B4-BE49-F238E27FC236}">
                  <a16:creationId xmlns:a16="http://schemas.microsoft.com/office/drawing/2014/main" id="{7D626661-0833-DBB0-05BC-D233F3EDECB3}"/>
                </a:ext>
              </a:extLst>
            </p:cNvPr>
            <p:cNvSpPr/>
            <p:nvPr/>
          </p:nvSpPr>
          <p:spPr>
            <a:xfrm>
              <a:off x="8524563" y="1614518"/>
              <a:ext cx="367469" cy="401766"/>
            </a:xfrm>
            <a:custGeom>
              <a:avLst/>
              <a:gdLst>
                <a:gd name="connsiteX0" fmla="*/ 367469 w 367469"/>
                <a:gd name="connsiteY0" fmla="*/ 0 h 401766"/>
                <a:gd name="connsiteX1" fmla="*/ 0 w 367469"/>
                <a:gd name="connsiteY1" fmla="*/ 367469 h 401766"/>
                <a:gd name="connsiteX2" fmla="*/ 0 w 367469"/>
                <a:gd name="connsiteY2" fmla="*/ 401766 h 401766"/>
                <a:gd name="connsiteX3" fmla="*/ 107791 w 367469"/>
                <a:gd name="connsiteY3" fmla="*/ 401766 h 401766"/>
                <a:gd name="connsiteX4" fmla="*/ 367469 w 367469"/>
                <a:gd name="connsiteY4" fmla="*/ 142088 h 401766"/>
                <a:gd name="connsiteX5" fmla="*/ 367469 w 367469"/>
                <a:gd name="connsiteY5" fmla="*/ 0 h 40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469" h="401766">
                  <a:moveTo>
                    <a:pt x="367469" y="0"/>
                  </a:moveTo>
                  <a:cubicBezTo>
                    <a:pt x="164952" y="0"/>
                    <a:pt x="0" y="164953"/>
                    <a:pt x="0" y="367469"/>
                  </a:cubicBezTo>
                  <a:lnTo>
                    <a:pt x="0" y="401766"/>
                  </a:lnTo>
                  <a:lnTo>
                    <a:pt x="107791" y="401766"/>
                  </a:lnTo>
                  <a:cubicBezTo>
                    <a:pt x="251512" y="401766"/>
                    <a:pt x="367469" y="285809"/>
                    <a:pt x="367469" y="142088"/>
                  </a:cubicBezTo>
                  <a:lnTo>
                    <a:pt x="367469" y="0"/>
                  </a:lnTo>
                  <a:close/>
                </a:path>
              </a:pathLst>
            </a:custGeom>
            <a:gradFill flip="none" rotWithShape="1">
              <a:gsLst>
                <a:gs pos="100000">
                  <a:schemeClr val="accent2">
                    <a:lumMod val="75000"/>
                  </a:schemeClr>
                </a:gs>
                <a:gs pos="0">
                  <a:schemeClr val="accent2">
                    <a:lumMod val="90000"/>
                    <a:lumOff val="10000"/>
                  </a:schemeClr>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106" name="组合 105">
            <a:extLst>
              <a:ext uri="{FF2B5EF4-FFF2-40B4-BE49-F238E27FC236}">
                <a16:creationId xmlns:a16="http://schemas.microsoft.com/office/drawing/2014/main" id="{4F5BA44E-B438-19D0-DED4-9FC5AE7C5255}"/>
              </a:ext>
            </a:extLst>
          </p:cNvPr>
          <p:cNvGrpSpPr/>
          <p:nvPr/>
        </p:nvGrpSpPr>
        <p:grpSpPr>
          <a:xfrm>
            <a:off x="3467104" y="2260931"/>
            <a:ext cx="284402" cy="394659"/>
            <a:chOff x="10149594" y="864880"/>
            <a:chExt cx="1352286" cy="1876543"/>
          </a:xfrm>
        </p:grpSpPr>
        <p:sp>
          <p:nvSpPr>
            <p:cNvPr id="107" name="任意多边形: 形状 106">
              <a:extLst>
                <a:ext uri="{FF2B5EF4-FFF2-40B4-BE49-F238E27FC236}">
                  <a16:creationId xmlns:a16="http://schemas.microsoft.com/office/drawing/2014/main" id="{07207E5B-48D8-910B-9D7D-ECB060CE261C}"/>
                </a:ext>
              </a:extLst>
            </p:cNvPr>
            <p:cNvSpPr/>
            <p:nvPr/>
          </p:nvSpPr>
          <p:spPr>
            <a:xfrm>
              <a:off x="10149594" y="864880"/>
              <a:ext cx="1352286" cy="1876543"/>
            </a:xfrm>
            <a:custGeom>
              <a:avLst/>
              <a:gdLst>
                <a:gd name="connsiteX0" fmla="*/ 0 w 1352286"/>
                <a:gd name="connsiteY0" fmla="*/ 1687092 h 1876543"/>
                <a:gd name="connsiteX1" fmla="*/ 0 w 1352286"/>
                <a:gd name="connsiteY1" fmla="*/ 1687092 h 1876543"/>
                <a:gd name="connsiteX2" fmla="*/ 385434 w 1352286"/>
                <a:gd name="connsiteY2" fmla="*/ 1518873 h 1876543"/>
                <a:gd name="connsiteX3" fmla="*/ 581418 w 1352286"/>
                <a:gd name="connsiteY3" fmla="*/ 1546637 h 1876543"/>
                <a:gd name="connsiteX4" fmla="*/ 957053 w 1352286"/>
                <a:gd name="connsiteY4" fmla="*/ 1249396 h 1876543"/>
                <a:gd name="connsiteX5" fmla="*/ 548754 w 1352286"/>
                <a:gd name="connsiteY5" fmla="*/ 955420 h 1876543"/>
                <a:gd name="connsiteX6" fmla="*/ 209049 w 1352286"/>
                <a:gd name="connsiteY6" fmla="*/ 1050146 h 1876543"/>
                <a:gd name="connsiteX7" fmla="*/ 209049 w 1352286"/>
                <a:gd name="connsiteY7" fmla="*/ 1050146 h 1876543"/>
                <a:gd name="connsiteX8" fmla="*/ 68594 w 1352286"/>
                <a:gd name="connsiteY8" fmla="*/ 984818 h 1876543"/>
                <a:gd name="connsiteX9" fmla="*/ 68594 w 1352286"/>
                <a:gd name="connsiteY9" fmla="*/ 0 h 1876543"/>
                <a:gd name="connsiteX10" fmla="*/ 1246129 w 1352286"/>
                <a:gd name="connsiteY10" fmla="*/ 0 h 1876543"/>
                <a:gd name="connsiteX11" fmla="*/ 1246129 w 1352286"/>
                <a:gd name="connsiteY11" fmla="*/ 0 h 1876543"/>
                <a:gd name="connsiteX12" fmla="*/ 906424 w 1352286"/>
                <a:gd name="connsiteY12" fmla="*/ 339705 h 1876543"/>
                <a:gd name="connsiteX13" fmla="*/ 450762 w 1352286"/>
                <a:gd name="connsiteY13" fmla="*/ 339705 h 1876543"/>
                <a:gd name="connsiteX14" fmla="*/ 450762 w 1352286"/>
                <a:gd name="connsiteY14" fmla="*/ 677777 h 1876543"/>
                <a:gd name="connsiteX15" fmla="*/ 667977 w 1352286"/>
                <a:gd name="connsiteY15" fmla="*/ 646746 h 1876543"/>
                <a:gd name="connsiteX16" fmla="*/ 1352287 w 1352286"/>
                <a:gd name="connsiteY16" fmla="*/ 1231431 h 1876543"/>
                <a:gd name="connsiteX17" fmla="*/ 591217 w 1352286"/>
                <a:gd name="connsiteY17" fmla="*/ 1876543 h 1876543"/>
                <a:gd name="connsiteX18" fmla="*/ 0 w 1352286"/>
                <a:gd name="connsiteY18" fmla="*/ 1687092 h 187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2286" h="1876543">
                  <a:moveTo>
                    <a:pt x="0" y="1687092"/>
                  </a:moveTo>
                  <a:lnTo>
                    <a:pt x="0" y="1687092"/>
                  </a:lnTo>
                  <a:cubicBezTo>
                    <a:pt x="71860" y="1546637"/>
                    <a:pt x="233547" y="1478043"/>
                    <a:pt x="385434" y="1518873"/>
                  </a:cubicBezTo>
                  <a:cubicBezTo>
                    <a:pt x="449129" y="1536838"/>
                    <a:pt x="517724" y="1546637"/>
                    <a:pt x="581418" y="1546637"/>
                  </a:cubicBezTo>
                  <a:cubicBezTo>
                    <a:pt x="837830" y="1546637"/>
                    <a:pt x="957053" y="1404549"/>
                    <a:pt x="957053" y="1249396"/>
                  </a:cubicBezTo>
                  <a:cubicBezTo>
                    <a:pt x="957053" y="1053412"/>
                    <a:pt x="777401" y="955420"/>
                    <a:pt x="548754" y="955420"/>
                  </a:cubicBezTo>
                  <a:cubicBezTo>
                    <a:pt x="418098" y="955420"/>
                    <a:pt x="289076" y="1004416"/>
                    <a:pt x="209049" y="1050146"/>
                  </a:cubicBezTo>
                  <a:lnTo>
                    <a:pt x="209049" y="1050146"/>
                  </a:lnTo>
                  <a:cubicBezTo>
                    <a:pt x="153520" y="1095875"/>
                    <a:pt x="68594" y="1056678"/>
                    <a:pt x="68594" y="984818"/>
                  </a:cubicBezTo>
                  <a:lnTo>
                    <a:pt x="68594" y="0"/>
                  </a:lnTo>
                  <a:lnTo>
                    <a:pt x="1246129" y="0"/>
                  </a:lnTo>
                  <a:lnTo>
                    <a:pt x="1246129" y="0"/>
                  </a:lnTo>
                  <a:cubicBezTo>
                    <a:pt x="1246129" y="187818"/>
                    <a:pt x="1094242" y="339705"/>
                    <a:pt x="906424" y="339705"/>
                  </a:cubicBezTo>
                  <a:lnTo>
                    <a:pt x="450762" y="339705"/>
                  </a:lnTo>
                  <a:lnTo>
                    <a:pt x="450762" y="677777"/>
                  </a:lnTo>
                  <a:cubicBezTo>
                    <a:pt x="516090" y="658178"/>
                    <a:pt x="591217" y="646746"/>
                    <a:pt x="667977" y="646746"/>
                  </a:cubicBezTo>
                  <a:cubicBezTo>
                    <a:pt x="1035446" y="646746"/>
                    <a:pt x="1352287" y="845996"/>
                    <a:pt x="1352287" y="1231431"/>
                  </a:cubicBezTo>
                  <a:cubicBezTo>
                    <a:pt x="1352287" y="1628297"/>
                    <a:pt x="1043612" y="1876543"/>
                    <a:pt x="591217" y="1876543"/>
                  </a:cubicBezTo>
                  <a:cubicBezTo>
                    <a:pt x="339705" y="1876543"/>
                    <a:pt x="140455" y="1798150"/>
                    <a:pt x="0" y="1687092"/>
                  </a:cubicBezTo>
                  <a:close/>
                </a:path>
              </a:pathLst>
            </a:custGeom>
            <a:gradFill flip="none" rotWithShape="1">
              <a:gsLst>
                <a:gs pos="98000">
                  <a:schemeClr val="accent1"/>
                </a:gs>
                <a:gs pos="0">
                  <a:schemeClr val="accent1">
                    <a:lumMod val="75000"/>
                    <a:lumOff val="25000"/>
                  </a:schemeClr>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8" name="任意多边形: 形状 107">
              <a:extLst>
                <a:ext uri="{FF2B5EF4-FFF2-40B4-BE49-F238E27FC236}">
                  <a16:creationId xmlns:a16="http://schemas.microsoft.com/office/drawing/2014/main" id="{09542C1C-CFBA-4EC9-1641-86A886804C27}"/>
                </a:ext>
              </a:extLst>
            </p:cNvPr>
            <p:cNvSpPr/>
            <p:nvPr/>
          </p:nvSpPr>
          <p:spPr>
            <a:xfrm>
              <a:off x="10151227" y="1818667"/>
              <a:ext cx="1085498" cy="922756"/>
            </a:xfrm>
            <a:custGeom>
              <a:avLst/>
              <a:gdLst>
                <a:gd name="connsiteX0" fmla="*/ 553654 w 1085498"/>
                <a:gd name="connsiteY0" fmla="*/ 3266 h 922756"/>
                <a:gd name="connsiteX1" fmla="*/ 548755 w 1085498"/>
                <a:gd name="connsiteY1" fmla="*/ 3266 h 922756"/>
                <a:gd name="connsiteX2" fmla="*/ 957054 w 1085498"/>
                <a:gd name="connsiteY2" fmla="*/ 297242 h 922756"/>
                <a:gd name="connsiteX3" fmla="*/ 581419 w 1085498"/>
                <a:gd name="connsiteY3" fmla="*/ 594484 h 922756"/>
                <a:gd name="connsiteX4" fmla="*/ 385435 w 1085498"/>
                <a:gd name="connsiteY4" fmla="*/ 566719 h 922756"/>
                <a:gd name="connsiteX5" fmla="*/ 0 w 1085498"/>
                <a:gd name="connsiteY5" fmla="*/ 734939 h 922756"/>
                <a:gd name="connsiteX6" fmla="*/ 592850 w 1085498"/>
                <a:gd name="connsiteY6" fmla="*/ 922756 h 922756"/>
                <a:gd name="connsiteX7" fmla="*/ 643480 w 1085498"/>
                <a:gd name="connsiteY7" fmla="*/ 921123 h 922756"/>
                <a:gd name="connsiteX8" fmla="*/ 632047 w 1085498"/>
                <a:gd name="connsiteY8" fmla="*/ 0 h 922756"/>
                <a:gd name="connsiteX9" fmla="*/ 553654 w 1085498"/>
                <a:gd name="connsiteY9" fmla="*/ 3266 h 92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498" h="922756">
                  <a:moveTo>
                    <a:pt x="553654" y="3266"/>
                  </a:moveTo>
                  <a:cubicBezTo>
                    <a:pt x="550388" y="3266"/>
                    <a:pt x="548755" y="3266"/>
                    <a:pt x="548755" y="3266"/>
                  </a:cubicBezTo>
                  <a:cubicBezTo>
                    <a:pt x="777402" y="3266"/>
                    <a:pt x="957054" y="99625"/>
                    <a:pt x="957054" y="297242"/>
                  </a:cubicBezTo>
                  <a:cubicBezTo>
                    <a:pt x="957054" y="450762"/>
                    <a:pt x="837830" y="594484"/>
                    <a:pt x="581419" y="594484"/>
                  </a:cubicBezTo>
                  <a:cubicBezTo>
                    <a:pt x="517724" y="594484"/>
                    <a:pt x="449129" y="584684"/>
                    <a:pt x="385435" y="566719"/>
                  </a:cubicBezTo>
                  <a:cubicBezTo>
                    <a:pt x="233547" y="524256"/>
                    <a:pt x="71861" y="594484"/>
                    <a:pt x="0" y="734939"/>
                  </a:cubicBezTo>
                  <a:cubicBezTo>
                    <a:pt x="140456" y="845996"/>
                    <a:pt x="339705" y="922756"/>
                    <a:pt x="592850" y="922756"/>
                  </a:cubicBezTo>
                  <a:cubicBezTo>
                    <a:pt x="610816" y="922756"/>
                    <a:pt x="627148" y="922756"/>
                    <a:pt x="643480" y="921123"/>
                  </a:cubicBezTo>
                  <a:cubicBezTo>
                    <a:pt x="1239597" y="894992"/>
                    <a:pt x="1229797" y="4900"/>
                    <a:pt x="632047" y="0"/>
                  </a:cubicBezTo>
                  <a:cubicBezTo>
                    <a:pt x="592850" y="0"/>
                    <a:pt x="565087" y="1633"/>
                    <a:pt x="553654" y="3266"/>
                  </a:cubicBezTo>
                  <a:close/>
                </a:path>
              </a:pathLst>
            </a:custGeom>
            <a:gradFill flip="none" rotWithShape="1">
              <a:gsLst>
                <a:gs pos="98000">
                  <a:schemeClr val="accent1">
                    <a:lumMod val="75000"/>
                  </a:schemeClr>
                </a:gs>
                <a:gs pos="0">
                  <a:schemeClr val="accent1">
                    <a:lumMod val="90000"/>
                    <a:lumOff val="10000"/>
                  </a:schemeClr>
                </a:gs>
              </a:gsLst>
              <a:lin ang="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9" name="任意多边形: 形状 108">
              <a:extLst>
                <a:ext uri="{FF2B5EF4-FFF2-40B4-BE49-F238E27FC236}">
                  <a16:creationId xmlns:a16="http://schemas.microsoft.com/office/drawing/2014/main" id="{EEDCD3DE-332E-54DD-7FD9-8A7E52752B6B}"/>
                </a:ext>
              </a:extLst>
            </p:cNvPr>
            <p:cNvSpPr/>
            <p:nvPr/>
          </p:nvSpPr>
          <p:spPr>
            <a:xfrm>
              <a:off x="10603622" y="864880"/>
              <a:ext cx="795366" cy="339704"/>
            </a:xfrm>
            <a:custGeom>
              <a:avLst/>
              <a:gdLst>
                <a:gd name="connsiteX0" fmla="*/ 0 w 795366"/>
                <a:gd name="connsiteY0" fmla="*/ 339705 h 339704"/>
                <a:gd name="connsiteX1" fmla="*/ 455662 w 795366"/>
                <a:gd name="connsiteY1" fmla="*/ 339705 h 339704"/>
                <a:gd name="connsiteX2" fmla="*/ 795367 w 795366"/>
                <a:gd name="connsiteY2" fmla="*/ 0 h 339704"/>
                <a:gd name="connsiteX3" fmla="*/ 795367 w 795366"/>
                <a:gd name="connsiteY3" fmla="*/ 0 h 339704"/>
                <a:gd name="connsiteX4" fmla="*/ 339705 w 795366"/>
                <a:gd name="connsiteY4" fmla="*/ 0 h 339704"/>
                <a:gd name="connsiteX5" fmla="*/ 0 w 795366"/>
                <a:gd name="connsiteY5" fmla="*/ 339705 h 339704"/>
                <a:gd name="connsiteX6" fmla="*/ 0 w 795366"/>
                <a:gd name="connsiteY6" fmla="*/ 339705 h 33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366" h="339704">
                  <a:moveTo>
                    <a:pt x="0" y="339705"/>
                  </a:moveTo>
                  <a:lnTo>
                    <a:pt x="455662" y="339705"/>
                  </a:lnTo>
                  <a:cubicBezTo>
                    <a:pt x="643480" y="339705"/>
                    <a:pt x="795367" y="187818"/>
                    <a:pt x="795367" y="0"/>
                  </a:cubicBezTo>
                  <a:lnTo>
                    <a:pt x="795367" y="0"/>
                  </a:lnTo>
                  <a:lnTo>
                    <a:pt x="339705" y="0"/>
                  </a:lnTo>
                  <a:cubicBezTo>
                    <a:pt x="151887" y="0"/>
                    <a:pt x="0" y="151887"/>
                    <a:pt x="0" y="339705"/>
                  </a:cubicBezTo>
                  <a:lnTo>
                    <a:pt x="0" y="339705"/>
                  </a:lnTo>
                  <a:close/>
                </a:path>
              </a:pathLst>
            </a:custGeom>
            <a:gradFill flip="none" rotWithShape="1">
              <a:gsLst>
                <a:gs pos="98000">
                  <a:schemeClr val="accent1">
                    <a:lumMod val="75000"/>
                  </a:schemeClr>
                </a:gs>
                <a:gs pos="0">
                  <a:schemeClr val="accent1">
                    <a:lumMod val="90000"/>
                    <a:lumOff val="10000"/>
                  </a:schemeClr>
                </a:gs>
              </a:gsLst>
              <a:lin ang="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3" name="文本框 2">
            <a:extLst>
              <a:ext uri="{FF2B5EF4-FFF2-40B4-BE49-F238E27FC236}">
                <a16:creationId xmlns:a16="http://schemas.microsoft.com/office/drawing/2014/main" id="{256E9EEB-6A97-9C04-A384-C2EFCDBBD6AC}"/>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3BE36BF-8B0C-1F51-6AE6-DD562B690F87}"/>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40F7018-95EF-B7F2-1C2A-A9462D58428E}"/>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7FA4856-8A62-ADBB-88E9-E5C75D4BD76A}"/>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ED7F5614-A33B-052C-20B0-8BC934A12CA7}"/>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52B9780-3216-E63B-8FE0-F9A33146019D}"/>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04AFB00-89D9-7BDC-5C0D-D17591DC3B8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356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64C80D2-036E-064F-6A8E-4732DC6FBED7}"/>
              </a:ext>
            </a:extLst>
          </p:cNvPr>
          <p:cNvGrpSpPr/>
          <p:nvPr/>
        </p:nvGrpSpPr>
        <p:grpSpPr>
          <a:xfrm>
            <a:off x="0" y="0"/>
            <a:ext cx="3741727" cy="6857997"/>
            <a:chOff x="0" y="0"/>
            <a:chExt cx="3741727" cy="6857997"/>
          </a:xfrm>
        </p:grpSpPr>
        <p:sp>
          <p:nvSpPr>
            <p:cNvPr id="5" name="矩形 4">
              <a:extLst>
                <a:ext uri="{FF2B5EF4-FFF2-40B4-BE49-F238E27FC236}">
                  <a16:creationId xmlns:a16="http://schemas.microsoft.com/office/drawing/2014/main" id="{979D6723-8895-C46C-DB1A-F971AFD8CB32}"/>
                </a:ext>
              </a:extLst>
            </p:cNvPr>
            <p:cNvSpPr/>
            <p:nvPr/>
          </p:nvSpPr>
          <p:spPr>
            <a:xfrm>
              <a:off x="0" y="0"/>
              <a:ext cx="3741727" cy="6857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男人, 穿着, 站, 桌子&#10;&#10;描述已自动生成">
              <a:extLst>
                <a:ext uri="{FF2B5EF4-FFF2-40B4-BE49-F238E27FC236}">
                  <a16:creationId xmlns:a16="http://schemas.microsoft.com/office/drawing/2014/main" id="{65486376-B767-CC9B-9511-3CF0BB96A3E4}"/>
                </a:ext>
              </a:extLst>
            </p:cNvPr>
            <p:cNvPicPr>
              <a:picLocks noChangeAspect="1"/>
            </p:cNvPicPr>
            <p:nvPr/>
          </p:nvPicPr>
          <p:blipFill rotWithShape="1">
            <a:blip r:embed="rId9">
              <a:alphaModFix amt="10000"/>
            </a:blip>
            <a:srcRect l="47664" t="29487" r="34106" b="11111"/>
            <a:stretch/>
          </p:blipFill>
          <p:spPr>
            <a:xfrm>
              <a:off x="0" y="0"/>
              <a:ext cx="3741727" cy="6857997"/>
            </a:xfrm>
            <a:prstGeom prst="rect">
              <a:avLst/>
            </a:prstGeom>
          </p:spPr>
        </p:pic>
      </p:grpSp>
      <p:sp>
        <p:nvSpPr>
          <p:cNvPr id="9" name="矩形 8">
            <a:extLst>
              <a:ext uri="{FF2B5EF4-FFF2-40B4-BE49-F238E27FC236}">
                <a16:creationId xmlns:a16="http://schemas.microsoft.com/office/drawing/2014/main" id="{701699EC-276C-89B6-5820-091071BF5E0E}"/>
              </a:ext>
            </a:extLst>
          </p:cNvPr>
          <p:cNvSpPr/>
          <p:nvPr/>
        </p:nvSpPr>
        <p:spPr>
          <a:xfrm>
            <a:off x="5054403" y="1245945"/>
            <a:ext cx="41036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概述</a:t>
            </a:r>
          </a:p>
        </p:txBody>
      </p:sp>
      <p:sp>
        <p:nvSpPr>
          <p:cNvPr id="10" name="矩形 9">
            <a:extLst>
              <a:ext uri="{FF2B5EF4-FFF2-40B4-BE49-F238E27FC236}">
                <a16:creationId xmlns:a16="http://schemas.microsoft.com/office/drawing/2014/main" id="{7B79692E-C5C3-594B-5601-2D440FD4F5CF}"/>
              </a:ext>
            </a:extLst>
          </p:cNvPr>
          <p:cNvSpPr/>
          <p:nvPr/>
        </p:nvSpPr>
        <p:spPr>
          <a:xfrm>
            <a:off x="5054403" y="1511721"/>
            <a:ext cx="1368965"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定义、分类、流行病学</a:t>
            </a:r>
            <a:r>
              <a:rPr lang="en-US" altLang="zh-CN" sz="1000" dirty="0">
                <a:solidFill>
                  <a:schemeClr val="tx1">
                    <a:lumMod val="50000"/>
                    <a:lumOff val="50000"/>
                  </a:schemeClr>
                </a:solidFill>
                <a:latin typeface="OPPOSans R"/>
                <a:ea typeface="OPPOSans R"/>
              </a:rPr>
              <a:t>)</a:t>
            </a:r>
          </a:p>
        </p:txBody>
      </p:sp>
      <p:sp>
        <p:nvSpPr>
          <p:cNvPr id="12" name="文本框 11">
            <a:extLst>
              <a:ext uri="{FF2B5EF4-FFF2-40B4-BE49-F238E27FC236}">
                <a16:creationId xmlns:a16="http://schemas.microsoft.com/office/drawing/2014/main" id="{9C3847D4-0AA9-0984-A829-8CD1F6B08043}"/>
              </a:ext>
            </a:extLst>
          </p:cNvPr>
          <p:cNvSpPr txBox="1"/>
          <p:nvPr/>
        </p:nvSpPr>
        <p:spPr>
          <a:xfrm>
            <a:off x="4482431" y="1240334"/>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01</a:t>
            </a:r>
            <a:endParaRPr lang="zh-CN" altLang="en-US" sz="2800" i="1" dirty="0">
              <a:solidFill>
                <a:schemeClr val="bg1">
                  <a:lumMod val="65000"/>
                </a:schemeClr>
              </a:solidFill>
              <a:latin typeface="+mn-ea"/>
            </a:endParaRPr>
          </a:p>
        </p:txBody>
      </p:sp>
      <p:sp>
        <p:nvSpPr>
          <p:cNvPr id="13" name="矩形 12">
            <a:extLst>
              <a:ext uri="{FF2B5EF4-FFF2-40B4-BE49-F238E27FC236}">
                <a16:creationId xmlns:a16="http://schemas.microsoft.com/office/drawing/2014/main" id="{E3F366A5-CF8D-0245-23C9-65C848473294}"/>
              </a:ext>
            </a:extLst>
          </p:cNvPr>
          <p:cNvSpPr/>
          <p:nvPr/>
        </p:nvSpPr>
        <p:spPr>
          <a:xfrm>
            <a:off x="5054403" y="2121956"/>
            <a:ext cx="184665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骨质疏松症发病机制</a:t>
            </a:r>
          </a:p>
        </p:txBody>
      </p:sp>
      <p:sp>
        <p:nvSpPr>
          <p:cNvPr id="14" name="文本框 13">
            <a:extLst>
              <a:ext uri="{FF2B5EF4-FFF2-40B4-BE49-F238E27FC236}">
                <a16:creationId xmlns:a16="http://schemas.microsoft.com/office/drawing/2014/main" id="{BF7EB147-53F9-7848-9ED9-1B60545CF367}"/>
              </a:ext>
            </a:extLst>
          </p:cNvPr>
          <p:cNvSpPr txBox="1"/>
          <p:nvPr/>
        </p:nvSpPr>
        <p:spPr>
          <a:xfrm>
            <a:off x="4482431" y="2029623"/>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02</a:t>
            </a:r>
            <a:endParaRPr lang="zh-CN" altLang="en-US" sz="2800" i="1" dirty="0">
              <a:solidFill>
                <a:schemeClr val="bg1">
                  <a:lumMod val="65000"/>
                </a:schemeClr>
              </a:solidFill>
              <a:latin typeface="+mn-ea"/>
            </a:endParaRPr>
          </a:p>
        </p:txBody>
      </p:sp>
      <p:sp>
        <p:nvSpPr>
          <p:cNvPr id="15" name="矩形 14">
            <a:extLst>
              <a:ext uri="{FF2B5EF4-FFF2-40B4-BE49-F238E27FC236}">
                <a16:creationId xmlns:a16="http://schemas.microsoft.com/office/drawing/2014/main" id="{F6273952-24D6-1A39-0076-C61B2D9253BE}"/>
              </a:ext>
            </a:extLst>
          </p:cNvPr>
          <p:cNvSpPr/>
          <p:nvPr/>
        </p:nvSpPr>
        <p:spPr>
          <a:xfrm>
            <a:off x="5054403" y="2832307"/>
            <a:ext cx="3898503"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骨质疏松症危险因素、风险评估及临床表现</a:t>
            </a:r>
          </a:p>
        </p:txBody>
      </p:sp>
      <p:sp>
        <p:nvSpPr>
          <p:cNvPr id="16" name="矩形 15">
            <a:extLst>
              <a:ext uri="{FF2B5EF4-FFF2-40B4-BE49-F238E27FC236}">
                <a16:creationId xmlns:a16="http://schemas.microsoft.com/office/drawing/2014/main" id="{E66C6A22-4A17-97FE-8941-CA7F1E227E46}"/>
              </a:ext>
            </a:extLst>
          </p:cNvPr>
          <p:cNvSpPr/>
          <p:nvPr/>
        </p:nvSpPr>
        <p:spPr>
          <a:xfrm>
            <a:off x="5054403" y="3082515"/>
            <a:ext cx="5091137"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骨质疏松症危险因素及风险评估工具、骨质疏松性骨折的危险因素及风险评估、临床表现</a:t>
            </a:r>
            <a:r>
              <a:rPr lang="en-US" altLang="zh-CN" sz="1000" dirty="0">
                <a:solidFill>
                  <a:schemeClr val="tx1">
                    <a:lumMod val="50000"/>
                    <a:lumOff val="50000"/>
                  </a:schemeClr>
                </a:solidFill>
                <a:latin typeface="OPPOSans R"/>
                <a:ea typeface="OPPOSans R"/>
              </a:rPr>
              <a:t>)</a:t>
            </a:r>
          </a:p>
        </p:txBody>
      </p:sp>
      <p:sp>
        <p:nvSpPr>
          <p:cNvPr id="17" name="文本框 16">
            <a:extLst>
              <a:ext uri="{FF2B5EF4-FFF2-40B4-BE49-F238E27FC236}">
                <a16:creationId xmlns:a16="http://schemas.microsoft.com/office/drawing/2014/main" id="{F9F99E0A-1806-0C0B-CF89-4918988A3B65}"/>
              </a:ext>
            </a:extLst>
          </p:cNvPr>
          <p:cNvSpPr txBox="1"/>
          <p:nvPr/>
        </p:nvSpPr>
        <p:spPr>
          <a:xfrm>
            <a:off x="4482431" y="2818912"/>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03</a:t>
            </a:r>
            <a:endParaRPr lang="zh-CN" altLang="en-US" sz="2800" i="1" dirty="0">
              <a:solidFill>
                <a:schemeClr val="bg1">
                  <a:lumMod val="65000"/>
                </a:schemeClr>
              </a:solidFill>
              <a:latin typeface="+mn-ea"/>
            </a:endParaRPr>
          </a:p>
        </p:txBody>
      </p:sp>
      <p:sp>
        <p:nvSpPr>
          <p:cNvPr id="18" name="矩形 17">
            <a:extLst>
              <a:ext uri="{FF2B5EF4-FFF2-40B4-BE49-F238E27FC236}">
                <a16:creationId xmlns:a16="http://schemas.microsoft.com/office/drawing/2014/main" id="{2E22E3CC-C1BB-7D32-08FF-AF5C75074056}"/>
              </a:ext>
            </a:extLst>
          </p:cNvPr>
          <p:cNvSpPr/>
          <p:nvPr/>
        </p:nvSpPr>
        <p:spPr>
          <a:xfrm>
            <a:off x="5054403" y="3700534"/>
            <a:ext cx="2872581"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骨质疏松症影像学和实验室检查</a:t>
            </a:r>
          </a:p>
        </p:txBody>
      </p:sp>
      <p:sp>
        <p:nvSpPr>
          <p:cNvPr id="19" name="文本框 18">
            <a:extLst>
              <a:ext uri="{FF2B5EF4-FFF2-40B4-BE49-F238E27FC236}">
                <a16:creationId xmlns:a16="http://schemas.microsoft.com/office/drawing/2014/main" id="{00C175D0-EF84-B76A-EEBF-8678EE7C4BD2}"/>
              </a:ext>
            </a:extLst>
          </p:cNvPr>
          <p:cNvSpPr txBox="1"/>
          <p:nvPr/>
        </p:nvSpPr>
        <p:spPr>
          <a:xfrm>
            <a:off x="4482431" y="3608201"/>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04</a:t>
            </a:r>
            <a:endParaRPr lang="zh-CN" altLang="en-US" sz="2800" i="1" dirty="0">
              <a:solidFill>
                <a:schemeClr val="bg1">
                  <a:lumMod val="65000"/>
                </a:schemeClr>
              </a:solidFill>
              <a:latin typeface="+mn-ea"/>
            </a:endParaRPr>
          </a:p>
        </p:txBody>
      </p:sp>
      <p:grpSp>
        <p:nvGrpSpPr>
          <p:cNvPr id="20" name="组合 19">
            <a:extLst>
              <a:ext uri="{FF2B5EF4-FFF2-40B4-BE49-F238E27FC236}">
                <a16:creationId xmlns:a16="http://schemas.microsoft.com/office/drawing/2014/main" id="{7256DC9D-DFF9-7A03-95DF-294A260B02E7}"/>
              </a:ext>
            </a:extLst>
          </p:cNvPr>
          <p:cNvGrpSpPr/>
          <p:nvPr/>
        </p:nvGrpSpPr>
        <p:grpSpPr>
          <a:xfrm>
            <a:off x="4482431" y="1850422"/>
            <a:ext cx="6685825" cy="0"/>
            <a:chOff x="2753088" y="1850422"/>
            <a:chExt cx="6685825" cy="0"/>
          </a:xfrm>
        </p:grpSpPr>
        <p:cxnSp>
          <p:nvCxnSpPr>
            <p:cNvPr id="21" name="直接连接符 20">
              <a:extLst>
                <a:ext uri="{FF2B5EF4-FFF2-40B4-BE49-F238E27FC236}">
                  <a16:creationId xmlns:a16="http://schemas.microsoft.com/office/drawing/2014/main" id="{4B34ACA8-8E73-DE0B-13A1-A098D40EE854}"/>
                </a:ext>
              </a:extLst>
            </p:cNvPr>
            <p:cNvCxnSpPr>
              <a:cxnSpLocks/>
            </p:cNvCxnSpPr>
            <p:nvPr/>
          </p:nvCxnSpPr>
          <p:spPr>
            <a:xfrm>
              <a:off x="2753088" y="1850422"/>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1E6F654-A056-7F6D-218B-436181D0937F}"/>
                </a:ext>
              </a:extLst>
            </p:cNvPr>
            <p:cNvCxnSpPr>
              <a:cxnSpLocks/>
            </p:cNvCxnSpPr>
            <p:nvPr/>
          </p:nvCxnSpPr>
          <p:spPr>
            <a:xfrm>
              <a:off x="8883101" y="185042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B060FA87-8C32-4323-1169-352F8D2D00D3}"/>
              </a:ext>
            </a:extLst>
          </p:cNvPr>
          <p:cNvSpPr/>
          <p:nvPr/>
        </p:nvSpPr>
        <p:spPr>
          <a:xfrm>
            <a:off x="5054403" y="4410885"/>
            <a:ext cx="2462213" cy="246221"/>
          </a:xfrm>
          <a:prstGeom prst="rect">
            <a:avLst/>
          </a:prstGeom>
        </p:spPr>
        <p:txBody>
          <a:bodyPr wrap="none" lIns="0" tIns="0" rIns="0" bIns="0">
            <a:spAutoFit/>
          </a:bodyPr>
          <a:lstStyle/>
          <a:p>
            <a:pPr marR="0" lvl="0" indent="0" fontAlgn="auto">
              <a:lnSpc>
                <a:spcPct val="100000"/>
              </a:lnSpc>
              <a:spcBef>
                <a:spcPts val="0"/>
              </a:spcBef>
              <a:spcAft>
                <a:spcPts val="0"/>
              </a:spcAft>
              <a:buClrTx/>
              <a:buSzTx/>
              <a:buFontTx/>
              <a:buNone/>
              <a:tabLst/>
              <a:defRPr/>
            </a:pPr>
            <a:r>
              <a:rPr lang="zh-CN" altLang="en-US" sz="1600" b="1" dirty="0">
                <a:solidFill>
                  <a:srgbClr val="0266B4"/>
                </a:solidFill>
                <a:latin typeface="+mn-ea"/>
              </a:rPr>
              <a:t>骨质疏松症诊断及鉴别诊断</a:t>
            </a:r>
          </a:p>
        </p:txBody>
      </p:sp>
      <p:sp>
        <p:nvSpPr>
          <p:cNvPr id="24" name="矩形 23">
            <a:extLst>
              <a:ext uri="{FF2B5EF4-FFF2-40B4-BE49-F238E27FC236}">
                <a16:creationId xmlns:a16="http://schemas.microsoft.com/office/drawing/2014/main" id="{5F7A3D64-94CB-8592-AF1D-4E7FFD4B1101}"/>
              </a:ext>
            </a:extLst>
          </p:cNvPr>
          <p:cNvSpPr/>
          <p:nvPr/>
        </p:nvSpPr>
        <p:spPr>
          <a:xfrm>
            <a:off x="5054403" y="4661093"/>
            <a:ext cx="3552254"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accent1"/>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accent1"/>
                </a:solidFill>
                <a:effectLst/>
                <a:uLnTx/>
                <a:uFillTx/>
                <a:latin typeface="OPPOSans R"/>
                <a:ea typeface="OPPOSans R"/>
                <a:cs typeface="+mn-cs"/>
              </a:rPr>
              <a:t>骨质疏松症的诊断、鉴别诊断、基本检查项目、酌情检查项目</a:t>
            </a:r>
            <a:r>
              <a:rPr kumimoji="0" lang="en-US" altLang="zh-CN" sz="1000" b="0" i="0" u="none" strike="noStrike" kern="1200" cap="none" spc="0" normalizeH="0" baseline="0" noProof="0" dirty="0">
                <a:ln>
                  <a:noFill/>
                </a:ln>
                <a:solidFill>
                  <a:schemeClr val="accent1"/>
                </a:solidFill>
                <a:effectLst/>
                <a:uLnTx/>
                <a:uFillTx/>
                <a:latin typeface="OPPOSans R"/>
                <a:ea typeface="OPPOSans R"/>
                <a:cs typeface="+mn-cs"/>
              </a:rPr>
              <a:t>)</a:t>
            </a:r>
          </a:p>
        </p:txBody>
      </p:sp>
      <p:sp>
        <p:nvSpPr>
          <p:cNvPr id="25" name="文本框 24">
            <a:extLst>
              <a:ext uri="{FF2B5EF4-FFF2-40B4-BE49-F238E27FC236}">
                <a16:creationId xmlns:a16="http://schemas.microsoft.com/office/drawing/2014/main" id="{79B9F74D-C9FB-F234-8938-38CF15C373B1}"/>
              </a:ext>
            </a:extLst>
          </p:cNvPr>
          <p:cNvSpPr txBox="1"/>
          <p:nvPr/>
        </p:nvSpPr>
        <p:spPr>
          <a:xfrm>
            <a:off x="4482431" y="4397490"/>
            <a:ext cx="564734" cy="430887"/>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en-US" altLang="zh-CN" sz="2800" i="1" dirty="0">
                <a:solidFill>
                  <a:srgbClr val="0266B4"/>
                </a:solidFill>
                <a:latin typeface="+mn-ea"/>
              </a:rPr>
              <a:t>05</a:t>
            </a:r>
            <a:endParaRPr lang="zh-CN" altLang="en-US" sz="2800" i="1" dirty="0">
              <a:solidFill>
                <a:srgbClr val="0266B4"/>
              </a:solidFill>
              <a:latin typeface="+mn-ea"/>
            </a:endParaRPr>
          </a:p>
        </p:txBody>
      </p:sp>
      <p:sp>
        <p:nvSpPr>
          <p:cNvPr id="26" name="矩形 25">
            <a:extLst>
              <a:ext uri="{FF2B5EF4-FFF2-40B4-BE49-F238E27FC236}">
                <a16:creationId xmlns:a16="http://schemas.microsoft.com/office/drawing/2014/main" id="{98ED0716-9CA6-0D03-8C90-3AEC8B1F84D8}"/>
              </a:ext>
            </a:extLst>
          </p:cNvPr>
          <p:cNvSpPr/>
          <p:nvPr/>
        </p:nvSpPr>
        <p:spPr>
          <a:xfrm>
            <a:off x="5054403" y="5198226"/>
            <a:ext cx="143629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骨质疏松症防治</a:t>
            </a:r>
          </a:p>
        </p:txBody>
      </p:sp>
      <p:sp>
        <p:nvSpPr>
          <p:cNvPr id="27" name="矩形 26">
            <a:extLst>
              <a:ext uri="{FF2B5EF4-FFF2-40B4-BE49-F238E27FC236}">
                <a16:creationId xmlns:a16="http://schemas.microsoft.com/office/drawing/2014/main" id="{B46C574E-80F6-411A-5061-57BB642763A5}"/>
              </a:ext>
            </a:extLst>
          </p:cNvPr>
          <p:cNvSpPr/>
          <p:nvPr/>
        </p:nvSpPr>
        <p:spPr>
          <a:xfrm>
            <a:off x="5054403" y="5452333"/>
            <a:ext cx="6113853"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mn-ea"/>
                <a:cs typeface="+mn-cs"/>
              </a:rPr>
              <a:t>基础措施、抗骨质疏松症药物、中医中药治疗、使用抗骨质疏松症药物临床关注问题、康复治疗、分级诊疗</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p>
        </p:txBody>
      </p:sp>
      <p:sp>
        <p:nvSpPr>
          <p:cNvPr id="29" name="文本框 28">
            <a:extLst>
              <a:ext uri="{FF2B5EF4-FFF2-40B4-BE49-F238E27FC236}">
                <a16:creationId xmlns:a16="http://schemas.microsoft.com/office/drawing/2014/main" id="{E2654437-DD09-136F-F29A-FCE4E500E9B6}"/>
              </a:ext>
            </a:extLst>
          </p:cNvPr>
          <p:cNvSpPr txBox="1"/>
          <p:nvPr/>
        </p:nvSpPr>
        <p:spPr>
          <a:xfrm>
            <a:off x="4482431" y="518678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06</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30" name="组合 29">
            <a:extLst>
              <a:ext uri="{FF2B5EF4-FFF2-40B4-BE49-F238E27FC236}">
                <a16:creationId xmlns:a16="http://schemas.microsoft.com/office/drawing/2014/main" id="{B357DF80-6F84-801E-F0A9-62EC19FB8F58}"/>
              </a:ext>
            </a:extLst>
          </p:cNvPr>
          <p:cNvGrpSpPr/>
          <p:nvPr/>
        </p:nvGrpSpPr>
        <p:grpSpPr>
          <a:xfrm>
            <a:off x="4482431" y="2639711"/>
            <a:ext cx="6685825" cy="0"/>
            <a:chOff x="2753088" y="2639711"/>
            <a:chExt cx="6685825" cy="0"/>
          </a:xfrm>
        </p:grpSpPr>
        <p:cxnSp>
          <p:nvCxnSpPr>
            <p:cNvPr id="31" name="直接连接符 30">
              <a:extLst>
                <a:ext uri="{FF2B5EF4-FFF2-40B4-BE49-F238E27FC236}">
                  <a16:creationId xmlns:a16="http://schemas.microsoft.com/office/drawing/2014/main" id="{57995F73-41A1-02F0-9386-D0B6464F129B}"/>
                </a:ext>
              </a:extLst>
            </p:cNvPr>
            <p:cNvCxnSpPr>
              <a:cxnSpLocks/>
            </p:cNvCxnSpPr>
            <p:nvPr/>
          </p:nvCxnSpPr>
          <p:spPr>
            <a:xfrm>
              <a:off x="2753088" y="2639711"/>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054D383-BAC4-9336-360B-9A9F685AAF3C}"/>
                </a:ext>
              </a:extLst>
            </p:cNvPr>
            <p:cNvCxnSpPr>
              <a:cxnSpLocks/>
            </p:cNvCxnSpPr>
            <p:nvPr/>
          </p:nvCxnSpPr>
          <p:spPr>
            <a:xfrm>
              <a:off x="8883101" y="2639711"/>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82F2A053-71FC-20BB-F3FB-4D1DA5F6CB5A}"/>
              </a:ext>
            </a:extLst>
          </p:cNvPr>
          <p:cNvGrpSpPr/>
          <p:nvPr/>
        </p:nvGrpSpPr>
        <p:grpSpPr>
          <a:xfrm>
            <a:off x="4482431" y="3429000"/>
            <a:ext cx="6685825" cy="0"/>
            <a:chOff x="2753088" y="3429000"/>
            <a:chExt cx="6685825" cy="0"/>
          </a:xfrm>
        </p:grpSpPr>
        <p:cxnSp>
          <p:nvCxnSpPr>
            <p:cNvPr id="34" name="直接连接符 33">
              <a:extLst>
                <a:ext uri="{FF2B5EF4-FFF2-40B4-BE49-F238E27FC236}">
                  <a16:creationId xmlns:a16="http://schemas.microsoft.com/office/drawing/2014/main" id="{1F0951CA-AC9E-7C1B-7B1B-97AAF1ECC449}"/>
                </a:ext>
              </a:extLst>
            </p:cNvPr>
            <p:cNvCxnSpPr>
              <a:cxnSpLocks/>
            </p:cNvCxnSpPr>
            <p:nvPr/>
          </p:nvCxnSpPr>
          <p:spPr>
            <a:xfrm>
              <a:off x="2753088" y="3429000"/>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A33341D-3C76-F511-21E3-2B8D734B25E5}"/>
                </a:ext>
              </a:extLst>
            </p:cNvPr>
            <p:cNvCxnSpPr>
              <a:cxnSpLocks/>
            </p:cNvCxnSpPr>
            <p:nvPr/>
          </p:nvCxnSpPr>
          <p:spPr>
            <a:xfrm>
              <a:off x="8883101" y="342900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组合 35">
            <a:extLst>
              <a:ext uri="{FF2B5EF4-FFF2-40B4-BE49-F238E27FC236}">
                <a16:creationId xmlns:a16="http://schemas.microsoft.com/office/drawing/2014/main" id="{BB68AB73-B4A7-990D-013C-793786990671}"/>
              </a:ext>
            </a:extLst>
          </p:cNvPr>
          <p:cNvGrpSpPr/>
          <p:nvPr/>
        </p:nvGrpSpPr>
        <p:grpSpPr>
          <a:xfrm>
            <a:off x="4482431" y="4218289"/>
            <a:ext cx="6685825" cy="0"/>
            <a:chOff x="2753088" y="4218289"/>
            <a:chExt cx="6685825" cy="0"/>
          </a:xfrm>
        </p:grpSpPr>
        <p:cxnSp>
          <p:nvCxnSpPr>
            <p:cNvPr id="37" name="直接连接符 36">
              <a:extLst>
                <a:ext uri="{FF2B5EF4-FFF2-40B4-BE49-F238E27FC236}">
                  <a16:creationId xmlns:a16="http://schemas.microsoft.com/office/drawing/2014/main" id="{0DAF3236-2A21-2B2D-AD70-EAB15DB8BBC0}"/>
                </a:ext>
              </a:extLst>
            </p:cNvPr>
            <p:cNvCxnSpPr>
              <a:cxnSpLocks/>
            </p:cNvCxnSpPr>
            <p:nvPr/>
          </p:nvCxnSpPr>
          <p:spPr>
            <a:xfrm>
              <a:off x="2753088" y="4218289"/>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21130342-BF28-403B-3873-E561754DBBC3}"/>
                </a:ext>
              </a:extLst>
            </p:cNvPr>
            <p:cNvCxnSpPr>
              <a:cxnSpLocks/>
            </p:cNvCxnSpPr>
            <p:nvPr/>
          </p:nvCxnSpPr>
          <p:spPr>
            <a:xfrm>
              <a:off x="8883101" y="4218289"/>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B2A51076-3CD4-4C2E-1034-F118185FC6EC}"/>
              </a:ext>
            </a:extLst>
          </p:cNvPr>
          <p:cNvGrpSpPr/>
          <p:nvPr/>
        </p:nvGrpSpPr>
        <p:grpSpPr>
          <a:xfrm>
            <a:off x="4482431" y="5007578"/>
            <a:ext cx="6685825" cy="0"/>
            <a:chOff x="2753088" y="5007578"/>
            <a:chExt cx="6685825" cy="0"/>
          </a:xfrm>
        </p:grpSpPr>
        <p:cxnSp>
          <p:nvCxnSpPr>
            <p:cNvPr id="57" name="直接连接符 56">
              <a:extLst>
                <a:ext uri="{FF2B5EF4-FFF2-40B4-BE49-F238E27FC236}">
                  <a16:creationId xmlns:a16="http://schemas.microsoft.com/office/drawing/2014/main" id="{E7EDF5CA-8AE0-092B-F173-30D405F49A71}"/>
                </a:ext>
              </a:extLst>
            </p:cNvPr>
            <p:cNvCxnSpPr>
              <a:cxnSpLocks/>
            </p:cNvCxnSpPr>
            <p:nvPr/>
          </p:nvCxnSpPr>
          <p:spPr>
            <a:xfrm>
              <a:off x="2753088" y="5007578"/>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65910F3-5DA5-A2AF-3B7A-41F3021F97FA}"/>
                </a:ext>
              </a:extLst>
            </p:cNvPr>
            <p:cNvCxnSpPr>
              <a:cxnSpLocks/>
            </p:cNvCxnSpPr>
            <p:nvPr/>
          </p:nvCxnSpPr>
          <p:spPr>
            <a:xfrm>
              <a:off x="8883101" y="5007578"/>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0E52335D-C58D-BE83-CC1C-444886443406}"/>
              </a:ext>
            </a:extLst>
          </p:cNvPr>
          <p:cNvGrpSpPr/>
          <p:nvPr/>
        </p:nvGrpSpPr>
        <p:grpSpPr>
          <a:xfrm>
            <a:off x="696340" y="2549523"/>
            <a:ext cx="2349046" cy="1758950"/>
            <a:chOff x="1087891" y="2549525"/>
            <a:chExt cx="2349046" cy="1758950"/>
          </a:xfrm>
        </p:grpSpPr>
        <p:sp>
          <p:nvSpPr>
            <p:cNvPr id="60" name="标题 3">
              <a:extLst>
                <a:ext uri="{FF2B5EF4-FFF2-40B4-BE49-F238E27FC236}">
                  <a16:creationId xmlns:a16="http://schemas.microsoft.com/office/drawing/2014/main" id="{F4C24C02-B9BF-A5CC-9DCD-EED1E7ECB5FB}"/>
                </a:ext>
              </a:extLst>
            </p:cNvPr>
            <p:cNvSpPr txBox="1">
              <a:spLocks/>
            </p:cNvSpPr>
            <p:nvPr/>
          </p:nvSpPr>
          <p:spPr>
            <a:xfrm>
              <a:off x="1399608" y="3067050"/>
              <a:ext cx="1725613" cy="723900"/>
            </a:xfrm>
            <a:prstGeom prst="rect">
              <a:avLst/>
            </a:prstGeom>
          </p:spPr>
          <p:txBody>
            <a:bodyPr vert="horz" lIns="0" tIns="0" rIns="0" bIns="0" rtlCol="0" anchor="ctr">
              <a:normAutofit/>
            </a:bodyPr>
            <a:lstStyle>
              <a:lvl1pPr algn="l" defTabSz="1218565" rtl="0" eaLnBrk="1" latinLnBrk="0" hangingPunct="1">
                <a:lnSpc>
                  <a:spcPct val="90000"/>
                </a:lnSpc>
                <a:spcBef>
                  <a:spcPct val="0"/>
                </a:spcBef>
                <a:buNone/>
                <a:defRPr sz="3200" b="1" kern="1200" cap="none" baseline="0">
                  <a:solidFill>
                    <a:schemeClr val="tx1"/>
                  </a:solidFill>
                  <a:latin typeface="+mj-lt"/>
                  <a:ea typeface="+mj-ea"/>
                  <a:cs typeface="+mj-cs"/>
                </a:defRPr>
              </a:lvl1pPr>
            </a:lstStyle>
            <a:p>
              <a:pPr marL="0" marR="0" lvl="0" indent="0" algn="ctr" defTabSz="1218565"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white"/>
                  </a:solidFill>
                  <a:effectLst/>
                  <a:uLnTx/>
                  <a:uFillTx/>
                  <a:latin typeface="Arial"/>
                  <a:ea typeface="+mj-ea"/>
                  <a:cs typeface="+mj-cs"/>
                </a:rPr>
                <a:t>目 录</a:t>
              </a:r>
              <a:endParaRPr kumimoji="0" lang="zh-CN" altLang="en-US" sz="36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61" name="组合 60">
              <a:extLst>
                <a:ext uri="{FF2B5EF4-FFF2-40B4-BE49-F238E27FC236}">
                  <a16:creationId xmlns:a16="http://schemas.microsoft.com/office/drawing/2014/main" id="{554B407E-8D95-53E0-3674-821DFB303343}"/>
                </a:ext>
              </a:extLst>
            </p:cNvPr>
            <p:cNvGrpSpPr/>
            <p:nvPr/>
          </p:nvGrpSpPr>
          <p:grpSpPr>
            <a:xfrm>
              <a:off x="1087891" y="2549525"/>
              <a:ext cx="2349046" cy="1758950"/>
              <a:chOff x="685800" y="2298700"/>
              <a:chExt cx="1722136" cy="1758950"/>
            </a:xfrm>
          </p:grpSpPr>
          <p:sp>
            <p:nvSpPr>
              <p:cNvPr id="62" name="矩形 61">
                <a:extLst>
                  <a:ext uri="{FF2B5EF4-FFF2-40B4-BE49-F238E27FC236}">
                    <a16:creationId xmlns:a16="http://schemas.microsoft.com/office/drawing/2014/main" id="{1E6CC3FD-C66B-7CFE-FA33-8D24C5B08F1F}"/>
                  </a:ext>
                </a:extLst>
              </p:cNvPr>
              <p:cNvSpPr/>
              <p:nvPr/>
            </p:nvSpPr>
            <p:spPr>
              <a:xfrm>
                <a:off x="685800" y="229870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3" name="矩形 62">
                <a:extLst>
                  <a:ext uri="{FF2B5EF4-FFF2-40B4-BE49-F238E27FC236}">
                    <a16:creationId xmlns:a16="http://schemas.microsoft.com/office/drawing/2014/main" id="{DAAA8E9C-3D4B-2B1A-FAA0-F23B9F950C91}"/>
                  </a:ext>
                </a:extLst>
              </p:cNvPr>
              <p:cNvSpPr/>
              <p:nvPr/>
            </p:nvSpPr>
            <p:spPr>
              <a:xfrm>
                <a:off x="782336" y="243205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2" name="文本框 1">
            <a:extLst>
              <a:ext uri="{FF2B5EF4-FFF2-40B4-BE49-F238E27FC236}">
                <a16:creationId xmlns:a16="http://schemas.microsoft.com/office/drawing/2014/main" id="{BBD43766-0659-E34D-94C6-181E75DD8629}"/>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E6A9DAE7-71D9-D363-9B7D-A6F8EB583CE8}"/>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A6A7081-C9EE-B17A-2D0C-AEC3210D8CC1}"/>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D055522-EE8B-4CA0-ADED-8C9260965437}"/>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4921263-BB17-B610-CC6C-FD897B7EE144}"/>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9307330C-9F81-147B-4FEA-18F691346F07}"/>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0AD24CC5-D7BF-6B49-5C42-AF9E16665047}"/>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0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H_Text_1">
            <a:extLst>
              <a:ext uri="{FF2B5EF4-FFF2-40B4-BE49-F238E27FC236}">
                <a16:creationId xmlns:a16="http://schemas.microsoft.com/office/drawing/2014/main" id="{5E8B6507-C23E-ADF4-9D5B-7C52D603F860}"/>
              </a:ext>
            </a:extLst>
          </p:cNvPr>
          <p:cNvSpPr/>
          <p:nvPr/>
        </p:nvSpPr>
        <p:spPr>
          <a:xfrm>
            <a:off x="482599" y="1837990"/>
            <a:ext cx="11229976" cy="3605498"/>
          </a:xfrm>
          <a:prstGeom prst="roundRect">
            <a:avLst>
              <a:gd name="adj" fmla="val 183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da-DK" altLang="zh-CN" sz="16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占位符 6">
            <a:extLst>
              <a:ext uri="{FF2B5EF4-FFF2-40B4-BE49-F238E27FC236}">
                <a16:creationId xmlns:a16="http://schemas.microsoft.com/office/drawing/2014/main" id="{07F41A96-B264-A5E3-31A1-5BC272F40722}"/>
              </a:ext>
            </a:extLst>
          </p:cNvPr>
          <p:cNvSpPr>
            <a:spLocks noGrp="1"/>
          </p:cNvSpPr>
          <p:nvPr>
            <p:ph type="body" sz="quarter" idx="10"/>
          </p:nvPr>
        </p:nvSpPr>
        <p:spPr/>
        <p:txBody>
          <a:bodyPr/>
          <a:lstStyle/>
          <a:p>
            <a:r>
              <a:rPr lang="zh-CN" altLang="en-US" dirty="0"/>
              <a:t>骨质疏松症诊断</a:t>
            </a:r>
          </a:p>
        </p:txBody>
      </p:sp>
      <p:sp>
        <p:nvSpPr>
          <p:cNvPr id="8" name="文本占位符 7">
            <a:extLst>
              <a:ext uri="{FF2B5EF4-FFF2-40B4-BE49-F238E27FC236}">
                <a16:creationId xmlns:a16="http://schemas.microsoft.com/office/drawing/2014/main" id="{7D9440F4-5F1D-7747-BC9F-04428BD5C8B8}"/>
              </a:ext>
            </a:extLst>
          </p:cNvPr>
          <p:cNvSpPr>
            <a:spLocks noGrp="1"/>
          </p:cNvSpPr>
          <p:nvPr>
            <p:ph type="body" sz="quarter" idx="11"/>
          </p:nvPr>
        </p:nvSpPr>
        <p:spPr/>
        <p:txBody>
          <a:bodyPr/>
          <a:lstStyle/>
          <a:p>
            <a:endParaRPr lang="zh-CN" altLang="en-US"/>
          </a:p>
        </p:txBody>
      </p:sp>
      <p:sp>
        <p:nvSpPr>
          <p:cNvPr id="9" name="MH_Text_1">
            <a:extLst>
              <a:ext uri="{FF2B5EF4-FFF2-40B4-BE49-F238E27FC236}">
                <a16:creationId xmlns:a16="http://schemas.microsoft.com/office/drawing/2014/main" id="{231B4676-F451-B561-062D-85B201D019CE}"/>
              </a:ext>
            </a:extLst>
          </p:cNvPr>
          <p:cNvSpPr/>
          <p:nvPr/>
        </p:nvSpPr>
        <p:spPr>
          <a:xfrm>
            <a:off x="482599" y="800100"/>
            <a:ext cx="11229976" cy="792696"/>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a:extLst>
              <a:ext uri="{FF2B5EF4-FFF2-40B4-BE49-F238E27FC236}">
                <a16:creationId xmlns:a16="http://schemas.microsoft.com/office/drawing/2014/main" id="{12F5EB9E-224D-0D3A-F1E0-AA76A31F3096}"/>
              </a:ext>
            </a:extLst>
          </p:cNvPr>
          <p:cNvGrpSpPr/>
          <p:nvPr/>
        </p:nvGrpSpPr>
        <p:grpSpPr>
          <a:xfrm>
            <a:off x="590630" y="861671"/>
            <a:ext cx="10725950" cy="362792"/>
            <a:chOff x="590630" y="1439203"/>
            <a:chExt cx="10725950" cy="362792"/>
          </a:xfrm>
        </p:grpSpPr>
        <p:sp>
          <p:nvSpPr>
            <p:cNvPr id="12" name="矩形 11">
              <a:extLst>
                <a:ext uri="{FF2B5EF4-FFF2-40B4-BE49-F238E27FC236}">
                  <a16:creationId xmlns:a16="http://schemas.microsoft.com/office/drawing/2014/main" id="{FFF13D25-FB29-00F8-666E-5F4FA899D03C}"/>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骨质疏松症的诊断基于详细的病史采集、体格检查、骨折风险评价、骨密度测量，以及影像学和实验室检查</a:t>
              </a:r>
            </a:p>
          </p:txBody>
        </p:sp>
        <p:grpSp>
          <p:nvGrpSpPr>
            <p:cNvPr id="13" name="组合 12">
              <a:extLst>
                <a:ext uri="{FF2B5EF4-FFF2-40B4-BE49-F238E27FC236}">
                  <a16:creationId xmlns:a16="http://schemas.microsoft.com/office/drawing/2014/main" id="{8579591B-48E7-0D72-3F31-DCD265557F27}"/>
                </a:ext>
              </a:extLst>
            </p:cNvPr>
            <p:cNvGrpSpPr/>
            <p:nvPr/>
          </p:nvGrpSpPr>
          <p:grpSpPr>
            <a:xfrm>
              <a:off x="590630" y="1514208"/>
              <a:ext cx="212783" cy="212783"/>
              <a:chOff x="3964074" y="3135486"/>
              <a:chExt cx="212783" cy="212783"/>
            </a:xfrm>
          </p:grpSpPr>
          <p:sp>
            <p:nvSpPr>
              <p:cNvPr id="16" name="椭圆 15">
                <a:extLst>
                  <a:ext uri="{FF2B5EF4-FFF2-40B4-BE49-F238E27FC236}">
                    <a16:creationId xmlns:a16="http://schemas.microsoft.com/office/drawing/2014/main" id="{D37EA3BF-D01D-E18A-A909-45BB5946B0B3}"/>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形状 75">
                <a:extLst>
                  <a:ext uri="{FF2B5EF4-FFF2-40B4-BE49-F238E27FC236}">
                    <a16:creationId xmlns:a16="http://schemas.microsoft.com/office/drawing/2014/main" id="{14CC6A50-5079-05DB-87C0-0D966D313086}"/>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2" name="组合 21">
            <a:extLst>
              <a:ext uri="{FF2B5EF4-FFF2-40B4-BE49-F238E27FC236}">
                <a16:creationId xmlns:a16="http://schemas.microsoft.com/office/drawing/2014/main" id="{080313E6-154B-F902-50F7-1116D762C9A5}"/>
              </a:ext>
            </a:extLst>
          </p:cNvPr>
          <p:cNvGrpSpPr/>
          <p:nvPr/>
        </p:nvGrpSpPr>
        <p:grpSpPr>
          <a:xfrm>
            <a:off x="590630" y="1168434"/>
            <a:ext cx="10725950" cy="362792"/>
            <a:chOff x="590630" y="1439203"/>
            <a:chExt cx="10725950" cy="362792"/>
          </a:xfrm>
        </p:grpSpPr>
        <p:sp>
          <p:nvSpPr>
            <p:cNvPr id="23" name="矩形 22">
              <a:extLst>
                <a:ext uri="{FF2B5EF4-FFF2-40B4-BE49-F238E27FC236}">
                  <a16:creationId xmlns:a16="http://schemas.microsoft.com/office/drawing/2014/main" id="{F8F72303-073A-19E9-4601-F4ABD4A04139}"/>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骨质疏松症的诊断标准包括</a:t>
              </a:r>
              <a:r>
                <a:rPr lang="en-US" altLang="zh-CN" sz="1600" dirty="0">
                  <a:latin typeface="+mn-ea"/>
                  <a:cs typeface="+mn-ea"/>
                  <a:sym typeface="+mn-lt"/>
                </a:rPr>
                <a:t>DXA</a:t>
              </a:r>
              <a:r>
                <a:rPr lang="zh-CN" altLang="en-US" sz="1600" dirty="0">
                  <a:latin typeface="+mn-ea"/>
                  <a:cs typeface="+mn-ea"/>
                  <a:sym typeface="+mn-lt"/>
                </a:rPr>
                <a:t>骨密度测量和</a:t>
              </a:r>
              <a:r>
                <a:rPr lang="en-US" altLang="zh-CN" sz="1600" dirty="0">
                  <a:latin typeface="+mn-ea"/>
                  <a:cs typeface="+mn-ea"/>
                  <a:sym typeface="+mn-lt"/>
                </a:rPr>
                <a:t>/</a:t>
              </a:r>
              <a:r>
                <a:rPr lang="zh-CN" altLang="en-US" sz="1600" dirty="0">
                  <a:latin typeface="+mn-ea"/>
                  <a:cs typeface="+mn-ea"/>
                  <a:sym typeface="+mn-lt"/>
                </a:rPr>
                <a:t>或脆性骨折</a:t>
              </a:r>
            </a:p>
          </p:txBody>
        </p:sp>
        <p:grpSp>
          <p:nvGrpSpPr>
            <p:cNvPr id="24" name="组合 23">
              <a:extLst>
                <a:ext uri="{FF2B5EF4-FFF2-40B4-BE49-F238E27FC236}">
                  <a16:creationId xmlns:a16="http://schemas.microsoft.com/office/drawing/2014/main" id="{7F258D5F-807A-C194-F87D-05170F706217}"/>
                </a:ext>
              </a:extLst>
            </p:cNvPr>
            <p:cNvGrpSpPr/>
            <p:nvPr/>
          </p:nvGrpSpPr>
          <p:grpSpPr>
            <a:xfrm>
              <a:off x="590630" y="1514208"/>
              <a:ext cx="212783" cy="212783"/>
              <a:chOff x="3964074" y="3135486"/>
              <a:chExt cx="212783" cy="212783"/>
            </a:xfrm>
          </p:grpSpPr>
          <p:sp>
            <p:nvSpPr>
              <p:cNvPr id="25" name="椭圆 24">
                <a:extLst>
                  <a:ext uri="{FF2B5EF4-FFF2-40B4-BE49-F238E27FC236}">
                    <a16:creationId xmlns:a16="http://schemas.microsoft.com/office/drawing/2014/main" id="{40BD752C-2769-5BA0-B936-9DADC2E4F97F}"/>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75">
                <a:extLst>
                  <a:ext uri="{FF2B5EF4-FFF2-40B4-BE49-F238E27FC236}">
                    <a16:creationId xmlns:a16="http://schemas.microsoft.com/office/drawing/2014/main" id="{3C9AC36A-D263-DDD2-D0C5-C39F2247798F}"/>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41" name="组合 40">
            <a:extLst>
              <a:ext uri="{FF2B5EF4-FFF2-40B4-BE49-F238E27FC236}">
                <a16:creationId xmlns:a16="http://schemas.microsoft.com/office/drawing/2014/main" id="{82BE122D-8571-726C-5777-A1AD2A78239A}"/>
              </a:ext>
            </a:extLst>
          </p:cNvPr>
          <p:cNvGrpSpPr/>
          <p:nvPr/>
        </p:nvGrpSpPr>
        <p:grpSpPr>
          <a:xfrm>
            <a:off x="4187788" y="2429308"/>
            <a:ext cx="3816424" cy="2422860"/>
            <a:chOff x="4187788" y="2416955"/>
            <a:chExt cx="3816424" cy="2422860"/>
          </a:xfrm>
        </p:grpSpPr>
        <p:sp>
          <p:nvSpPr>
            <p:cNvPr id="29" name="TextBox 17">
              <a:extLst>
                <a:ext uri="{FF2B5EF4-FFF2-40B4-BE49-F238E27FC236}">
                  <a16:creationId xmlns:a16="http://schemas.microsoft.com/office/drawing/2014/main" id="{345B33B3-B4D0-34E7-2867-E43E09C664B2}"/>
                </a:ext>
              </a:extLst>
            </p:cNvPr>
            <p:cNvSpPr txBox="1"/>
            <p:nvPr/>
          </p:nvSpPr>
          <p:spPr>
            <a:xfrm>
              <a:off x="4187788" y="4133649"/>
              <a:ext cx="1747289" cy="706166"/>
            </a:xfrm>
            <a:prstGeom prst="rect">
              <a:avLst/>
            </a:prstGeom>
            <a:solidFill>
              <a:schemeClr val="bg1">
                <a:alpha val="20000"/>
              </a:schemeClr>
            </a:solidFill>
            <a:ln w="6350">
              <a:solidFill>
                <a:schemeClr val="accent1"/>
              </a:solidFill>
            </a:ln>
          </p:spPr>
          <p:txBody>
            <a:bodyPr wrap="square" rtlCol="0" anchor="ctr">
              <a:noAutofit/>
            </a:bodyPr>
            <a:lstStyle/>
            <a:p>
              <a:pPr lvl="0" algn="ctr"/>
              <a:r>
                <a:rPr lang="zh-CN" altLang="en-US" sz="1600" b="1" kern="0" dirty="0">
                  <a:solidFill>
                    <a:schemeClr val="accent1">
                      <a:lumMod val="75000"/>
                    </a:schemeClr>
                  </a:solidFill>
                </a:rPr>
                <a:t>基于</a:t>
              </a:r>
            </a:p>
            <a:p>
              <a:pPr lvl="0" algn="ctr"/>
              <a:r>
                <a:rPr lang="zh-CN" altLang="en-US" sz="1600" b="1" kern="0" dirty="0">
                  <a:solidFill>
                    <a:schemeClr val="accent1">
                      <a:lumMod val="75000"/>
                    </a:schemeClr>
                  </a:solidFill>
                </a:rPr>
                <a:t>骨密度测定</a:t>
              </a:r>
            </a:p>
          </p:txBody>
        </p:sp>
        <p:sp>
          <p:nvSpPr>
            <p:cNvPr id="30" name="TextBox 11">
              <a:extLst>
                <a:ext uri="{FF2B5EF4-FFF2-40B4-BE49-F238E27FC236}">
                  <a16:creationId xmlns:a16="http://schemas.microsoft.com/office/drawing/2014/main" id="{5ED21CC5-61F2-BA9C-0488-8098A2CE075E}"/>
                </a:ext>
              </a:extLst>
            </p:cNvPr>
            <p:cNvSpPr txBox="1"/>
            <p:nvPr/>
          </p:nvSpPr>
          <p:spPr>
            <a:xfrm>
              <a:off x="4187788" y="2416955"/>
              <a:ext cx="3816424" cy="706167"/>
            </a:xfrm>
            <a:prstGeom prst="rect">
              <a:avLst/>
            </a:prstGeom>
            <a:solidFill>
              <a:schemeClr val="accent2">
                <a:alpha val="10000"/>
              </a:schemeClr>
            </a:solidFill>
          </p:spPr>
          <p:txBody>
            <a:bodyPr wrap="square" rtlCol="0" anchor="ctr">
              <a:noAutofit/>
            </a:bodyPr>
            <a:lstStyle>
              <a:defPPr>
                <a:defRPr lang="en-US"/>
              </a:defPPr>
              <a:lvl1pPr lvl="0" algn="ctr">
                <a:defRPr sz="1400" b="1" kern="0">
                  <a:solidFill>
                    <a:schemeClr val="accent2">
                      <a:lumMod val="75000"/>
                    </a:schemeClr>
                  </a:solidFill>
                  <a:latin typeface="+mn-ea"/>
                </a:defRPr>
              </a:lvl1pPr>
            </a:lstStyle>
            <a:p>
              <a:r>
                <a:rPr lang="zh-CN" altLang="en-US" sz="2000" dirty="0"/>
                <a:t>骨质疏松症诊断</a:t>
              </a:r>
            </a:p>
          </p:txBody>
        </p:sp>
        <p:cxnSp>
          <p:nvCxnSpPr>
            <p:cNvPr id="32" name="直接箭头连接符 31">
              <a:extLst>
                <a:ext uri="{FF2B5EF4-FFF2-40B4-BE49-F238E27FC236}">
                  <a16:creationId xmlns:a16="http://schemas.microsoft.com/office/drawing/2014/main" id="{A5287169-15E0-6C82-D987-9698C7274B69}"/>
                </a:ext>
              </a:extLst>
            </p:cNvPr>
            <p:cNvCxnSpPr>
              <a:cxnSpLocks/>
              <a:endCxn id="29" idx="0"/>
            </p:cNvCxnSpPr>
            <p:nvPr/>
          </p:nvCxnSpPr>
          <p:spPr>
            <a:xfrm>
              <a:off x="5061432" y="3161649"/>
              <a:ext cx="1" cy="972000"/>
            </a:xfrm>
            <a:prstGeom prst="straightConnector1">
              <a:avLst/>
            </a:prstGeom>
            <a:ln w="25400">
              <a:solidFill>
                <a:schemeClr val="accent1">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84F28E4-160B-F0B9-1358-FA3E710D646E}"/>
                </a:ext>
              </a:extLst>
            </p:cNvPr>
            <p:cNvCxnSpPr>
              <a:cxnSpLocks/>
              <a:endCxn id="37" idx="0"/>
            </p:cNvCxnSpPr>
            <p:nvPr/>
          </p:nvCxnSpPr>
          <p:spPr>
            <a:xfrm>
              <a:off x="7130567" y="3161649"/>
              <a:ext cx="1" cy="972000"/>
            </a:xfrm>
            <a:prstGeom prst="straightConnector1">
              <a:avLst/>
            </a:prstGeom>
            <a:ln w="25400">
              <a:solidFill>
                <a:schemeClr val="accent2">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17">
              <a:extLst>
                <a:ext uri="{FF2B5EF4-FFF2-40B4-BE49-F238E27FC236}">
                  <a16:creationId xmlns:a16="http://schemas.microsoft.com/office/drawing/2014/main" id="{4227A03F-554D-384A-74FC-1BDCCD68F89A}"/>
                </a:ext>
              </a:extLst>
            </p:cNvPr>
            <p:cNvSpPr txBox="1"/>
            <p:nvPr/>
          </p:nvSpPr>
          <p:spPr>
            <a:xfrm>
              <a:off x="6256923" y="4133649"/>
              <a:ext cx="1747289" cy="706166"/>
            </a:xfrm>
            <a:prstGeom prst="rect">
              <a:avLst/>
            </a:prstGeom>
            <a:solidFill>
              <a:schemeClr val="bg1">
                <a:alpha val="20000"/>
              </a:schemeClr>
            </a:solidFill>
            <a:ln w="6350">
              <a:solidFill>
                <a:schemeClr val="accent2"/>
              </a:solidFill>
            </a:ln>
          </p:spPr>
          <p:txBody>
            <a:bodyPr wrap="square" rtlCol="0" anchor="ctr">
              <a:noAutofit/>
            </a:bodyPr>
            <a:lstStyle/>
            <a:p>
              <a:pPr lvl="0" algn="ctr"/>
              <a:r>
                <a:rPr lang="zh-CN" altLang="en-US" sz="1600" b="1" kern="0" dirty="0">
                  <a:solidFill>
                    <a:schemeClr val="accent2">
                      <a:lumMod val="75000"/>
                    </a:schemeClr>
                  </a:solidFill>
                </a:rPr>
                <a:t>基于</a:t>
              </a:r>
            </a:p>
            <a:p>
              <a:pPr lvl="0" algn="ctr"/>
              <a:r>
                <a:rPr lang="zh-CN" altLang="en-US" sz="1600" b="1" kern="0" dirty="0">
                  <a:solidFill>
                    <a:schemeClr val="accent2">
                      <a:lumMod val="75000"/>
                    </a:schemeClr>
                  </a:solidFill>
                </a:rPr>
                <a:t>脆性骨折</a:t>
              </a:r>
            </a:p>
          </p:txBody>
        </p:sp>
        <p:sp>
          <p:nvSpPr>
            <p:cNvPr id="40" name="TextBox 13">
              <a:extLst>
                <a:ext uri="{FF2B5EF4-FFF2-40B4-BE49-F238E27FC236}">
                  <a16:creationId xmlns:a16="http://schemas.microsoft.com/office/drawing/2014/main" id="{FE9023FC-BA57-0864-AF1D-6647425C9949}"/>
                </a:ext>
              </a:extLst>
            </p:cNvPr>
            <p:cNvSpPr txBox="1"/>
            <p:nvPr/>
          </p:nvSpPr>
          <p:spPr>
            <a:xfrm>
              <a:off x="5634335" y="3465714"/>
              <a:ext cx="923330" cy="215444"/>
            </a:xfrm>
            <a:prstGeom prst="rect">
              <a:avLst/>
            </a:prstGeom>
            <a:noFill/>
          </p:spPr>
          <p:txBody>
            <a:bodyPr wrap="square" lIns="0" tIns="0" rIns="0" bIns="0" rtlCol="0" anchor="ctr">
              <a:spAutoFit/>
            </a:bodyPr>
            <a:lstStyle/>
            <a:p>
              <a:pPr lvl="0" algn="ctr"/>
              <a:r>
                <a:rPr lang="zh-CN" altLang="en-US" sz="1400" b="1" kern="0" dirty="0"/>
                <a:t>和</a:t>
              </a:r>
              <a:r>
                <a:rPr lang="en-US" altLang="zh-CN" sz="1400" b="1" kern="0" dirty="0"/>
                <a:t>/</a:t>
              </a:r>
              <a:r>
                <a:rPr lang="zh-CN" altLang="en-US" sz="1400" b="1" kern="0" dirty="0"/>
                <a:t>或</a:t>
              </a:r>
            </a:p>
          </p:txBody>
        </p:sp>
      </p:grpSp>
      <p:sp>
        <p:nvSpPr>
          <p:cNvPr id="2" name="文本框 1">
            <a:extLst>
              <a:ext uri="{FF2B5EF4-FFF2-40B4-BE49-F238E27FC236}">
                <a16:creationId xmlns:a16="http://schemas.microsoft.com/office/drawing/2014/main" id="{32125623-9BD7-0AF3-C659-F2F47AD36A2D}"/>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F1C57845-DB24-868C-EF9E-8CF422C3021A}"/>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D77AC3DE-D0E0-1D80-796D-901B7B9ED780}"/>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688A6892-3EBE-C713-ECBB-FEBD1FF5AC5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1AE7AD6-C10A-F8A8-5BB7-7803C22CC21C}"/>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25ACD91-4EED-BDC5-4030-6DB1D8468BB1}"/>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C675008-CA35-B053-A9EE-C25B96F11B3E}"/>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302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H_Text_1">
            <a:extLst>
              <a:ext uri="{FF2B5EF4-FFF2-40B4-BE49-F238E27FC236}">
                <a16:creationId xmlns:a16="http://schemas.microsoft.com/office/drawing/2014/main" id="{4544039F-72EB-499B-5318-38D073F4EE58}"/>
              </a:ext>
            </a:extLst>
          </p:cNvPr>
          <p:cNvSpPr/>
          <p:nvPr/>
        </p:nvSpPr>
        <p:spPr>
          <a:xfrm>
            <a:off x="482599" y="1448780"/>
            <a:ext cx="11229976" cy="2934397"/>
          </a:xfrm>
          <a:prstGeom prst="roundRect">
            <a:avLst>
              <a:gd name="adj" fmla="val 183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da-DK" altLang="zh-CN" sz="16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2812138439"/>
              </p:ext>
            </p:extLst>
          </p:nvPr>
        </p:nvGraphicFramePr>
        <p:xfrm>
          <a:off x="695400" y="1661251"/>
          <a:ext cx="10801200" cy="2196000"/>
        </p:xfrm>
        <a:graphic>
          <a:graphicData uri="http://schemas.openxmlformats.org/drawingml/2006/table">
            <a:tbl>
              <a:tblPr firstRow="1" bandRow="1">
                <a:tableStyleId>{69012ECD-51FC-41F1-AA8D-1B2483CD663E}</a:tableStyleId>
              </a:tblPr>
              <a:tblGrid>
                <a:gridCol w="3945757">
                  <a:extLst>
                    <a:ext uri="{9D8B030D-6E8A-4147-A177-3AD203B41FA5}">
                      <a16:colId xmlns:a16="http://schemas.microsoft.com/office/drawing/2014/main" val="20000"/>
                    </a:ext>
                  </a:extLst>
                </a:gridCol>
                <a:gridCol w="6855443">
                  <a:extLst>
                    <a:ext uri="{9D8B030D-6E8A-4147-A177-3AD203B41FA5}">
                      <a16:colId xmlns:a16="http://schemas.microsoft.com/office/drawing/2014/main" val="20001"/>
                    </a:ext>
                  </a:extLst>
                </a:gridCol>
              </a:tblGrid>
              <a:tr h="468000">
                <a:tc>
                  <a:txBody>
                    <a:bodyPr/>
                    <a:lstStyle/>
                    <a:p>
                      <a:pPr algn="ctr">
                        <a:lnSpc>
                          <a:spcPct val="100000"/>
                        </a:lnSpc>
                        <a:spcBef>
                          <a:spcPts val="0"/>
                        </a:spcBef>
                        <a:spcAft>
                          <a:spcPts val="0"/>
                        </a:spcAft>
                      </a:pPr>
                      <a:r>
                        <a:rPr lang="zh-CN" sz="1800" kern="0" dirty="0">
                          <a:latin typeface="+mn-ea"/>
                          <a:ea typeface="+mn-ea"/>
                        </a:rPr>
                        <a:t>分类</a:t>
                      </a:r>
                      <a:endParaRPr lang="zh-CN" sz="14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en-US" sz="1800" kern="0" dirty="0">
                          <a:latin typeface="+mn-ea"/>
                          <a:ea typeface="+mn-ea"/>
                        </a:rPr>
                        <a:t>T-</a:t>
                      </a:r>
                      <a:r>
                        <a:rPr lang="zh-CN" sz="1800" kern="0" dirty="0">
                          <a:latin typeface="+mn-ea"/>
                          <a:ea typeface="+mn-ea"/>
                        </a:rPr>
                        <a:t>值</a:t>
                      </a:r>
                      <a:endParaRPr lang="zh-CN" sz="1400" b="1" kern="100" dirty="0">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432000">
                <a:tc>
                  <a:txBody>
                    <a:bodyPr/>
                    <a:lstStyle/>
                    <a:p>
                      <a:pPr algn="ctr">
                        <a:lnSpc>
                          <a:spcPct val="100000"/>
                        </a:lnSpc>
                        <a:spcBef>
                          <a:spcPts val="0"/>
                        </a:spcBef>
                        <a:spcAft>
                          <a:spcPts val="0"/>
                        </a:spcAft>
                      </a:pPr>
                      <a:r>
                        <a:rPr lang="zh-CN" sz="1600" kern="0" dirty="0">
                          <a:latin typeface="+mn-ea"/>
                          <a:ea typeface="+mn-ea"/>
                        </a:rPr>
                        <a:t>正常</a:t>
                      </a:r>
                      <a:endParaRPr lang="zh-CN" sz="12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en-US" sz="1600" kern="0" dirty="0">
                          <a:latin typeface="+mn-ea"/>
                          <a:ea typeface="+mn-ea"/>
                        </a:rPr>
                        <a:t>T-</a:t>
                      </a:r>
                      <a:r>
                        <a:rPr lang="zh-CN" sz="1600" kern="0" dirty="0">
                          <a:latin typeface="+mn-ea"/>
                          <a:ea typeface="+mn-ea"/>
                        </a:rPr>
                        <a:t>值</a:t>
                      </a:r>
                      <a:r>
                        <a:rPr lang="en-US" sz="1600" kern="0" dirty="0">
                          <a:latin typeface="+mn-ea"/>
                          <a:ea typeface="+mn-ea"/>
                        </a:rPr>
                        <a:t> ≥ -1.0</a:t>
                      </a:r>
                      <a:endParaRPr lang="zh-CN" sz="1200" b="1" kern="100" dirty="0">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432000">
                <a:tc>
                  <a:txBody>
                    <a:bodyPr/>
                    <a:lstStyle/>
                    <a:p>
                      <a:pPr algn="ctr">
                        <a:lnSpc>
                          <a:spcPct val="100000"/>
                        </a:lnSpc>
                        <a:spcBef>
                          <a:spcPts val="0"/>
                        </a:spcBef>
                        <a:spcAft>
                          <a:spcPts val="0"/>
                        </a:spcAft>
                      </a:pPr>
                      <a:r>
                        <a:rPr lang="zh-CN" sz="1600" kern="0" dirty="0">
                          <a:latin typeface="+mn-ea"/>
                          <a:ea typeface="+mn-ea"/>
                        </a:rPr>
                        <a:t>骨量</a:t>
                      </a:r>
                      <a:r>
                        <a:rPr lang="zh-CN" altLang="en-US" sz="1600" kern="0" dirty="0">
                          <a:latin typeface="+mn-ea"/>
                          <a:ea typeface="+mn-ea"/>
                        </a:rPr>
                        <a:t>减少</a:t>
                      </a:r>
                      <a:endParaRPr lang="zh-CN" sz="12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en-US" sz="1600" kern="0" dirty="0">
                          <a:latin typeface="+mn-ea"/>
                          <a:ea typeface="+mn-ea"/>
                        </a:rPr>
                        <a:t>-2.5 </a:t>
                      </a:r>
                      <a:r>
                        <a:rPr lang="en-US" sz="1600" kern="0" dirty="0">
                          <a:latin typeface="+mn-ea"/>
                          <a:ea typeface="+mn-ea"/>
                          <a:sym typeface="Symbol" panose="05050102010706020507"/>
                        </a:rPr>
                        <a:t></a:t>
                      </a:r>
                      <a:r>
                        <a:rPr lang="en-US" sz="1600" kern="0" dirty="0">
                          <a:latin typeface="+mn-ea"/>
                          <a:ea typeface="+mn-ea"/>
                        </a:rPr>
                        <a:t> T-</a:t>
                      </a:r>
                      <a:r>
                        <a:rPr lang="zh-CN" sz="1600" kern="0" dirty="0">
                          <a:latin typeface="+mn-ea"/>
                          <a:ea typeface="+mn-ea"/>
                        </a:rPr>
                        <a:t>值</a:t>
                      </a:r>
                      <a:r>
                        <a:rPr lang="en-US" sz="1600" kern="0" dirty="0">
                          <a:latin typeface="+mn-ea"/>
                          <a:ea typeface="+mn-ea"/>
                        </a:rPr>
                        <a:t>&lt;-1.0</a:t>
                      </a:r>
                      <a:endParaRPr lang="zh-CN" sz="1200" b="1" kern="100" dirty="0">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432000">
                <a:tc>
                  <a:txBody>
                    <a:bodyPr/>
                    <a:lstStyle/>
                    <a:p>
                      <a:pPr algn="ctr">
                        <a:lnSpc>
                          <a:spcPct val="100000"/>
                        </a:lnSpc>
                        <a:spcBef>
                          <a:spcPts val="0"/>
                        </a:spcBef>
                        <a:spcAft>
                          <a:spcPts val="0"/>
                        </a:spcAft>
                      </a:pPr>
                      <a:r>
                        <a:rPr lang="zh-CN" sz="1600" kern="0" dirty="0">
                          <a:latin typeface="+mn-ea"/>
                          <a:ea typeface="+mn-ea"/>
                        </a:rPr>
                        <a:t>骨质疏松</a:t>
                      </a:r>
                      <a:endParaRPr lang="zh-CN" sz="12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en-US" sz="1600" kern="0" dirty="0">
                          <a:latin typeface="+mn-ea"/>
                          <a:ea typeface="+mn-ea"/>
                        </a:rPr>
                        <a:t>T-</a:t>
                      </a:r>
                      <a:r>
                        <a:rPr lang="zh-CN" sz="1600" kern="0" dirty="0">
                          <a:latin typeface="+mn-ea"/>
                          <a:ea typeface="+mn-ea"/>
                        </a:rPr>
                        <a:t>值</a:t>
                      </a:r>
                      <a:r>
                        <a:rPr lang="en-US" sz="1600" kern="0" dirty="0">
                          <a:latin typeface="+mn-ea"/>
                          <a:ea typeface="+mn-ea"/>
                          <a:sym typeface="Symbol" panose="05050102010706020507"/>
                        </a:rPr>
                        <a:t></a:t>
                      </a:r>
                      <a:r>
                        <a:rPr lang="en-US" sz="1600" kern="0" dirty="0">
                          <a:latin typeface="+mn-ea"/>
                          <a:ea typeface="+mn-ea"/>
                        </a:rPr>
                        <a:t> -2.5</a:t>
                      </a:r>
                      <a:endParaRPr lang="zh-CN" sz="1200" b="1" kern="100" dirty="0">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432000">
                <a:tc>
                  <a:txBody>
                    <a:bodyPr/>
                    <a:lstStyle/>
                    <a:p>
                      <a:pPr algn="ctr">
                        <a:lnSpc>
                          <a:spcPct val="100000"/>
                        </a:lnSpc>
                        <a:spcBef>
                          <a:spcPts val="0"/>
                        </a:spcBef>
                        <a:spcAft>
                          <a:spcPts val="0"/>
                        </a:spcAft>
                      </a:pPr>
                      <a:r>
                        <a:rPr lang="zh-CN" sz="1600" kern="0" dirty="0">
                          <a:latin typeface="+mn-ea"/>
                          <a:ea typeface="+mn-ea"/>
                        </a:rPr>
                        <a:t>严重骨质疏松</a:t>
                      </a:r>
                      <a:endParaRPr lang="zh-CN" sz="12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spcBef>
                          <a:spcPts val="0"/>
                        </a:spcBef>
                        <a:spcAft>
                          <a:spcPts val="0"/>
                        </a:spcAft>
                      </a:pPr>
                      <a:r>
                        <a:rPr lang="en-US" sz="1600" kern="0" dirty="0">
                          <a:latin typeface="+mn-ea"/>
                          <a:ea typeface="+mn-ea"/>
                        </a:rPr>
                        <a:t>T-</a:t>
                      </a:r>
                      <a:r>
                        <a:rPr lang="zh-CN" sz="1600" kern="0" dirty="0">
                          <a:latin typeface="+mn-ea"/>
                          <a:ea typeface="+mn-ea"/>
                        </a:rPr>
                        <a:t>值</a:t>
                      </a:r>
                      <a:r>
                        <a:rPr lang="en-US" sz="1600" kern="0" dirty="0">
                          <a:latin typeface="+mn-ea"/>
                          <a:ea typeface="+mn-ea"/>
                          <a:sym typeface="Symbol" panose="05050102010706020507"/>
                        </a:rPr>
                        <a:t></a:t>
                      </a:r>
                      <a:r>
                        <a:rPr lang="en-US" sz="1600" kern="0" dirty="0">
                          <a:latin typeface="+mn-ea"/>
                          <a:ea typeface="+mn-ea"/>
                        </a:rPr>
                        <a:t> -2.5+</a:t>
                      </a:r>
                      <a:r>
                        <a:rPr lang="zh-CN" sz="1600" kern="0" dirty="0">
                          <a:latin typeface="+mn-ea"/>
                          <a:ea typeface="+mn-ea"/>
                        </a:rPr>
                        <a:t>脆性骨折</a:t>
                      </a:r>
                      <a:endParaRPr lang="zh-CN" sz="1200" b="1" kern="100" dirty="0">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矩形 4"/>
          <p:cNvSpPr/>
          <p:nvPr/>
        </p:nvSpPr>
        <p:spPr>
          <a:xfrm>
            <a:off x="695400" y="3944781"/>
            <a:ext cx="8513762" cy="328936"/>
          </a:xfrm>
          <a:prstGeom prst="rect">
            <a:avLst/>
          </a:prstGeom>
        </p:spPr>
        <p:txBody>
          <a:bodyPr wrap="square">
            <a:spAutoFit/>
          </a:bodyPr>
          <a:lstStyle/>
          <a:p>
            <a:pPr fontAlgn="base">
              <a:lnSpc>
                <a:spcPct val="120000"/>
              </a:lnSpc>
              <a:spcBef>
                <a:spcPct val="0"/>
              </a:spcBef>
              <a:spcAft>
                <a:spcPct val="0"/>
              </a:spcAft>
              <a:tabLst>
                <a:tab pos="6030595" algn="l"/>
              </a:tabLst>
            </a:pP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T-</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值</a:t>
            </a: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实测值</a:t>
            </a: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同种族同性别正常青年人</a:t>
            </a:r>
            <a:r>
              <a:rPr lang="zh-CN" altLang="en-US" sz="1400" b="1" dirty="0">
                <a:solidFill>
                  <a:srgbClr val="0460A9"/>
                </a:solidFill>
                <a:latin typeface="微软雅黑" panose="020B0503020204020204" pitchFamily="34" charset="-122"/>
                <a:ea typeface="微软雅黑" panose="020B0503020204020204" pitchFamily="34" charset="-122"/>
                <a:cs typeface="Times New Roman" panose="02020703060505090304" pitchFamily="18" charset="0"/>
              </a:rPr>
              <a:t>峰值</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骨密度</a:t>
            </a: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同种族同性别正常青年人</a:t>
            </a:r>
            <a:r>
              <a:rPr lang="zh-CN" altLang="en-US" sz="1400" b="1" dirty="0">
                <a:solidFill>
                  <a:srgbClr val="0070C0"/>
                </a:solidFill>
                <a:latin typeface="微软雅黑" panose="020B0503020204020204" pitchFamily="34" charset="-122"/>
                <a:ea typeface="微软雅黑" panose="020B0503020204020204" pitchFamily="34" charset="-122"/>
                <a:cs typeface="Times New Roman" panose="02020703060505090304" pitchFamily="18" charset="0"/>
              </a:rPr>
              <a:t>峰值</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703060505090304" pitchFamily="18" charset="0"/>
              </a:rPr>
              <a:t>骨密度的标准差</a:t>
            </a:r>
            <a:endParaRPr lang="zh-CN" altLang="en-US" sz="3200" dirty="0">
              <a:solidFill>
                <a:srgbClr val="000000"/>
              </a:solidFill>
              <a:latin typeface="微软雅黑" panose="020B0503020204020204" pitchFamily="34" charset="-122"/>
              <a:ea typeface="微软雅黑" panose="020B0503020204020204" pitchFamily="34" charset="-122"/>
              <a:cs typeface="宋体" panose="02010600030101010101" charset="-122"/>
            </a:endParaRPr>
          </a:p>
        </p:txBody>
      </p:sp>
      <p:sp>
        <p:nvSpPr>
          <p:cNvPr id="11" name="文本占位符 10">
            <a:extLst>
              <a:ext uri="{FF2B5EF4-FFF2-40B4-BE49-F238E27FC236}">
                <a16:creationId xmlns:a16="http://schemas.microsoft.com/office/drawing/2014/main" id="{4E31E07B-4AC7-53B4-1D84-C5DF46717D0B}"/>
              </a:ext>
            </a:extLst>
          </p:cNvPr>
          <p:cNvSpPr>
            <a:spLocks noGrp="1"/>
          </p:cNvSpPr>
          <p:nvPr>
            <p:ph type="body" sz="quarter" idx="10"/>
          </p:nvPr>
        </p:nvSpPr>
        <p:spPr/>
        <p:txBody>
          <a:bodyPr/>
          <a:lstStyle/>
          <a:p>
            <a:r>
              <a:rPr lang="zh-CN" altLang="en-US" dirty="0"/>
              <a:t>基于骨密度测定的诊断</a:t>
            </a:r>
          </a:p>
        </p:txBody>
      </p:sp>
      <p:sp>
        <p:nvSpPr>
          <p:cNvPr id="12" name="文本占位符 11">
            <a:extLst>
              <a:ext uri="{FF2B5EF4-FFF2-40B4-BE49-F238E27FC236}">
                <a16:creationId xmlns:a16="http://schemas.microsoft.com/office/drawing/2014/main" id="{39E4D960-A00C-2958-11DC-23E3F81CFF10}"/>
              </a:ext>
            </a:extLst>
          </p:cNvPr>
          <p:cNvSpPr>
            <a:spLocks noGrp="1"/>
          </p:cNvSpPr>
          <p:nvPr>
            <p:ph type="body" sz="quarter" idx="11"/>
          </p:nvPr>
        </p:nvSpPr>
        <p:spPr/>
        <p:txBody>
          <a:bodyPr/>
          <a:lstStyle/>
          <a:p>
            <a:endParaRPr lang="zh-CN" altLang="en-US"/>
          </a:p>
        </p:txBody>
      </p:sp>
      <p:sp>
        <p:nvSpPr>
          <p:cNvPr id="2" name="MH_Text_1">
            <a:extLst>
              <a:ext uri="{FF2B5EF4-FFF2-40B4-BE49-F238E27FC236}">
                <a16:creationId xmlns:a16="http://schemas.microsoft.com/office/drawing/2014/main" id="{B2D3B561-D5CF-CF58-A271-AB6C1DE65429}"/>
              </a:ext>
            </a:extLst>
          </p:cNvPr>
          <p:cNvSpPr/>
          <p:nvPr/>
        </p:nvSpPr>
        <p:spPr>
          <a:xfrm>
            <a:off x="482599" y="800100"/>
            <a:ext cx="11229976" cy="424363"/>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a:extLst>
              <a:ext uri="{FF2B5EF4-FFF2-40B4-BE49-F238E27FC236}">
                <a16:creationId xmlns:a16="http://schemas.microsoft.com/office/drawing/2014/main" id="{FC128776-35AA-B17E-2B51-6E1977FC1E4F}"/>
              </a:ext>
            </a:extLst>
          </p:cNvPr>
          <p:cNvGrpSpPr/>
          <p:nvPr/>
        </p:nvGrpSpPr>
        <p:grpSpPr>
          <a:xfrm>
            <a:off x="590630" y="830885"/>
            <a:ext cx="10725950" cy="362792"/>
            <a:chOff x="590630" y="1439203"/>
            <a:chExt cx="10725950" cy="362792"/>
          </a:xfrm>
        </p:grpSpPr>
        <p:sp>
          <p:nvSpPr>
            <p:cNvPr id="8" name="矩形 7">
              <a:extLst>
                <a:ext uri="{FF2B5EF4-FFF2-40B4-BE49-F238E27FC236}">
                  <a16:creationId xmlns:a16="http://schemas.microsoft.com/office/drawing/2014/main" id="{F0A139D9-77FF-8EFC-F62D-CDAA808FB333}"/>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en-US" altLang="zh-CN" sz="1600" dirty="0">
                  <a:latin typeface="+mn-ea"/>
                  <a:cs typeface="+mn-ea"/>
                  <a:sym typeface="+mn-lt"/>
                </a:rPr>
                <a:t>DXA</a:t>
              </a:r>
              <a:r>
                <a:rPr lang="zh-CN" altLang="en-US" sz="1600" dirty="0">
                  <a:latin typeface="+mn-ea"/>
                  <a:cs typeface="+mn-ea"/>
                  <a:sym typeface="+mn-lt"/>
                </a:rPr>
                <a:t>测量骨密度是</a:t>
              </a:r>
              <a:r>
                <a:rPr lang="zh-CN" altLang="en-US" sz="1600" b="1" dirty="0">
                  <a:solidFill>
                    <a:schemeClr val="accent1"/>
                  </a:solidFill>
                  <a:latin typeface="+mn-ea"/>
                  <a:cs typeface="+mn-ea"/>
                  <a:sym typeface="+mn-lt"/>
                </a:rPr>
                <a:t>目前通用</a:t>
              </a:r>
              <a:r>
                <a:rPr lang="zh-CN" altLang="en-US" sz="1600" dirty="0">
                  <a:latin typeface="+mn-ea"/>
                  <a:cs typeface="+mn-ea"/>
                  <a:sym typeface="+mn-lt"/>
                </a:rPr>
                <a:t>的骨质疏松症诊断指标</a:t>
              </a:r>
            </a:p>
          </p:txBody>
        </p:sp>
        <p:grpSp>
          <p:nvGrpSpPr>
            <p:cNvPr id="9" name="组合 8">
              <a:extLst>
                <a:ext uri="{FF2B5EF4-FFF2-40B4-BE49-F238E27FC236}">
                  <a16:creationId xmlns:a16="http://schemas.microsoft.com/office/drawing/2014/main" id="{4A3DB8F9-7B12-7C32-3B39-A158DAC99EB0}"/>
                </a:ext>
              </a:extLst>
            </p:cNvPr>
            <p:cNvGrpSpPr/>
            <p:nvPr/>
          </p:nvGrpSpPr>
          <p:grpSpPr>
            <a:xfrm>
              <a:off x="590630" y="1514208"/>
              <a:ext cx="212783" cy="212783"/>
              <a:chOff x="3964074" y="3135486"/>
              <a:chExt cx="212783" cy="212783"/>
            </a:xfrm>
          </p:grpSpPr>
          <p:sp>
            <p:nvSpPr>
              <p:cNvPr id="10" name="椭圆 9">
                <a:extLst>
                  <a:ext uri="{FF2B5EF4-FFF2-40B4-BE49-F238E27FC236}">
                    <a16:creationId xmlns:a16="http://schemas.microsoft.com/office/drawing/2014/main" id="{D7BF1E16-76B0-F44C-2FE7-3DBC97F306AC}"/>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任意多边形: 形状 75">
                <a:extLst>
                  <a:ext uri="{FF2B5EF4-FFF2-40B4-BE49-F238E27FC236}">
                    <a16:creationId xmlns:a16="http://schemas.microsoft.com/office/drawing/2014/main" id="{57A64CD7-0F3C-2552-CE78-6D028CCA4EE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0" name="MH_Text_1">
            <a:extLst>
              <a:ext uri="{FF2B5EF4-FFF2-40B4-BE49-F238E27FC236}">
                <a16:creationId xmlns:a16="http://schemas.microsoft.com/office/drawing/2014/main" id="{1E90CC66-8360-1B1A-8A4D-AD955C6ED8EF}"/>
              </a:ext>
            </a:extLst>
          </p:cNvPr>
          <p:cNvSpPr/>
          <p:nvPr/>
        </p:nvSpPr>
        <p:spPr>
          <a:xfrm>
            <a:off x="482599" y="4607494"/>
            <a:ext cx="11229976" cy="1260582"/>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20">
            <a:extLst>
              <a:ext uri="{FF2B5EF4-FFF2-40B4-BE49-F238E27FC236}">
                <a16:creationId xmlns:a16="http://schemas.microsoft.com/office/drawing/2014/main" id="{C941A5F8-3871-0264-C4D8-F577E920F4B3}"/>
              </a:ext>
            </a:extLst>
          </p:cNvPr>
          <p:cNvGrpSpPr/>
          <p:nvPr/>
        </p:nvGrpSpPr>
        <p:grpSpPr>
          <a:xfrm>
            <a:off x="590630" y="5096499"/>
            <a:ext cx="10952980" cy="362792"/>
            <a:chOff x="590630" y="829222"/>
            <a:chExt cx="10952980" cy="362792"/>
          </a:xfrm>
        </p:grpSpPr>
        <p:sp>
          <p:nvSpPr>
            <p:cNvPr id="22" name="矩形 21">
              <a:extLst>
                <a:ext uri="{FF2B5EF4-FFF2-40B4-BE49-F238E27FC236}">
                  <a16:creationId xmlns:a16="http://schemas.microsoft.com/office/drawing/2014/main" id="{AAB24D5A-CB05-A4F7-F4ED-5B4BAF42DE4E}"/>
                </a:ext>
              </a:extLst>
            </p:cNvPr>
            <p:cNvSpPr/>
            <p:nvPr/>
          </p:nvSpPr>
          <p:spPr>
            <a:xfrm>
              <a:off x="803411" y="829222"/>
              <a:ext cx="10740199" cy="362792"/>
            </a:xfrm>
            <a:prstGeom prst="rect">
              <a:avLst/>
            </a:prstGeom>
          </p:spPr>
          <p:txBody>
            <a:bodyPr wrap="square">
              <a:spAutoFit/>
            </a:bodyPr>
            <a:lstStyle/>
            <a:p>
              <a:pPr>
                <a:lnSpc>
                  <a:spcPct val="120000"/>
                </a:lnSpc>
                <a:buClr>
                  <a:srgbClr val="0070C0"/>
                </a:buClr>
                <a:defRPr/>
              </a:pPr>
              <a:r>
                <a:rPr lang="en-US" altLang="zh-CN" sz="1600" dirty="0">
                  <a:latin typeface="+mn-ea"/>
                  <a:cs typeface="+mn-ea"/>
                  <a:sym typeface="+mn-lt"/>
                </a:rPr>
                <a:t>Z-</a:t>
              </a:r>
              <a:r>
                <a:rPr lang="zh-CN" altLang="en-US" sz="1600" dirty="0">
                  <a:latin typeface="+mn-ea"/>
                  <a:cs typeface="+mn-ea"/>
                  <a:sym typeface="+mn-lt"/>
                </a:rPr>
                <a:t>值＝</a:t>
              </a:r>
              <a:r>
                <a:rPr lang="en-US" altLang="zh-CN" sz="1600" dirty="0">
                  <a:latin typeface="+mn-ea"/>
                  <a:cs typeface="+mn-ea"/>
                  <a:sym typeface="+mn-lt"/>
                </a:rPr>
                <a:t>(</a:t>
              </a:r>
              <a:r>
                <a:rPr lang="zh-CN" altLang="en-US" sz="1600" dirty="0">
                  <a:latin typeface="+mn-ea"/>
                  <a:cs typeface="+mn-ea"/>
                  <a:sym typeface="+mn-lt"/>
                </a:rPr>
                <a:t>骨密度测定值－同种族同性别同龄人骨密度均值</a:t>
              </a:r>
              <a:r>
                <a:rPr lang="en-US" altLang="zh-CN" sz="1600" dirty="0">
                  <a:latin typeface="+mn-ea"/>
                  <a:cs typeface="+mn-ea"/>
                  <a:sym typeface="+mn-lt"/>
                </a:rPr>
                <a:t>)/</a:t>
              </a:r>
              <a:r>
                <a:rPr lang="zh-CN" altLang="en-US" sz="1600" dirty="0">
                  <a:latin typeface="+mn-ea"/>
                  <a:cs typeface="+mn-ea"/>
                  <a:sym typeface="+mn-lt"/>
                </a:rPr>
                <a:t>同种族同性别同龄人骨密度标准差</a:t>
              </a:r>
            </a:p>
          </p:txBody>
        </p:sp>
        <p:grpSp>
          <p:nvGrpSpPr>
            <p:cNvPr id="23" name="组合 22">
              <a:extLst>
                <a:ext uri="{FF2B5EF4-FFF2-40B4-BE49-F238E27FC236}">
                  <a16:creationId xmlns:a16="http://schemas.microsoft.com/office/drawing/2014/main" id="{CFC7380F-9D18-D816-5A5F-E54221C5147F}"/>
                </a:ext>
              </a:extLst>
            </p:cNvPr>
            <p:cNvGrpSpPr/>
            <p:nvPr/>
          </p:nvGrpSpPr>
          <p:grpSpPr>
            <a:xfrm>
              <a:off x="590630" y="892108"/>
              <a:ext cx="212783" cy="212783"/>
              <a:chOff x="3964074" y="3135486"/>
              <a:chExt cx="212783" cy="212783"/>
            </a:xfrm>
          </p:grpSpPr>
          <p:sp>
            <p:nvSpPr>
              <p:cNvPr id="24" name="椭圆 23">
                <a:extLst>
                  <a:ext uri="{FF2B5EF4-FFF2-40B4-BE49-F238E27FC236}">
                    <a16:creationId xmlns:a16="http://schemas.microsoft.com/office/drawing/2014/main" id="{FFB04611-04C0-3B16-6035-44664C875C6E}"/>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75">
                <a:extLst>
                  <a:ext uri="{FF2B5EF4-FFF2-40B4-BE49-F238E27FC236}">
                    <a16:creationId xmlns:a16="http://schemas.microsoft.com/office/drawing/2014/main" id="{DD98CAFF-EF00-7FF3-5425-54F300E0480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6" name="组合 25">
            <a:extLst>
              <a:ext uri="{FF2B5EF4-FFF2-40B4-BE49-F238E27FC236}">
                <a16:creationId xmlns:a16="http://schemas.microsoft.com/office/drawing/2014/main" id="{7A8CB5BD-1C17-1AB9-2467-8FAF20660B5F}"/>
              </a:ext>
            </a:extLst>
          </p:cNvPr>
          <p:cNvGrpSpPr/>
          <p:nvPr/>
        </p:nvGrpSpPr>
        <p:grpSpPr>
          <a:xfrm>
            <a:off x="590630" y="5480468"/>
            <a:ext cx="11010738" cy="362792"/>
            <a:chOff x="590630" y="1419702"/>
            <a:chExt cx="11010738" cy="362792"/>
          </a:xfrm>
        </p:grpSpPr>
        <p:sp>
          <p:nvSpPr>
            <p:cNvPr id="27" name="矩形 26">
              <a:extLst>
                <a:ext uri="{FF2B5EF4-FFF2-40B4-BE49-F238E27FC236}">
                  <a16:creationId xmlns:a16="http://schemas.microsoft.com/office/drawing/2014/main" id="{A179D433-FD79-4335-AB95-0DFCE147BCEE}"/>
                </a:ext>
              </a:extLst>
            </p:cNvPr>
            <p:cNvSpPr/>
            <p:nvPr/>
          </p:nvSpPr>
          <p:spPr>
            <a:xfrm>
              <a:off x="803412" y="1419702"/>
              <a:ext cx="10797956"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将</a:t>
              </a:r>
              <a:r>
                <a:rPr lang="en-US" altLang="zh-CN" sz="1600" dirty="0">
                  <a:latin typeface="+mn-ea"/>
                  <a:cs typeface="+mn-ea"/>
                  <a:sym typeface="+mn-lt"/>
                </a:rPr>
                <a:t>Z-</a:t>
              </a:r>
              <a:r>
                <a:rPr lang="zh-CN" altLang="en-US" sz="1600" dirty="0">
                  <a:latin typeface="+mn-ea"/>
                  <a:cs typeface="+mn-ea"/>
                  <a:sym typeface="+mn-lt"/>
                </a:rPr>
                <a:t>值≤</a:t>
              </a:r>
              <a:r>
                <a:rPr lang="en-US" altLang="zh-CN" sz="1600" dirty="0">
                  <a:latin typeface="+mn-ea"/>
                  <a:cs typeface="+mn-ea"/>
                  <a:sym typeface="+mn-lt"/>
                </a:rPr>
                <a:t>-2.0</a:t>
              </a:r>
              <a:r>
                <a:rPr lang="zh-CN" altLang="en-US" sz="1600" dirty="0">
                  <a:latin typeface="+mn-ea"/>
                  <a:cs typeface="+mn-ea"/>
                  <a:sym typeface="+mn-lt"/>
                </a:rPr>
                <a:t>视为</a:t>
              </a:r>
              <a:r>
                <a:rPr lang="en-US" altLang="zh-CN" sz="1600" dirty="0">
                  <a:latin typeface="+mn-ea"/>
                  <a:cs typeface="+mn-ea"/>
                  <a:sym typeface="+mn-lt"/>
                </a:rPr>
                <a:t>"</a:t>
              </a:r>
              <a:r>
                <a:rPr lang="zh-CN" altLang="en-US" sz="1600" dirty="0">
                  <a:latin typeface="+mn-ea"/>
                  <a:cs typeface="+mn-ea"/>
                  <a:sym typeface="+mn-lt"/>
                </a:rPr>
                <a:t>低于同年龄段预期范围</a:t>
              </a:r>
              <a:r>
                <a:rPr lang="en-US" altLang="zh-CN" sz="1600" dirty="0">
                  <a:latin typeface="+mn-ea"/>
                  <a:cs typeface="+mn-ea"/>
                  <a:sym typeface="+mn-lt"/>
                </a:rPr>
                <a:t>"</a:t>
              </a:r>
              <a:r>
                <a:rPr lang="zh-CN" altLang="en-US" sz="1600" dirty="0">
                  <a:latin typeface="+mn-ea"/>
                  <a:cs typeface="+mn-ea"/>
                  <a:sym typeface="+mn-lt"/>
                </a:rPr>
                <a:t>或低骨量</a:t>
              </a:r>
            </a:p>
          </p:txBody>
        </p:sp>
        <p:grpSp>
          <p:nvGrpSpPr>
            <p:cNvPr id="28" name="组合 27">
              <a:extLst>
                <a:ext uri="{FF2B5EF4-FFF2-40B4-BE49-F238E27FC236}">
                  <a16:creationId xmlns:a16="http://schemas.microsoft.com/office/drawing/2014/main" id="{8F26B55C-82CC-8AF2-E8B0-42BCCBCAACAF}"/>
                </a:ext>
              </a:extLst>
            </p:cNvPr>
            <p:cNvGrpSpPr/>
            <p:nvPr/>
          </p:nvGrpSpPr>
          <p:grpSpPr>
            <a:xfrm>
              <a:off x="590630" y="1503902"/>
              <a:ext cx="212783" cy="212783"/>
              <a:chOff x="3964074" y="3135486"/>
              <a:chExt cx="212783" cy="212783"/>
            </a:xfrm>
          </p:grpSpPr>
          <p:sp>
            <p:nvSpPr>
              <p:cNvPr id="29" name="椭圆 28">
                <a:extLst>
                  <a:ext uri="{FF2B5EF4-FFF2-40B4-BE49-F238E27FC236}">
                    <a16:creationId xmlns:a16="http://schemas.microsoft.com/office/drawing/2014/main" id="{8A2D5B85-9924-6D03-A247-729E9BB2C495}"/>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任意多边形: 形状 75">
                <a:extLst>
                  <a:ext uri="{FF2B5EF4-FFF2-40B4-BE49-F238E27FC236}">
                    <a16:creationId xmlns:a16="http://schemas.microsoft.com/office/drawing/2014/main" id="{B998ABF0-4A9F-C640-608B-D589086410CA}"/>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1" name="矩形 30">
            <a:extLst>
              <a:ext uri="{FF2B5EF4-FFF2-40B4-BE49-F238E27FC236}">
                <a16:creationId xmlns:a16="http://schemas.microsoft.com/office/drawing/2014/main" id="{09216062-B637-A7B0-E7C4-A3FD5795E0A7}"/>
              </a:ext>
            </a:extLst>
          </p:cNvPr>
          <p:cNvSpPr/>
          <p:nvPr/>
        </p:nvSpPr>
        <p:spPr>
          <a:xfrm>
            <a:off x="590630" y="4677025"/>
            <a:ext cx="9766221" cy="396583"/>
          </a:xfrm>
          <a:prstGeom prst="rect">
            <a:avLst/>
          </a:prstGeom>
        </p:spPr>
        <p:txBody>
          <a:bodyPr wrap="square">
            <a:spAutoFit/>
          </a:bodyPr>
          <a:lstStyle/>
          <a:p>
            <a:pPr>
              <a:lnSpc>
                <a:spcPct val="120000"/>
              </a:lnSpc>
              <a:buClr>
                <a:srgbClr val="0070C0"/>
              </a:buClr>
              <a:defRPr/>
            </a:pPr>
            <a:r>
              <a:rPr lang="zh-CN" altLang="en-US" b="1" dirty="0">
                <a:solidFill>
                  <a:schemeClr val="accent1"/>
                </a:solidFill>
                <a:latin typeface="+mn-ea"/>
                <a:cs typeface="+mn-ea"/>
                <a:sym typeface="+mn-lt"/>
              </a:rPr>
              <a:t>对于儿童、绝经前女性和</a:t>
            </a:r>
            <a:r>
              <a:rPr lang="en-US" altLang="zh-CN" b="1" dirty="0">
                <a:solidFill>
                  <a:schemeClr val="accent1"/>
                </a:solidFill>
                <a:latin typeface="+mn-ea"/>
                <a:cs typeface="+mn-ea"/>
                <a:sym typeface="+mn-lt"/>
              </a:rPr>
              <a:t>50</a:t>
            </a:r>
            <a:r>
              <a:rPr lang="zh-CN" altLang="en-US" b="1" dirty="0">
                <a:solidFill>
                  <a:schemeClr val="accent1"/>
                </a:solidFill>
                <a:latin typeface="+mn-ea"/>
                <a:cs typeface="+mn-ea"/>
                <a:sym typeface="+mn-lt"/>
              </a:rPr>
              <a:t>岁以下男性，其骨密度水平的判断建议用同种族的Ｚ</a:t>
            </a:r>
            <a:r>
              <a:rPr lang="en-US" altLang="zh-CN" b="1" dirty="0">
                <a:solidFill>
                  <a:schemeClr val="accent1"/>
                </a:solidFill>
                <a:latin typeface="+mn-ea"/>
                <a:cs typeface="+mn-ea"/>
                <a:sym typeface="+mn-lt"/>
              </a:rPr>
              <a:t>-</a:t>
            </a:r>
            <a:r>
              <a:rPr lang="zh-CN" altLang="en-US" b="1" dirty="0">
                <a:solidFill>
                  <a:schemeClr val="accent1"/>
                </a:solidFill>
                <a:latin typeface="+mn-ea"/>
                <a:cs typeface="+mn-ea"/>
                <a:sym typeface="+mn-lt"/>
              </a:rPr>
              <a:t>值表示</a:t>
            </a:r>
          </a:p>
        </p:txBody>
      </p:sp>
      <p:sp>
        <p:nvSpPr>
          <p:cNvPr id="4" name="文本框 3">
            <a:extLst>
              <a:ext uri="{FF2B5EF4-FFF2-40B4-BE49-F238E27FC236}">
                <a16:creationId xmlns:a16="http://schemas.microsoft.com/office/drawing/2014/main" id="{8AF7121F-2479-873B-18BD-CF2C3850CC83}"/>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691CFE4B-6DD5-C81D-EC3A-F9A669A938D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4F7110A0-E4D6-5E7D-305F-3AF3F509E157}"/>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1C3A3428-8937-6EB6-3D32-5925CA1E9F6A}"/>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45C820A3-2A9A-B590-E743-BD5D38AC3F9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3BC7CDA3-D595-E7CD-9F43-C944BA0B539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13AA069C-7441-3409-ECC5-A7CE819DCAF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808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H_Text_1">
            <a:extLst>
              <a:ext uri="{FF2B5EF4-FFF2-40B4-BE49-F238E27FC236}">
                <a16:creationId xmlns:a16="http://schemas.microsoft.com/office/drawing/2014/main" id="{EF817401-DB83-2062-45AF-48ED44785131}"/>
              </a:ext>
            </a:extLst>
          </p:cNvPr>
          <p:cNvSpPr/>
          <p:nvPr/>
        </p:nvSpPr>
        <p:spPr>
          <a:xfrm>
            <a:off x="482599" y="1448780"/>
            <a:ext cx="11229976" cy="3834444"/>
          </a:xfrm>
          <a:prstGeom prst="roundRect">
            <a:avLst>
              <a:gd name="adj" fmla="val 183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da-DK" altLang="zh-CN" sz="16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占位符 14">
            <a:extLst>
              <a:ext uri="{FF2B5EF4-FFF2-40B4-BE49-F238E27FC236}">
                <a16:creationId xmlns:a16="http://schemas.microsoft.com/office/drawing/2014/main" id="{75EA3AD2-182A-D396-109E-F9B6939A10E6}"/>
              </a:ext>
            </a:extLst>
          </p:cNvPr>
          <p:cNvSpPr>
            <a:spLocks noGrp="1"/>
          </p:cNvSpPr>
          <p:nvPr>
            <p:ph type="body" sz="quarter" idx="10"/>
          </p:nvPr>
        </p:nvSpPr>
        <p:spPr/>
        <p:txBody>
          <a:bodyPr/>
          <a:lstStyle/>
          <a:p>
            <a:r>
              <a:rPr lang="zh-CN" altLang="en-US" dirty="0"/>
              <a:t>基于脆性骨折的诊断</a:t>
            </a:r>
          </a:p>
        </p:txBody>
      </p:sp>
      <p:sp>
        <p:nvSpPr>
          <p:cNvPr id="17" name="文本占位符 16">
            <a:extLst>
              <a:ext uri="{FF2B5EF4-FFF2-40B4-BE49-F238E27FC236}">
                <a16:creationId xmlns:a16="http://schemas.microsoft.com/office/drawing/2014/main" id="{C65A59B8-3667-0CFE-12BA-8ECBC6EF6FC1}"/>
              </a:ext>
            </a:extLst>
          </p:cNvPr>
          <p:cNvSpPr>
            <a:spLocks noGrp="1"/>
          </p:cNvSpPr>
          <p:nvPr>
            <p:ph type="body" sz="quarter" idx="11"/>
          </p:nvPr>
        </p:nvSpPr>
        <p:spPr/>
        <p:txBody>
          <a:bodyPr/>
          <a:lstStyle/>
          <a:p>
            <a:endParaRPr lang="zh-CN" altLang="en-US"/>
          </a:p>
        </p:txBody>
      </p:sp>
      <p:graphicFrame>
        <p:nvGraphicFramePr>
          <p:cNvPr id="5" name="表格 4"/>
          <p:cNvGraphicFramePr>
            <a:graphicFrameLocks noGrp="1"/>
          </p:cNvGraphicFramePr>
          <p:nvPr>
            <p:extLst>
              <p:ext uri="{D42A27DB-BD31-4B8C-83A1-F6EECF244321}">
                <p14:modId xmlns:p14="http://schemas.microsoft.com/office/powerpoint/2010/main" val="225000082"/>
              </p:ext>
            </p:extLst>
          </p:nvPr>
        </p:nvGraphicFramePr>
        <p:xfrm>
          <a:off x="1241016" y="3066744"/>
          <a:ext cx="9713142" cy="1872000"/>
        </p:xfrm>
        <a:graphic>
          <a:graphicData uri="http://schemas.openxmlformats.org/drawingml/2006/table">
            <a:tbl>
              <a:tblPr firstRow="1" bandRow="1">
                <a:tableStyleId>{69012ECD-51FC-41F1-AA8D-1B2483CD663E}</a:tableStyleId>
              </a:tblPr>
              <a:tblGrid>
                <a:gridCol w="9713142">
                  <a:extLst>
                    <a:ext uri="{9D8B030D-6E8A-4147-A177-3AD203B41FA5}">
                      <a16:colId xmlns:a16="http://schemas.microsoft.com/office/drawing/2014/main" val="20000"/>
                    </a:ext>
                  </a:extLst>
                </a:gridCol>
              </a:tblGrid>
              <a:tr h="576000">
                <a:tc>
                  <a:txBody>
                    <a:bodyPr/>
                    <a:lstStyle/>
                    <a:p>
                      <a:pPr algn="ctr">
                        <a:lnSpc>
                          <a:spcPct val="100000"/>
                        </a:lnSpc>
                        <a:spcBef>
                          <a:spcPts val="0"/>
                        </a:spcBef>
                        <a:spcAft>
                          <a:spcPts val="0"/>
                        </a:spcAft>
                      </a:pPr>
                      <a:r>
                        <a:rPr lang="zh-CN" altLang="en-US" sz="1800" u="none" strike="noStrike" kern="1200" baseline="0" dirty="0">
                          <a:latin typeface="+mn-ea"/>
                          <a:ea typeface="+mn-ea"/>
                        </a:rPr>
                        <a:t>骨质疏松症的诊断标准</a:t>
                      </a:r>
                      <a:r>
                        <a:rPr lang="en-US" altLang="zh-CN" sz="1800" u="none" strike="noStrike" kern="1200" baseline="0" dirty="0">
                          <a:latin typeface="+mn-ea"/>
                          <a:ea typeface="+mn-ea"/>
                        </a:rPr>
                        <a:t>(</a:t>
                      </a:r>
                      <a:r>
                        <a:rPr lang="zh-CN" altLang="en-US" sz="1800" u="none" strike="noStrike" kern="1200" baseline="0" dirty="0">
                          <a:latin typeface="+mn-ea"/>
                          <a:ea typeface="+mn-ea"/>
                        </a:rPr>
                        <a:t>符合以下三条中之一者</a:t>
                      </a:r>
                      <a:r>
                        <a:rPr lang="en-US" altLang="zh-CN" sz="1800" u="none" strike="noStrike" kern="1200" baseline="0" dirty="0">
                          <a:latin typeface="+mn-ea"/>
                          <a:ea typeface="+mn-ea"/>
                        </a:rPr>
                        <a:t>)</a:t>
                      </a:r>
                      <a:endParaRPr lang="zh-CN" sz="20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432000">
                <a:tc>
                  <a:txBody>
                    <a:bodyPr/>
                    <a:lstStyle/>
                    <a:p>
                      <a:pPr marL="216000" indent="-216000" algn="just">
                        <a:lnSpc>
                          <a:spcPct val="100000"/>
                        </a:lnSpc>
                        <a:spcBef>
                          <a:spcPts val="0"/>
                        </a:spcBef>
                        <a:spcAft>
                          <a:spcPts val="0"/>
                        </a:spcAft>
                        <a:buClr>
                          <a:srgbClr val="0070C0"/>
                        </a:buClr>
                        <a:buFont typeface="Wingdings" panose="05000000000000000000" pitchFamily="2" charset="2"/>
                        <a:buChar char="ü"/>
                      </a:pPr>
                      <a:r>
                        <a:rPr lang="zh-CN" altLang="en-US" sz="1600" u="none" strike="noStrike" kern="1200" baseline="0" dirty="0">
                          <a:latin typeface="+mn-ea"/>
                          <a:ea typeface="+mn-ea"/>
                        </a:rPr>
                        <a:t>髋部或椎体脆性骨折</a:t>
                      </a:r>
                      <a:endParaRPr lang="zh-CN" sz="18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432000">
                <a:tc>
                  <a:txBody>
                    <a:bodyPr/>
                    <a:lstStyle/>
                    <a:p>
                      <a:pPr marL="216000" indent="-216000">
                        <a:lnSpc>
                          <a:spcPct val="100000"/>
                        </a:lnSpc>
                        <a:spcBef>
                          <a:spcPts val="0"/>
                        </a:spcBef>
                        <a:spcAft>
                          <a:spcPts val="0"/>
                        </a:spcAft>
                        <a:buClr>
                          <a:srgbClr val="0070C0"/>
                        </a:buClr>
                        <a:buFont typeface="Wingdings" panose="05000000000000000000" pitchFamily="2" charset="2"/>
                        <a:buChar char="ü"/>
                      </a:pPr>
                      <a:r>
                        <a:rPr lang="en-US" altLang="zh-CN" sz="1600" u="none" strike="noStrike" kern="1200" baseline="0" dirty="0">
                          <a:latin typeface="+mn-ea"/>
                          <a:ea typeface="+mn-ea"/>
                        </a:rPr>
                        <a:t>DXA</a:t>
                      </a:r>
                      <a:r>
                        <a:rPr lang="zh-CN" altLang="en-US" sz="1600" u="none" strike="noStrike" kern="1200" baseline="0" dirty="0">
                          <a:latin typeface="+mn-ea"/>
                          <a:ea typeface="+mn-ea"/>
                        </a:rPr>
                        <a:t>测量的中轴骨骨密度或桡骨远端</a:t>
                      </a:r>
                      <a:r>
                        <a:rPr lang="en-US" altLang="zh-CN" sz="1600" u="none" strike="noStrike" kern="1200" baseline="0" dirty="0">
                          <a:latin typeface="+mn-ea"/>
                          <a:ea typeface="+mn-ea"/>
                        </a:rPr>
                        <a:t>1/3</a:t>
                      </a:r>
                      <a:r>
                        <a:rPr lang="zh-CN" altLang="en-US" sz="1600" u="none" strike="noStrike" kern="1200" baseline="0" dirty="0">
                          <a:latin typeface="+mn-ea"/>
                          <a:ea typeface="+mn-ea"/>
                        </a:rPr>
                        <a:t>骨密度的Ｔ</a:t>
                      </a:r>
                      <a:r>
                        <a:rPr lang="en-US" altLang="zh-CN" sz="1600" u="none" strike="noStrike" kern="1200" baseline="0" dirty="0">
                          <a:latin typeface="+mn-ea"/>
                          <a:ea typeface="+mn-ea"/>
                        </a:rPr>
                        <a:t>-</a:t>
                      </a:r>
                      <a:r>
                        <a:rPr lang="zh-CN" altLang="en-US" sz="1600" u="none" strike="noStrike" kern="1200" baseline="0" dirty="0">
                          <a:latin typeface="+mn-ea"/>
                          <a:ea typeface="+mn-ea"/>
                        </a:rPr>
                        <a:t>值≤</a:t>
                      </a:r>
                      <a:r>
                        <a:rPr lang="en-US" altLang="zh-CN" sz="1600" u="none" strike="noStrike" kern="1200" baseline="0" dirty="0">
                          <a:latin typeface="+mn-ea"/>
                          <a:ea typeface="+mn-ea"/>
                        </a:rPr>
                        <a:t>-2.5</a:t>
                      </a:r>
                      <a:endParaRPr lang="zh-CN" sz="18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432000">
                <a:tc>
                  <a:txBody>
                    <a:bodyPr/>
                    <a:lstStyle/>
                    <a:p>
                      <a:pPr marL="216000" indent="-216000">
                        <a:lnSpc>
                          <a:spcPct val="100000"/>
                        </a:lnSpc>
                        <a:spcBef>
                          <a:spcPts val="0"/>
                        </a:spcBef>
                        <a:spcAft>
                          <a:spcPts val="0"/>
                        </a:spcAft>
                        <a:buClr>
                          <a:srgbClr val="0070C0"/>
                        </a:buClr>
                        <a:buFont typeface="Wingdings" panose="05000000000000000000" pitchFamily="2" charset="2"/>
                        <a:buChar char="ü"/>
                      </a:pPr>
                      <a:r>
                        <a:rPr lang="zh-CN" altLang="en-US" sz="1600" u="none" strike="noStrike" kern="1200" baseline="0" dirty="0">
                          <a:latin typeface="+mn-ea"/>
                          <a:ea typeface="+mn-ea"/>
                        </a:rPr>
                        <a:t>骨密度测量符合低骨量</a:t>
                      </a:r>
                      <a:r>
                        <a:rPr lang="en-US" altLang="zh-CN" sz="1600" u="none" strike="noStrike" kern="1200" baseline="0" dirty="0">
                          <a:latin typeface="+mn-ea"/>
                          <a:ea typeface="+mn-ea"/>
                        </a:rPr>
                        <a:t>(-2.5&lt;</a:t>
                      </a:r>
                      <a:r>
                        <a:rPr lang="zh-CN" altLang="en-US" sz="1600" u="none" strike="noStrike" kern="1200" baseline="0" dirty="0">
                          <a:latin typeface="+mn-ea"/>
                          <a:ea typeface="+mn-ea"/>
                        </a:rPr>
                        <a:t>Ｔ</a:t>
                      </a:r>
                      <a:r>
                        <a:rPr lang="en-US" altLang="zh-CN" sz="1600" u="none" strike="noStrike" kern="1200" baseline="0" dirty="0">
                          <a:latin typeface="+mn-ea"/>
                          <a:ea typeface="+mn-ea"/>
                        </a:rPr>
                        <a:t>-</a:t>
                      </a:r>
                      <a:r>
                        <a:rPr lang="zh-CN" altLang="en-US" sz="1600" u="none" strike="noStrike" kern="1200" baseline="0" dirty="0">
                          <a:latin typeface="+mn-ea"/>
                          <a:ea typeface="+mn-ea"/>
                        </a:rPr>
                        <a:t>值</a:t>
                      </a:r>
                      <a:r>
                        <a:rPr lang="en-US" altLang="zh-CN" sz="1600" u="none" strike="noStrike" kern="1200" baseline="0" dirty="0">
                          <a:latin typeface="+mn-ea"/>
                          <a:ea typeface="+mn-ea"/>
                        </a:rPr>
                        <a:t>&lt;-1.0)</a:t>
                      </a:r>
                      <a:r>
                        <a:rPr lang="zh-CN" altLang="en-US" sz="1600" u="none" strike="noStrike" kern="1200" baseline="0" dirty="0">
                          <a:latin typeface="+mn-ea"/>
                          <a:ea typeface="+mn-ea"/>
                        </a:rPr>
                        <a:t>＋肱骨近端、骨盆或前臂远端脆性骨折</a:t>
                      </a:r>
                      <a:endParaRPr lang="zh-CN" sz="1800" b="1" kern="100" dirty="0">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8" name="MH_Text_1">
            <a:extLst>
              <a:ext uri="{FF2B5EF4-FFF2-40B4-BE49-F238E27FC236}">
                <a16:creationId xmlns:a16="http://schemas.microsoft.com/office/drawing/2014/main" id="{9312BF1C-DE26-7F66-F05A-190C36DA600C}"/>
              </a:ext>
            </a:extLst>
          </p:cNvPr>
          <p:cNvSpPr/>
          <p:nvPr/>
        </p:nvSpPr>
        <p:spPr>
          <a:xfrm>
            <a:off x="482599" y="800100"/>
            <a:ext cx="11229976" cy="424363"/>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组合 18">
            <a:extLst>
              <a:ext uri="{FF2B5EF4-FFF2-40B4-BE49-F238E27FC236}">
                <a16:creationId xmlns:a16="http://schemas.microsoft.com/office/drawing/2014/main" id="{53E53E67-B7A7-F6C4-5173-330426ED0118}"/>
              </a:ext>
            </a:extLst>
          </p:cNvPr>
          <p:cNvGrpSpPr/>
          <p:nvPr/>
        </p:nvGrpSpPr>
        <p:grpSpPr>
          <a:xfrm>
            <a:off x="590630" y="830885"/>
            <a:ext cx="10725950" cy="362792"/>
            <a:chOff x="590630" y="1439203"/>
            <a:chExt cx="10725950" cy="362792"/>
          </a:xfrm>
        </p:grpSpPr>
        <p:sp>
          <p:nvSpPr>
            <p:cNvPr id="20" name="矩形 19">
              <a:extLst>
                <a:ext uri="{FF2B5EF4-FFF2-40B4-BE49-F238E27FC236}">
                  <a16:creationId xmlns:a16="http://schemas.microsoft.com/office/drawing/2014/main" id="{ADD2034B-ED38-068F-741A-94CBD3C7CDD1}"/>
                </a:ext>
              </a:extLst>
            </p:cNvPr>
            <p:cNvSpPr/>
            <p:nvPr/>
          </p:nvSpPr>
          <p:spPr>
            <a:xfrm>
              <a:off x="803411" y="1439203"/>
              <a:ext cx="1051316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 脆性骨折是指受到轻微创伤或日常活动中即发生的骨折</a:t>
              </a:r>
            </a:p>
          </p:txBody>
        </p:sp>
        <p:grpSp>
          <p:nvGrpSpPr>
            <p:cNvPr id="21" name="组合 20">
              <a:extLst>
                <a:ext uri="{FF2B5EF4-FFF2-40B4-BE49-F238E27FC236}">
                  <a16:creationId xmlns:a16="http://schemas.microsoft.com/office/drawing/2014/main" id="{15D4CBA0-920B-8864-6A16-D29E811DBF15}"/>
                </a:ext>
              </a:extLst>
            </p:cNvPr>
            <p:cNvGrpSpPr/>
            <p:nvPr/>
          </p:nvGrpSpPr>
          <p:grpSpPr>
            <a:xfrm>
              <a:off x="590630" y="1514208"/>
              <a:ext cx="212783" cy="212783"/>
              <a:chOff x="3964074" y="3135486"/>
              <a:chExt cx="212783" cy="212783"/>
            </a:xfrm>
          </p:grpSpPr>
          <p:sp>
            <p:nvSpPr>
              <p:cNvPr id="22" name="椭圆 21">
                <a:extLst>
                  <a:ext uri="{FF2B5EF4-FFF2-40B4-BE49-F238E27FC236}">
                    <a16:creationId xmlns:a16="http://schemas.microsoft.com/office/drawing/2014/main" id="{87F4C136-1D92-B919-B89A-AF0B04665961}"/>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75">
                <a:extLst>
                  <a:ext uri="{FF2B5EF4-FFF2-40B4-BE49-F238E27FC236}">
                    <a16:creationId xmlns:a16="http://schemas.microsoft.com/office/drawing/2014/main" id="{BDBA8C42-8281-597A-3B0A-1BB9AB49A2EE}"/>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5" name="组合 34">
            <a:extLst>
              <a:ext uri="{FF2B5EF4-FFF2-40B4-BE49-F238E27FC236}">
                <a16:creationId xmlns:a16="http://schemas.microsoft.com/office/drawing/2014/main" id="{BE7E5A7E-2586-E8A4-8EAB-DCCF3F82DF69}"/>
              </a:ext>
            </a:extLst>
          </p:cNvPr>
          <p:cNvGrpSpPr/>
          <p:nvPr/>
        </p:nvGrpSpPr>
        <p:grpSpPr>
          <a:xfrm>
            <a:off x="3658661" y="1986744"/>
            <a:ext cx="4877852" cy="720000"/>
            <a:chOff x="3658661" y="1986744"/>
            <a:chExt cx="4877852" cy="720000"/>
          </a:xfrm>
        </p:grpSpPr>
        <p:sp>
          <p:nvSpPr>
            <p:cNvPr id="25" name="TextBox 11">
              <a:extLst>
                <a:ext uri="{FF2B5EF4-FFF2-40B4-BE49-F238E27FC236}">
                  <a16:creationId xmlns:a16="http://schemas.microsoft.com/office/drawing/2014/main" id="{612F87C6-87EF-3C04-D3F3-21330E989558}"/>
                </a:ext>
              </a:extLst>
            </p:cNvPr>
            <p:cNvSpPr txBox="1"/>
            <p:nvPr/>
          </p:nvSpPr>
          <p:spPr>
            <a:xfrm>
              <a:off x="3658661" y="1986744"/>
              <a:ext cx="1282797" cy="720000"/>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800" dirty="0">
                  <a:solidFill>
                    <a:schemeClr val="accent2">
                      <a:lumMod val="75000"/>
                    </a:schemeClr>
                  </a:solidFill>
                </a:rPr>
                <a:t>脆性</a:t>
              </a:r>
            </a:p>
            <a:p>
              <a:r>
                <a:rPr lang="zh-CN" altLang="en-US" sz="1800" dirty="0">
                  <a:solidFill>
                    <a:schemeClr val="accent2">
                      <a:lumMod val="75000"/>
                    </a:schemeClr>
                  </a:solidFill>
                </a:rPr>
                <a:t>骨折</a:t>
              </a:r>
            </a:p>
          </p:txBody>
        </p:sp>
        <p:sp>
          <p:nvSpPr>
            <p:cNvPr id="26" name="TextBox 11">
              <a:extLst>
                <a:ext uri="{FF2B5EF4-FFF2-40B4-BE49-F238E27FC236}">
                  <a16:creationId xmlns:a16="http://schemas.microsoft.com/office/drawing/2014/main" id="{C2FE99CA-6A47-D231-D427-C781BA44053D}"/>
                </a:ext>
              </a:extLst>
            </p:cNvPr>
            <p:cNvSpPr txBox="1"/>
            <p:nvPr/>
          </p:nvSpPr>
          <p:spPr>
            <a:xfrm>
              <a:off x="7253716" y="1986744"/>
              <a:ext cx="1282797" cy="720000"/>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800" dirty="0">
                  <a:solidFill>
                    <a:schemeClr val="accent1"/>
                  </a:solidFill>
                </a:rPr>
                <a:t>骨质</a:t>
              </a:r>
            </a:p>
            <a:p>
              <a:r>
                <a:rPr lang="zh-CN" altLang="en-US" sz="1800" dirty="0">
                  <a:solidFill>
                    <a:schemeClr val="accent1"/>
                  </a:solidFill>
                </a:rPr>
                <a:t>疏松症</a:t>
              </a:r>
            </a:p>
          </p:txBody>
        </p:sp>
        <p:sp>
          <p:nvSpPr>
            <p:cNvPr id="28" name="TextBox 18">
              <a:extLst>
                <a:ext uri="{FF2B5EF4-FFF2-40B4-BE49-F238E27FC236}">
                  <a16:creationId xmlns:a16="http://schemas.microsoft.com/office/drawing/2014/main" id="{C42B28F0-70AF-6268-7BB7-BFAF7F854058}"/>
                </a:ext>
              </a:extLst>
            </p:cNvPr>
            <p:cNvSpPr txBox="1"/>
            <p:nvPr/>
          </p:nvSpPr>
          <p:spPr>
            <a:xfrm>
              <a:off x="5411926" y="2062690"/>
              <a:ext cx="1368150" cy="215444"/>
            </a:xfrm>
            <a:prstGeom prst="rect">
              <a:avLst/>
            </a:prstGeom>
            <a:noFill/>
          </p:spPr>
          <p:txBody>
            <a:bodyPr wrap="square" lIns="0" tIns="0" rIns="0" bIns="0" rtlCol="0">
              <a:spAutoFit/>
            </a:bodyPr>
            <a:lstStyle/>
            <a:p>
              <a:pPr algn="ctr"/>
              <a:r>
                <a:rPr lang="zh-CN" altLang="en-US" sz="1400" b="1" dirty="0">
                  <a:solidFill>
                    <a:srgbClr val="0070C0"/>
                  </a:solidFill>
                  <a:latin typeface="+mn-ea"/>
                </a:rPr>
                <a:t>临床直接诊断为</a:t>
              </a:r>
            </a:p>
          </p:txBody>
        </p:sp>
        <p:cxnSp>
          <p:nvCxnSpPr>
            <p:cNvPr id="29" name="直接连接符 28">
              <a:extLst>
                <a:ext uri="{FF2B5EF4-FFF2-40B4-BE49-F238E27FC236}">
                  <a16:creationId xmlns:a16="http://schemas.microsoft.com/office/drawing/2014/main" id="{EFA1520F-6DA8-9FD2-59DA-DE9CB95673A4}"/>
                </a:ext>
              </a:extLst>
            </p:cNvPr>
            <p:cNvCxnSpPr>
              <a:cxnSpLocks/>
              <a:stCxn id="26" idx="1"/>
              <a:endCxn id="25" idx="3"/>
            </p:cNvCxnSpPr>
            <p:nvPr/>
          </p:nvCxnSpPr>
          <p:spPr>
            <a:xfrm flipH="1">
              <a:off x="4941458" y="2346744"/>
              <a:ext cx="2312258" cy="0"/>
            </a:xfrm>
            <a:prstGeom prst="line">
              <a:avLst/>
            </a:prstGeom>
            <a:ln w="28575">
              <a:gradFill>
                <a:gsLst>
                  <a:gs pos="90000">
                    <a:schemeClr val="accent2">
                      <a:lumMod val="20000"/>
                      <a:lumOff val="80000"/>
                    </a:schemeClr>
                  </a:gs>
                  <a:gs pos="10000">
                    <a:schemeClr val="accent1">
                      <a:lumMod val="20000"/>
                      <a:lumOff val="80000"/>
                    </a:schemeClr>
                  </a:gs>
                </a:gsLst>
                <a:lin ang="0" scaled="0"/>
              </a:gradFill>
              <a:headEnd type="triangle" w="lg" len="lg"/>
              <a:tailEnd type="none"/>
            </a:ln>
          </p:spPr>
          <p:style>
            <a:lnRef idx="1">
              <a:schemeClr val="accent1"/>
            </a:lnRef>
            <a:fillRef idx="0">
              <a:schemeClr val="accent1"/>
            </a:fillRef>
            <a:effectRef idx="0">
              <a:schemeClr val="accent1"/>
            </a:effectRef>
            <a:fontRef idx="minor">
              <a:schemeClr val="tx1"/>
            </a:fontRef>
          </p:style>
        </p:cxnSp>
      </p:grpSp>
      <p:sp>
        <p:nvSpPr>
          <p:cNvPr id="2" name="文本框 1">
            <a:extLst>
              <a:ext uri="{FF2B5EF4-FFF2-40B4-BE49-F238E27FC236}">
                <a16:creationId xmlns:a16="http://schemas.microsoft.com/office/drawing/2014/main" id="{FD8AC57F-EC54-5513-7364-4D7BC480D6D8}"/>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E8EEB4F-15B8-471C-02F2-41765676455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2220D9B2-AC56-833A-C8EC-4CF32DA48A10}"/>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998C461C-544E-2DD1-64DB-3BAF3A5E7238}"/>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6A875A4-AAE8-DA5F-731D-EC7BA607243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AF0C239F-ECEF-7BF9-1B2F-EE3B93D93FC6}"/>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AFB240A-F832-C226-E359-E8E46B04AC0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536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H_Text_1">
            <a:extLst>
              <a:ext uri="{FF2B5EF4-FFF2-40B4-BE49-F238E27FC236}">
                <a16:creationId xmlns:a16="http://schemas.microsoft.com/office/drawing/2014/main" id="{F538C3F7-881A-C9EB-8469-2D231723F5A0}"/>
              </a:ext>
            </a:extLst>
          </p:cNvPr>
          <p:cNvSpPr/>
          <p:nvPr/>
        </p:nvSpPr>
        <p:spPr>
          <a:xfrm>
            <a:off x="482599" y="1903718"/>
            <a:ext cx="11229976" cy="4225620"/>
          </a:xfrm>
          <a:prstGeom prst="roundRect">
            <a:avLst>
              <a:gd name="adj" fmla="val 183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5" name="îṣļîďê">
            <a:extLst>
              <a:ext uri="{FF2B5EF4-FFF2-40B4-BE49-F238E27FC236}">
                <a16:creationId xmlns:a16="http://schemas.microsoft.com/office/drawing/2014/main" id="{89F7B0BF-59FB-5441-FABB-30C36066D599}"/>
              </a:ext>
            </a:extLst>
          </p:cNvPr>
          <p:cNvSpPr/>
          <p:nvPr/>
        </p:nvSpPr>
        <p:spPr>
          <a:xfrm flipH="1">
            <a:off x="7272878" y="2122989"/>
            <a:ext cx="2910190" cy="720000"/>
          </a:xfrm>
          <a:prstGeom prst="roundRect">
            <a:avLst>
              <a:gd name="adj" fmla="val 12000"/>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7" name="ïśľïďé">
            <a:extLst>
              <a:ext uri="{FF2B5EF4-FFF2-40B4-BE49-F238E27FC236}">
                <a16:creationId xmlns:a16="http://schemas.microsoft.com/office/drawing/2014/main" id="{C9D42E9A-019A-FA4F-7B0E-F7AA1DD9C631}"/>
              </a:ext>
            </a:extLst>
          </p:cNvPr>
          <p:cNvSpPr/>
          <p:nvPr/>
        </p:nvSpPr>
        <p:spPr>
          <a:xfrm flipH="1">
            <a:off x="7740273" y="3144333"/>
            <a:ext cx="2910190" cy="720000"/>
          </a:xfrm>
          <a:prstGeom prst="roundRect">
            <a:avLst>
              <a:gd name="adj" fmla="val 1200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9" name="ïŝḻïdè">
            <a:extLst>
              <a:ext uri="{FF2B5EF4-FFF2-40B4-BE49-F238E27FC236}">
                <a16:creationId xmlns:a16="http://schemas.microsoft.com/office/drawing/2014/main" id="{BA3DB536-1609-CFFE-9BEF-467995C91114}"/>
              </a:ext>
            </a:extLst>
          </p:cNvPr>
          <p:cNvSpPr/>
          <p:nvPr/>
        </p:nvSpPr>
        <p:spPr>
          <a:xfrm flipH="1">
            <a:off x="7740273" y="4165677"/>
            <a:ext cx="2910190" cy="720000"/>
          </a:xfrm>
          <a:prstGeom prst="roundRect">
            <a:avLst>
              <a:gd name="adj" fmla="val 12000"/>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0" name="îṣlíḍe">
            <a:extLst>
              <a:ext uri="{FF2B5EF4-FFF2-40B4-BE49-F238E27FC236}">
                <a16:creationId xmlns:a16="http://schemas.microsoft.com/office/drawing/2014/main" id="{8FAF7758-5298-3F1D-499B-85D1EBE5152C}"/>
              </a:ext>
            </a:extLst>
          </p:cNvPr>
          <p:cNvSpPr/>
          <p:nvPr/>
        </p:nvSpPr>
        <p:spPr>
          <a:xfrm>
            <a:off x="2008934" y="2126037"/>
            <a:ext cx="2910190" cy="720000"/>
          </a:xfrm>
          <a:prstGeom prst="roundRect">
            <a:avLst>
              <a:gd name="adj" fmla="val 1200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3" name="ïşḻîḑè">
            <a:extLst>
              <a:ext uri="{FF2B5EF4-FFF2-40B4-BE49-F238E27FC236}">
                <a16:creationId xmlns:a16="http://schemas.microsoft.com/office/drawing/2014/main" id="{1A78D4D0-25AC-0C88-2411-F4F2B08D3A3D}"/>
              </a:ext>
            </a:extLst>
          </p:cNvPr>
          <p:cNvSpPr/>
          <p:nvPr/>
        </p:nvSpPr>
        <p:spPr>
          <a:xfrm>
            <a:off x="1541539" y="3147381"/>
            <a:ext cx="2910190" cy="720000"/>
          </a:xfrm>
          <a:prstGeom prst="roundRect">
            <a:avLst>
              <a:gd name="adj" fmla="val 12000"/>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íṧļîḓè">
            <a:extLst>
              <a:ext uri="{FF2B5EF4-FFF2-40B4-BE49-F238E27FC236}">
                <a16:creationId xmlns:a16="http://schemas.microsoft.com/office/drawing/2014/main" id="{1338671D-9B3F-3745-9AA4-7143C97C1744}"/>
              </a:ext>
            </a:extLst>
          </p:cNvPr>
          <p:cNvSpPr/>
          <p:nvPr/>
        </p:nvSpPr>
        <p:spPr>
          <a:xfrm>
            <a:off x="1541539" y="4168725"/>
            <a:ext cx="2910190" cy="720000"/>
          </a:xfrm>
          <a:prstGeom prst="roundRect">
            <a:avLst>
              <a:gd name="adj" fmla="val 1200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7" name="ísḷíḋê">
            <a:extLst>
              <a:ext uri="{FF2B5EF4-FFF2-40B4-BE49-F238E27FC236}">
                <a16:creationId xmlns:a16="http://schemas.microsoft.com/office/drawing/2014/main" id="{D9CAA807-D93F-0E6E-7786-43C04BD78126}"/>
              </a:ext>
            </a:extLst>
          </p:cNvPr>
          <p:cNvSpPr/>
          <p:nvPr/>
        </p:nvSpPr>
        <p:spPr>
          <a:xfrm>
            <a:off x="2008934" y="5190068"/>
            <a:ext cx="2910190" cy="720000"/>
          </a:xfrm>
          <a:prstGeom prst="roundRect">
            <a:avLst>
              <a:gd name="adj" fmla="val 12000"/>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1" name="ïş1ïḍê">
            <a:extLst>
              <a:ext uri="{FF2B5EF4-FFF2-40B4-BE49-F238E27FC236}">
                <a16:creationId xmlns:a16="http://schemas.microsoft.com/office/drawing/2014/main" id="{20D84A45-6D16-D15E-186A-60331F1FF775}"/>
              </a:ext>
            </a:extLst>
          </p:cNvPr>
          <p:cNvSpPr/>
          <p:nvPr/>
        </p:nvSpPr>
        <p:spPr>
          <a:xfrm flipH="1">
            <a:off x="7272878" y="5187020"/>
            <a:ext cx="2910190" cy="720000"/>
          </a:xfrm>
          <a:prstGeom prst="roundRect">
            <a:avLst>
              <a:gd name="adj" fmla="val 1200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04" name="işliḋe">
            <a:extLst>
              <a:ext uri="{FF2B5EF4-FFF2-40B4-BE49-F238E27FC236}">
                <a16:creationId xmlns:a16="http://schemas.microsoft.com/office/drawing/2014/main" id="{54428764-4E2A-98DA-AA30-94CF9B388BA1}"/>
              </a:ext>
            </a:extLst>
          </p:cNvPr>
          <p:cNvCxnSpPr>
            <a:cxnSpLocks/>
          </p:cNvCxnSpPr>
          <p:nvPr/>
        </p:nvCxnSpPr>
        <p:spPr>
          <a:xfrm flipH="1">
            <a:off x="10185528" y="2474959"/>
            <a:ext cx="1527047" cy="0"/>
          </a:xfrm>
          <a:prstGeom prst="line">
            <a:avLst/>
          </a:prstGeom>
          <a:ln w="6350" cap="rnd">
            <a:solidFill>
              <a:schemeClr val="accent2"/>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196" name="ïśḻîḍé">
            <a:extLst>
              <a:ext uri="{FF2B5EF4-FFF2-40B4-BE49-F238E27FC236}">
                <a16:creationId xmlns:a16="http://schemas.microsoft.com/office/drawing/2014/main" id="{1A0C74B4-96EE-A3C4-563E-3B67FB44A0A1}"/>
              </a:ext>
            </a:extLst>
          </p:cNvPr>
          <p:cNvCxnSpPr>
            <a:cxnSpLocks/>
          </p:cNvCxnSpPr>
          <p:nvPr/>
        </p:nvCxnSpPr>
        <p:spPr>
          <a:xfrm flipH="1">
            <a:off x="10656787" y="3499995"/>
            <a:ext cx="1055788" cy="1"/>
          </a:xfrm>
          <a:prstGeom prst="line">
            <a:avLst/>
          </a:prstGeom>
          <a:ln w="6350" cap="rnd">
            <a:solidFill>
              <a:schemeClr val="accent1"/>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188" name="îṥḷíḑé">
            <a:extLst>
              <a:ext uri="{FF2B5EF4-FFF2-40B4-BE49-F238E27FC236}">
                <a16:creationId xmlns:a16="http://schemas.microsoft.com/office/drawing/2014/main" id="{95D4B28B-2EA6-D60C-66B2-529D0BA19E5C}"/>
              </a:ext>
            </a:extLst>
          </p:cNvPr>
          <p:cNvCxnSpPr>
            <a:cxnSpLocks/>
          </p:cNvCxnSpPr>
          <p:nvPr/>
        </p:nvCxnSpPr>
        <p:spPr>
          <a:xfrm flipH="1">
            <a:off x="10656787" y="4525032"/>
            <a:ext cx="1055788" cy="1"/>
          </a:xfrm>
          <a:prstGeom prst="line">
            <a:avLst/>
          </a:prstGeom>
          <a:ln w="6350" cap="rnd">
            <a:solidFill>
              <a:schemeClr val="accent2"/>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203" name="iSļîḍê">
            <a:extLst>
              <a:ext uri="{FF2B5EF4-FFF2-40B4-BE49-F238E27FC236}">
                <a16:creationId xmlns:a16="http://schemas.microsoft.com/office/drawing/2014/main" id="{DAC66D01-4A8C-29D9-A8DD-8112B3500B30}"/>
              </a:ext>
            </a:extLst>
          </p:cNvPr>
          <p:cNvCxnSpPr>
            <a:cxnSpLocks/>
          </p:cNvCxnSpPr>
          <p:nvPr/>
        </p:nvCxnSpPr>
        <p:spPr>
          <a:xfrm>
            <a:off x="482599" y="2474959"/>
            <a:ext cx="1527047" cy="0"/>
          </a:xfrm>
          <a:prstGeom prst="line">
            <a:avLst/>
          </a:prstGeom>
          <a:ln w="6350" cap="rnd">
            <a:solidFill>
              <a:schemeClr val="accent1"/>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192" name="iSļïďé">
            <a:extLst>
              <a:ext uri="{FF2B5EF4-FFF2-40B4-BE49-F238E27FC236}">
                <a16:creationId xmlns:a16="http://schemas.microsoft.com/office/drawing/2014/main" id="{07A27F89-FBCF-72E7-F7D7-4325470D38DA}"/>
              </a:ext>
            </a:extLst>
          </p:cNvPr>
          <p:cNvCxnSpPr>
            <a:cxnSpLocks/>
          </p:cNvCxnSpPr>
          <p:nvPr/>
        </p:nvCxnSpPr>
        <p:spPr>
          <a:xfrm>
            <a:off x="482599" y="3499995"/>
            <a:ext cx="1055788" cy="1"/>
          </a:xfrm>
          <a:prstGeom prst="line">
            <a:avLst/>
          </a:prstGeom>
          <a:ln w="6350" cap="rnd">
            <a:solidFill>
              <a:schemeClr val="accent2"/>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184" name="îslïḑê">
            <a:extLst>
              <a:ext uri="{FF2B5EF4-FFF2-40B4-BE49-F238E27FC236}">
                <a16:creationId xmlns:a16="http://schemas.microsoft.com/office/drawing/2014/main" id="{F4294156-A410-7C61-EF20-AEAC79167A21}"/>
              </a:ext>
            </a:extLst>
          </p:cNvPr>
          <p:cNvCxnSpPr>
            <a:cxnSpLocks/>
          </p:cNvCxnSpPr>
          <p:nvPr/>
        </p:nvCxnSpPr>
        <p:spPr>
          <a:xfrm>
            <a:off x="482599" y="4525032"/>
            <a:ext cx="1055788" cy="1"/>
          </a:xfrm>
          <a:prstGeom prst="line">
            <a:avLst/>
          </a:prstGeom>
          <a:ln w="6350" cap="rnd">
            <a:solidFill>
              <a:schemeClr val="accent1"/>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176" name="íṧḻïḑè">
            <a:extLst>
              <a:ext uri="{FF2B5EF4-FFF2-40B4-BE49-F238E27FC236}">
                <a16:creationId xmlns:a16="http://schemas.microsoft.com/office/drawing/2014/main" id="{B0E52F3A-430C-1DC5-ACBA-0EA043C7EE0B}"/>
              </a:ext>
            </a:extLst>
          </p:cNvPr>
          <p:cNvCxnSpPr>
            <a:cxnSpLocks/>
          </p:cNvCxnSpPr>
          <p:nvPr/>
        </p:nvCxnSpPr>
        <p:spPr>
          <a:xfrm>
            <a:off x="482599" y="5550068"/>
            <a:ext cx="1527047" cy="0"/>
          </a:xfrm>
          <a:prstGeom prst="line">
            <a:avLst/>
          </a:prstGeom>
          <a:ln w="6350" cap="rnd">
            <a:solidFill>
              <a:schemeClr val="accent2"/>
            </a:solidFill>
            <a:round/>
            <a:tailEnd type="oval" w="med" len="med"/>
          </a:ln>
        </p:spPr>
        <p:style>
          <a:lnRef idx="1">
            <a:schemeClr val="accent1"/>
          </a:lnRef>
          <a:fillRef idx="0">
            <a:schemeClr val="accent1"/>
          </a:fillRef>
          <a:effectRef idx="0">
            <a:schemeClr val="accent1"/>
          </a:effectRef>
          <a:fontRef idx="minor">
            <a:schemeClr val="tx1"/>
          </a:fontRef>
        </p:style>
      </p:cxnSp>
      <p:cxnSp>
        <p:nvCxnSpPr>
          <p:cNvPr id="180" name="îSḷíḓê">
            <a:extLst>
              <a:ext uri="{FF2B5EF4-FFF2-40B4-BE49-F238E27FC236}">
                <a16:creationId xmlns:a16="http://schemas.microsoft.com/office/drawing/2014/main" id="{904396ED-A8E9-2AB9-8F11-9300B1A4ABBE}"/>
              </a:ext>
            </a:extLst>
          </p:cNvPr>
          <p:cNvCxnSpPr>
            <a:cxnSpLocks/>
          </p:cNvCxnSpPr>
          <p:nvPr/>
        </p:nvCxnSpPr>
        <p:spPr>
          <a:xfrm flipH="1">
            <a:off x="10185528" y="5550068"/>
            <a:ext cx="1527047" cy="0"/>
          </a:xfrm>
          <a:prstGeom prst="line">
            <a:avLst/>
          </a:prstGeom>
          <a:ln w="6350" cap="rnd">
            <a:solidFill>
              <a:schemeClr val="accent1"/>
            </a:solidFill>
            <a:round/>
            <a:tailEnd type="oval" w="med" len="med"/>
          </a:ln>
        </p:spPr>
        <p:style>
          <a:lnRef idx="1">
            <a:schemeClr val="accent1"/>
          </a:lnRef>
          <a:fillRef idx="0">
            <a:schemeClr val="accent1"/>
          </a:fillRef>
          <a:effectRef idx="0">
            <a:schemeClr val="accent1"/>
          </a:effectRef>
          <a:fontRef idx="minor">
            <a:schemeClr val="tx1"/>
          </a:fontRef>
        </p:style>
      </p:cxnSp>
      <p:sp>
        <p:nvSpPr>
          <p:cNvPr id="11" name="文本占位符 10">
            <a:extLst>
              <a:ext uri="{FF2B5EF4-FFF2-40B4-BE49-F238E27FC236}">
                <a16:creationId xmlns:a16="http://schemas.microsoft.com/office/drawing/2014/main" id="{3B8F7D48-6814-8872-34A4-936B9EC4141C}"/>
              </a:ext>
            </a:extLst>
          </p:cNvPr>
          <p:cNvSpPr>
            <a:spLocks noGrp="1"/>
          </p:cNvSpPr>
          <p:nvPr>
            <p:ph type="body" sz="quarter" idx="10"/>
          </p:nvPr>
        </p:nvSpPr>
        <p:spPr/>
        <p:txBody>
          <a:bodyPr/>
          <a:lstStyle/>
          <a:p>
            <a:r>
              <a:rPr lang="zh-CN" altLang="en-US" dirty="0"/>
              <a:t>骨质疏松症需鉴别的病因</a:t>
            </a:r>
          </a:p>
        </p:txBody>
      </p:sp>
      <p:sp>
        <p:nvSpPr>
          <p:cNvPr id="3" name="文本占位符 2">
            <a:extLst>
              <a:ext uri="{FF2B5EF4-FFF2-40B4-BE49-F238E27FC236}">
                <a16:creationId xmlns:a16="http://schemas.microsoft.com/office/drawing/2014/main" id="{D055BB0D-87C2-D950-1E50-1848FE69C76C}"/>
              </a:ext>
            </a:extLst>
          </p:cNvPr>
          <p:cNvSpPr>
            <a:spLocks noGrp="1"/>
          </p:cNvSpPr>
          <p:nvPr>
            <p:ph type="body" sz="quarter" idx="11"/>
          </p:nvPr>
        </p:nvSpPr>
        <p:spPr/>
        <p:txBody>
          <a:bodyPr/>
          <a:lstStyle/>
          <a:p>
            <a:endParaRPr lang="zh-CN" altLang="en-US"/>
          </a:p>
        </p:txBody>
      </p:sp>
      <p:sp>
        <p:nvSpPr>
          <p:cNvPr id="108" name="矩形 107"/>
          <p:cNvSpPr/>
          <p:nvPr/>
        </p:nvSpPr>
        <p:spPr>
          <a:xfrm>
            <a:off x="2959533" y="2194658"/>
            <a:ext cx="1826141"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b="1" dirty="0">
                <a:solidFill>
                  <a:schemeClr val="accent1"/>
                </a:solidFill>
                <a:latin typeface="微软雅黑" panose="020B0503020204020204" pitchFamily="34" charset="-122"/>
                <a:ea typeface="微软雅黑" panose="020B0503020204020204" pitchFamily="34" charset="-122"/>
              </a:rPr>
              <a:t>不健康的生活方式</a:t>
            </a:r>
            <a:endParaRPr lang="en-US" altLang="zh-CN" sz="1600" b="1" dirty="0">
              <a:solidFill>
                <a:schemeClr val="accent1"/>
              </a:solidFill>
              <a:latin typeface="微软雅黑" panose="020B0503020204020204" pitchFamily="34" charset="-122"/>
              <a:ea typeface="微软雅黑" panose="020B0503020204020204" pitchFamily="34" charset="-122"/>
            </a:endParaRPr>
          </a:p>
        </p:txBody>
      </p:sp>
      <p:sp>
        <p:nvSpPr>
          <p:cNvPr id="109" name="TextBox 5"/>
          <p:cNvSpPr txBox="1"/>
          <p:nvPr/>
        </p:nvSpPr>
        <p:spPr>
          <a:xfrm>
            <a:off x="2419972" y="2500417"/>
            <a:ext cx="2365702" cy="276999"/>
          </a:xfrm>
          <a:prstGeom prst="rect">
            <a:avLst/>
          </a:prstGeom>
          <a:noFill/>
        </p:spPr>
        <p:txBody>
          <a:bodyPr wrap="none" rtlCol="0" anchor="ctr">
            <a:spAutoFit/>
          </a:bodyPr>
          <a:lstStyle/>
          <a:p>
            <a:pPr algn="r"/>
            <a:r>
              <a:rPr lang="zh-CN" altLang="en-US" sz="1200" dirty="0">
                <a:solidFill>
                  <a:srgbClr val="000000"/>
                </a:solidFill>
                <a:latin typeface="微软雅黑" panose="020B0503020204020204" pitchFamily="34" charset="-122"/>
                <a:ea typeface="微软雅黑" panose="020B0503020204020204" pitchFamily="34" charset="-122"/>
              </a:rPr>
              <a:t>体力活动少、过量饮酒、吸烟等</a:t>
            </a:r>
          </a:p>
        </p:txBody>
      </p:sp>
      <p:sp>
        <p:nvSpPr>
          <p:cNvPr id="110" name="矩形 109"/>
          <p:cNvSpPr/>
          <p:nvPr/>
        </p:nvSpPr>
        <p:spPr>
          <a:xfrm>
            <a:off x="2697322" y="3216002"/>
            <a:ext cx="1620957"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内分泌系统疾病</a:t>
            </a:r>
            <a:endParaRPr lang="en-US" altLang="zh-CN" sz="1600"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11" name="TextBox 2047"/>
          <p:cNvSpPr txBox="1"/>
          <p:nvPr/>
        </p:nvSpPr>
        <p:spPr>
          <a:xfrm>
            <a:off x="1979177" y="3521761"/>
            <a:ext cx="2339102" cy="276999"/>
          </a:xfrm>
          <a:prstGeom prst="rect">
            <a:avLst/>
          </a:prstGeom>
          <a:noFill/>
        </p:spPr>
        <p:txBody>
          <a:bodyPr wrap="none" rtlCol="0" anchor="ctr">
            <a:spAutoFit/>
          </a:bodyPr>
          <a:lstStyle/>
          <a:p>
            <a:pPr algn="r"/>
            <a:r>
              <a:rPr lang="zh-CN" altLang="en-US" sz="1200" dirty="0">
                <a:solidFill>
                  <a:srgbClr val="000000"/>
                </a:solidFill>
                <a:latin typeface="微软雅黑" panose="020B0503020204020204" pitchFamily="34" charset="-122"/>
                <a:ea typeface="微软雅黑" panose="020B0503020204020204" pitchFamily="34" charset="-122"/>
              </a:rPr>
              <a:t>甲状旁腺功能亢进症、早绝经等</a:t>
            </a:r>
          </a:p>
        </p:txBody>
      </p:sp>
      <p:sp>
        <p:nvSpPr>
          <p:cNvPr id="112" name="矩形 111"/>
          <p:cNvSpPr/>
          <p:nvPr/>
        </p:nvSpPr>
        <p:spPr>
          <a:xfrm>
            <a:off x="3107691" y="4237346"/>
            <a:ext cx="1210588"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b="1" dirty="0">
                <a:solidFill>
                  <a:schemeClr val="accent1"/>
                </a:solidFill>
                <a:latin typeface="微软雅黑" panose="020B0503020204020204" pitchFamily="34" charset="-122"/>
                <a:ea typeface="微软雅黑" panose="020B0503020204020204" pitchFamily="34" charset="-122"/>
              </a:rPr>
              <a:t>胃肠道疾病</a:t>
            </a:r>
            <a:endParaRPr lang="en-US" altLang="zh-CN" sz="1600" b="1" dirty="0">
              <a:solidFill>
                <a:schemeClr val="accent1"/>
              </a:solidFill>
              <a:latin typeface="微软雅黑" panose="020B0503020204020204" pitchFamily="34" charset="-122"/>
              <a:ea typeface="微软雅黑" panose="020B0503020204020204" pitchFamily="34" charset="-122"/>
            </a:endParaRPr>
          </a:p>
        </p:txBody>
      </p:sp>
      <p:sp>
        <p:nvSpPr>
          <p:cNvPr id="113" name="TextBox 38"/>
          <p:cNvSpPr txBox="1"/>
          <p:nvPr/>
        </p:nvSpPr>
        <p:spPr>
          <a:xfrm>
            <a:off x="1759733" y="4543105"/>
            <a:ext cx="2558546" cy="276999"/>
          </a:xfrm>
          <a:prstGeom prst="rect">
            <a:avLst/>
          </a:prstGeom>
          <a:noFill/>
        </p:spPr>
        <p:txBody>
          <a:bodyPr wrap="none" rtlCol="0" anchor="ctr">
            <a:spAutoFit/>
          </a:bodyPr>
          <a:lstStyle/>
          <a:p>
            <a:pPr algn="r"/>
            <a:r>
              <a:rPr lang="zh-CN" altLang="en-US" sz="1200" dirty="0">
                <a:solidFill>
                  <a:srgbClr val="000000"/>
                </a:solidFill>
                <a:latin typeface="微软雅黑" panose="020B0503020204020204" pitchFamily="34" charset="-122"/>
                <a:ea typeface="微软雅黑" panose="020B0503020204020204" pitchFamily="34" charset="-122"/>
              </a:rPr>
              <a:t>炎性肠病、胰腺疾病、吸收不良等</a:t>
            </a:r>
          </a:p>
        </p:txBody>
      </p:sp>
      <p:sp>
        <p:nvSpPr>
          <p:cNvPr id="114" name="矩形 113"/>
          <p:cNvSpPr/>
          <p:nvPr/>
        </p:nvSpPr>
        <p:spPr>
          <a:xfrm>
            <a:off x="3369902" y="5258689"/>
            <a:ext cx="1415772"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血液系统疾病</a:t>
            </a:r>
            <a:endParaRPr lang="en-US" altLang="zh-CN" sz="1600"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15" name="TextBox 39"/>
          <p:cNvSpPr txBox="1"/>
          <p:nvPr/>
        </p:nvSpPr>
        <p:spPr>
          <a:xfrm>
            <a:off x="2908237" y="5564449"/>
            <a:ext cx="1877437" cy="276999"/>
          </a:xfrm>
          <a:prstGeom prst="rect">
            <a:avLst/>
          </a:prstGeom>
          <a:noFill/>
        </p:spPr>
        <p:txBody>
          <a:bodyPr wrap="none" rtlCol="0" anchor="ctr">
            <a:spAutoFit/>
          </a:bodyPr>
          <a:lstStyle/>
          <a:p>
            <a:pPr algn="r"/>
            <a:r>
              <a:rPr lang="zh-CN" altLang="en-US" sz="1200" dirty="0">
                <a:solidFill>
                  <a:srgbClr val="000000"/>
                </a:solidFill>
                <a:latin typeface="微软雅黑" panose="020B0503020204020204" pitchFamily="34" charset="-122"/>
                <a:ea typeface="微软雅黑" panose="020B0503020204020204" pitchFamily="34" charset="-122"/>
              </a:rPr>
              <a:t>多发性骨髓瘤、白血病等</a:t>
            </a:r>
          </a:p>
        </p:txBody>
      </p:sp>
      <p:sp>
        <p:nvSpPr>
          <p:cNvPr id="116" name="矩形 115"/>
          <p:cNvSpPr/>
          <p:nvPr/>
        </p:nvSpPr>
        <p:spPr>
          <a:xfrm>
            <a:off x="7340114" y="2191610"/>
            <a:ext cx="1620957"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风湿免疫性疾病</a:t>
            </a:r>
          </a:p>
        </p:txBody>
      </p:sp>
      <p:sp>
        <p:nvSpPr>
          <p:cNvPr id="117" name="TextBox 40"/>
          <p:cNvSpPr txBox="1"/>
          <p:nvPr/>
        </p:nvSpPr>
        <p:spPr>
          <a:xfrm>
            <a:off x="7340114" y="2497369"/>
            <a:ext cx="2492990" cy="276999"/>
          </a:xfrm>
          <a:prstGeom prst="rect">
            <a:avLst/>
          </a:prstGeom>
          <a:noFill/>
        </p:spPr>
        <p:txBody>
          <a:bodyPr wrap="none" rtlCol="0" anchor="ctr">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类风湿关节炎、系统性红斑狼疮等</a:t>
            </a:r>
          </a:p>
        </p:txBody>
      </p:sp>
      <p:sp>
        <p:nvSpPr>
          <p:cNvPr id="118" name="矩形 117"/>
          <p:cNvSpPr/>
          <p:nvPr/>
        </p:nvSpPr>
        <p:spPr>
          <a:xfrm>
            <a:off x="7807509" y="3212954"/>
            <a:ext cx="1415772"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accent1"/>
                </a:solidFill>
                <a:latin typeface="微软雅黑" panose="020B0503020204020204" pitchFamily="34" charset="-122"/>
                <a:ea typeface="微软雅黑" panose="020B0503020204020204" pitchFamily="34" charset="-122"/>
              </a:rPr>
              <a:t>神经肌肉疾病</a:t>
            </a:r>
            <a:endParaRPr lang="en-US" altLang="zh-CN" sz="1600" b="1" dirty="0">
              <a:solidFill>
                <a:schemeClr val="accent1"/>
              </a:solidFill>
              <a:latin typeface="微软雅黑" panose="020B0503020204020204" pitchFamily="34" charset="-122"/>
              <a:ea typeface="微软雅黑" panose="020B0503020204020204" pitchFamily="34" charset="-122"/>
            </a:endParaRPr>
          </a:p>
        </p:txBody>
      </p:sp>
      <p:sp>
        <p:nvSpPr>
          <p:cNvPr id="119" name="TextBox 41"/>
          <p:cNvSpPr txBox="1"/>
          <p:nvPr/>
        </p:nvSpPr>
        <p:spPr>
          <a:xfrm>
            <a:off x="7807509" y="3518713"/>
            <a:ext cx="2492990" cy="276999"/>
          </a:xfrm>
          <a:prstGeom prst="rect">
            <a:avLst/>
          </a:prstGeom>
          <a:noFill/>
        </p:spPr>
        <p:txBody>
          <a:bodyPr wrap="none" rtlCol="0" anchor="ctr">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癫痫、卒中、肌萎缩、帕金森病等</a:t>
            </a:r>
          </a:p>
        </p:txBody>
      </p:sp>
      <p:sp>
        <p:nvSpPr>
          <p:cNvPr id="120" name="矩形 119"/>
          <p:cNvSpPr/>
          <p:nvPr/>
        </p:nvSpPr>
        <p:spPr>
          <a:xfrm>
            <a:off x="7807509" y="4234298"/>
            <a:ext cx="1005403"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其他疾病</a:t>
            </a:r>
            <a:endParaRPr lang="en-US" altLang="zh-CN" sz="1600"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21" name="TextBox 42"/>
          <p:cNvSpPr txBox="1"/>
          <p:nvPr/>
        </p:nvSpPr>
        <p:spPr>
          <a:xfrm>
            <a:off x="7807509" y="4540057"/>
            <a:ext cx="2492990" cy="276999"/>
          </a:xfrm>
          <a:prstGeom prst="rect">
            <a:avLst/>
          </a:prstGeom>
          <a:noFill/>
        </p:spPr>
        <p:txBody>
          <a:bodyPr wrap="none" rtlCol="0" anchor="ctr">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慢性代谢性酸中毒、终末期肾病等</a:t>
            </a:r>
          </a:p>
        </p:txBody>
      </p:sp>
      <p:sp>
        <p:nvSpPr>
          <p:cNvPr id="122" name="矩形 121"/>
          <p:cNvSpPr/>
          <p:nvPr/>
        </p:nvSpPr>
        <p:spPr>
          <a:xfrm>
            <a:off x="7340114" y="5255641"/>
            <a:ext cx="595035" cy="338554"/>
          </a:xfrm>
          <a:prstGeom prst="rect">
            <a:avLst/>
          </a:prstGeom>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accent1"/>
                </a:solidFill>
                <a:latin typeface="微软雅黑" panose="020B0503020204020204" pitchFamily="34" charset="-122"/>
                <a:ea typeface="微软雅黑" panose="020B0503020204020204" pitchFamily="34" charset="-122"/>
              </a:rPr>
              <a:t>药物</a:t>
            </a:r>
            <a:endParaRPr lang="en-US" altLang="zh-CN" sz="1600" b="1" dirty="0">
              <a:solidFill>
                <a:schemeClr val="accent1"/>
              </a:solidFill>
              <a:latin typeface="微软雅黑" panose="020B0503020204020204" pitchFamily="34" charset="-122"/>
              <a:ea typeface="微软雅黑" panose="020B0503020204020204" pitchFamily="34" charset="-122"/>
            </a:endParaRPr>
          </a:p>
        </p:txBody>
      </p:sp>
      <p:sp>
        <p:nvSpPr>
          <p:cNvPr id="123" name="TextBox 44"/>
          <p:cNvSpPr txBox="1"/>
          <p:nvPr/>
        </p:nvSpPr>
        <p:spPr>
          <a:xfrm>
            <a:off x="7340114" y="5561401"/>
            <a:ext cx="2791968" cy="276999"/>
          </a:xfrm>
          <a:prstGeom prst="rect">
            <a:avLst/>
          </a:prstGeom>
          <a:noFill/>
        </p:spPr>
        <p:txBody>
          <a:bodyPr wrap="none" rtlCol="0" anchor="ctr">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糖皮质激素、抗癫痫病、抗病毒药物等</a:t>
            </a:r>
          </a:p>
        </p:txBody>
      </p:sp>
      <p:sp>
        <p:nvSpPr>
          <p:cNvPr id="14" name="MH_Text_1">
            <a:extLst>
              <a:ext uri="{FF2B5EF4-FFF2-40B4-BE49-F238E27FC236}">
                <a16:creationId xmlns:a16="http://schemas.microsoft.com/office/drawing/2014/main" id="{6FB17FBF-AB1B-4734-6130-5117590C5F28}"/>
              </a:ext>
            </a:extLst>
          </p:cNvPr>
          <p:cNvSpPr/>
          <p:nvPr/>
        </p:nvSpPr>
        <p:spPr>
          <a:xfrm>
            <a:off x="482599" y="857203"/>
            <a:ext cx="11229976" cy="946133"/>
          </a:xfrm>
          <a:prstGeom prst="roundRect">
            <a:avLst>
              <a:gd name="adj" fmla="val 870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a:extLst>
              <a:ext uri="{FF2B5EF4-FFF2-40B4-BE49-F238E27FC236}">
                <a16:creationId xmlns:a16="http://schemas.microsoft.com/office/drawing/2014/main" id="{33105491-47DF-5B40-5950-74D13E733754}"/>
              </a:ext>
            </a:extLst>
          </p:cNvPr>
          <p:cNvGrpSpPr/>
          <p:nvPr/>
        </p:nvGrpSpPr>
        <p:grpSpPr>
          <a:xfrm>
            <a:off x="590630" y="953854"/>
            <a:ext cx="10138822" cy="752831"/>
            <a:chOff x="590630" y="883155"/>
            <a:chExt cx="10138822" cy="752831"/>
          </a:xfrm>
        </p:grpSpPr>
        <p:grpSp>
          <p:nvGrpSpPr>
            <p:cNvPr id="24" name="组合 23">
              <a:extLst>
                <a:ext uri="{FF2B5EF4-FFF2-40B4-BE49-F238E27FC236}">
                  <a16:creationId xmlns:a16="http://schemas.microsoft.com/office/drawing/2014/main" id="{FF3AEAD3-A63B-8752-7C69-C3F1323A3C6B}"/>
                </a:ext>
              </a:extLst>
            </p:cNvPr>
            <p:cNvGrpSpPr/>
            <p:nvPr/>
          </p:nvGrpSpPr>
          <p:grpSpPr>
            <a:xfrm>
              <a:off x="590630" y="883155"/>
              <a:ext cx="10138822" cy="338554"/>
              <a:chOff x="590630" y="883155"/>
              <a:chExt cx="10138822" cy="338554"/>
            </a:xfrm>
          </p:grpSpPr>
          <p:sp>
            <p:nvSpPr>
              <p:cNvPr id="15" name="矩形 14">
                <a:extLst>
                  <a:ext uri="{FF2B5EF4-FFF2-40B4-BE49-F238E27FC236}">
                    <a16:creationId xmlns:a16="http://schemas.microsoft.com/office/drawing/2014/main" id="{12A111F2-5A9E-2092-030C-37537B5C77DD}"/>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骨质疏松症可由多种病因所致</a:t>
                </a:r>
              </a:p>
            </p:txBody>
          </p:sp>
          <p:grpSp>
            <p:nvGrpSpPr>
              <p:cNvPr id="16" name="组合 15">
                <a:extLst>
                  <a:ext uri="{FF2B5EF4-FFF2-40B4-BE49-F238E27FC236}">
                    <a16:creationId xmlns:a16="http://schemas.microsoft.com/office/drawing/2014/main" id="{00B1453B-4AEF-C9E8-A09C-0B14AAE480E0}"/>
                  </a:ext>
                </a:extLst>
              </p:cNvPr>
              <p:cNvGrpSpPr/>
              <p:nvPr/>
            </p:nvGrpSpPr>
            <p:grpSpPr>
              <a:xfrm>
                <a:off x="590630" y="946041"/>
                <a:ext cx="212783" cy="212783"/>
                <a:chOff x="3964074" y="3135486"/>
                <a:chExt cx="212783" cy="212783"/>
              </a:xfrm>
            </p:grpSpPr>
            <p:sp>
              <p:nvSpPr>
                <p:cNvPr id="17" name="椭圆 16">
                  <a:extLst>
                    <a:ext uri="{FF2B5EF4-FFF2-40B4-BE49-F238E27FC236}">
                      <a16:creationId xmlns:a16="http://schemas.microsoft.com/office/drawing/2014/main" id="{B899B597-07C6-F015-5367-F8EDAADB9686}"/>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75">
                  <a:extLst>
                    <a:ext uri="{FF2B5EF4-FFF2-40B4-BE49-F238E27FC236}">
                      <a16:creationId xmlns:a16="http://schemas.microsoft.com/office/drawing/2014/main" id="{DCD38C33-23B0-CA06-AE66-53FC733D9257}"/>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3" name="组合 22">
              <a:extLst>
                <a:ext uri="{FF2B5EF4-FFF2-40B4-BE49-F238E27FC236}">
                  <a16:creationId xmlns:a16="http://schemas.microsoft.com/office/drawing/2014/main" id="{6D9DFBB9-5BB2-A3FB-4121-28330150A8BC}"/>
                </a:ext>
              </a:extLst>
            </p:cNvPr>
            <p:cNvGrpSpPr/>
            <p:nvPr/>
          </p:nvGrpSpPr>
          <p:grpSpPr>
            <a:xfrm>
              <a:off x="590630" y="1297432"/>
              <a:ext cx="10138822" cy="338554"/>
              <a:chOff x="590630" y="1290107"/>
              <a:chExt cx="10138822" cy="338554"/>
            </a:xfrm>
          </p:grpSpPr>
          <p:sp>
            <p:nvSpPr>
              <p:cNvPr id="19" name="矩形 18">
                <a:extLst>
                  <a:ext uri="{FF2B5EF4-FFF2-40B4-BE49-F238E27FC236}">
                    <a16:creationId xmlns:a16="http://schemas.microsoft.com/office/drawing/2014/main" id="{5AA0C59C-9A0A-B9A6-F570-D145A24DD8C5}"/>
                  </a:ext>
                </a:extLst>
              </p:cNvPr>
              <p:cNvSpPr/>
              <p:nvPr/>
            </p:nvSpPr>
            <p:spPr>
              <a:xfrm>
                <a:off x="803412" y="1290107"/>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诊断原发性骨质疏松症之前，一定要重视和排除其他影响骨代谢的疾病，以免发生漏诊或误诊</a:t>
                </a:r>
              </a:p>
            </p:txBody>
          </p:sp>
          <p:grpSp>
            <p:nvGrpSpPr>
              <p:cNvPr id="20" name="组合 19">
                <a:extLst>
                  <a:ext uri="{FF2B5EF4-FFF2-40B4-BE49-F238E27FC236}">
                    <a16:creationId xmlns:a16="http://schemas.microsoft.com/office/drawing/2014/main" id="{E6B8F6EA-71BC-13F4-1BC3-1825187942C4}"/>
                  </a:ext>
                </a:extLst>
              </p:cNvPr>
              <p:cNvGrpSpPr/>
              <p:nvPr/>
            </p:nvGrpSpPr>
            <p:grpSpPr>
              <a:xfrm>
                <a:off x="590630" y="1352993"/>
                <a:ext cx="212783" cy="212783"/>
                <a:chOff x="3964074" y="3135486"/>
                <a:chExt cx="212783" cy="212783"/>
              </a:xfrm>
            </p:grpSpPr>
            <p:sp>
              <p:nvSpPr>
                <p:cNvPr id="21" name="椭圆 20">
                  <a:extLst>
                    <a:ext uri="{FF2B5EF4-FFF2-40B4-BE49-F238E27FC236}">
                      <a16:creationId xmlns:a16="http://schemas.microsoft.com/office/drawing/2014/main" id="{6E6C9B80-FB74-572E-F73A-F34E488D51E2}"/>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75">
                  <a:extLst>
                    <a:ext uri="{FF2B5EF4-FFF2-40B4-BE49-F238E27FC236}">
                      <a16:creationId xmlns:a16="http://schemas.microsoft.com/office/drawing/2014/main" id="{A9EAB4C0-A2E7-67C3-CDAB-CAC4A4D7F96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252" name="组合 251">
            <a:extLst>
              <a:ext uri="{FF2B5EF4-FFF2-40B4-BE49-F238E27FC236}">
                <a16:creationId xmlns:a16="http://schemas.microsoft.com/office/drawing/2014/main" id="{7F9F611D-5934-9F80-DDB2-9D0A7F56612C}"/>
              </a:ext>
            </a:extLst>
          </p:cNvPr>
          <p:cNvGrpSpPr/>
          <p:nvPr/>
        </p:nvGrpSpPr>
        <p:grpSpPr>
          <a:xfrm>
            <a:off x="4855061" y="2774003"/>
            <a:ext cx="2485054" cy="2485052"/>
            <a:chOff x="4855061" y="2774003"/>
            <a:chExt cx="2485054" cy="2485052"/>
          </a:xfrm>
        </p:grpSpPr>
        <p:sp>
          <p:nvSpPr>
            <p:cNvPr id="237" name="旁门左道PPT出品">
              <a:extLst>
                <a:ext uri="{FF2B5EF4-FFF2-40B4-BE49-F238E27FC236}">
                  <a16:creationId xmlns:a16="http://schemas.microsoft.com/office/drawing/2014/main" id="{13FA1837-3B02-1E7D-7525-7FC8D3952BA6}"/>
                </a:ext>
              </a:extLst>
            </p:cNvPr>
            <p:cNvSpPr/>
            <p:nvPr/>
          </p:nvSpPr>
          <p:spPr>
            <a:xfrm>
              <a:off x="5137762" y="3056704"/>
              <a:ext cx="1919653" cy="1919650"/>
            </a:xfrm>
            <a:prstGeom prst="ellipse">
              <a:avLst/>
            </a:prstGeom>
            <a:solidFill>
              <a:schemeClr val="accent1"/>
            </a:soli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8" name="椭圆 237">
              <a:extLst>
                <a:ext uri="{FF2B5EF4-FFF2-40B4-BE49-F238E27FC236}">
                  <a16:creationId xmlns:a16="http://schemas.microsoft.com/office/drawing/2014/main" id="{568C9996-BA87-9AD5-AD3E-31F35F9A2F8F}"/>
                </a:ext>
              </a:extLst>
            </p:cNvPr>
            <p:cNvSpPr/>
            <p:nvPr/>
          </p:nvSpPr>
          <p:spPr>
            <a:xfrm>
              <a:off x="4855061" y="2774003"/>
              <a:ext cx="2485054" cy="2485052"/>
            </a:xfrm>
            <a:prstGeom prst="ellipse">
              <a:avLst/>
            </a:pr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9" name="组合 238">
              <a:extLst>
                <a:ext uri="{FF2B5EF4-FFF2-40B4-BE49-F238E27FC236}">
                  <a16:creationId xmlns:a16="http://schemas.microsoft.com/office/drawing/2014/main" id="{A53FA1F5-399F-E942-59BB-EB8FC5CB718D}"/>
                </a:ext>
              </a:extLst>
            </p:cNvPr>
            <p:cNvGrpSpPr/>
            <p:nvPr/>
          </p:nvGrpSpPr>
          <p:grpSpPr>
            <a:xfrm>
              <a:off x="4986709" y="2905651"/>
              <a:ext cx="2221758" cy="2221755"/>
              <a:chOff x="770695" y="2971031"/>
              <a:chExt cx="1736690" cy="1736690"/>
            </a:xfrm>
          </p:grpSpPr>
          <p:sp>
            <p:nvSpPr>
              <p:cNvPr id="250" name="弧形 249">
                <a:extLst>
                  <a:ext uri="{FF2B5EF4-FFF2-40B4-BE49-F238E27FC236}">
                    <a16:creationId xmlns:a16="http://schemas.microsoft.com/office/drawing/2014/main" id="{96FAC502-31DE-1981-6EC9-95A4AF2A275F}"/>
                  </a:ext>
                </a:extLst>
              </p:cNvPr>
              <p:cNvSpPr/>
              <p:nvPr/>
            </p:nvSpPr>
            <p:spPr>
              <a:xfrm>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1" name="弧形 250">
                <a:extLst>
                  <a:ext uri="{FF2B5EF4-FFF2-40B4-BE49-F238E27FC236}">
                    <a16:creationId xmlns:a16="http://schemas.microsoft.com/office/drawing/2014/main" id="{4FF56D2F-22BC-FEEC-3EDE-B48A7DFBB4F1}"/>
                  </a:ext>
                </a:extLst>
              </p:cNvPr>
              <p:cNvSpPr/>
              <p:nvPr/>
            </p:nvSpPr>
            <p:spPr>
              <a:xfrm rot="10800000">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0" name="组合 239">
              <a:extLst>
                <a:ext uri="{FF2B5EF4-FFF2-40B4-BE49-F238E27FC236}">
                  <a16:creationId xmlns:a16="http://schemas.microsoft.com/office/drawing/2014/main" id="{7CA72DC8-965F-CC05-3F7D-DC9F2BAFF1E7}"/>
                </a:ext>
              </a:extLst>
            </p:cNvPr>
            <p:cNvGrpSpPr/>
            <p:nvPr/>
          </p:nvGrpSpPr>
          <p:grpSpPr>
            <a:xfrm>
              <a:off x="4964738" y="3985071"/>
              <a:ext cx="2261034" cy="63011"/>
              <a:chOff x="1135293" y="3576408"/>
              <a:chExt cx="1641094" cy="45734"/>
            </a:xfrm>
            <a:solidFill>
              <a:schemeClr val="accent1">
                <a:lumMod val="20000"/>
                <a:lumOff val="80000"/>
              </a:schemeClr>
            </a:solidFill>
          </p:grpSpPr>
          <p:sp>
            <p:nvSpPr>
              <p:cNvPr id="248" name="矩形 247">
                <a:extLst>
                  <a:ext uri="{FF2B5EF4-FFF2-40B4-BE49-F238E27FC236}">
                    <a16:creationId xmlns:a16="http://schemas.microsoft.com/office/drawing/2014/main" id="{A3FB2996-B7D5-3A0C-FACA-2378C4B1829A}"/>
                  </a:ext>
                </a:extLst>
              </p:cNvPr>
              <p:cNvSpPr/>
              <p:nvPr/>
            </p:nvSpPr>
            <p:spPr>
              <a:xfrm rot="2700000" flipH="1">
                <a:off x="1135293" y="3576422"/>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9" name="矩形 248">
                <a:extLst>
                  <a:ext uri="{FF2B5EF4-FFF2-40B4-BE49-F238E27FC236}">
                    <a16:creationId xmlns:a16="http://schemas.microsoft.com/office/drawing/2014/main" id="{5BAA1955-2EFB-D01E-ED1C-75D55619E675}"/>
                  </a:ext>
                </a:extLst>
              </p:cNvPr>
              <p:cNvSpPr/>
              <p:nvPr/>
            </p:nvSpPr>
            <p:spPr>
              <a:xfrm rot="2700000" flipH="1">
                <a:off x="2730667" y="3576408"/>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2" name="Freeform 5">
              <a:extLst>
                <a:ext uri="{FF2B5EF4-FFF2-40B4-BE49-F238E27FC236}">
                  <a16:creationId xmlns:a16="http://schemas.microsoft.com/office/drawing/2014/main" id="{7739C6F4-7026-F04D-9A4C-7358E1E3CEAB}"/>
                </a:ext>
              </a:extLst>
            </p:cNvPr>
            <p:cNvSpPr>
              <a:spLocks noEditPoints="1"/>
            </p:cNvSpPr>
            <p:nvPr/>
          </p:nvSpPr>
          <p:spPr bwMode="auto">
            <a:xfrm>
              <a:off x="5640476" y="3252632"/>
              <a:ext cx="914226" cy="152779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3059" h="606722">
                  <a:moveTo>
                    <a:pt x="312735" y="341114"/>
                  </a:moveTo>
                  <a:lnTo>
                    <a:pt x="355296" y="356472"/>
                  </a:lnTo>
                  <a:lnTo>
                    <a:pt x="348796" y="374139"/>
                  </a:lnTo>
                  <a:lnTo>
                    <a:pt x="306324" y="358781"/>
                  </a:lnTo>
                  <a:close/>
                  <a:moveTo>
                    <a:pt x="50262" y="341114"/>
                  </a:moveTo>
                  <a:lnTo>
                    <a:pt x="56664" y="358809"/>
                  </a:lnTo>
                  <a:lnTo>
                    <a:pt x="14163" y="374280"/>
                  </a:lnTo>
                  <a:lnTo>
                    <a:pt x="7762" y="356586"/>
                  </a:lnTo>
                  <a:close/>
                  <a:moveTo>
                    <a:pt x="141582" y="310065"/>
                  </a:moveTo>
                  <a:cubicBezTo>
                    <a:pt x="152530" y="310065"/>
                    <a:pt x="163390" y="312998"/>
                    <a:pt x="172914" y="318330"/>
                  </a:cubicBezTo>
                  <a:cubicBezTo>
                    <a:pt x="173715" y="318863"/>
                    <a:pt x="174605" y="319397"/>
                    <a:pt x="175495" y="319930"/>
                  </a:cubicBezTo>
                  <a:cubicBezTo>
                    <a:pt x="179234" y="321796"/>
                    <a:pt x="183774" y="321796"/>
                    <a:pt x="187423" y="319930"/>
                  </a:cubicBezTo>
                  <a:cubicBezTo>
                    <a:pt x="188313" y="319397"/>
                    <a:pt x="189292" y="318863"/>
                    <a:pt x="190182" y="318330"/>
                  </a:cubicBezTo>
                  <a:cubicBezTo>
                    <a:pt x="199529" y="312998"/>
                    <a:pt x="210388" y="310065"/>
                    <a:pt x="221426" y="310065"/>
                  </a:cubicBezTo>
                  <a:cubicBezTo>
                    <a:pt x="256407" y="310065"/>
                    <a:pt x="284802" y="338504"/>
                    <a:pt x="284802" y="373342"/>
                  </a:cubicBezTo>
                  <a:cubicBezTo>
                    <a:pt x="284802" y="390673"/>
                    <a:pt x="277948" y="406847"/>
                    <a:pt x="265487" y="418934"/>
                  </a:cubicBezTo>
                  <a:cubicBezTo>
                    <a:pt x="264062" y="420267"/>
                    <a:pt x="262549" y="421600"/>
                    <a:pt x="261036" y="422844"/>
                  </a:cubicBezTo>
                  <a:cubicBezTo>
                    <a:pt x="242165" y="440264"/>
                    <a:pt x="231395" y="464970"/>
                    <a:pt x="231395" y="490565"/>
                  </a:cubicBezTo>
                  <a:lnTo>
                    <a:pt x="231395" y="606722"/>
                  </a:lnTo>
                  <a:lnTo>
                    <a:pt x="212524" y="606722"/>
                  </a:lnTo>
                  <a:lnTo>
                    <a:pt x="212524" y="490565"/>
                  </a:lnTo>
                  <a:cubicBezTo>
                    <a:pt x="212524" y="459549"/>
                    <a:pt x="225609" y="429688"/>
                    <a:pt x="248485" y="408714"/>
                  </a:cubicBezTo>
                  <a:lnTo>
                    <a:pt x="249019" y="408269"/>
                  </a:lnTo>
                  <a:cubicBezTo>
                    <a:pt x="250177" y="407381"/>
                    <a:pt x="251334" y="406403"/>
                    <a:pt x="252402" y="405425"/>
                  </a:cubicBezTo>
                  <a:cubicBezTo>
                    <a:pt x="261125" y="396894"/>
                    <a:pt x="265932" y="385607"/>
                    <a:pt x="265932" y="373431"/>
                  </a:cubicBezTo>
                  <a:cubicBezTo>
                    <a:pt x="265932" y="348902"/>
                    <a:pt x="245993" y="328906"/>
                    <a:pt x="221426" y="328906"/>
                  </a:cubicBezTo>
                  <a:cubicBezTo>
                    <a:pt x="213682" y="328906"/>
                    <a:pt x="206116" y="330950"/>
                    <a:pt x="199440" y="334683"/>
                  </a:cubicBezTo>
                  <a:cubicBezTo>
                    <a:pt x="198639" y="335127"/>
                    <a:pt x="198015" y="335572"/>
                    <a:pt x="197392" y="336016"/>
                  </a:cubicBezTo>
                  <a:lnTo>
                    <a:pt x="196502" y="336460"/>
                  </a:lnTo>
                  <a:cubicBezTo>
                    <a:pt x="187334" y="341259"/>
                    <a:pt x="175673" y="341259"/>
                    <a:pt x="166416" y="336460"/>
                  </a:cubicBezTo>
                  <a:lnTo>
                    <a:pt x="165615" y="336016"/>
                  </a:lnTo>
                  <a:cubicBezTo>
                    <a:pt x="164992" y="335572"/>
                    <a:pt x="164280" y="335127"/>
                    <a:pt x="163657" y="334772"/>
                  </a:cubicBezTo>
                  <a:cubicBezTo>
                    <a:pt x="156892" y="330950"/>
                    <a:pt x="149237" y="328906"/>
                    <a:pt x="141582" y="328906"/>
                  </a:cubicBezTo>
                  <a:cubicBezTo>
                    <a:pt x="117015" y="328906"/>
                    <a:pt x="96987" y="348902"/>
                    <a:pt x="96987" y="373431"/>
                  </a:cubicBezTo>
                  <a:cubicBezTo>
                    <a:pt x="96987" y="385607"/>
                    <a:pt x="101882" y="396894"/>
                    <a:pt x="110606" y="405425"/>
                  </a:cubicBezTo>
                  <a:cubicBezTo>
                    <a:pt x="111674" y="406403"/>
                    <a:pt x="112742" y="407381"/>
                    <a:pt x="113899" y="408269"/>
                  </a:cubicBezTo>
                  <a:lnTo>
                    <a:pt x="114433" y="408714"/>
                  </a:lnTo>
                  <a:cubicBezTo>
                    <a:pt x="137309" y="429777"/>
                    <a:pt x="150483" y="459549"/>
                    <a:pt x="150483" y="490565"/>
                  </a:cubicBezTo>
                  <a:lnTo>
                    <a:pt x="150483" y="606722"/>
                  </a:lnTo>
                  <a:lnTo>
                    <a:pt x="131612" y="606722"/>
                  </a:lnTo>
                  <a:lnTo>
                    <a:pt x="131612" y="490565"/>
                  </a:lnTo>
                  <a:cubicBezTo>
                    <a:pt x="131612" y="464970"/>
                    <a:pt x="120753" y="440264"/>
                    <a:pt x="101971" y="422844"/>
                  </a:cubicBezTo>
                  <a:cubicBezTo>
                    <a:pt x="100369" y="421600"/>
                    <a:pt x="98945" y="420267"/>
                    <a:pt x="97521" y="418934"/>
                  </a:cubicBezTo>
                  <a:cubicBezTo>
                    <a:pt x="85059" y="406847"/>
                    <a:pt x="78116" y="390673"/>
                    <a:pt x="78116" y="373342"/>
                  </a:cubicBezTo>
                  <a:cubicBezTo>
                    <a:pt x="78116" y="338504"/>
                    <a:pt x="106600" y="310065"/>
                    <a:pt x="141582" y="310065"/>
                  </a:cubicBezTo>
                  <a:close/>
                  <a:moveTo>
                    <a:pt x="317756" y="293976"/>
                  </a:moveTo>
                  <a:lnTo>
                    <a:pt x="363059" y="293976"/>
                  </a:lnTo>
                  <a:lnTo>
                    <a:pt x="363059" y="312746"/>
                  </a:lnTo>
                  <a:lnTo>
                    <a:pt x="317756" y="312746"/>
                  </a:lnTo>
                  <a:close/>
                  <a:moveTo>
                    <a:pt x="0" y="293976"/>
                  </a:moveTo>
                  <a:lnTo>
                    <a:pt x="45232" y="293976"/>
                  </a:lnTo>
                  <a:lnTo>
                    <a:pt x="45232" y="312746"/>
                  </a:lnTo>
                  <a:lnTo>
                    <a:pt x="0" y="312746"/>
                  </a:lnTo>
                  <a:close/>
                  <a:moveTo>
                    <a:pt x="348885" y="232584"/>
                  </a:moveTo>
                  <a:lnTo>
                    <a:pt x="355296" y="250279"/>
                  </a:lnTo>
                  <a:lnTo>
                    <a:pt x="312735" y="265750"/>
                  </a:lnTo>
                  <a:lnTo>
                    <a:pt x="306324" y="248056"/>
                  </a:lnTo>
                  <a:close/>
                  <a:moveTo>
                    <a:pt x="14118" y="232513"/>
                  </a:moveTo>
                  <a:lnTo>
                    <a:pt x="56664" y="247951"/>
                  </a:lnTo>
                  <a:lnTo>
                    <a:pt x="50166" y="265608"/>
                  </a:lnTo>
                  <a:lnTo>
                    <a:pt x="7621" y="250170"/>
                  </a:lnTo>
                  <a:close/>
                  <a:moveTo>
                    <a:pt x="131612" y="0"/>
                  </a:moveTo>
                  <a:lnTo>
                    <a:pt x="150394" y="0"/>
                  </a:lnTo>
                  <a:lnTo>
                    <a:pt x="150394" y="116164"/>
                  </a:lnTo>
                  <a:cubicBezTo>
                    <a:pt x="150394" y="147183"/>
                    <a:pt x="137309" y="176957"/>
                    <a:pt x="114433" y="198021"/>
                  </a:cubicBezTo>
                  <a:lnTo>
                    <a:pt x="113899" y="198465"/>
                  </a:lnTo>
                  <a:cubicBezTo>
                    <a:pt x="112742" y="199354"/>
                    <a:pt x="111674" y="200332"/>
                    <a:pt x="110606" y="201309"/>
                  </a:cubicBezTo>
                  <a:cubicBezTo>
                    <a:pt x="101793" y="209753"/>
                    <a:pt x="96987" y="221129"/>
                    <a:pt x="96987" y="233306"/>
                  </a:cubicBezTo>
                  <a:cubicBezTo>
                    <a:pt x="96987" y="257836"/>
                    <a:pt x="117015" y="277834"/>
                    <a:pt x="141582" y="277834"/>
                  </a:cubicBezTo>
                  <a:cubicBezTo>
                    <a:pt x="149237" y="277834"/>
                    <a:pt x="156892" y="275790"/>
                    <a:pt x="163568" y="271968"/>
                  </a:cubicBezTo>
                  <a:cubicBezTo>
                    <a:pt x="164280" y="271612"/>
                    <a:pt x="164992" y="271168"/>
                    <a:pt x="165615" y="270723"/>
                  </a:cubicBezTo>
                  <a:lnTo>
                    <a:pt x="166416" y="270279"/>
                  </a:lnTo>
                  <a:cubicBezTo>
                    <a:pt x="175673" y="265480"/>
                    <a:pt x="187334" y="265480"/>
                    <a:pt x="196502" y="270279"/>
                  </a:cubicBezTo>
                  <a:lnTo>
                    <a:pt x="197303" y="270723"/>
                  </a:lnTo>
                  <a:cubicBezTo>
                    <a:pt x="198015" y="271168"/>
                    <a:pt x="198728" y="271612"/>
                    <a:pt x="199351" y="271968"/>
                  </a:cubicBezTo>
                  <a:cubicBezTo>
                    <a:pt x="206116" y="275790"/>
                    <a:pt x="213682" y="277834"/>
                    <a:pt x="221426" y="277834"/>
                  </a:cubicBezTo>
                  <a:cubicBezTo>
                    <a:pt x="245993" y="277834"/>
                    <a:pt x="265932" y="257836"/>
                    <a:pt x="265932" y="233306"/>
                  </a:cubicBezTo>
                  <a:cubicBezTo>
                    <a:pt x="265932" y="221129"/>
                    <a:pt x="261125" y="209753"/>
                    <a:pt x="252313" y="201309"/>
                  </a:cubicBezTo>
                  <a:cubicBezTo>
                    <a:pt x="251334" y="200332"/>
                    <a:pt x="250177" y="199354"/>
                    <a:pt x="249019" y="198465"/>
                  </a:cubicBezTo>
                  <a:lnTo>
                    <a:pt x="248485" y="198021"/>
                  </a:lnTo>
                  <a:cubicBezTo>
                    <a:pt x="225609" y="176957"/>
                    <a:pt x="212524" y="147183"/>
                    <a:pt x="212524" y="116164"/>
                  </a:cubicBezTo>
                  <a:lnTo>
                    <a:pt x="212524" y="0"/>
                  </a:lnTo>
                  <a:lnTo>
                    <a:pt x="231395" y="0"/>
                  </a:lnTo>
                  <a:lnTo>
                    <a:pt x="231395" y="116164"/>
                  </a:lnTo>
                  <a:cubicBezTo>
                    <a:pt x="231395" y="141761"/>
                    <a:pt x="242165" y="166469"/>
                    <a:pt x="261036" y="183889"/>
                  </a:cubicBezTo>
                  <a:cubicBezTo>
                    <a:pt x="262638" y="185223"/>
                    <a:pt x="264151" y="186467"/>
                    <a:pt x="265487" y="187800"/>
                  </a:cubicBezTo>
                  <a:cubicBezTo>
                    <a:pt x="277948" y="199799"/>
                    <a:pt x="284802" y="215974"/>
                    <a:pt x="284802" y="233306"/>
                  </a:cubicBezTo>
                  <a:cubicBezTo>
                    <a:pt x="284802" y="268235"/>
                    <a:pt x="256407" y="296587"/>
                    <a:pt x="221426" y="296587"/>
                  </a:cubicBezTo>
                  <a:cubicBezTo>
                    <a:pt x="210388" y="296587"/>
                    <a:pt x="199618" y="293743"/>
                    <a:pt x="190093" y="288321"/>
                  </a:cubicBezTo>
                  <a:cubicBezTo>
                    <a:pt x="189203" y="287877"/>
                    <a:pt x="188313" y="287344"/>
                    <a:pt x="187423" y="286810"/>
                  </a:cubicBezTo>
                  <a:cubicBezTo>
                    <a:pt x="183774" y="284944"/>
                    <a:pt x="179234" y="284944"/>
                    <a:pt x="175495" y="286810"/>
                  </a:cubicBezTo>
                  <a:cubicBezTo>
                    <a:pt x="174605" y="287344"/>
                    <a:pt x="173715" y="287877"/>
                    <a:pt x="172825" y="288410"/>
                  </a:cubicBezTo>
                  <a:cubicBezTo>
                    <a:pt x="163390" y="293743"/>
                    <a:pt x="152530" y="296587"/>
                    <a:pt x="141582" y="296587"/>
                  </a:cubicBezTo>
                  <a:cubicBezTo>
                    <a:pt x="106600" y="296587"/>
                    <a:pt x="78116" y="268235"/>
                    <a:pt x="78116" y="233306"/>
                  </a:cubicBezTo>
                  <a:cubicBezTo>
                    <a:pt x="78116" y="215974"/>
                    <a:pt x="85059" y="199799"/>
                    <a:pt x="97521" y="187800"/>
                  </a:cubicBezTo>
                  <a:cubicBezTo>
                    <a:pt x="98856" y="186467"/>
                    <a:pt x="100369" y="185134"/>
                    <a:pt x="101971" y="183889"/>
                  </a:cubicBezTo>
                  <a:cubicBezTo>
                    <a:pt x="120753" y="166469"/>
                    <a:pt x="131612" y="141761"/>
                    <a:pt x="131612" y="11616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文本框 1">
            <a:extLst>
              <a:ext uri="{FF2B5EF4-FFF2-40B4-BE49-F238E27FC236}">
                <a16:creationId xmlns:a16="http://schemas.microsoft.com/office/drawing/2014/main" id="{FD1770AF-C757-831D-5926-D374C8C46B5A}"/>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7C002E8B-E1AC-A0E9-2172-85D6E92D4E58}"/>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2DA9AB5-0765-BFE5-FAAC-76C5650B8E59}"/>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14CA99D7-C20B-DB99-A9B9-203A85475A59}"/>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CA03F3B-8078-4F35-ABA4-36F02AFBE7E2}"/>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54596FF-61C2-C6D4-15A8-0E65611CEF0F}"/>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77421D0-67CE-697D-FFA2-81F860415175}"/>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04512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Text_1">
            <a:extLst>
              <a:ext uri="{FF2B5EF4-FFF2-40B4-BE49-F238E27FC236}">
                <a16:creationId xmlns:a16="http://schemas.microsoft.com/office/drawing/2014/main" id="{7AD57775-9B94-0524-DCA0-03C823B5850E}"/>
              </a:ext>
            </a:extLst>
          </p:cNvPr>
          <p:cNvSpPr/>
          <p:nvPr/>
        </p:nvSpPr>
        <p:spPr>
          <a:xfrm>
            <a:off x="1382650" y="802595"/>
            <a:ext cx="9429874" cy="5340795"/>
          </a:xfrm>
          <a:prstGeom prst="roundRect">
            <a:avLst>
              <a:gd name="adj" fmla="val 183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占位符 2">
            <a:extLst>
              <a:ext uri="{FF2B5EF4-FFF2-40B4-BE49-F238E27FC236}">
                <a16:creationId xmlns:a16="http://schemas.microsoft.com/office/drawing/2014/main" id="{4A95BEE9-2B3D-B49E-8E6F-16EA00BA6000}"/>
              </a:ext>
            </a:extLst>
          </p:cNvPr>
          <p:cNvSpPr>
            <a:spLocks noGrp="1"/>
          </p:cNvSpPr>
          <p:nvPr>
            <p:ph type="body" sz="quarter" idx="10"/>
          </p:nvPr>
        </p:nvSpPr>
        <p:spPr/>
        <p:txBody>
          <a:bodyPr/>
          <a:lstStyle/>
          <a:p>
            <a:r>
              <a:rPr lang="zh-CN" altLang="en-US" dirty="0"/>
              <a:t>骨质疏松症诊疗流程</a:t>
            </a:r>
          </a:p>
        </p:txBody>
      </p:sp>
      <p:sp>
        <p:nvSpPr>
          <p:cNvPr id="7" name="文本占位符 6">
            <a:extLst>
              <a:ext uri="{FF2B5EF4-FFF2-40B4-BE49-F238E27FC236}">
                <a16:creationId xmlns:a16="http://schemas.microsoft.com/office/drawing/2014/main" id="{F4037DBF-59C4-1AAB-F4D0-9B9B3B656548}"/>
              </a:ext>
            </a:extLst>
          </p:cNvPr>
          <p:cNvSpPr>
            <a:spLocks noGrp="1"/>
          </p:cNvSpPr>
          <p:nvPr>
            <p:ph type="body" sz="quarter" idx="11"/>
          </p:nvPr>
        </p:nvSpPr>
        <p:spPr/>
        <p:txBody>
          <a:bodyPr/>
          <a:lstStyle/>
          <a:p>
            <a:endParaRPr lang="zh-CN" altLang="en-US"/>
          </a:p>
        </p:txBody>
      </p:sp>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6866" y="843494"/>
            <a:ext cx="5541442" cy="5258996"/>
          </a:xfrm>
          <a:prstGeom prst="rect">
            <a:avLst/>
          </a:prstGeom>
        </p:spPr>
      </p:pic>
      <p:sp>
        <p:nvSpPr>
          <p:cNvPr id="2" name="文本框 1">
            <a:extLst>
              <a:ext uri="{FF2B5EF4-FFF2-40B4-BE49-F238E27FC236}">
                <a16:creationId xmlns:a16="http://schemas.microsoft.com/office/drawing/2014/main" id="{D5E37426-A661-78FF-0D6C-D4B7408E40CE}"/>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1C47284-36BD-4E0B-2256-CE1CF265C657}"/>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2202F8EA-D126-5814-BB30-A33893BC106E}"/>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FACC423-0410-B3C3-7B0F-D83353AFFB84}"/>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B46663E-EFB2-A94D-8F08-DFD89442C1FE}"/>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DE8CDE8-B93E-0355-EB5A-F2ED5188B729}"/>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D95B6A4-CB1C-69D7-59AB-D3E2BEE7F28E}"/>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72736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608999829"/>
              </p:ext>
            </p:extLst>
          </p:nvPr>
        </p:nvGraphicFramePr>
        <p:xfrm>
          <a:off x="489261" y="800100"/>
          <a:ext cx="5498789" cy="5329232"/>
        </p:xfrm>
        <a:graphic>
          <a:graphicData uri="http://schemas.openxmlformats.org/drawingml/2006/table">
            <a:tbl>
              <a:tblPr firstRow="1" firstCol="1" bandRow="1"/>
              <a:tblGrid>
                <a:gridCol w="1764317">
                  <a:extLst>
                    <a:ext uri="{9D8B030D-6E8A-4147-A177-3AD203B41FA5}">
                      <a16:colId xmlns:a16="http://schemas.microsoft.com/office/drawing/2014/main" val="1839132394"/>
                    </a:ext>
                  </a:extLst>
                </a:gridCol>
                <a:gridCol w="1783087">
                  <a:extLst>
                    <a:ext uri="{9D8B030D-6E8A-4147-A177-3AD203B41FA5}">
                      <a16:colId xmlns:a16="http://schemas.microsoft.com/office/drawing/2014/main" val="149751897"/>
                    </a:ext>
                  </a:extLst>
                </a:gridCol>
                <a:gridCol w="1951385">
                  <a:extLst>
                    <a:ext uri="{9D8B030D-6E8A-4147-A177-3AD203B41FA5}">
                      <a16:colId xmlns:a16="http://schemas.microsoft.com/office/drawing/2014/main" val="2189707907"/>
                    </a:ext>
                  </a:extLst>
                </a:gridCol>
              </a:tblGrid>
              <a:tr h="260872">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内分泌系统疾病</a:t>
                      </a:r>
                      <a:endParaRPr 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6714109"/>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甲状旁腺功能亢进症</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垂体前叶功能减退症</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早绝经（绝经年龄</a:t>
                      </a: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40</a:t>
                      </a: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76327410"/>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库欣综合征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性腺功能减退症</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糖尿病（</a:t>
                      </a: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1</a:t>
                      </a: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型和</a:t>
                      </a: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2</a:t>
                      </a: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型）</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672835804"/>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甲状腺功能亢进症</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神经性厌食</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雄激素抵抗综合征</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75960244"/>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高钙尿症</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en-US"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 </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 </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532487377"/>
                  </a:ext>
                </a:extLst>
              </a:tr>
              <a:tr h="260872">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胃肠道疾病</a:t>
                      </a:r>
                      <a:endParaRPr 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6329389"/>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炎性肠病</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胃肠道旁路或其他手术</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原发性胆汁性肝硬化</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86435043"/>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胰腺疾病</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乳糜泻</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吸收不良</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1575536"/>
                  </a:ext>
                </a:extLst>
              </a:tr>
              <a:tr h="260872">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血液系统疾病</a:t>
                      </a:r>
                      <a:endParaRPr 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070029"/>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多发性骨髓瘤</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白血病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淋巴瘤</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0633318"/>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单克隆免疫球蛋白病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血友病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镰状细胞贫血</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02319855"/>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系统性肥大细胞增多症</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珠蛋白生成障碍性贫血</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 </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199857021"/>
                  </a:ext>
                </a:extLst>
              </a:tr>
              <a:tr h="223604">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风湿免疫性疾病</a:t>
                      </a:r>
                      <a:endParaRPr 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8955877"/>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类风湿关节炎</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系统性红斑狼疮</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强直性脊柱炎</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747158395"/>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银屑病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其他风湿免疫性疾病</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 </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85334096"/>
                  </a:ext>
                </a:extLst>
              </a:tr>
              <a:tr h="260872">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神经肌肉疾病</a:t>
                      </a:r>
                      <a:endParaRPr 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7331130"/>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癫痫</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卒中</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肌萎缩</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288592699"/>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帕金森病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脊髓损伤</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多发性硬化</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61311841"/>
                  </a:ext>
                </a:extLst>
              </a:tr>
              <a:tr h="260872">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其他疾病</a:t>
                      </a:r>
                      <a:endParaRPr 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6364128"/>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慢性代谢性酸中毒</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终末期肾病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器官移植后骨病</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731196635"/>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慢性阻塞性肺病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充血性心衰</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结节病</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15918480"/>
                  </a:ext>
                </a:extLst>
              </a:tr>
              <a:tr h="223604">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特发性脊柱侧凸</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抑郁症</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肠外营养</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93536719"/>
                  </a:ext>
                </a:extLst>
              </a:tr>
              <a:tr h="223604">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淀粉样变</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艾滋病</a:t>
                      </a:r>
                      <a:endParaRPr lang="en-US" sz="11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 </a:t>
                      </a:r>
                      <a:endPar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149" marR="53149"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65233440"/>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4213403353"/>
              </p:ext>
            </p:extLst>
          </p:nvPr>
        </p:nvGraphicFramePr>
        <p:xfrm>
          <a:off x="6203950" y="800100"/>
          <a:ext cx="5508000" cy="1404766"/>
        </p:xfrm>
        <a:graphic>
          <a:graphicData uri="http://schemas.openxmlformats.org/drawingml/2006/table">
            <a:tbl>
              <a:tblPr firstRow="1" firstCol="1" bandRow="1"/>
              <a:tblGrid>
                <a:gridCol w="1800000">
                  <a:extLst>
                    <a:ext uri="{9D8B030D-6E8A-4147-A177-3AD203B41FA5}">
                      <a16:colId xmlns:a16="http://schemas.microsoft.com/office/drawing/2014/main" val="3133431156"/>
                    </a:ext>
                  </a:extLst>
                </a:gridCol>
                <a:gridCol w="1800000">
                  <a:extLst>
                    <a:ext uri="{9D8B030D-6E8A-4147-A177-3AD203B41FA5}">
                      <a16:colId xmlns:a16="http://schemas.microsoft.com/office/drawing/2014/main" val="2580152637"/>
                    </a:ext>
                  </a:extLst>
                </a:gridCol>
                <a:gridCol w="1908000">
                  <a:extLst>
                    <a:ext uri="{9D8B030D-6E8A-4147-A177-3AD203B41FA5}">
                      <a16:colId xmlns:a16="http://schemas.microsoft.com/office/drawing/2014/main" val="274721048"/>
                    </a:ext>
                  </a:extLst>
                </a:gridCol>
              </a:tblGrid>
              <a:tr h="264761">
                <a:tc gridSpan="3">
                  <a:txBody>
                    <a:bodyPr/>
                    <a:lstStyle/>
                    <a:p>
                      <a:pPr algn="ctr">
                        <a:lnSpc>
                          <a:spcPct val="100000"/>
                        </a:lnSpc>
                        <a:spcAft>
                          <a:spcPts val="0"/>
                        </a:spcAft>
                      </a:pPr>
                      <a:r>
                        <a:rPr lang="zh-CN" sz="1400" b="1" kern="0" dirty="0">
                          <a:solidFill>
                            <a:schemeClr val="bg1"/>
                          </a:solidFill>
                          <a:effectLst/>
                          <a:latin typeface="微软雅黑" panose="020B0503020204020204" pitchFamily="34" charset="-122"/>
                          <a:ea typeface="微软雅黑" panose="020B0503020204020204" pitchFamily="34" charset="-122"/>
                          <a:cs typeface="Times New Roman (正文 CS 字体)"/>
                        </a:rPr>
                        <a:t>药物</a:t>
                      </a:r>
                      <a:endParaRPr lang="en-US" sz="11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9485612"/>
                  </a:ext>
                </a:extLst>
              </a:tr>
              <a:tr h="228001">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糖皮质激素</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质子泵抑制剂</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芳香化酶抑制剂</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44237593"/>
                  </a:ext>
                </a:extLst>
              </a:tr>
              <a:tr h="228001">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促性腺激素释放激素类似物</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肿瘤化疗药</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抗癫痫药</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681692952"/>
                  </a:ext>
                </a:extLst>
              </a:tr>
              <a:tr h="228001">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甲状腺激素（过量）</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噻唑烷二酮类胰岛素增敏剂</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抗凝剂（肝素）</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09532963"/>
                  </a:ext>
                </a:extLst>
              </a:tr>
              <a:tr h="228001">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抑酸剂</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SGLT-2</a:t>
                      </a: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抑制剂</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抗病毒药物（如阿德福韦酯）</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5593298"/>
                  </a:ext>
                </a:extLst>
              </a:tr>
              <a:tr h="228001">
                <a:tc>
                  <a:txBody>
                    <a:bodyPr/>
                    <a:lstStyle/>
                    <a:p>
                      <a:pPr algn="ctr">
                        <a:lnSpc>
                          <a:spcPct val="100000"/>
                        </a:lnSpc>
                        <a:spcAft>
                          <a:spcPts val="0"/>
                        </a:spcAft>
                      </a:pPr>
                      <a:r>
                        <a:rPr lang="zh-CN"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环孢霉素</a:t>
                      </a:r>
                      <a:r>
                        <a:rPr lang="en-US" sz="1100" ker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A</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他克莫司</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选择性</a:t>
                      </a:r>
                      <a:r>
                        <a:rPr lang="en-US"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5-</a:t>
                      </a:r>
                      <a:r>
                        <a:rPr lang="zh-CN" sz="1100" kern="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正文 CS 字体)"/>
                        </a:rPr>
                        <a:t>羟色胺再摄取抑制剂</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5895931"/>
                  </a:ext>
                </a:extLst>
              </a:tr>
            </a:tbl>
          </a:graphicData>
        </a:graphic>
      </p:graphicFrame>
      <p:sp>
        <p:nvSpPr>
          <p:cNvPr id="5" name="文本占位符 4">
            <a:extLst>
              <a:ext uri="{FF2B5EF4-FFF2-40B4-BE49-F238E27FC236}">
                <a16:creationId xmlns:a16="http://schemas.microsoft.com/office/drawing/2014/main" id="{57D509C7-538C-FF23-79C0-2CFFCA5B4197}"/>
              </a:ext>
            </a:extLst>
          </p:cNvPr>
          <p:cNvSpPr>
            <a:spLocks noGrp="1"/>
          </p:cNvSpPr>
          <p:nvPr>
            <p:ph type="body" sz="quarter" idx="10"/>
          </p:nvPr>
        </p:nvSpPr>
        <p:spPr>
          <a:xfrm>
            <a:off x="1058712" y="291068"/>
            <a:ext cx="10653863" cy="369332"/>
          </a:xfrm>
        </p:spPr>
        <p:txBody>
          <a:bodyPr/>
          <a:lstStyle/>
          <a:p>
            <a:r>
              <a:rPr lang="zh-CN" altLang="en-US" dirty="0"/>
              <a:t>鉴别诊断</a:t>
            </a:r>
            <a:r>
              <a:rPr lang="en-US" altLang="zh-CN" dirty="0"/>
              <a:t>——</a:t>
            </a:r>
            <a:r>
              <a:rPr lang="zh-CN" altLang="en-US" dirty="0"/>
              <a:t>容易造成骨质疏松症的常见疾病及药物</a:t>
            </a:r>
          </a:p>
        </p:txBody>
      </p:sp>
      <p:sp>
        <p:nvSpPr>
          <p:cNvPr id="6" name="文本占位符 5">
            <a:extLst>
              <a:ext uri="{FF2B5EF4-FFF2-40B4-BE49-F238E27FC236}">
                <a16:creationId xmlns:a16="http://schemas.microsoft.com/office/drawing/2014/main" id="{C3440374-4C7E-D743-BCAE-E7C314470984}"/>
              </a:ext>
            </a:extLst>
          </p:cNvPr>
          <p:cNvSpPr>
            <a:spLocks noGrp="1"/>
          </p:cNvSpPr>
          <p:nvPr>
            <p:ph type="body" sz="quarter" idx="11"/>
          </p:nvPr>
        </p:nvSpPr>
        <p:spPr/>
        <p:txBody>
          <a:bodyPr/>
          <a:lstStyle/>
          <a:p>
            <a:endParaRPr lang="zh-CN" altLang="en-US"/>
          </a:p>
        </p:txBody>
      </p:sp>
      <p:sp>
        <p:nvSpPr>
          <p:cNvPr id="7" name="MH_Text_1">
            <a:extLst>
              <a:ext uri="{FF2B5EF4-FFF2-40B4-BE49-F238E27FC236}">
                <a16:creationId xmlns:a16="http://schemas.microsoft.com/office/drawing/2014/main" id="{49629199-76AC-202F-BBAB-BD6A3DEA8333}"/>
              </a:ext>
            </a:extLst>
          </p:cNvPr>
          <p:cNvSpPr/>
          <p:nvPr/>
        </p:nvSpPr>
        <p:spPr>
          <a:xfrm>
            <a:off x="6213160" y="2420890"/>
            <a:ext cx="5498790" cy="3722500"/>
          </a:xfrm>
          <a:prstGeom prst="roundRect">
            <a:avLst>
              <a:gd name="adj" fmla="val 183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a:extLst>
              <a:ext uri="{FF2B5EF4-FFF2-40B4-BE49-F238E27FC236}">
                <a16:creationId xmlns:a16="http://schemas.microsoft.com/office/drawing/2014/main" id="{42DE94C3-C850-D897-3C49-ACAE24A0C172}"/>
              </a:ext>
            </a:extLst>
          </p:cNvPr>
          <p:cNvSpPr txBox="1"/>
          <p:nvPr/>
        </p:nvSpPr>
        <p:spPr>
          <a:xfrm>
            <a:off x="6564052" y="4219806"/>
            <a:ext cx="4618836" cy="381258"/>
          </a:xfrm>
          <a:prstGeom prst="rect">
            <a:avLst/>
          </a:prstGeom>
          <a:noFill/>
        </p:spPr>
        <p:txBody>
          <a:bodyPr wrap="square">
            <a:spAutoFit/>
          </a:bodyPr>
          <a:lstStyle/>
          <a:p>
            <a:pPr marL="216000" indent="-216000">
              <a:lnSpc>
                <a:spcPct val="130000"/>
              </a:lnSpc>
              <a:buFont typeface="Arial" panose="020B0604020202020204" pitchFamily="34" charset="0"/>
              <a:buChar char="•"/>
            </a:pPr>
            <a:r>
              <a:rPr lang="zh-CN" altLang="en-US" sz="1600" dirty="0">
                <a:latin typeface="+mn-ea"/>
              </a:rPr>
              <a:t>骨质疏松症可由多种病因所致</a:t>
            </a:r>
            <a:endParaRPr lang="en-GB" altLang="zh-CN" sz="1600" dirty="0">
              <a:latin typeface="+mn-ea"/>
            </a:endParaRPr>
          </a:p>
        </p:txBody>
      </p:sp>
      <p:sp>
        <p:nvSpPr>
          <p:cNvPr id="15" name="文本框 14">
            <a:extLst>
              <a:ext uri="{FF2B5EF4-FFF2-40B4-BE49-F238E27FC236}">
                <a16:creationId xmlns:a16="http://schemas.microsoft.com/office/drawing/2014/main" id="{86C1FFEC-2AC6-4B96-0B23-FDB8E6A5AB81}"/>
              </a:ext>
            </a:extLst>
          </p:cNvPr>
          <p:cNvSpPr txBox="1"/>
          <p:nvPr/>
        </p:nvSpPr>
        <p:spPr>
          <a:xfrm>
            <a:off x="6564052" y="4678714"/>
            <a:ext cx="4618836" cy="1341521"/>
          </a:xfrm>
          <a:prstGeom prst="rect">
            <a:avLst/>
          </a:prstGeom>
          <a:noFill/>
        </p:spPr>
        <p:txBody>
          <a:bodyPr wrap="square">
            <a:spAutoFit/>
          </a:bodyPr>
          <a:lstStyle/>
          <a:p>
            <a:pPr marL="216000" indent="-216000">
              <a:lnSpc>
                <a:spcPct val="130000"/>
              </a:lnSpc>
              <a:buFont typeface="Arial" panose="020B0604020202020204" pitchFamily="34" charset="0"/>
              <a:buChar char="•"/>
            </a:pPr>
            <a:r>
              <a:rPr lang="zh-CN" altLang="en-US" sz="1600" dirty="0">
                <a:latin typeface="+mn-ea"/>
              </a:rPr>
              <a:t>需详细了解病史，评估可能导致骨质疏松症的各种病因、危险因素及药物，特别强调部分导致继发性骨质疏松症的疾病可能缺少特异的症状和体征，有赖于进一步辅助检查</a:t>
            </a:r>
            <a:endParaRPr lang="en-GB" altLang="zh-CN" sz="1600" dirty="0">
              <a:latin typeface="+mn-ea"/>
            </a:endParaRPr>
          </a:p>
        </p:txBody>
      </p:sp>
      <p:grpSp>
        <p:nvGrpSpPr>
          <p:cNvPr id="20" name="组合 19">
            <a:extLst>
              <a:ext uri="{FF2B5EF4-FFF2-40B4-BE49-F238E27FC236}">
                <a16:creationId xmlns:a16="http://schemas.microsoft.com/office/drawing/2014/main" id="{18B549A9-C27C-A51C-E1AB-D178363E7AFD}"/>
              </a:ext>
            </a:extLst>
          </p:cNvPr>
          <p:cNvGrpSpPr/>
          <p:nvPr/>
        </p:nvGrpSpPr>
        <p:grpSpPr>
          <a:xfrm>
            <a:off x="7544634" y="3662863"/>
            <a:ext cx="2835842" cy="433788"/>
            <a:chOff x="7544634" y="2591939"/>
            <a:chExt cx="2835842" cy="433788"/>
          </a:xfrm>
        </p:grpSpPr>
        <p:sp>
          <p:nvSpPr>
            <p:cNvPr id="17" name="矩形 16">
              <a:extLst>
                <a:ext uri="{FF2B5EF4-FFF2-40B4-BE49-F238E27FC236}">
                  <a16:creationId xmlns:a16="http://schemas.microsoft.com/office/drawing/2014/main" id="{70D97D54-72BC-69FF-22B6-A05DB70EE335}"/>
                </a:ext>
              </a:extLst>
            </p:cNvPr>
            <p:cNvSpPr/>
            <p:nvPr/>
          </p:nvSpPr>
          <p:spPr>
            <a:xfrm>
              <a:off x="7544634" y="2591939"/>
              <a:ext cx="2835842" cy="433788"/>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D4CA3268-6FFC-D6F9-8C31-121973EF176E}"/>
                </a:ext>
              </a:extLst>
            </p:cNvPr>
            <p:cNvSpPr txBox="1"/>
            <p:nvPr/>
          </p:nvSpPr>
          <p:spPr>
            <a:xfrm>
              <a:off x="7688651" y="2624167"/>
              <a:ext cx="2547808" cy="369332"/>
            </a:xfrm>
            <a:prstGeom prst="rect">
              <a:avLst/>
            </a:prstGeom>
            <a:noFill/>
          </p:spPr>
          <p:txBody>
            <a:bodyPr wrap="square">
              <a:spAutoFit/>
            </a:bodyPr>
            <a:lstStyle/>
            <a:p>
              <a:pPr algn="ctr"/>
              <a:r>
                <a:rPr lang="zh-CN" altLang="en-US" sz="1800" b="1" dirty="0">
                  <a:solidFill>
                    <a:schemeClr val="accent1"/>
                  </a:solidFill>
                  <a:latin typeface="+mn-ea"/>
                </a:rPr>
                <a:t>骨质疏松症的鉴别诊断</a:t>
              </a:r>
            </a:p>
          </p:txBody>
        </p:sp>
      </p:grpSp>
      <p:grpSp>
        <p:nvGrpSpPr>
          <p:cNvPr id="31" name="组合 30">
            <a:extLst>
              <a:ext uri="{FF2B5EF4-FFF2-40B4-BE49-F238E27FC236}">
                <a16:creationId xmlns:a16="http://schemas.microsoft.com/office/drawing/2014/main" id="{B5BD6D39-7032-7EC0-8837-5A181E17302D}"/>
              </a:ext>
            </a:extLst>
          </p:cNvPr>
          <p:cNvGrpSpPr/>
          <p:nvPr/>
        </p:nvGrpSpPr>
        <p:grpSpPr>
          <a:xfrm>
            <a:off x="8384944" y="2455300"/>
            <a:ext cx="1155222" cy="1153353"/>
            <a:chOff x="8384944" y="2455300"/>
            <a:chExt cx="1155222" cy="1153353"/>
          </a:xfrm>
        </p:grpSpPr>
        <p:grpSp>
          <p:nvGrpSpPr>
            <p:cNvPr id="22" name="组合 21">
              <a:extLst>
                <a:ext uri="{FF2B5EF4-FFF2-40B4-BE49-F238E27FC236}">
                  <a16:creationId xmlns:a16="http://schemas.microsoft.com/office/drawing/2014/main" id="{21E412DE-2CED-5F69-BC27-849C430E089F}"/>
                </a:ext>
              </a:extLst>
            </p:cNvPr>
            <p:cNvGrpSpPr/>
            <p:nvPr/>
          </p:nvGrpSpPr>
          <p:grpSpPr>
            <a:xfrm>
              <a:off x="8384944" y="2455300"/>
              <a:ext cx="1155222" cy="1153353"/>
              <a:chOff x="959411" y="2636912"/>
              <a:chExt cx="1233415" cy="1231420"/>
            </a:xfrm>
          </p:grpSpPr>
          <p:grpSp>
            <p:nvGrpSpPr>
              <p:cNvPr id="24" name="组合 23">
                <a:extLst>
                  <a:ext uri="{FF2B5EF4-FFF2-40B4-BE49-F238E27FC236}">
                    <a16:creationId xmlns:a16="http://schemas.microsoft.com/office/drawing/2014/main" id="{E2BDC40B-B2D7-4EBD-0E0D-0B1C87A36453}"/>
                  </a:ext>
                </a:extLst>
              </p:cNvPr>
              <p:cNvGrpSpPr/>
              <p:nvPr/>
            </p:nvGrpSpPr>
            <p:grpSpPr>
              <a:xfrm>
                <a:off x="968937" y="2644443"/>
                <a:ext cx="1223889" cy="1223889"/>
                <a:chOff x="1066542" y="2618317"/>
                <a:chExt cx="1223889" cy="1223889"/>
              </a:xfrm>
            </p:grpSpPr>
            <p:sp>
              <p:nvSpPr>
                <p:cNvPr id="29" name="椭圆 28">
                  <a:extLst>
                    <a:ext uri="{FF2B5EF4-FFF2-40B4-BE49-F238E27FC236}">
                      <a16:creationId xmlns:a16="http://schemas.microsoft.com/office/drawing/2014/main" id="{7AAC538B-6251-7527-1176-0C2018253F14}"/>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椭圆 29">
                  <a:extLst>
                    <a:ext uri="{FF2B5EF4-FFF2-40B4-BE49-F238E27FC236}">
                      <a16:creationId xmlns:a16="http://schemas.microsoft.com/office/drawing/2014/main" id="{43FD9A38-DD0C-C440-8CE7-76C648C2045A}"/>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弧形 24">
                <a:extLst>
                  <a:ext uri="{FF2B5EF4-FFF2-40B4-BE49-F238E27FC236}">
                    <a16:creationId xmlns:a16="http://schemas.microsoft.com/office/drawing/2014/main" id="{9D9B25EA-76C0-3230-5266-F5AAEB3F22F1}"/>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弧形 27">
                <a:extLst>
                  <a:ext uri="{FF2B5EF4-FFF2-40B4-BE49-F238E27FC236}">
                    <a16:creationId xmlns:a16="http://schemas.microsoft.com/office/drawing/2014/main" id="{0D16950C-5785-06BB-83BD-C07A8D82F107}"/>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user-search_81988">
              <a:extLst>
                <a:ext uri="{FF2B5EF4-FFF2-40B4-BE49-F238E27FC236}">
                  <a16:creationId xmlns:a16="http://schemas.microsoft.com/office/drawing/2014/main" id="{54405246-CCE2-4201-BBB1-D3F3EB6E740D}"/>
                </a:ext>
              </a:extLst>
            </p:cNvPr>
            <p:cNvSpPr/>
            <p:nvPr/>
          </p:nvSpPr>
          <p:spPr>
            <a:xfrm>
              <a:off x="8690677" y="2762617"/>
              <a:ext cx="543756" cy="538718"/>
            </a:xfrm>
            <a:custGeom>
              <a:avLst/>
              <a:gdLst>
                <a:gd name="connsiteX0" fmla="*/ 483834 w 607621"/>
                <a:gd name="connsiteY0" fmla="*/ 415419 h 601994"/>
                <a:gd name="connsiteX1" fmla="*/ 589519 w 607621"/>
                <a:gd name="connsiteY1" fmla="*/ 508706 h 601994"/>
                <a:gd name="connsiteX2" fmla="*/ 607604 w 607621"/>
                <a:gd name="connsiteY2" fmla="*/ 546981 h 601994"/>
                <a:gd name="connsiteX3" fmla="*/ 591968 w 607621"/>
                <a:gd name="connsiteY3" fmla="*/ 586383 h 601994"/>
                <a:gd name="connsiteX4" fmla="*/ 554103 w 607621"/>
                <a:gd name="connsiteY4" fmla="*/ 601994 h 601994"/>
                <a:gd name="connsiteX5" fmla="*/ 552501 w 607621"/>
                <a:gd name="connsiteY5" fmla="*/ 601994 h 601994"/>
                <a:gd name="connsiteX6" fmla="*/ 514070 w 607621"/>
                <a:gd name="connsiteY6" fmla="*/ 584032 h 601994"/>
                <a:gd name="connsiteX7" fmla="*/ 420630 w 607621"/>
                <a:gd name="connsiteY7" fmla="*/ 478520 h 601994"/>
                <a:gd name="connsiteX8" fmla="*/ 456706 w 607621"/>
                <a:gd name="connsiteY8" fmla="*/ 451342 h 601994"/>
                <a:gd name="connsiteX9" fmla="*/ 483834 w 607621"/>
                <a:gd name="connsiteY9" fmla="*/ 415419 h 601994"/>
                <a:gd name="connsiteX10" fmla="*/ 303586 w 607621"/>
                <a:gd name="connsiteY10" fmla="*/ 283885 h 601994"/>
                <a:gd name="connsiteX11" fmla="*/ 306035 w 607621"/>
                <a:gd name="connsiteY11" fmla="*/ 283979 h 601994"/>
                <a:gd name="connsiteX12" fmla="*/ 314703 w 607621"/>
                <a:gd name="connsiteY12" fmla="*/ 288119 h 601994"/>
                <a:gd name="connsiteX13" fmla="*/ 314703 w 607621"/>
                <a:gd name="connsiteY13" fmla="*/ 309665 h 601994"/>
                <a:gd name="connsiteX14" fmla="*/ 314703 w 607621"/>
                <a:gd name="connsiteY14" fmla="*/ 358026 h 601994"/>
                <a:gd name="connsiteX15" fmla="*/ 314703 w 607621"/>
                <a:gd name="connsiteY15" fmla="*/ 379572 h 601994"/>
                <a:gd name="connsiteX16" fmla="*/ 306035 w 607621"/>
                <a:gd name="connsiteY16" fmla="*/ 383618 h 601994"/>
                <a:gd name="connsiteX17" fmla="*/ 303586 w 607621"/>
                <a:gd name="connsiteY17" fmla="*/ 383806 h 601994"/>
                <a:gd name="connsiteX18" fmla="*/ 293128 w 607621"/>
                <a:gd name="connsiteY18" fmla="*/ 379572 h 601994"/>
                <a:gd name="connsiteX19" fmla="*/ 293128 w 607621"/>
                <a:gd name="connsiteY19" fmla="*/ 288119 h 601994"/>
                <a:gd name="connsiteX20" fmla="*/ 303586 w 607621"/>
                <a:gd name="connsiteY20" fmla="*/ 283885 h 601994"/>
                <a:gd name="connsiteX21" fmla="*/ 338939 w 607621"/>
                <a:gd name="connsiteY21" fmla="*/ 243862 h 601994"/>
                <a:gd name="connsiteX22" fmla="*/ 275162 w 607621"/>
                <a:gd name="connsiteY22" fmla="*/ 270200 h 601994"/>
                <a:gd name="connsiteX23" fmla="*/ 275162 w 607621"/>
                <a:gd name="connsiteY23" fmla="*/ 397561 h 601994"/>
                <a:gd name="connsiteX24" fmla="*/ 338939 w 607621"/>
                <a:gd name="connsiteY24" fmla="*/ 423899 h 601994"/>
                <a:gd name="connsiteX25" fmla="*/ 402717 w 607621"/>
                <a:gd name="connsiteY25" fmla="*/ 397561 h 601994"/>
                <a:gd name="connsiteX26" fmla="*/ 402811 w 607621"/>
                <a:gd name="connsiteY26" fmla="*/ 270200 h 601994"/>
                <a:gd name="connsiteX27" fmla="*/ 338939 w 607621"/>
                <a:gd name="connsiteY27" fmla="*/ 243862 h 601994"/>
                <a:gd name="connsiteX28" fmla="*/ 338939 w 607621"/>
                <a:gd name="connsiteY28" fmla="*/ 198148 h 601994"/>
                <a:gd name="connsiteX29" fmla="*/ 435123 w 607621"/>
                <a:gd name="connsiteY29" fmla="*/ 237842 h 601994"/>
                <a:gd name="connsiteX30" fmla="*/ 435123 w 607621"/>
                <a:gd name="connsiteY30" fmla="*/ 429919 h 601994"/>
                <a:gd name="connsiteX31" fmla="*/ 338939 w 607621"/>
                <a:gd name="connsiteY31" fmla="*/ 469613 h 601994"/>
                <a:gd name="connsiteX32" fmla="*/ 242849 w 607621"/>
                <a:gd name="connsiteY32" fmla="*/ 429919 h 601994"/>
                <a:gd name="connsiteX33" fmla="*/ 242754 w 607621"/>
                <a:gd name="connsiteY33" fmla="*/ 237842 h 601994"/>
                <a:gd name="connsiteX34" fmla="*/ 338939 w 607621"/>
                <a:gd name="connsiteY34" fmla="*/ 198148 h 601994"/>
                <a:gd name="connsiteX35" fmla="*/ 160397 w 607621"/>
                <a:gd name="connsiteY35" fmla="*/ 0 h 601994"/>
                <a:gd name="connsiteX36" fmla="*/ 258180 w 607621"/>
                <a:gd name="connsiteY36" fmla="*/ 96801 h 601994"/>
                <a:gd name="connsiteX37" fmla="*/ 258745 w 607621"/>
                <a:gd name="connsiteY37" fmla="*/ 96801 h 601994"/>
                <a:gd name="connsiteX38" fmla="*/ 279847 w 607621"/>
                <a:gd name="connsiteY38" fmla="*/ 142239 h 601994"/>
                <a:gd name="connsiteX39" fmla="*/ 250926 w 607621"/>
                <a:gd name="connsiteY39" fmla="*/ 174412 h 601994"/>
                <a:gd name="connsiteX40" fmla="*/ 207404 w 607621"/>
                <a:gd name="connsiteY40" fmla="*/ 236406 h 601994"/>
                <a:gd name="connsiteX41" fmla="*/ 201940 w 607621"/>
                <a:gd name="connsiteY41" fmla="*/ 251928 h 601994"/>
                <a:gd name="connsiteX42" fmla="*/ 203071 w 607621"/>
                <a:gd name="connsiteY42" fmla="*/ 257196 h 601994"/>
                <a:gd name="connsiteX43" fmla="*/ 228506 w 607621"/>
                <a:gd name="connsiteY43" fmla="*/ 444214 h 601994"/>
                <a:gd name="connsiteX44" fmla="*/ 275608 w 607621"/>
                <a:gd name="connsiteY44" fmla="*/ 476387 h 601994"/>
                <a:gd name="connsiteX45" fmla="*/ 41700 w 607621"/>
                <a:gd name="connsiteY45" fmla="*/ 476387 h 601994"/>
                <a:gd name="connsiteX46" fmla="*/ 9483 w 607621"/>
                <a:gd name="connsiteY46" fmla="*/ 461147 h 601994"/>
                <a:gd name="connsiteX47" fmla="*/ 816 w 607621"/>
                <a:gd name="connsiteY47" fmla="*/ 426528 h 601994"/>
                <a:gd name="connsiteX48" fmla="*/ 15323 w 607621"/>
                <a:gd name="connsiteY48" fmla="*/ 353527 h 601994"/>
                <a:gd name="connsiteX49" fmla="*/ 72787 w 607621"/>
                <a:gd name="connsiteY49" fmla="*/ 296237 h 601994"/>
                <a:gd name="connsiteX50" fmla="*/ 92476 w 607621"/>
                <a:gd name="connsiteY50" fmla="*/ 292380 h 601994"/>
                <a:gd name="connsiteX51" fmla="*/ 114991 w 607621"/>
                <a:gd name="connsiteY51" fmla="*/ 269990 h 601994"/>
                <a:gd name="connsiteX52" fmla="*/ 118759 w 607621"/>
                <a:gd name="connsiteY52" fmla="*/ 251928 h 601994"/>
                <a:gd name="connsiteX53" fmla="*/ 113295 w 607621"/>
                <a:gd name="connsiteY53" fmla="*/ 236406 h 601994"/>
                <a:gd name="connsiteX54" fmla="*/ 69773 w 607621"/>
                <a:gd name="connsiteY54" fmla="*/ 174412 h 601994"/>
                <a:gd name="connsiteX55" fmla="*/ 40947 w 607621"/>
                <a:gd name="connsiteY55" fmla="*/ 142239 h 601994"/>
                <a:gd name="connsiteX56" fmla="*/ 62048 w 607621"/>
                <a:gd name="connsiteY56" fmla="*/ 96801 h 601994"/>
                <a:gd name="connsiteX57" fmla="*/ 62708 w 607621"/>
                <a:gd name="connsiteY57" fmla="*/ 96801 h 601994"/>
                <a:gd name="connsiteX58" fmla="*/ 160397 w 607621"/>
                <a:gd name="connsiteY58" fmla="*/ 0 h 6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7621" h="601994">
                  <a:moveTo>
                    <a:pt x="483834" y="415419"/>
                  </a:moveTo>
                  <a:lnTo>
                    <a:pt x="589519" y="508706"/>
                  </a:lnTo>
                  <a:cubicBezTo>
                    <a:pt x="600540" y="518393"/>
                    <a:pt x="607134" y="532310"/>
                    <a:pt x="607604" y="546981"/>
                  </a:cubicBezTo>
                  <a:cubicBezTo>
                    <a:pt x="607981" y="561745"/>
                    <a:pt x="602330" y="575945"/>
                    <a:pt x="591968" y="586383"/>
                  </a:cubicBezTo>
                  <a:cubicBezTo>
                    <a:pt x="581890" y="596446"/>
                    <a:pt x="568326" y="601994"/>
                    <a:pt x="554103" y="601994"/>
                  </a:cubicBezTo>
                  <a:cubicBezTo>
                    <a:pt x="553537" y="601994"/>
                    <a:pt x="552972" y="601994"/>
                    <a:pt x="552501" y="601994"/>
                  </a:cubicBezTo>
                  <a:cubicBezTo>
                    <a:pt x="537713" y="601524"/>
                    <a:pt x="523772" y="595035"/>
                    <a:pt x="514070" y="584032"/>
                  </a:cubicBezTo>
                  <a:lnTo>
                    <a:pt x="420630" y="478520"/>
                  </a:lnTo>
                  <a:cubicBezTo>
                    <a:pt x="433535" y="471279"/>
                    <a:pt x="445780" y="462345"/>
                    <a:pt x="456706" y="451342"/>
                  </a:cubicBezTo>
                  <a:cubicBezTo>
                    <a:pt x="467633" y="440434"/>
                    <a:pt x="476581" y="428302"/>
                    <a:pt x="483834" y="415419"/>
                  </a:cubicBezTo>
                  <a:close/>
                  <a:moveTo>
                    <a:pt x="303586" y="283885"/>
                  </a:moveTo>
                  <a:cubicBezTo>
                    <a:pt x="304434" y="283885"/>
                    <a:pt x="305187" y="283885"/>
                    <a:pt x="306035" y="283979"/>
                  </a:cubicBezTo>
                  <a:cubicBezTo>
                    <a:pt x="309144" y="284544"/>
                    <a:pt x="312253" y="285673"/>
                    <a:pt x="314703" y="288119"/>
                  </a:cubicBezTo>
                  <a:cubicBezTo>
                    <a:pt x="320638" y="294046"/>
                    <a:pt x="320638" y="303643"/>
                    <a:pt x="314703" y="309665"/>
                  </a:cubicBezTo>
                  <a:cubicBezTo>
                    <a:pt x="301325" y="323025"/>
                    <a:pt x="301325" y="344666"/>
                    <a:pt x="314703" y="358026"/>
                  </a:cubicBezTo>
                  <a:cubicBezTo>
                    <a:pt x="320638" y="364048"/>
                    <a:pt x="320638" y="373645"/>
                    <a:pt x="314703" y="379572"/>
                  </a:cubicBezTo>
                  <a:cubicBezTo>
                    <a:pt x="312253" y="382018"/>
                    <a:pt x="309144" y="383147"/>
                    <a:pt x="306035" y="383618"/>
                  </a:cubicBezTo>
                  <a:cubicBezTo>
                    <a:pt x="305282" y="383806"/>
                    <a:pt x="304434" y="383806"/>
                    <a:pt x="303586" y="383806"/>
                  </a:cubicBezTo>
                  <a:cubicBezTo>
                    <a:pt x="299817" y="383806"/>
                    <a:pt x="296049" y="382583"/>
                    <a:pt x="293128" y="379572"/>
                  </a:cubicBezTo>
                  <a:cubicBezTo>
                    <a:pt x="267879" y="354357"/>
                    <a:pt x="267785" y="313334"/>
                    <a:pt x="293128" y="288119"/>
                  </a:cubicBezTo>
                  <a:cubicBezTo>
                    <a:pt x="296049" y="285108"/>
                    <a:pt x="299817" y="283885"/>
                    <a:pt x="303586" y="283885"/>
                  </a:cubicBezTo>
                  <a:close/>
                  <a:moveTo>
                    <a:pt x="338939" y="243862"/>
                  </a:moveTo>
                  <a:cubicBezTo>
                    <a:pt x="315859" y="243862"/>
                    <a:pt x="292778" y="252610"/>
                    <a:pt x="275162" y="270200"/>
                  </a:cubicBezTo>
                  <a:cubicBezTo>
                    <a:pt x="240022" y="305285"/>
                    <a:pt x="240022" y="362476"/>
                    <a:pt x="275162" y="397561"/>
                  </a:cubicBezTo>
                  <a:cubicBezTo>
                    <a:pt x="292778" y="415151"/>
                    <a:pt x="315859" y="423899"/>
                    <a:pt x="338939" y="423899"/>
                  </a:cubicBezTo>
                  <a:cubicBezTo>
                    <a:pt x="362114" y="423899"/>
                    <a:pt x="385194" y="415151"/>
                    <a:pt x="402717" y="397561"/>
                  </a:cubicBezTo>
                  <a:cubicBezTo>
                    <a:pt x="437950" y="362476"/>
                    <a:pt x="437950" y="305285"/>
                    <a:pt x="402811" y="270200"/>
                  </a:cubicBezTo>
                  <a:cubicBezTo>
                    <a:pt x="385194" y="252610"/>
                    <a:pt x="362114" y="243862"/>
                    <a:pt x="338939" y="243862"/>
                  </a:cubicBezTo>
                  <a:close/>
                  <a:moveTo>
                    <a:pt x="338939" y="198148"/>
                  </a:moveTo>
                  <a:cubicBezTo>
                    <a:pt x="373795" y="198148"/>
                    <a:pt x="408557" y="211411"/>
                    <a:pt x="435123" y="237842"/>
                  </a:cubicBezTo>
                  <a:cubicBezTo>
                    <a:pt x="488161" y="290800"/>
                    <a:pt x="488161" y="376961"/>
                    <a:pt x="435123" y="429919"/>
                  </a:cubicBezTo>
                  <a:cubicBezTo>
                    <a:pt x="408557" y="456350"/>
                    <a:pt x="373795" y="469613"/>
                    <a:pt x="338939" y="469613"/>
                  </a:cubicBezTo>
                  <a:cubicBezTo>
                    <a:pt x="304177" y="469613"/>
                    <a:pt x="269321" y="456350"/>
                    <a:pt x="242849" y="429919"/>
                  </a:cubicBezTo>
                  <a:cubicBezTo>
                    <a:pt x="189811" y="376961"/>
                    <a:pt x="189811" y="290800"/>
                    <a:pt x="242754" y="237842"/>
                  </a:cubicBezTo>
                  <a:cubicBezTo>
                    <a:pt x="269321" y="211411"/>
                    <a:pt x="304177" y="198148"/>
                    <a:pt x="338939" y="198148"/>
                  </a:cubicBezTo>
                  <a:close/>
                  <a:moveTo>
                    <a:pt x="160397" y="0"/>
                  </a:moveTo>
                  <a:cubicBezTo>
                    <a:pt x="231708" y="0"/>
                    <a:pt x="253187" y="41204"/>
                    <a:pt x="258180" y="96801"/>
                  </a:cubicBezTo>
                  <a:cubicBezTo>
                    <a:pt x="258368" y="96801"/>
                    <a:pt x="258556" y="96801"/>
                    <a:pt x="258745" y="96801"/>
                  </a:cubicBezTo>
                  <a:cubicBezTo>
                    <a:pt x="275137" y="100470"/>
                    <a:pt x="284651" y="120790"/>
                    <a:pt x="279847" y="142239"/>
                  </a:cubicBezTo>
                  <a:cubicBezTo>
                    <a:pt x="275985" y="159548"/>
                    <a:pt x="264020" y="172060"/>
                    <a:pt x="250926" y="174412"/>
                  </a:cubicBezTo>
                  <a:cubicBezTo>
                    <a:pt x="241506" y="200000"/>
                    <a:pt x="225208" y="221637"/>
                    <a:pt x="207404" y="236406"/>
                  </a:cubicBezTo>
                  <a:cubicBezTo>
                    <a:pt x="202882" y="240169"/>
                    <a:pt x="200810" y="246190"/>
                    <a:pt x="201940" y="251928"/>
                  </a:cubicBezTo>
                  <a:lnTo>
                    <a:pt x="203071" y="257196"/>
                  </a:lnTo>
                  <a:cubicBezTo>
                    <a:pt x="169440" y="316651"/>
                    <a:pt x="177824" y="393603"/>
                    <a:pt x="228506" y="444214"/>
                  </a:cubicBezTo>
                  <a:cubicBezTo>
                    <a:pt x="242259" y="457949"/>
                    <a:pt x="258274" y="468767"/>
                    <a:pt x="275608" y="476387"/>
                  </a:cubicBezTo>
                  <a:lnTo>
                    <a:pt x="41700" y="476387"/>
                  </a:lnTo>
                  <a:cubicBezTo>
                    <a:pt x="29265" y="476387"/>
                    <a:pt x="17396" y="470837"/>
                    <a:pt x="9483" y="461147"/>
                  </a:cubicBezTo>
                  <a:cubicBezTo>
                    <a:pt x="1475" y="451458"/>
                    <a:pt x="-1633" y="438758"/>
                    <a:pt x="816" y="426528"/>
                  </a:cubicBezTo>
                  <a:lnTo>
                    <a:pt x="15323" y="353527"/>
                  </a:lnTo>
                  <a:cubicBezTo>
                    <a:pt x="21070" y="324553"/>
                    <a:pt x="43773" y="301975"/>
                    <a:pt x="72787" y="296237"/>
                  </a:cubicBezTo>
                  <a:lnTo>
                    <a:pt x="92476" y="292380"/>
                  </a:lnTo>
                  <a:cubicBezTo>
                    <a:pt x="103780" y="290122"/>
                    <a:pt x="112730" y="281279"/>
                    <a:pt x="114991" y="269990"/>
                  </a:cubicBezTo>
                  <a:lnTo>
                    <a:pt x="118759" y="251928"/>
                  </a:lnTo>
                  <a:cubicBezTo>
                    <a:pt x="119983" y="246190"/>
                    <a:pt x="117817" y="240169"/>
                    <a:pt x="113295" y="236406"/>
                  </a:cubicBezTo>
                  <a:cubicBezTo>
                    <a:pt x="95490" y="221637"/>
                    <a:pt x="79193" y="200000"/>
                    <a:pt x="69773" y="174412"/>
                  </a:cubicBezTo>
                  <a:cubicBezTo>
                    <a:pt x="56679" y="172060"/>
                    <a:pt x="44715" y="159548"/>
                    <a:pt x="40947" y="142239"/>
                  </a:cubicBezTo>
                  <a:cubicBezTo>
                    <a:pt x="36142" y="120790"/>
                    <a:pt x="45657" y="100470"/>
                    <a:pt x="62048" y="96801"/>
                  </a:cubicBezTo>
                  <a:cubicBezTo>
                    <a:pt x="62237" y="96801"/>
                    <a:pt x="62425" y="96801"/>
                    <a:pt x="62708" y="96801"/>
                  </a:cubicBezTo>
                  <a:cubicBezTo>
                    <a:pt x="67889" y="41110"/>
                    <a:pt x="90215" y="0"/>
                    <a:pt x="1603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文本框 1">
            <a:extLst>
              <a:ext uri="{FF2B5EF4-FFF2-40B4-BE49-F238E27FC236}">
                <a16:creationId xmlns:a16="http://schemas.microsoft.com/office/drawing/2014/main" id="{80F592B9-2170-7BB9-D926-3771807ADD91}"/>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09B9D57-A411-262F-E6C1-E4724D975AA2}"/>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6EB0B9C9-28E0-9C20-090E-0974CB029222}"/>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7B3D6A8-0256-563A-0D66-63EEF7B4CFD2}"/>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0D212FA-F784-B2EC-CB7A-199CFE3F5921}"/>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4D9E6CA-B663-70BA-9F53-263853918A94}"/>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C863D25A-6A46-3AC6-513A-FE114A2F6EC4}"/>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3843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9FBF614D-BFE6-5485-6548-42BDAD7E4438}"/>
              </a:ext>
            </a:extLst>
          </p:cNvPr>
          <p:cNvSpPr>
            <a:spLocks noGrp="1"/>
          </p:cNvSpPr>
          <p:nvPr>
            <p:ph type="body" sz="quarter" idx="10"/>
          </p:nvPr>
        </p:nvSpPr>
        <p:spPr>
          <a:xfrm>
            <a:off x="1058712" y="291068"/>
            <a:ext cx="10653863" cy="369332"/>
          </a:xfrm>
        </p:spPr>
        <p:txBody>
          <a:bodyPr/>
          <a:lstStyle/>
          <a:p>
            <a:r>
              <a:rPr lang="zh-CN" altLang="en-US" dirty="0"/>
              <a:t>骨质疏松症鉴别诊断需检查项目</a:t>
            </a:r>
          </a:p>
        </p:txBody>
      </p:sp>
      <p:sp>
        <p:nvSpPr>
          <p:cNvPr id="6" name="文本占位符 5">
            <a:extLst>
              <a:ext uri="{FF2B5EF4-FFF2-40B4-BE49-F238E27FC236}">
                <a16:creationId xmlns:a16="http://schemas.microsoft.com/office/drawing/2014/main" id="{1DB52904-8090-DE09-9A4D-FACDD4033F07}"/>
              </a:ext>
            </a:extLst>
          </p:cNvPr>
          <p:cNvSpPr>
            <a:spLocks noGrp="1"/>
          </p:cNvSpPr>
          <p:nvPr>
            <p:ph type="body" sz="quarter" idx="11"/>
          </p:nvPr>
        </p:nvSpPr>
        <p:spPr/>
        <p:txBody>
          <a:bodyPr/>
          <a:lstStyle/>
          <a:p>
            <a:endParaRPr lang="zh-CN" altLang="en-US" dirty="0"/>
          </a:p>
        </p:txBody>
      </p:sp>
      <p:sp>
        <p:nvSpPr>
          <p:cNvPr id="8" name="MH_Text_1">
            <a:extLst>
              <a:ext uri="{FF2B5EF4-FFF2-40B4-BE49-F238E27FC236}">
                <a16:creationId xmlns:a16="http://schemas.microsoft.com/office/drawing/2014/main" id="{8F0B51FD-D17A-4DED-D5B3-DD62DEF4A938}"/>
              </a:ext>
            </a:extLst>
          </p:cNvPr>
          <p:cNvSpPr/>
          <p:nvPr/>
        </p:nvSpPr>
        <p:spPr>
          <a:xfrm>
            <a:off x="482602" y="800100"/>
            <a:ext cx="5103592" cy="5329238"/>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a:extLst>
              <a:ext uri="{FF2B5EF4-FFF2-40B4-BE49-F238E27FC236}">
                <a16:creationId xmlns:a16="http://schemas.microsoft.com/office/drawing/2014/main" id="{D654F76F-C79B-C5B8-6D8E-2079C2E91887}"/>
              </a:ext>
            </a:extLst>
          </p:cNvPr>
          <p:cNvGrpSpPr/>
          <p:nvPr/>
        </p:nvGrpSpPr>
        <p:grpSpPr>
          <a:xfrm>
            <a:off x="899430" y="972525"/>
            <a:ext cx="4269936" cy="378140"/>
            <a:chOff x="1502824" y="1607818"/>
            <a:chExt cx="3117012" cy="378140"/>
          </a:xfrm>
        </p:grpSpPr>
        <p:sp>
          <p:nvSpPr>
            <p:cNvPr id="10" name="矩形 9">
              <a:extLst>
                <a:ext uri="{FF2B5EF4-FFF2-40B4-BE49-F238E27FC236}">
                  <a16:creationId xmlns:a16="http://schemas.microsoft.com/office/drawing/2014/main" id="{FD827B98-7F61-05DB-4B56-82336468D191}"/>
                </a:ext>
              </a:extLst>
            </p:cNvPr>
            <p:cNvSpPr/>
            <p:nvPr/>
          </p:nvSpPr>
          <p:spPr>
            <a:xfrm>
              <a:off x="1502824" y="1607818"/>
              <a:ext cx="3117012"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2">
                      <a:alpha val="0"/>
                    </a:schemeClr>
                  </a:gs>
                  <a:gs pos="100000">
                    <a:schemeClr val="accent2">
                      <a:alpha val="0"/>
                    </a:schemeClr>
                  </a:gs>
                  <a:gs pos="50000">
                    <a:schemeClr val="accent2">
                      <a:alpha val="8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7C3CD8C7-2673-C700-16EC-BDEEDC04BA44}"/>
                </a:ext>
              </a:extLst>
            </p:cNvPr>
            <p:cNvSpPr txBox="1"/>
            <p:nvPr/>
          </p:nvSpPr>
          <p:spPr>
            <a:xfrm>
              <a:off x="1866672" y="1612222"/>
              <a:ext cx="2389315" cy="369332"/>
            </a:xfrm>
            <a:prstGeom prst="rect">
              <a:avLst/>
            </a:prstGeom>
            <a:noFill/>
          </p:spPr>
          <p:txBody>
            <a:bodyPr wrap="square">
              <a:spAutoFit/>
            </a:bodyPr>
            <a:lstStyle/>
            <a:p>
              <a:pPr algn="ctr"/>
              <a:r>
                <a:rPr lang="zh-CN" altLang="en-US" sz="1800" b="1" dirty="0">
                  <a:solidFill>
                    <a:schemeClr val="accent2">
                      <a:lumMod val="75000"/>
                    </a:schemeClr>
                  </a:solidFill>
                  <a:latin typeface="+mn-ea"/>
                </a:rPr>
                <a:t>基本检查项目</a:t>
              </a:r>
            </a:p>
          </p:txBody>
        </p:sp>
      </p:grpSp>
      <p:sp>
        <p:nvSpPr>
          <p:cNvPr id="26" name="MH_Text_1">
            <a:extLst>
              <a:ext uri="{FF2B5EF4-FFF2-40B4-BE49-F238E27FC236}">
                <a16:creationId xmlns:a16="http://schemas.microsoft.com/office/drawing/2014/main" id="{CF71A223-BE6F-A709-F945-FBE4A9D6ECA2}"/>
              </a:ext>
            </a:extLst>
          </p:cNvPr>
          <p:cNvSpPr/>
          <p:nvPr/>
        </p:nvSpPr>
        <p:spPr>
          <a:xfrm>
            <a:off x="6605807" y="800100"/>
            <a:ext cx="5103592" cy="532923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a:extLst>
              <a:ext uri="{FF2B5EF4-FFF2-40B4-BE49-F238E27FC236}">
                <a16:creationId xmlns:a16="http://schemas.microsoft.com/office/drawing/2014/main" id="{660B7890-6E80-3762-3DCE-66F970DC7EBE}"/>
              </a:ext>
            </a:extLst>
          </p:cNvPr>
          <p:cNvGrpSpPr/>
          <p:nvPr/>
        </p:nvGrpSpPr>
        <p:grpSpPr>
          <a:xfrm>
            <a:off x="7022635" y="972525"/>
            <a:ext cx="4269936" cy="378140"/>
            <a:chOff x="1502824" y="1607818"/>
            <a:chExt cx="3117012" cy="378140"/>
          </a:xfrm>
        </p:grpSpPr>
        <p:sp>
          <p:nvSpPr>
            <p:cNvPr id="28" name="矩形 27">
              <a:extLst>
                <a:ext uri="{FF2B5EF4-FFF2-40B4-BE49-F238E27FC236}">
                  <a16:creationId xmlns:a16="http://schemas.microsoft.com/office/drawing/2014/main" id="{435A2038-5BB1-E37D-242A-936548A9ABE6}"/>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6C16B524-07D4-9F9A-36D2-33BD32E756F5}"/>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酌情检查项目</a:t>
              </a:r>
            </a:p>
          </p:txBody>
        </p:sp>
      </p:grpSp>
      <p:grpSp>
        <p:nvGrpSpPr>
          <p:cNvPr id="50" name="组合 49">
            <a:extLst>
              <a:ext uri="{FF2B5EF4-FFF2-40B4-BE49-F238E27FC236}">
                <a16:creationId xmlns:a16="http://schemas.microsoft.com/office/drawing/2014/main" id="{8C4A6108-4CAE-C39B-D124-B11C71DF8559}"/>
              </a:ext>
            </a:extLst>
          </p:cNvPr>
          <p:cNvGrpSpPr/>
          <p:nvPr/>
        </p:nvGrpSpPr>
        <p:grpSpPr>
          <a:xfrm>
            <a:off x="773152" y="1696557"/>
            <a:ext cx="4522492" cy="3690729"/>
            <a:chOff x="773152" y="1875583"/>
            <a:chExt cx="4522492" cy="3690729"/>
          </a:xfrm>
        </p:grpSpPr>
        <p:grpSp>
          <p:nvGrpSpPr>
            <p:cNvPr id="48" name="组合 47">
              <a:extLst>
                <a:ext uri="{FF2B5EF4-FFF2-40B4-BE49-F238E27FC236}">
                  <a16:creationId xmlns:a16="http://schemas.microsoft.com/office/drawing/2014/main" id="{8928D5BA-41B8-B332-7F04-B545B9C76C6D}"/>
                </a:ext>
              </a:extLst>
            </p:cNvPr>
            <p:cNvGrpSpPr/>
            <p:nvPr/>
          </p:nvGrpSpPr>
          <p:grpSpPr>
            <a:xfrm>
              <a:off x="773152" y="1875583"/>
              <a:ext cx="4516104" cy="2778113"/>
              <a:chOff x="773152" y="1548824"/>
              <a:chExt cx="4516104" cy="2778113"/>
            </a:xfrm>
          </p:grpSpPr>
          <p:sp>
            <p:nvSpPr>
              <p:cNvPr id="32" name="文本框 31">
                <a:extLst>
                  <a:ext uri="{FF2B5EF4-FFF2-40B4-BE49-F238E27FC236}">
                    <a16:creationId xmlns:a16="http://schemas.microsoft.com/office/drawing/2014/main" id="{3C4A25B0-FB6E-CE77-BD39-FEF208FD9932}"/>
                  </a:ext>
                </a:extLst>
              </p:cNvPr>
              <p:cNvSpPr txBox="1"/>
              <p:nvPr/>
            </p:nvSpPr>
            <p:spPr>
              <a:xfrm>
                <a:off x="773152" y="1873246"/>
                <a:ext cx="4516104" cy="307777"/>
              </a:xfrm>
              <a:prstGeom prst="rect">
                <a:avLst/>
              </a:prstGeom>
              <a:noFill/>
            </p:spPr>
            <p:txBody>
              <a:bodyPr wrap="square">
                <a:spAutoFit/>
              </a:bodyPr>
              <a:lstStyle/>
              <a:p>
                <a:pPr marL="180000" lvl="1" indent="-180000">
                  <a:buFont typeface="Arial" panose="020B0604020202020204" pitchFamily="34" charset="0"/>
                  <a:buChar char="•"/>
                </a:pPr>
                <a:r>
                  <a:rPr lang="zh-CN" altLang="en-US" sz="1400" dirty="0">
                    <a:solidFill>
                      <a:srgbClr val="000000"/>
                    </a:solidFill>
                    <a:latin typeface="+mn-ea"/>
                  </a:rPr>
                  <a:t>血、尿常规、血沉、肝、肾功能</a:t>
                </a:r>
              </a:p>
            </p:txBody>
          </p:sp>
          <p:sp>
            <p:nvSpPr>
              <p:cNvPr id="33" name="文本框 32">
                <a:extLst>
                  <a:ext uri="{FF2B5EF4-FFF2-40B4-BE49-F238E27FC236}">
                    <a16:creationId xmlns:a16="http://schemas.microsoft.com/office/drawing/2014/main" id="{87E67704-3DE2-876B-836B-B336E7683D3D}"/>
                  </a:ext>
                </a:extLst>
              </p:cNvPr>
              <p:cNvSpPr txBox="1"/>
              <p:nvPr/>
            </p:nvSpPr>
            <p:spPr>
              <a:xfrm>
                <a:off x="773152" y="2330376"/>
                <a:ext cx="4516104" cy="307777"/>
              </a:xfrm>
              <a:prstGeom prst="rect">
                <a:avLst/>
              </a:prstGeom>
              <a:noFill/>
            </p:spPr>
            <p:txBody>
              <a:bodyPr wrap="square">
                <a:spAutoFit/>
              </a:bodyPr>
              <a:lstStyle/>
              <a:p>
                <a:pPr marL="180000" lvl="1" indent="-180000">
                  <a:buFont typeface="Arial" panose="020B0604020202020204" pitchFamily="34" charset="0"/>
                  <a:buChar char="•"/>
                </a:pPr>
                <a:r>
                  <a:rPr lang="zh-CN" altLang="en-US" sz="1400" dirty="0">
                    <a:solidFill>
                      <a:srgbClr val="000000"/>
                    </a:solidFill>
                    <a:latin typeface="+mn-ea"/>
                  </a:rPr>
                  <a:t>血钙、磷、碱性磷酸酶、</a:t>
                </a:r>
                <a:r>
                  <a:rPr lang="en-US" altLang="zh-CN" sz="1400" dirty="0">
                    <a:solidFill>
                      <a:srgbClr val="000000"/>
                    </a:solidFill>
                    <a:latin typeface="+mn-ea"/>
                  </a:rPr>
                  <a:t>25</a:t>
                </a:r>
                <a:r>
                  <a:rPr lang="zh-CN" altLang="en-US" sz="1400" dirty="0">
                    <a:solidFill>
                      <a:srgbClr val="000000"/>
                    </a:solidFill>
                    <a:latin typeface="+mn-ea"/>
                  </a:rPr>
                  <a:t>羟基维生素</a:t>
                </a:r>
                <a:r>
                  <a:rPr lang="en-US" altLang="zh-CN" sz="1400" dirty="0">
                    <a:solidFill>
                      <a:srgbClr val="000000"/>
                    </a:solidFill>
                    <a:latin typeface="+mn-ea"/>
                  </a:rPr>
                  <a:t>D</a:t>
                </a:r>
                <a:endParaRPr lang="zh-CN" altLang="en-US" sz="1400" dirty="0">
                  <a:solidFill>
                    <a:srgbClr val="000000"/>
                  </a:solidFill>
                  <a:latin typeface="+mn-ea"/>
                </a:endParaRPr>
              </a:p>
            </p:txBody>
          </p:sp>
          <p:sp>
            <p:nvSpPr>
              <p:cNvPr id="34" name="文本框 33">
                <a:extLst>
                  <a:ext uri="{FF2B5EF4-FFF2-40B4-BE49-F238E27FC236}">
                    <a16:creationId xmlns:a16="http://schemas.microsoft.com/office/drawing/2014/main" id="{B6848BDB-B89F-16E0-7478-F77D78F06B28}"/>
                  </a:ext>
                </a:extLst>
              </p:cNvPr>
              <p:cNvSpPr txBox="1"/>
              <p:nvPr/>
            </p:nvSpPr>
            <p:spPr>
              <a:xfrm>
                <a:off x="773152" y="2787506"/>
                <a:ext cx="4516104" cy="307777"/>
              </a:xfrm>
              <a:prstGeom prst="rect">
                <a:avLst/>
              </a:prstGeom>
              <a:noFill/>
            </p:spPr>
            <p:txBody>
              <a:bodyPr wrap="square">
                <a:spAutoFit/>
              </a:bodyPr>
              <a:lstStyle/>
              <a:p>
                <a:pPr marL="180000" lvl="1" indent="-180000">
                  <a:buFont typeface="Arial" panose="020B0604020202020204" pitchFamily="34" charset="0"/>
                  <a:buChar char="•"/>
                </a:pPr>
                <a:r>
                  <a:rPr lang="zh-CN" altLang="en-US" sz="1400" dirty="0">
                    <a:solidFill>
                      <a:srgbClr val="000000"/>
                    </a:solidFill>
                    <a:latin typeface="+mn-ea"/>
                  </a:rPr>
                  <a:t>甲状旁腺素、</a:t>
                </a:r>
                <a:r>
                  <a:rPr lang="en-US" altLang="zh-CN" sz="1400" dirty="0">
                    <a:solidFill>
                      <a:srgbClr val="000000"/>
                    </a:solidFill>
                    <a:latin typeface="+mn-ea"/>
                  </a:rPr>
                  <a:t>BTMs</a:t>
                </a:r>
                <a:r>
                  <a:rPr lang="zh-CN" altLang="en-US" sz="1400" dirty="0">
                    <a:solidFill>
                      <a:srgbClr val="000000"/>
                    </a:solidFill>
                    <a:latin typeface="+mn-ea"/>
                  </a:rPr>
                  <a:t>、血清蛋白电泳</a:t>
                </a:r>
              </a:p>
            </p:txBody>
          </p:sp>
          <p:sp>
            <p:nvSpPr>
              <p:cNvPr id="35" name="文本框 34">
                <a:extLst>
                  <a:ext uri="{FF2B5EF4-FFF2-40B4-BE49-F238E27FC236}">
                    <a16:creationId xmlns:a16="http://schemas.microsoft.com/office/drawing/2014/main" id="{008D45C3-8CBA-DD05-CC19-8A94231D4786}"/>
                  </a:ext>
                </a:extLst>
              </p:cNvPr>
              <p:cNvSpPr txBox="1"/>
              <p:nvPr/>
            </p:nvSpPr>
            <p:spPr>
              <a:xfrm>
                <a:off x="773152" y="3244636"/>
                <a:ext cx="4516104" cy="307777"/>
              </a:xfrm>
              <a:prstGeom prst="rect">
                <a:avLst/>
              </a:prstGeom>
              <a:noFill/>
            </p:spPr>
            <p:txBody>
              <a:bodyPr wrap="square">
                <a:spAutoFit/>
              </a:bodyPr>
              <a:lstStyle/>
              <a:p>
                <a:pPr marL="180000" lvl="1" indent="-180000">
                  <a:buFont typeface="Arial" panose="020B0604020202020204" pitchFamily="34" charset="0"/>
                  <a:buChar char="•"/>
                </a:pPr>
                <a:r>
                  <a:rPr lang="zh-CN" altLang="en-US" sz="1400">
                    <a:solidFill>
                      <a:srgbClr val="000000"/>
                    </a:solidFill>
                    <a:latin typeface="+mn-ea"/>
                  </a:rPr>
                  <a:t>尿</a:t>
                </a:r>
                <a:r>
                  <a:rPr lang="zh-CN" altLang="en-US" sz="1400" dirty="0">
                    <a:solidFill>
                      <a:srgbClr val="000000"/>
                    </a:solidFill>
                    <a:latin typeface="+mn-ea"/>
                  </a:rPr>
                  <a:t>钙、磷和尿肌</a:t>
                </a:r>
                <a:r>
                  <a:rPr lang="zh-CN" altLang="en-US" sz="1400">
                    <a:solidFill>
                      <a:srgbClr val="000000"/>
                    </a:solidFill>
                    <a:latin typeface="+mn-ea"/>
                  </a:rPr>
                  <a:t>酐等</a:t>
                </a:r>
                <a:endParaRPr lang="zh-CN" altLang="en-US" sz="1400" dirty="0">
                  <a:solidFill>
                    <a:srgbClr val="000000"/>
                  </a:solidFill>
                  <a:latin typeface="+mn-ea"/>
                </a:endParaRPr>
              </a:p>
            </p:txBody>
          </p:sp>
          <p:sp>
            <p:nvSpPr>
              <p:cNvPr id="36" name="文本框 35">
                <a:extLst>
                  <a:ext uri="{FF2B5EF4-FFF2-40B4-BE49-F238E27FC236}">
                    <a16:creationId xmlns:a16="http://schemas.microsoft.com/office/drawing/2014/main" id="{86DB7A5F-9083-A09D-5B93-6F9563D140AB}"/>
                  </a:ext>
                </a:extLst>
              </p:cNvPr>
              <p:cNvSpPr txBox="1"/>
              <p:nvPr/>
            </p:nvSpPr>
            <p:spPr>
              <a:xfrm>
                <a:off x="773152" y="3701766"/>
                <a:ext cx="4516104" cy="625171"/>
              </a:xfrm>
              <a:prstGeom prst="rect">
                <a:avLst/>
              </a:prstGeom>
              <a:noFill/>
            </p:spPr>
            <p:txBody>
              <a:bodyPr wrap="square">
                <a:spAutoFit/>
              </a:bodyPr>
              <a:lstStyle/>
              <a:p>
                <a:pPr marL="180000" lvl="1" indent="-180000">
                  <a:lnSpc>
                    <a:spcPct val="130000"/>
                  </a:lnSpc>
                  <a:buFont typeface="Arial" panose="020B0604020202020204" pitchFamily="34" charset="0"/>
                  <a:buChar char="•"/>
                </a:pPr>
                <a:r>
                  <a:rPr lang="zh-CN" altLang="en-US" sz="1400" dirty="0">
                    <a:solidFill>
                      <a:srgbClr val="000000"/>
                    </a:solidFill>
                    <a:latin typeface="+mn-ea"/>
                  </a:rPr>
                  <a:t>原发性骨质疏松症患者，通常血钙、磷和碱性磷酸酶值在正常范围，</a:t>
                </a:r>
                <a:r>
                  <a:rPr lang="en-US" altLang="zh-CN" sz="1400" dirty="0">
                    <a:solidFill>
                      <a:srgbClr val="000000"/>
                    </a:solidFill>
                    <a:latin typeface="+mn-ea"/>
                  </a:rPr>
                  <a:t>BTMs</a:t>
                </a:r>
                <a:r>
                  <a:rPr lang="zh-CN" altLang="en-US" sz="1400" dirty="0">
                    <a:solidFill>
                      <a:srgbClr val="000000"/>
                    </a:solidFill>
                    <a:latin typeface="+mn-ea"/>
                  </a:rPr>
                  <a:t>水平轻度升高</a:t>
                </a:r>
              </a:p>
            </p:txBody>
          </p:sp>
          <p:sp>
            <p:nvSpPr>
              <p:cNvPr id="40" name="TextBox 17">
                <a:extLst>
                  <a:ext uri="{FF2B5EF4-FFF2-40B4-BE49-F238E27FC236}">
                    <a16:creationId xmlns:a16="http://schemas.microsoft.com/office/drawing/2014/main" id="{526F1575-A59E-7EF0-41CE-4B91194CA00A}"/>
                  </a:ext>
                </a:extLst>
              </p:cNvPr>
              <p:cNvSpPr txBox="1"/>
              <p:nvPr/>
            </p:nvSpPr>
            <p:spPr>
              <a:xfrm>
                <a:off x="773152" y="1548824"/>
                <a:ext cx="1794456" cy="306132"/>
              </a:xfrm>
              <a:prstGeom prst="rect">
                <a:avLst/>
              </a:prstGeom>
              <a:solidFill>
                <a:schemeClr val="bg1">
                  <a:alpha val="20000"/>
                </a:schemeClr>
              </a:solidFill>
              <a:ln w="6350">
                <a:solidFill>
                  <a:schemeClr val="accent2"/>
                </a:solidFill>
              </a:ln>
            </p:spPr>
            <p:txBody>
              <a:bodyPr wrap="square" rtlCol="0" anchor="ctr">
                <a:noAutofit/>
              </a:bodyPr>
              <a:lstStyle/>
              <a:p>
                <a:pPr lvl="0"/>
                <a:r>
                  <a:rPr lang="zh-CN" altLang="en-US" b="1" kern="0" dirty="0">
                    <a:solidFill>
                      <a:schemeClr val="accent2">
                        <a:lumMod val="75000"/>
                      </a:schemeClr>
                    </a:solidFill>
                  </a:rPr>
                  <a:t>基本实验室检查</a:t>
                </a:r>
              </a:p>
            </p:txBody>
          </p:sp>
        </p:grpSp>
        <p:grpSp>
          <p:nvGrpSpPr>
            <p:cNvPr id="49" name="组合 48">
              <a:extLst>
                <a:ext uri="{FF2B5EF4-FFF2-40B4-BE49-F238E27FC236}">
                  <a16:creationId xmlns:a16="http://schemas.microsoft.com/office/drawing/2014/main" id="{A29B5620-E989-BC53-1EEE-2F3657791802}"/>
                </a:ext>
              </a:extLst>
            </p:cNvPr>
            <p:cNvGrpSpPr/>
            <p:nvPr/>
          </p:nvGrpSpPr>
          <p:grpSpPr>
            <a:xfrm>
              <a:off x="773152" y="4934112"/>
              <a:ext cx="4522492" cy="632200"/>
              <a:chOff x="773152" y="4607353"/>
              <a:chExt cx="4522492" cy="632200"/>
            </a:xfrm>
          </p:grpSpPr>
          <p:sp>
            <p:nvSpPr>
              <p:cNvPr id="38" name="文本框 37">
                <a:extLst>
                  <a:ext uri="{FF2B5EF4-FFF2-40B4-BE49-F238E27FC236}">
                    <a16:creationId xmlns:a16="http://schemas.microsoft.com/office/drawing/2014/main" id="{EAF05438-B9F2-F2A9-E17D-FFCEE962EC4C}"/>
                  </a:ext>
                </a:extLst>
              </p:cNvPr>
              <p:cNvSpPr txBox="1"/>
              <p:nvPr/>
            </p:nvSpPr>
            <p:spPr>
              <a:xfrm>
                <a:off x="779540" y="4931776"/>
                <a:ext cx="4516104" cy="307777"/>
              </a:xfrm>
              <a:prstGeom prst="rect">
                <a:avLst/>
              </a:prstGeom>
              <a:noFill/>
            </p:spPr>
            <p:txBody>
              <a:bodyPr wrap="square">
                <a:spAutoFit/>
              </a:bodyPr>
              <a:lstStyle/>
              <a:p>
                <a:pPr marL="180000" lvl="1" indent="-180000">
                  <a:buFont typeface="Arial" panose="020B0604020202020204" pitchFamily="34" charset="0"/>
                  <a:buChar char="•"/>
                </a:pPr>
                <a:r>
                  <a:rPr lang="zh-CN" altLang="en-US" sz="1400" dirty="0">
                    <a:solidFill>
                      <a:srgbClr val="000000"/>
                    </a:solidFill>
                    <a:latin typeface="+mn-ea"/>
                  </a:rPr>
                  <a:t>可反映骨骼的病理变化，为诊断和鉴别诊断提供依据</a:t>
                </a:r>
              </a:p>
            </p:txBody>
          </p:sp>
          <p:sp>
            <p:nvSpPr>
              <p:cNvPr id="41" name="TextBox 17">
                <a:extLst>
                  <a:ext uri="{FF2B5EF4-FFF2-40B4-BE49-F238E27FC236}">
                    <a16:creationId xmlns:a16="http://schemas.microsoft.com/office/drawing/2014/main" id="{A59A2722-ED8F-4AED-5DF0-08007A0DC0F7}"/>
                  </a:ext>
                </a:extLst>
              </p:cNvPr>
              <p:cNvSpPr txBox="1"/>
              <p:nvPr/>
            </p:nvSpPr>
            <p:spPr>
              <a:xfrm>
                <a:off x="773152" y="4607353"/>
                <a:ext cx="1794456" cy="306132"/>
              </a:xfrm>
              <a:prstGeom prst="rect">
                <a:avLst/>
              </a:prstGeom>
              <a:solidFill>
                <a:schemeClr val="bg1">
                  <a:alpha val="20000"/>
                </a:schemeClr>
              </a:solidFill>
              <a:ln w="6350">
                <a:solidFill>
                  <a:schemeClr val="accent2"/>
                </a:solidFill>
              </a:ln>
            </p:spPr>
            <p:txBody>
              <a:bodyPr wrap="square" rtlCol="0" anchor="ctr">
                <a:noAutofit/>
              </a:bodyPr>
              <a:lstStyle/>
              <a:p>
                <a:pPr lvl="0"/>
                <a:r>
                  <a:rPr lang="zh-CN" altLang="en-US" b="1" kern="0" dirty="0">
                    <a:solidFill>
                      <a:schemeClr val="accent2">
                        <a:lumMod val="75000"/>
                      </a:schemeClr>
                    </a:solidFill>
                  </a:rPr>
                  <a:t>骨骼</a:t>
                </a:r>
                <a:r>
                  <a:rPr lang="en-US" altLang="zh-CN" b="1" kern="0" dirty="0">
                    <a:solidFill>
                      <a:schemeClr val="accent2">
                        <a:lumMod val="75000"/>
                      </a:schemeClr>
                    </a:solidFill>
                  </a:rPr>
                  <a:t>X</a:t>
                </a:r>
                <a:r>
                  <a:rPr lang="zh-CN" altLang="en-US" b="1" kern="0" dirty="0">
                    <a:solidFill>
                      <a:schemeClr val="accent2">
                        <a:lumMod val="75000"/>
                      </a:schemeClr>
                    </a:solidFill>
                  </a:rPr>
                  <a:t>线影像</a:t>
                </a:r>
              </a:p>
            </p:txBody>
          </p:sp>
        </p:grpSp>
      </p:grpSp>
      <p:sp>
        <p:nvSpPr>
          <p:cNvPr id="5" name="文本框 4">
            <a:extLst>
              <a:ext uri="{FF2B5EF4-FFF2-40B4-BE49-F238E27FC236}">
                <a16:creationId xmlns:a16="http://schemas.microsoft.com/office/drawing/2014/main" id="{0F051DA8-C18D-F378-BDD1-2F0830B272E1}"/>
              </a:ext>
            </a:extLst>
          </p:cNvPr>
          <p:cNvSpPr txBox="1"/>
          <p:nvPr/>
        </p:nvSpPr>
        <p:spPr>
          <a:xfrm>
            <a:off x="6746598" y="1696557"/>
            <a:ext cx="4822010" cy="4086888"/>
          </a:xfrm>
          <a:prstGeom prst="rect">
            <a:avLst/>
          </a:prstGeom>
          <a:noFill/>
        </p:spPr>
        <p:txBody>
          <a:bodyPr wrap="square">
            <a:spAutoFit/>
          </a:bodyPr>
          <a:lstStyle/>
          <a:p>
            <a:pPr marL="252000" indent="-252000">
              <a:lnSpc>
                <a:spcPct val="120000"/>
              </a:lnSpc>
              <a:spcAft>
                <a:spcPts val="600"/>
              </a:spcAft>
              <a:buClr>
                <a:schemeClr val="accent1"/>
              </a:buClr>
              <a:buFont typeface="+mj-lt"/>
              <a:buAutoNum type="arabicPeriod"/>
            </a:pPr>
            <a:r>
              <a:rPr lang="en-US" altLang="zh-CN" sz="1600" dirty="0">
                <a:latin typeface="+mn-ea"/>
              </a:rPr>
              <a:t>C-</a:t>
            </a:r>
            <a:r>
              <a:rPr lang="zh-CN" altLang="en-US" sz="1600" dirty="0">
                <a:latin typeface="+mn-ea"/>
              </a:rPr>
              <a:t>反应蛋白</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性腺激素</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血清泌乳素</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甲状腺功能</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en-US" altLang="zh-CN" sz="1600" dirty="0">
                <a:latin typeface="+mn-ea"/>
              </a:rPr>
              <a:t>24</a:t>
            </a:r>
            <a:r>
              <a:rPr lang="zh-CN" altLang="en-US" sz="1600" dirty="0">
                <a:latin typeface="+mn-ea"/>
              </a:rPr>
              <a:t>小时尿游离皮质醇或小剂量地塞米松抑制试验</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血气分析</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尿本周氏蛋白</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en-US" altLang="zh-CN" sz="1600" dirty="0">
                <a:latin typeface="+mn-ea"/>
              </a:rPr>
              <a:t>M</a:t>
            </a:r>
            <a:r>
              <a:rPr lang="zh-CN" altLang="en-US" sz="1600" dirty="0">
                <a:latin typeface="+mn-ea"/>
              </a:rPr>
              <a:t>蛋白</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血</a:t>
            </a:r>
            <a:r>
              <a:rPr lang="en-US" altLang="zh-CN" sz="1600" dirty="0">
                <a:latin typeface="+mn-ea"/>
              </a:rPr>
              <a:t>/</a:t>
            </a:r>
            <a:r>
              <a:rPr lang="zh-CN" altLang="en-US" sz="1600" dirty="0">
                <a:latin typeface="+mn-ea"/>
              </a:rPr>
              <a:t>尿轻链</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放射性核素骨扫描</a:t>
            </a:r>
            <a:endParaRPr lang="en-US" altLang="zh-CN" sz="1600" dirty="0">
              <a:latin typeface="+mn-ea"/>
            </a:endParaRPr>
          </a:p>
          <a:p>
            <a:pPr marL="252000" indent="-252000">
              <a:lnSpc>
                <a:spcPct val="120000"/>
              </a:lnSpc>
              <a:spcAft>
                <a:spcPts val="600"/>
              </a:spcAft>
              <a:buClr>
                <a:schemeClr val="accent1"/>
              </a:buClr>
              <a:buFont typeface="+mj-lt"/>
              <a:buAutoNum type="arabicPeriod"/>
            </a:pPr>
            <a:r>
              <a:rPr lang="zh-CN" altLang="en-US" sz="1600" dirty="0">
                <a:latin typeface="+mn-ea"/>
              </a:rPr>
              <a:t>骨髓穿刺或骨活检等</a:t>
            </a:r>
            <a:endParaRPr lang="en-US" altLang="zh-CN" sz="1600" dirty="0">
              <a:latin typeface="+mn-ea"/>
            </a:endParaRPr>
          </a:p>
        </p:txBody>
      </p:sp>
      <p:grpSp>
        <p:nvGrpSpPr>
          <p:cNvPr id="90" name="组合 89">
            <a:extLst>
              <a:ext uri="{FF2B5EF4-FFF2-40B4-BE49-F238E27FC236}">
                <a16:creationId xmlns:a16="http://schemas.microsoft.com/office/drawing/2014/main" id="{96D48D2E-A352-89C2-03FF-601AA9E8913F}"/>
              </a:ext>
            </a:extLst>
          </p:cNvPr>
          <p:cNvGrpSpPr/>
          <p:nvPr/>
        </p:nvGrpSpPr>
        <p:grpSpPr>
          <a:xfrm>
            <a:off x="5714227" y="2406522"/>
            <a:ext cx="763546" cy="763546"/>
            <a:chOff x="5714227" y="2406522"/>
            <a:chExt cx="763546" cy="763546"/>
          </a:xfrm>
        </p:grpSpPr>
        <p:grpSp>
          <p:nvGrpSpPr>
            <p:cNvPr id="60" name="组合 59">
              <a:extLst>
                <a:ext uri="{FF2B5EF4-FFF2-40B4-BE49-F238E27FC236}">
                  <a16:creationId xmlns:a16="http://schemas.microsoft.com/office/drawing/2014/main" id="{9E6E137E-A138-A144-7EBF-22AA76BB84D8}"/>
                </a:ext>
              </a:extLst>
            </p:cNvPr>
            <p:cNvGrpSpPr/>
            <p:nvPr/>
          </p:nvGrpSpPr>
          <p:grpSpPr>
            <a:xfrm flipV="1">
              <a:off x="5714227" y="2406522"/>
              <a:ext cx="763546" cy="763546"/>
              <a:chOff x="4855061" y="2774003"/>
              <a:chExt cx="2485054" cy="2485052"/>
            </a:xfrm>
          </p:grpSpPr>
          <p:sp>
            <p:nvSpPr>
              <p:cNvPr id="61" name="旁门左道PPT出品">
                <a:extLst>
                  <a:ext uri="{FF2B5EF4-FFF2-40B4-BE49-F238E27FC236}">
                    <a16:creationId xmlns:a16="http://schemas.microsoft.com/office/drawing/2014/main" id="{32FEF646-D6CD-F145-C4C0-35F660199AF3}"/>
                  </a:ext>
                </a:extLst>
              </p:cNvPr>
              <p:cNvSpPr/>
              <p:nvPr/>
            </p:nvSpPr>
            <p:spPr>
              <a:xfrm>
                <a:off x="5137762" y="3056704"/>
                <a:ext cx="1919653" cy="1919650"/>
              </a:xfrm>
              <a:prstGeom prst="ellipse">
                <a:avLst/>
              </a:prstGeom>
              <a:solidFill>
                <a:schemeClr val="accent1"/>
              </a:soli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椭圆 61">
                <a:extLst>
                  <a:ext uri="{FF2B5EF4-FFF2-40B4-BE49-F238E27FC236}">
                    <a16:creationId xmlns:a16="http://schemas.microsoft.com/office/drawing/2014/main" id="{718CA065-00E3-A1F8-E36D-4BD86EA980C4}"/>
                  </a:ext>
                </a:extLst>
              </p:cNvPr>
              <p:cNvSpPr/>
              <p:nvPr/>
            </p:nvSpPr>
            <p:spPr>
              <a:xfrm>
                <a:off x="4855061" y="2774003"/>
                <a:ext cx="2485054" cy="2485052"/>
              </a:xfrm>
              <a:prstGeom prst="ellipse">
                <a:avLst/>
              </a:pr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3" name="组合 62">
                <a:extLst>
                  <a:ext uri="{FF2B5EF4-FFF2-40B4-BE49-F238E27FC236}">
                    <a16:creationId xmlns:a16="http://schemas.microsoft.com/office/drawing/2014/main" id="{1D70AB7D-D337-979C-7737-EEF1312E38ED}"/>
                  </a:ext>
                </a:extLst>
              </p:cNvPr>
              <p:cNvGrpSpPr/>
              <p:nvPr/>
            </p:nvGrpSpPr>
            <p:grpSpPr>
              <a:xfrm>
                <a:off x="4986709" y="2905651"/>
                <a:ext cx="2221758" cy="2221755"/>
                <a:chOff x="770695" y="2971031"/>
                <a:chExt cx="1736690" cy="1736690"/>
              </a:xfrm>
            </p:grpSpPr>
            <p:sp>
              <p:nvSpPr>
                <p:cNvPr id="67" name="弧形 66">
                  <a:extLst>
                    <a:ext uri="{FF2B5EF4-FFF2-40B4-BE49-F238E27FC236}">
                      <a16:creationId xmlns:a16="http://schemas.microsoft.com/office/drawing/2014/main" id="{0AB1B9B6-80EF-DC8F-512F-163DBB132FD6}"/>
                    </a:ext>
                  </a:extLst>
                </p:cNvPr>
                <p:cNvSpPr/>
                <p:nvPr/>
              </p:nvSpPr>
              <p:spPr>
                <a:xfrm>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弧形 67">
                  <a:extLst>
                    <a:ext uri="{FF2B5EF4-FFF2-40B4-BE49-F238E27FC236}">
                      <a16:creationId xmlns:a16="http://schemas.microsoft.com/office/drawing/2014/main" id="{52547933-0E4B-2322-F62C-402714AD8825}"/>
                    </a:ext>
                  </a:extLst>
                </p:cNvPr>
                <p:cNvSpPr/>
                <p:nvPr/>
              </p:nvSpPr>
              <p:spPr>
                <a:xfrm rot="10800000">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4" name="组合 63">
                <a:extLst>
                  <a:ext uri="{FF2B5EF4-FFF2-40B4-BE49-F238E27FC236}">
                    <a16:creationId xmlns:a16="http://schemas.microsoft.com/office/drawing/2014/main" id="{590EC5AE-60F7-8FCE-B7FB-B3AF5A947CE9}"/>
                  </a:ext>
                </a:extLst>
              </p:cNvPr>
              <p:cNvGrpSpPr/>
              <p:nvPr/>
            </p:nvGrpSpPr>
            <p:grpSpPr>
              <a:xfrm>
                <a:off x="4964738" y="3985071"/>
                <a:ext cx="2261034" cy="63011"/>
                <a:chOff x="1135293" y="3576408"/>
                <a:chExt cx="1641094" cy="45734"/>
              </a:xfrm>
              <a:solidFill>
                <a:schemeClr val="accent1">
                  <a:lumMod val="20000"/>
                  <a:lumOff val="80000"/>
                </a:schemeClr>
              </a:solidFill>
            </p:grpSpPr>
            <p:sp>
              <p:nvSpPr>
                <p:cNvPr id="65" name="矩形 64">
                  <a:extLst>
                    <a:ext uri="{FF2B5EF4-FFF2-40B4-BE49-F238E27FC236}">
                      <a16:creationId xmlns:a16="http://schemas.microsoft.com/office/drawing/2014/main" id="{F27315FA-A91A-5694-FE42-29CFDAEA2692}"/>
                    </a:ext>
                  </a:extLst>
                </p:cNvPr>
                <p:cNvSpPr/>
                <p:nvPr/>
              </p:nvSpPr>
              <p:spPr>
                <a:xfrm rot="2700000" flipH="1">
                  <a:off x="1135293" y="3576422"/>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65">
                  <a:extLst>
                    <a:ext uri="{FF2B5EF4-FFF2-40B4-BE49-F238E27FC236}">
                      <a16:creationId xmlns:a16="http://schemas.microsoft.com/office/drawing/2014/main" id="{3EF095D6-AF3E-5534-433E-46538D7DF3AF}"/>
                    </a:ext>
                  </a:extLst>
                </p:cNvPr>
                <p:cNvSpPr/>
                <p:nvPr/>
              </p:nvSpPr>
              <p:spPr>
                <a:xfrm rot="2700000" flipH="1">
                  <a:off x="2730667" y="3576408"/>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14" name="doctor-stethoscope_73522">
              <a:extLst>
                <a:ext uri="{FF2B5EF4-FFF2-40B4-BE49-F238E27FC236}">
                  <a16:creationId xmlns:a16="http://schemas.microsoft.com/office/drawing/2014/main" id="{54405246-CCE2-4201-BBB1-D3F3EB6E740D}"/>
                </a:ext>
              </a:extLst>
            </p:cNvPr>
            <p:cNvSpPr/>
            <p:nvPr/>
          </p:nvSpPr>
          <p:spPr>
            <a:xfrm>
              <a:off x="5893234" y="2571708"/>
              <a:ext cx="405532" cy="433174"/>
            </a:xfrm>
            <a:custGeom>
              <a:avLst/>
              <a:gdLst>
                <a:gd name="T0" fmla="*/ 2554 w 2554"/>
                <a:gd name="T1" fmla="*/ 580 h 2732"/>
                <a:gd name="T2" fmla="*/ 2267 w 2554"/>
                <a:gd name="T3" fmla="*/ 293 h 2732"/>
                <a:gd name="T4" fmla="*/ 1979 w 2554"/>
                <a:gd name="T5" fmla="*/ 580 h 2732"/>
                <a:gd name="T6" fmla="*/ 2200 w 2554"/>
                <a:gd name="T7" fmla="*/ 860 h 2732"/>
                <a:gd name="T8" fmla="*/ 2200 w 2554"/>
                <a:gd name="T9" fmla="*/ 1893 h 2732"/>
                <a:gd name="T10" fmla="*/ 1494 w 2554"/>
                <a:gd name="T11" fmla="*/ 2599 h 2732"/>
                <a:gd name="T12" fmla="*/ 789 w 2554"/>
                <a:gd name="T13" fmla="*/ 1893 h 2732"/>
                <a:gd name="T14" fmla="*/ 789 w 2554"/>
                <a:gd name="T15" fmla="*/ 1749 h 2732"/>
                <a:gd name="T16" fmla="*/ 1444 w 2554"/>
                <a:gd name="T17" fmla="*/ 1030 h 2732"/>
                <a:gd name="T18" fmla="*/ 1444 w 2554"/>
                <a:gd name="T19" fmla="*/ 345 h 2732"/>
                <a:gd name="T20" fmla="*/ 1282 w 2554"/>
                <a:gd name="T21" fmla="*/ 89 h 2732"/>
                <a:gd name="T22" fmla="*/ 1160 w 2554"/>
                <a:gd name="T23" fmla="*/ 0 h 2732"/>
                <a:gd name="T24" fmla="*/ 1031 w 2554"/>
                <a:gd name="T25" fmla="*/ 128 h 2732"/>
                <a:gd name="T26" fmla="*/ 1160 w 2554"/>
                <a:gd name="T27" fmla="*/ 257 h 2732"/>
                <a:gd name="T28" fmla="*/ 1247 w 2554"/>
                <a:gd name="T29" fmla="*/ 222 h 2732"/>
                <a:gd name="T30" fmla="*/ 1311 w 2554"/>
                <a:gd name="T31" fmla="*/ 345 h 2732"/>
                <a:gd name="T32" fmla="*/ 1311 w 2554"/>
                <a:gd name="T33" fmla="*/ 1030 h 2732"/>
                <a:gd name="T34" fmla="*/ 722 w 2554"/>
                <a:gd name="T35" fmla="*/ 1619 h 2732"/>
                <a:gd name="T36" fmla="*/ 133 w 2554"/>
                <a:gd name="T37" fmla="*/ 1030 h 2732"/>
                <a:gd name="T38" fmla="*/ 133 w 2554"/>
                <a:gd name="T39" fmla="*/ 345 h 2732"/>
                <a:gd name="T40" fmla="*/ 200 w 2554"/>
                <a:gd name="T41" fmla="*/ 220 h 2732"/>
                <a:gd name="T42" fmla="*/ 289 w 2554"/>
                <a:gd name="T43" fmla="*/ 257 h 2732"/>
                <a:gd name="T44" fmla="*/ 418 w 2554"/>
                <a:gd name="T45" fmla="*/ 128 h 2732"/>
                <a:gd name="T46" fmla="*/ 289 w 2554"/>
                <a:gd name="T47" fmla="*/ 0 h 2732"/>
                <a:gd name="T48" fmla="*/ 168 w 2554"/>
                <a:gd name="T49" fmla="*/ 86 h 2732"/>
                <a:gd name="T50" fmla="*/ 0 w 2554"/>
                <a:gd name="T51" fmla="*/ 345 h 2732"/>
                <a:gd name="T52" fmla="*/ 0 w 2554"/>
                <a:gd name="T53" fmla="*/ 1030 h 2732"/>
                <a:gd name="T54" fmla="*/ 655 w 2554"/>
                <a:gd name="T55" fmla="*/ 1749 h 2732"/>
                <a:gd name="T56" fmla="*/ 655 w 2554"/>
                <a:gd name="T57" fmla="*/ 1893 h 2732"/>
                <a:gd name="T58" fmla="*/ 1494 w 2554"/>
                <a:gd name="T59" fmla="*/ 2732 h 2732"/>
                <a:gd name="T60" fmla="*/ 2333 w 2554"/>
                <a:gd name="T61" fmla="*/ 1893 h 2732"/>
                <a:gd name="T62" fmla="*/ 2333 w 2554"/>
                <a:gd name="T63" fmla="*/ 860 h 2732"/>
                <a:gd name="T64" fmla="*/ 2554 w 2554"/>
                <a:gd name="T65" fmla="*/ 580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54" h="2732">
                  <a:moveTo>
                    <a:pt x="2554" y="580"/>
                  </a:moveTo>
                  <a:cubicBezTo>
                    <a:pt x="2554" y="422"/>
                    <a:pt x="2425" y="293"/>
                    <a:pt x="2267" y="293"/>
                  </a:cubicBezTo>
                  <a:cubicBezTo>
                    <a:pt x="2108" y="293"/>
                    <a:pt x="1979" y="422"/>
                    <a:pt x="1979" y="580"/>
                  </a:cubicBezTo>
                  <a:cubicBezTo>
                    <a:pt x="1979" y="716"/>
                    <a:pt x="2073" y="830"/>
                    <a:pt x="2200" y="860"/>
                  </a:cubicBezTo>
                  <a:lnTo>
                    <a:pt x="2200" y="1893"/>
                  </a:lnTo>
                  <a:cubicBezTo>
                    <a:pt x="2200" y="2282"/>
                    <a:pt x="1883" y="2599"/>
                    <a:pt x="1494" y="2599"/>
                  </a:cubicBezTo>
                  <a:cubicBezTo>
                    <a:pt x="1105" y="2599"/>
                    <a:pt x="789" y="2282"/>
                    <a:pt x="789" y="1893"/>
                  </a:cubicBezTo>
                  <a:lnTo>
                    <a:pt x="789" y="1749"/>
                  </a:lnTo>
                  <a:cubicBezTo>
                    <a:pt x="1156" y="1716"/>
                    <a:pt x="1444" y="1406"/>
                    <a:pt x="1444" y="1030"/>
                  </a:cubicBezTo>
                  <a:lnTo>
                    <a:pt x="1444" y="345"/>
                  </a:lnTo>
                  <a:cubicBezTo>
                    <a:pt x="1444" y="232"/>
                    <a:pt x="1378" y="135"/>
                    <a:pt x="1282" y="89"/>
                  </a:cubicBezTo>
                  <a:cubicBezTo>
                    <a:pt x="1265" y="38"/>
                    <a:pt x="1217" y="0"/>
                    <a:pt x="1160" y="0"/>
                  </a:cubicBezTo>
                  <a:cubicBezTo>
                    <a:pt x="1089" y="0"/>
                    <a:pt x="1031" y="58"/>
                    <a:pt x="1031" y="128"/>
                  </a:cubicBezTo>
                  <a:cubicBezTo>
                    <a:pt x="1031" y="199"/>
                    <a:pt x="1089" y="257"/>
                    <a:pt x="1160" y="257"/>
                  </a:cubicBezTo>
                  <a:cubicBezTo>
                    <a:pt x="1193" y="257"/>
                    <a:pt x="1224" y="244"/>
                    <a:pt x="1247" y="222"/>
                  </a:cubicBezTo>
                  <a:cubicBezTo>
                    <a:pt x="1285" y="249"/>
                    <a:pt x="1311" y="294"/>
                    <a:pt x="1311" y="345"/>
                  </a:cubicBezTo>
                  <a:lnTo>
                    <a:pt x="1311" y="1030"/>
                  </a:lnTo>
                  <a:cubicBezTo>
                    <a:pt x="1311" y="1355"/>
                    <a:pt x="1047" y="1619"/>
                    <a:pt x="722" y="1619"/>
                  </a:cubicBezTo>
                  <a:cubicBezTo>
                    <a:pt x="397" y="1619"/>
                    <a:pt x="133" y="1355"/>
                    <a:pt x="133" y="1030"/>
                  </a:cubicBezTo>
                  <a:lnTo>
                    <a:pt x="133" y="345"/>
                  </a:lnTo>
                  <a:cubicBezTo>
                    <a:pt x="133" y="293"/>
                    <a:pt x="160" y="247"/>
                    <a:pt x="200" y="220"/>
                  </a:cubicBezTo>
                  <a:cubicBezTo>
                    <a:pt x="223" y="243"/>
                    <a:pt x="255" y="257"/>
                    <a:pt x="289" y="257"/>
                  </a:cubicBezTo>
                  <a:cubicBezTo>
                    <a:pt x="360" y="257"/>
                    <a:pt x="418" y="199"/>
                    <a:pt x="418" y="128"/>
                  </a:cubicBezTo>
                  <a:cubicBezTo>
                    <a:pt x="418" y="58"/>
                    <a:pt x="360" y="0"/>
                    <a:pt x="289" y="0"/>
                  </a:cubicBezTo>
                  <a:cubicBezTo>
                    <a:pt x="233" y="0"/>
                    <a:pt x="186" y="36"/>
                    <a:pt x="168" y="86"/>
                  </a:cubicBezTo>
                  <a:cubicBezTo>
                    <a:pt x="69" y="131"/>
                    <a:pt x="0" y="230"/>
                    <a:pt x="0" y="345"/>
                  </a:cubicBezTo>
                  <a:lnTo>
                    <a:pt x="0" y="1030"/>
                  </a:lnTo>
                  <a:cubicBezTo>
                    <a:pt x="0" y="1406"/>
                    <a:pt x="288" y="1715"/>
                    <a:pt x="655" y="1749"/>
                  </a:cubicBezTo>
                  <a:lnTo>
                    <a:pt x="655" y="1893"/>
                  </a:lnTo>
                  <a:cubicBezTo>
                    <a:pt x="655" y="2356"/>
                    <a:pt x="1032" y="2732"/>
                    <a:pt x="1494" y="2732"/>
                  </a:cubicBezTo>
                  <a:cubicBezTo>
                    <a:pt x="1957" y="2732"/>
                    <a:pt x="2333" y="2356"/>
                    <a:pt x="2333" y="1893"/>
                  </a:cubicBezTo>
                  <a:lnTo>
                    <a:pt x="2333" y="860"/>
                  </a:lnTo>
                  <a:cubicBezTo>
                    <a:pt x="2460" y="830"/>
                    <a:pt x="2554" y="716"/>
                    <a:pt x="2554" y="5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组合 88">
            <a:extLst>
              <a:ext uri="{FF2B5EF4-FFF2-40B4-BE49-F238E27FC236}">
                <a16:creationId xmlns:a16="http://schemas.microsoft.com/office/drawing/2014/main" id="{4334376A-54E0-0E84-C9E5-712528CBB2AC}"/>
              </a:ext>
            </a:extLst>
          </p:cNvPr>
          <p:cNvGrpSpPr/>
          <p:nvPr/>
        </p:nvGrpSpPr>
        <p:grpSpPr>
          <a:xfrm>
            <a:off x="5714227" y="1053674"/>
            <a:ext cx="763546" cy="763546"/>
            <a:chOff x="5714227" y="1053674"/>
            <a:chExt cx="763546" cy="763546"/>
          </a:xfrm>
        </p:grpSpPr>
        <p:grpSp>
          <p:nvGrpSpPr>
            <p:cNvPr id="51" name="组合 50">
              <a:extLst>
                <a:ext uri="{FF2B5EF4-FFF2-40B4-BE49-F238E27FC236}">
                  <a16:creationId xmlns:a16="http://schemas.microsoft.com/office/drawing/2014/main" id="{E866EA09-DD74-8211-6732-8E7E3E7C6F78}"/>
                </a:ext>
              </a:extLst>
            </p:cNvPr>
            <p:cNvGrpSpPr/>
            <p:nvPr/>
          </p:nvGrpSpPr>
          <p:grpSpPr>
            <a:xfrm flipV="1">
              <a:off x="5714227" y="1053674"/>
              <a:ext cx="763546" cy="763546"/>
              <a:chOff x="4855061" y="2774003"/>
              <a:chExt cx="2485054" cy="2485052"/>
            </a:xfrm>
          </p:grpSpPr>
          <p:sp>
            <p:nvSpPr>
              <p:cNvPr id="52" name="旁门左道PPT出品">
                <a:extLst>
                  <a:ext uri="{FF2B5EF4-FFF2-40B4-BE49-F238E27FC236}">
                    <a16:creationId xmlns:a16="http://schemas.microsoft.com/office/drawing/2014/main" id="{4A123129-92E3-5056-F337-72383328DB1D}"/>
                  </a:ext>
                </a:extLst>
              </p:cNvPr>
              <p:cNvSpPr/>
              <p:nvPr/>
            </p:nvSpPr>
            <p:spPr>
              <a:xfrm>
                <a:off x="5137762" y="3056704"/>
                <a:ext cx="1919653" cy="1919650"/>
              </a:xfrm>
              <a:prstGeom prst="ellipse">
                <a:avLst/>
              </a:prstGeom>
              <a:solidFill>
                <a:schemeClr val="accent1"/>
              </a:soli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a:extLst>
                  <a:ext uri="{FF2B5EF4-FFF2-40B4-BE49-F238E27FC236}">
                    <a16:creationId xmlns:a16="http://schemas.microsoft.com/office/drawing/2014/main" id="{952918A9-BB1D-69FA-B01A-E333C0987F8C}"/>
                  </a:ext>
                </a:extLst>
              </p:cNvPr>
              <p:cNvSpPr/>
              <p:nvPr/>
            </p:nvSpPr>
            <p:spPr>
              <a:xfrm>
                <a:off x="4855061" y="2774003"/>
                <a:ext cx="2485054" cy="2485052"/>
              </a:xfrm>
              <a:prstGeom prst="ellipse">
                <a:avLst/>
              </a:pr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4" name="组合 53">
                <a:extLst>
                  <a:ext uri="{FF2B5EF4-FFF2-40B4-BE49-F238E27FC236}">
                    <a16:creationId xmlns:a16="http://schemas.microsoft.com/office/drawing/2014/main" id="{90CB32A6-37C0-3D6F-A563-7796E965D43F}"/>
                  </a:ext>
                </a:extLst>
              </p:cNvPr>
              <p:cNvGrpSpPr/>
              <p:nvPr/>
            </p:nvGrpSpPr>
            <p:grpSpPr>
              <a:xfrm>
                <a:off x="4986709" y="2905651"/>
                <a:ext cx="2221758" cy="2221755"/>
                <a:chOff x="770695" y="2971031"/>
                <a:chExt cx="1736690" cy="1736690"/>
              </a:xfrm>
            </p:grpSpPr>
            <p:sp>
              <p:nvSpPr>
                <p:cNvPr id="58" name="弧形 57">
                  <a:extLst>
                    <a:ext uri="{FF2B5EF4-FFF2-40B4-BE49-F238E27FC236}">
                      <a16:creationId xmlns:a16="http://schemas.microsoft.com/office/drawing/2014/main" id="{BD6A6D58-6BDE-D726-8B0A-F7115C07F1CB}"/>
                    </a:ext>
                  </a:extLst>
                </p:cNvPr>
                <p:cNvSpPr/>
                <p:nvPr/>
              </p:nvSpPr>
              <p:spPr>
                <a:xfrm>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弧形 58">
                  <a:extLst>
                    <a:ext uri="{FF2B5EF4-FFF2-40B4-BE49-F238E27FC236}">
                      <a16:creationId xmlns:a16="http://schemas.microsoft.com/office/drawing/2014/main" id="{E4B0C202-50AF-ED7D-228B-BE2943DB8BEA}"/>
                    </a:ext>
                  </a:extLst>
                </p:cNvPr>
                <p:cNvSpPr/>
                <p:nvPr/>
              </p:nvSpPr>
              <p:spPr>
                <a:xfrm rot="10800000">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5" name="组合 54">
                <a:extLst>
                  <a:ext uri="{FF2B5EF4-FFF2-40B4-BE49-F238E27FC236}">
                    <a16:creationId xmlns:a16="http://schemas.microsoft.com/office/drawing/2014/main" id="{5B5E2371-C75E-70B3-4490-C0D916204844}"/>
                  </a:ext>
                </a:extLst>
              </p:cNvPr>
              <p:cNvGrpSpPr/>
              <p:nvPr/>
            </p:nvGrpSpPr>
            <p:grpSpPr>
              <a:xfrm>
                <a:off x="4964738" y="3985071"/>
                <a:ext cx="2261034" cy="63011"/>
                <a:chOff x="1135293" y="3576408"/>
                <a:chExt cx="1641094" cy="45734"/>
              </a:xfrm>
              <a:solidFill>
                <a:schemeClr val="accent1">
                  <a:lumMod val="20000"/>
                  <a:lumOff val="80000"/>
                </a:schemeClr>
              </a:solidFill>
            </p:grpSpPr>
            <p:sp>
              <p:nvSpPr>
                <p:cNvPr id="56" name="矩形 55">
                  <a:extLst>
                    <a:ext uri="{FF2B5EF4-FFF2-40B4-BE49-F238E27FC236}">
                      <a16:creationId xmlns:a16="http://schemas.microsoft.com/office/drawing/2014/main" id="{FDB2F01F-1AB7-3FCB-AF83-1BB490325206}"/>
                    </a:ext>
                  </a:extLst>
                </p:cNvPr>
                <p:cNvSpPr/>
                <p:nvPr/>
              </p:nvSpPr>
              <p:spPr>
                <a:xfrm rot="2700000" flipH="1">
                  <a:off x="1135293" y="3576422"/>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56">
                  <a:extLst>
                    <a:ext uri="{FF2B5EF4-FFF2-40B4-BE49-F238E27FC236}">
                      <a16:creationId xmlns:a16="http://schemas.microsoft.com/office/drawing/2014/main" id="{1F2A3A6B-DC2D-AF43-D8CA-5826294BEF6C}"/>
                    </a:ext>
                  </a:extLst>
                </p:cNvPr>
                <p:cNvSpPr/>
                <p:nvPr/>
              </p:nvSpPr>
              <p:spPr>
                <a:xfrm rot="2700000" flipH="1">
                  <a:off x="2730667" y="3576408"/>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0" name="test-tube-flask-and-drop-of-blood_31545">
              <a:extLst>
                <a:ext uri="{FF2B5EF4-FFF2-40B4-BE49-F238E27FC236}">
                  <a16:creationId xmlns:a16="http://schemas.microsoft.com/office/drawing/2014/main" id="{54405246-CCE2-4201-BBB1-D3F3EB6E740D}"/>
                </a:ext>
              </a:extLst>
            </p:cNvPr>
            <p:cNvSpPr/>
            <p:nvPr/>
          </p:nvSpPr>
          <p:spPr>
            <a:xfrm>
              <a:off x="5898141" y="1218860"/>
              <a:ext cx="395718" cy="433174"/>
            </a:xfrm>
            <a:custGeom>
              <a:avLst/>
              <a:gdLst>
                <a:gd name="T0" fmla="*/ 1215 w 1651"/>
                <a:gd name="T1" fmla="*/ 20 h 1810"/>
                <a:gd name="T2" fmla="*/ 906 w 1651"/>
                <a:gd name="T3" fmla="*/ 424 h 1810"/>
                <a:gd name="T4" fmla="*/ 489 w 1651"/>
                <a:gd name="T5" fmla="*/ 413 h 1810"/>
                <a:gd name="T6" fmla="*/ 437 w 1651"/>
                <a:gd name="T7" fmla="*/ 706 h 1810"/>
                <a:gd name="T8" fmla="*/ 410 w 1651"/>
                <a:gd name="T9" fmla="*/ 1109 h 1810"/>
                <a:gd name="T10" fmla="*/ 372 w 1651"/>
                <a:gd name="T11" fmla="*/ 780 h 1810"/>
                <a:gd name="T12" fmla="*/ 0 w 1651"/>
                <a:gd name="T13" fmla="*/ 818 h 1810"/>
                <a:gd name="T14" fmla="*/ 176 w 1651"/>
                <a:gd name="T15" fmla="*/ 1807 h 1810"/>
                <a:gd name="T16" fmla="*/ 1086 w 1651"/>
                <a:gd name="T17" fmla="*/ 1810 h 1810"/>
                <a:gd name="T18" fmla="*/ 1212 w 1651"/>
                <a:gd name="T19" fmla="*/ 1592 h 1810"/>
                <a:gd name="T20" fmla="*/ 1184 w 1651"/>
                <a:gd name="T21" fmla="*/ 1380 h 1810"/>
                <a:gd name="T22" fmla="*/ 1184 w 1651"/>
                <a:gd name="T23" fmla="*/ 109 h 1810"/>
                <a:gd name="T24" fmla="*/ 1184 w 1651"/>
                <a:gd name="T25" fmla="*/ 1305 h 1810"/>
                <a:gd name="T26" fmla="*/ 1022 w 1651"/>
                <a:gd name="T27" fmla="*/ 1269 h 1810"/>
                <a:gd name="T28" fmla="*/ 1184 w 1651"/>
                <a:gd name="T29" fmla="*/ 109 h 1810"/>
                <a:gd name="T30" fmla="*/ 75 w 1651"/>
                <a:gd name="T31" fmla="*/ 1531 h 1810"/>
                <a:gd name="T32" fmla="*/ 222 w 1651"/>
                <a:gd name="T33" fmla="*/ 1494 h 1810"/>
                <a:gd name="T34" fmla="*/ 75 w 1651"/>
                <a:gd name="T35" fmla="*/ 1456 h 1810"/>
                <a:gd name="T36" fmla="*/ 185 w 1651"/>
                <a:gd name="T37" fmla="*/ 1335 h 1810"/>
                <a:gd name="T38" fmla="*/ 185 w 1651"/>
                <a:gd name="T39" fmla="*/ 1260 h 1810"/>
                <a:gd name="T40" fmla="*/ 75 w 1651"/>
                <a:gd name="T41" fmla="*/ 1139 h 1810"/>
                <a:gd name="T42" fmla="*/ 222 w 1651"/>
                <a:gd name="T43" fmla="*/ 1102 h 1810"/>
                <a:gd name="T44" fmla="*/ 75 w 1651"/>
                <a:gd name="T45" fmla="*/ 1064 h 1810"/>
                <a:gd name="T46" fmla="*/ 335 w 1651"/>
                <a:gd name="T47" fmla="*/ 855 h 1810"/>
                <a:gd name="T48" fmla="*/ 205 w 1651"/>
                <a:gd name="T49" fmla="*/ 1735 h 1810"/>
                <a:gd name="T50" fmla="*/ 1148 w 1651"/>
                <a:gd name="T51" fmla="*/ 1629 h 1810"/>
                <a:gd name="T52" fmla="*/ 1086 w 1651"/>
                <a:gd name="T53" fmla="*/ 1735 h 1810"/>
                <a:gd name="T54" fmla="*/ 409 w 1651"/>
                <a:gd name="T55" fmla="*/ 1612 h 1810"/>
                <a:gd name="T56" fmla="*/ 418 w 1651"/>
                <a:gd name="T57" fmla="*/ 1246 h 1810"/>
                <a:gd name="T58" fmla="*/ 512 w 1651"/>
                <a:gd name="T59" fmla="*/ 1070 h 1810"/>
                <a:gd name="T60" fmla="*/ 479 w 1651"/>
                <a:gd name="T61" fmla="*/ 640 h 1810"/>
                <a:gd name="T62" fmla="*/ 489 w 1651"/>
                <a:gd name="T63" fmla="*/ 488 h 1810"/>
                <a:gd name="T64" fmla="*/ 870 w 1651"/>
                <a:gd name="T65" fmla="*/ 490 h 1810"/>
                <a:gd name="T66" fmla="*/ 975 w 1651"/>
                <a:gd name="T67" fmla="*/ 1330 h 1810"/>
                <a:gd name="T68" fmla="*/ 866 w 1651"/>
                <a:gd name="T69" fmla="*/ 913 h 1810"/>
                <a:gd name="T70" fmla="*/ 941 w 1651"/>
                <a:gd name="T71" fmla="*/ 913 h 1810"/>
                <a:gd name="T72" fmla="*/ 1221 w 1651"/>
                <a:gd name="T73" fmla="*/ 1193 h 1810"/>
                <a:gd name="T74" fmla="*/ 866 w 1651"/>
                <a:gd name="T75" fmla="*/ 913 h 1810"/>
                <a:gd name="T76" fmla="*/ 941 w 1651"/>
                <a:gd name="T77" fmla="*/ 1473 h 1810"/>
                <a:gd name="T78" fmla="*/ 680 w 1651"/>
                <a:gd name="T79" fmla="*/ 1473 h 1810"/>
                <a:gd name="T80" fmla="*/ 649 w 1651"/>
                <a:gd name="T81" fmla="*/ 1331 h 1810"/>
                <a:gd name="T82" fmla="*/ 522 w 1651"/>
                <a:gd name="T83" fmla="*/ 1331 h 1810"/>
                <a:gd name="T84" fmla="*/ 649 w 1651"/>
                <a:gd name="T85" fmla="*/ 1331 h 1810"/>
                <a:gd name="T86" fmla="*/ 657 w 1651"/>
                <a:gd name="T87" fmla="*/ 1147 h 1810"/>
                <a:gd name="T88" fmla="*/ 737 w 1651"/>
                <a:gd name="T89" fmla="*/ 1147 h 1810"/>
                <a:gd name="T90" fmla="*/ 582 w 1651"/>
                <a:gd name="T91" fmla="*/ 1564 h 1810"/>
                <a:gd name="T92" fmla="*/ 501 w 1651"/>
                <a:gd name="T93" fmla="*/ 1564 h 1810"/>
                <a:gd name="T94" fmla="*/ 582 w 1651"/>
                <a:gd name="T95" fmla="*/ 1564 h 1810"/>
                <a:gd name="T96" fmla="*/ 599 w 1651"/>
                <a:gd name="T97" fmla="*/ 976 h 1810"/>
                <a:gd name="T98" fmla="*/ 705 w 1651"/>
                <a:gd name="T99" fmla="*/ 976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51" h="1810">
                  <a:moveTo>
                    <a:pt x="1651" y="913"/>
                  </a:moveTo>
                  <a:cubicBezTo>
                    <a:pt x="1651" y="667"/>
                    <a:pt x="1233" y="47"/>
                    <a:pt x="1215" y="20"/>
                  </a:cubicBezTo>
                  <a:cubicBezTo>
                    <a:pt x="1201" y="0"/>
                    <a:pt x="1167" y="0"/>
                    <a:pt x="1153" y="20"/>
                  </a:cubicBezTo>
                  <a:cubicBezTo>
                    <a:pt x="1143" y="34"/>
                    <a:pt x="1020" y="218"/>
                    <a:pt x="906" y="424"/>
                  </a:cubicBezTo>
                  <a:cubicBezTo>
                    <a:pt x="889" y="417"/>
                    <a:pt x="872" y="413"/>
                    <a:pt x="854" y="413"/>
                  </a:cubicBezTo>
                  <a:lnTo>
                    <a:pt x="489" y="413"/>
                  </a:lnTo>
                  <a:cubicBezTo>
                    <a:pt x="406" y="413"/>
                    <a:pt x="338" y="481"/>
                    <a:pt x="338" y="564"/>
                  </a:cubicBezTo>
                  <a:cubicBezTo>
                    <a:pt x="338" y="628"/>
                    <a:pt x="379" y="684"/>
                    <a:pt x="437" y="706"/>
                  </a:cubicBezTo>
                  <a:lnTo>
                    <a:pt x="437" y="1060"/>
                  </a:lnTo>
                  <a:lnTo>
                    <a:pt x="410" y="1109"/>
                  </a:lnTo>
                  <a:lnTo>
                    <a:pt x="410" y="818"/>
                  </a:lnTo>
                  <a:cubicBezTo>
                    <a:pt x="410" y="797"/>
                    <a:pt x="393" y="780"/>
                    <a:pt x="372" y="780"/>
                  </a:cubicBezTo>
                  <a:lnTo>
                    <a:pt x="37" y="780"/>
                  </a:lnTo>
                  <a:cubicBezTo>
                    <a:pt x="17" y="780"/>
                    <a:pt x="0" y="797"/>
                    <a:pt x="0" y="818"/>
                  </a:cubicBezTo>
                  <a:lnTo>
                    <a:pt x="0" y="1612"/>
                  </a:lnTo>
                  <a:cubicBezTo>
                    <a:pt x="0" y="1711"/>
                    <a:pt x="77" y="1793"/>
                    <a:pt x="176" y="1807"/>
                  </a:cubicBezTo>
                  <a:cubicBezTo>
                    <a:pt x="180" y="1809"/>
                    <a:pt x="185" y="1810"/>
                    <a:pt x="190" y="1810"/>
                  </a:cubicBezTo>
                  <a:lnTo>
                    <a:pt x="1086" y="1810"/>
                  </a:lnTo>
                  <a:cubicBezTo>
                    <a:pt x="1150" y="1810"/>
                    <a:pt x="1199" y="1786"/>
                    <a:pt x="1223" y="1744"/>
                  </a:cubicBezTo>
                  <a:cubicBezTo>
                    <a:pt x="1248" y="1701"/>
                    <a:pt x="1244" y="1647"/>
                    <a:pt x="1212" y="1592"/>
                  </a:cubicBezTo>
                  <a:lnTo>
                    <a:pt x="1084" y="1369"/>
                  </a:lnTo>
                  <a:cubicBezTo>
                    <a:pt x="1116" y="1376"/>
                    <a:pt x="1150" y="1380"/>
                    <a:pt x="1184" y="1380"/>
                  </a:cubicBezTo>
                  <a:cubicBezTo>
                    <a:pt x="1441" y="1380"/>
                    <a:pt x="1651" y="1170"/>
                    <a:pt x="1651" y="913"/>
                  </a:cubicBezTo>
                  <a:close/>
                  <a:moveTo>
                    <a:pt x="1184" y="109"/>
                  </a:moveTo>
                  <a:cubicBezTo>
                    <a:pt x="1317" y="311"/>
                    <a:pt x="1576" y="742"/>
                    <a:pt x="1576" y="913"/>
                  </a:cubicBezTo>
                  <a:cubicBezTo>
                    <a:pt x="1576" y="1129"/>
                    <a:pt x="1400" y="1305"/>
                    <a:pt x="1184" y="1305"/>
                  </a:cubicBezTo>
                  <a:cubicBezTo>
                    <a:pt x="1126" y="1305"/>
                    <a:pt x="1072" y="1292"/>
                    <a:pt x="1023" y="1270"/>
                  </a:cubicBezTo>
                  <a:cubicBezTo>
                    <a:pt x="1023" y="1270"/>
                    <a:pt x="1022" y="1270"/>
                    <a:pt x="1022" y="1269"/>
                  </a:cubicBezTo>
                  <a:cubicBezTo>
                    <a:pt x="887" y="1207"/>
                    <a:pt x="792" y="1071"/>
                    <a:pt x="792" y="913"/>
                  </a:cubicBezTo>
                  <a:cubicBezTo>
                    <a:pt x="792" y="742"/>
                    <a:pt x="1051" y="311"/>
                    <a:pt x="1184" y="109"/>
                  </a:cubicBezTo>
                  <a:close/>
                  <a:moveTo>
                    <a:pt x="75" y="1612"/>
                  </a:moveTo>
                  <a:lnTo>
                    <a:pt x="75" y="1531"/>
                  </a:lnTo>
                  <a:lnTo>
                    <a:pt x="185" y="1531"/>
                  </a:lnTo>
                  <a:cubicBezTo>
                    <a:pt x="205" y="1531"/>
                    <a:pt x="222" y="1514"/>
                    <a:pt x="222" y="1494"/>
                  </a:cubicBezTo>
                  <a:cubicBezTo>
                    <a:pt x="222" y="1473"/>
                    <a:pt x="205" y="1456"/>
                    <a:pt x="185" y="1456"/>
                  </a:cubicBezTo>
                  <a:lnTo>
                    <a:pt x="75" y="1456"/>
                  </a:lnTo>
                  <a:lnTo>
                    <a:pt x="75" y="1335"/>
                  </a:lnTo>
                  <a:lnTo>
                    <a:pt x="185" y="1335"/>
                  </a:lnTo>
                  <a:cubicBezTo>
                    <a:pt x="205" y="1335"/>
                    <a:pt x="222" y="1318"/>
                    <a:pt x="222" y="1298"/>
                  </a:cubicBezTo>
                  <a:cubicBezTo>
                    <a:pt x="222" y="1277"/>
                    <a:pt x="205" y="1260"/>
                    <a:pt x="185" y="1260"/>
                  </a:cubicBezTo>
                  <a:lnTo>
                    <a:pt x="75" y="1260"/>
                  </a:lnTo>
                  <a:lnTo>
                    <a:pt x="75" y="1139"/>
                  </a:lnTo>
                  <a:lnTo>
                    <a:pt x="185" y="1139"/>
                  </a:lnTo>
                  <a:cubicBezTo>
                    <a:pt x="205" y="1139"/>
                    <a:pt x="222" y="1122"/>
                    <a:pt x="222" y="1102"/>
                  </a:cubicBezTo>
                  <a:cubicBezTo>
                    <a:pt x="222" y="1081"/>
                    <a:pt x="205" y="1064"/>
                    <a:pt x="185" y="1064"/>
                  </a:cubicBezTo>
                  <a:lnTo>
                    <a:pt x="75" y="1064"/>
                  </a:lnTo>
                  <a:lnTo>
                    <a:pt x="75" y="855"/>
                  </a:lnTo>
                  <a:lnTo>
                    <a:pt x="335" y="855"/>
                  </a:lnTo>
                  <a:lnTo>
                    <a:pt x="335" y="1612"/>
                  </a:lnTo>
                  <a:cubicBezTo>
                    <a:pt x="335" y="1680"/>
                    <a:pt x="276" y="1735"/>
                    <a:pt x="205" y="1735"/>
                  </a:cubicBezTo>
                  <a:cubicBezTo>
                    <a:pt x="133" y="1735"/>
                    <a:pt x="75" y="1680"/>
                    <a:pt x="75" y="1612"/>
                  </a:cubicBezTo>
                  <a:close/>
                  <a:moveTo>
                    <a:pt x="1148" y="1629"/>
                  </a:moveTo>
                  <a:cubicBezTo>
                    <a:pt x="1165" y="1660"/>
                    <a:pt x="1169" y="1688"/>
                    <a:pt x="1158" y="1706"/>
                  </a:cubicBezTo>
                  <a:cubicBezTo>
                    <a:pt x="1148" y="1725"/>
                    <a:pt x="1121" y="1735"/>
                    <a:pt x="1086" y="1735"/>
                  </a:cubicBezTo>
                  <a:lnTo>
                    <a:pt x="364" y="1735"/>
                  </a:lnTo>
                  <a:cubicBezTo>
                    <a:pt x="392" y="1701"/>
                    <a:pt x="409" y="1659"/>
                    <a:pt x="409" y="1612"/>
                  </a:cubicBezTo>
                  <a:lnTo>
                    <a:pt x="409" y="1254"/>
                  </a:lnTo>
                  <a:cubicBezTo>
                    <a:pt x="413" y="1252"/>
                    <a:pt x="416" y="1249"/>
                    <a:pt x="418" y="1246"/>
                  </a:cubicBezTo>
                  <a:lnTo>
                    <a:pt x="507" y="1088"/>
                  </a:lnTo>
                  <a:cubicBezTo>
                    <a:pt x="510" y="1082"/>
                    <a:pt x="512" y="1076"/>
                    <a:pt x="512" y="1070"/>
                  </a:cubicBezTo>
                  <a:lnTo>
                    <a:pt x="512" y="677"/>
                  </a:lnTo>
                  <a:cubicBezTo>
                    <a:pt x="512" y="658"/>
                    <a:pt x="498" y="642"/>
                    <a:pt x="479" y="640"/>
                  </a:cubicBezTo>
                  <a:cubicBezTo>
                    <a:pt x="441" y="635"/>
                    <a:pt x="412" y="602"/>
                    <a:pt x="412" y="564"/>
                  </a:cubicBezTo>
                  <a:cubicBezTo>
                    <a:pt x="412" y="522"/>
                    <a:pt x="447" y="488"/>
                    <a:pt x="489" y="488"/>
                  </a:cubicBezTo>
                  <a:lnTo>
                    <a:pt x="853" y="488"/>
                  </a:lnTo>
                  <a:cubicBezTo>
                    <a:pt x="859" y="488"/>
                    <a:pt x="865" y="489"/>
                    <a:pt x="870" y="490"/>
                  </a:cubicBezTo>
                  <a:cubicBezTo>
                    <a:pt x="786" y="650"/>
                    <a:pt x="716" y="813"/>
                    <a:pt x="716" y="913"/>
                  </a:cubicBezTo>
                  <a:cubicBezTo>
                    <a:pt x="716" y="1095"/>
                    <a:pt x="822" y="1253"/>
                    <a:pt x="975" y="1330"/>
                  </a:cubicBezTo>
                  <a:lnTo>
                    <a:pt x="1148" y="1629"/>
                  </a:lnTo>
                  <a:close/>
                  <a:moveTo>
                    <a:pt x="866" y="913"/>
                  </a:moveTo>
                  <a:cubicBezTo>
                    <a:pt x="866" y="892"/>
                    <a:pt x="883" y="876"/>
                    <a:pt x="904" y="876"/>
                  </a:cubicBezTo>
                  <a:cubicBezTo>
                    <a:pt x="924" y="876"/>
                    <a:pt x="941" y="892"/>
                    <a:pt x="941" y="913"/>
                  </a:cubicBezTo>
                  <a:cubicBezTo>
                    <a:pt x="941" y="1047"/>
                    <a:pt x="1050" y="1156"/>
                    <a:pt x="1184" y="1156"/>
                  </a:cubicBezTo>
                  <a:cubicBezTo>
                    <a:pt x="1205" y="1156"/>
                    <a:pt x="1221" y="1173"/>
                    <a:pt x="1221" y="1193"/>
                  </a:cubicBezTo>
                  <a:cubicBezTo>
                    <a:pt x="1221" y="1214"/>
                    <a:pt x="1205" y="1231"/>
                    <a:pt x="1184" y="1231"/>
                  </a:cubicBezTo>
                  <a:cubicBezTo>
                    <a:pt x="1009" y="1230"/>
                    <a:pt x="866" y="1088"/>
                    <a:pt x="866" y="913"/>
                  </a:cubicBezTo>
                  <a:close/>
                  <a:moveTo>
                    <a:pt x="810" y="1343"/>
                  </a:moveTo>
                  <a:cubicBezTo>
                    <a:pt x="882" y="1343"/>
                    <a:pt x="941" y="1401"/>
                    <a:pt x="941" y="1473"/>
                  </a:cubicBezTo>
                  <a:cubicBezTo>
                    <a:pt x="941" y="1545"/>
                    <a:pt x="883" y="1604"/>
                    <a:pt x="810" y="1604"/>
                  </a:cubicBezTo>
                  <a:cubicBezTo>
                    <a:pt x="738" y="1604"/>
                    <a:pt x="680" y="1545"/>
                    <a:pt x="680" y="1473"/>
                  </a:cubicBezTo>
                  <a:cubicBezTo>
                    <a:pt x="680" y="1401"/>
                    <a:pt x="738" y="1343"/>
                    <a:pt x="810" y="1343"/>
                  </a:cubicBezTo>
                  <a:close/>
                  <a:moveTo>
                    <a:pt x="649" y="1331"/>
                  </a:moveTo>
                  <a:cubicBezTo>
                    <a:pt x="649" y="1367"/>
                    <a:pt x="621" y="1395"/>
                    <a:pt x="585" y="1395"/>
                  </a:cubicBezTo>
                  <a:cubicBezTo>
                    <a:pt x="550" y="1395"/>
                    <a:pt x="522" y="1367"/>
                    <a:pt x="522" y="1331"/>
                  </a:cubicBezTo>
                  <a:cubicBezTo>
                    <a:pt x="522" y="1296"/>
                    <a:pt x="550" y="1267"/>
                    <a:pt x="585" y="1267"/>
                  </a:cubicBezTo>
                  <a:cubicBezTo>
                    <a:pt x="621" y="1267"/>
                    <a:pt x="649" y="1296"/>
                    <a:pt x="649" y="1331"/>
                  </a:cubicBezTo>
                  <a:close/>
                  <a:moveTo>
                    <a:pt x="697" y="1187"/>
                  </a:moveTo>
                  <a:cubicBezTo>
                    <a:pt x="675" y="1187"/>
                    <a:pt x="657" y="1169"/>
                    <a:pt x="657" y="1147"/>
                  </a:cubicBezTo>
                  <a:cubicBezTo>
                    <a:pt x="657" y="1124"/>
                    <a:pt x="675" y="1107"/>
                    <a:pt x="697" y="1107"/>
                  </a:cubicBezTo>
                  <a:cubicBezTo>
                    <a:pt x="719" y="1107"/>
                    <a:pt x="737" y="1124"/>
                    <a:pt x="737" y="1147"/>
                  </a:cubicBezTo>
                  <a:cubicBezTo>
                    <a:pt x="737" y="1169"/>
                    <a:pt x="719" y="1187"/>
                    <a:pt x="697" y="1187"/>
                  </a:cubicBezTo>
                  <a:close/>
                  <a:moveTo>
                    <a:pt x="582" y="1564"/>
                  </a:moveTo>
                  <a:cubicBezTo>
                    <a:pt x="582" y="1586"/>
                    <a:pt x="564" y="1604"/>
                    <a:pt x="541" y="1604"/>
                  </a:cubicBezTo>
                  <a:cubicBezTo>
                    <a:pt x="519" y="1604"/>
                    <a:pt x="501" y="1586"/>
                    <a:pt x="501" y="1564"/>
                  </a:cubicBezTo>
                  <a:cubicBezTo>
                    <a:pt x="501" y="1542"/>
                    <a:pt x="519" y="1524"/>
                    <a:pt x="541" y="1524"/>
                  </a:cubicBezTo>
                  <a:cubicBezTo>
                    <a:pt x="564" y="1524"/>
                    <a:pt x="582" y="1542"/>
                    <a:pt x="582" y="1564"/>
                  </a:cubicBezTo>
                  <a:close/>
                  <a:moveTo>
                    <a:pt x="652" y="1029"/>
                  </a:moveTo>
                  <a:cubicBezTo>
                    <a:pt x="623" y="1029"/>
                    <a:pt x="599" y="1005"/>
                    <a:pt x="599" y="976"/>
                  </a:cubicBezTo>
                  <a:cubicBezTo>
                    <a:pt x="599" y="947"/>
                    <a:pt x="623" y="923"/>
                    <a:pt x="652" y="923"/>
                  </a:cubicBezTo>
                  <a:cubicBezTo>
                    <a:pt x="681" y="923"/>
                    <a:pt x="705" y="947"/>
                    <a:pt x="705" y="976"/>
                  </a:cubicBezTo>
                  <a:cubicBezTo>
                    <a:pt x="705" y="1005"/>
                    <a:pt x="681" y="1029"/>
                    <a:pt x="652" y="10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组合 87">
            <a:extLst>
              <a:ext uri="{FF2B5EF4-FFF2-40B4-BE49-F238E27FC236}">
                <a16:creationId xmlns:a16="http://schemas.microsoft.com/office/drawing/2014/main" id="{CA995304-A5B3-1E7B-8401-1E7D400CA7F5}"/>
              </a:ext>
            </a:extLst>
          </p:cNvPr>
          <p:cNvGrpSpPr/>
          <p:nvPr/>
        </p:nvGrpSpPr>
        <p:grpSpPr>
          <a:xfrm>
            <a:off x="5714227" y="5112219"/>
            <a:ext cx="763546" cy="763546"/>
            <a:chOff x="5714227" y="5112219"/>
            <a:chExt cx="763546" cy="763546"/>
          </a:xfrm>
        </p:grpSpPr>
        <p:grpSp>
          <p:nvGrpSpPr>
            <p:cNvPr id="78" name="组合 77">
              <a:extLst>
                <a:ext uri="{FF2B5EF4-FFF2-40B4-BE49-F238E27FC236}">
                  <a16:creationId xmlns:a16="http://schemas.microsoft.com/office/drawing/2014/main" id="{481B25E3-C23C-5A98-76E5-64743ECAF994}"/>
                </a:ext>
              </a:extLst>
            </p:cNvPr>
            <p:cNvGrpSpPr/>
            <p:nvPr/>
          </p:nvGrpSpPr>
          <p:grpSpPr>
            <a:xfrm flipV="1">
              <a:off x="5714227" y="5112219"/>
              <a:ext cx="763546" cy="763546"/>
              <a:chOff x="4855061" y="2774003"/>
              <a:chExt cx="2485054" cy="2485052"/>
            </a:xfrm>
          </p:grpSpPr>
          <p:sp>
            <p:nvSpPr>
              <p:cNvPr id="79" name="旁门左道PPT出品">
                <a:extLst>
                  <a:ext uri="{FF2B5EF4-FFF2-40B4-BE49-F238E27FC236}">
                    <a16:creationId xmlns:a16="http://schemas.microsoft.com/office/drawing/2014/main" id="{7EDB1DE7-EBB8-E187-9ED6-A22E3F5AD6F1}"/>
                  </a:ext>
                </a:extLst>
              </p:cNvPr>
              <p:cNvSpPr/>
              <p:nvPr/>
            </p:nvSpPr>
            <p:spPr>
              <a:xfrm>
                <a:off x="5137762" y="3056704"/>
                <a:ext cx="1919653" cy="1919650"/>
              </a:xfrm>
              <a:prstGeom prst="ellipse">
                <a:avLst/>
              </a:prstGeom>
              <a:solidFill>
                <a:schemeClr val="accent1"/>
              </a:soli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椭圆 79">
                <a:extLst>
                  <a:ext uri="{FF2B5EF4-FFF2-40B4-BE49-F238E27FC236}">
                    <a16:creationId xmlns:a16="http://schemas.microsoft.com/office/drawing/2014/main" id="{B7B6C677-A30B-07E3-FA3D-972F340408B7}"/>
                  </a:ext>
                </a:extLst>
              </p:cNvPr>
              <p:cNvSpPr/>
              <p:nvPr/>
            </p:nvSpPr>
            <p:spPr>
              <a:xfrm>
                <a:off x="4855061" y="2774003"/>
                <a:ext cx="2485054" cy="2485052"/>
              </a:xfrm>
              <a:prstGeom prst="ellipse">
                <a:avLst/>
              </a:pr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1" name="组合 80">
                <a:extLst>
                  <a:ext uri="{FF2B5EF4-FFF2-40B4-BE49-F238E27FC236}">
                    <a16:creationId xmlns:a16="http://schemas.microsoft.com/office/drawing/2014/main" id="{44C18095-7AC2-C571-CBA6-569246DCE7A6}"/>
                  </a:ext>
                </a:extLst>
              </p:cNvPr>
              <p:cNvGrpSpPr/>
              <p:nvPr/>
            </p:nvGrpSpPr>
            <p:grpSpPr>
              <a:xfrm>
                <a:off x="4986709" y="2905651"/>
                <a:ext cx="2221758" cy="2221755"/>
                <a:chOff x="770695" y="2971031"/>
                <a:chExt cx="1736690" cy="1736690"/>
              </a:xfrm>
            </p:grpSpPr>
            <p:sp>
              <p:nvSpPr>
                <p:cNvPr id="85" name="弧形 84">
                  <a:extLst>
                    <a:ext uri="{FF2B5EF4-FFF2-40B4-BE49-F238E27FC236}">
                      <a16:creationId xmlns:a16="http://schemas.microsoft.com/office/drawing/2014/main" id="{E316ACCF-E4B0-F9D0-BEC6-4E10944D6773}"/>
                    </a:ext>
                  </a:extLst>
                </p:cNvPr>
                <p:cNvSpPr/>
                <p:nvPr/>
              </p:nvSpPr>
              <p:spPr>
                <a:xfrm>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弧形 85">
                  <a:extLst>
                    <a:ext uri="{FF2B5EF4-FFF2-40B4-BE49-F238E27FC236}">
                      <a16:creationId xmlns:a16="http://schemas.microsoft.com/office/drawing/2014/main" id="{AC6555BE-5066-4678-DCC2-2E8FB62ECDBB}"/>
                    </a:ext>
                  </a:extLst>
                </p:cNvPr>
                <p:cNvSpPr/>
                <p:nvPr/>
              </p:nvSpPr>
              <p:spPr>
                <a:xfrm rot="10800000">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组合 81">
                <a:extLst>
                  <a:ext uri="{FF2B5EF4-FFF2-40B4-BE49-F238E27FC236}">
                    <a16:creationId xmlns:a16="http://schemas.microsoft.com/office/drawing/2014/main" id="{450D479A-CEF8-25B4-09F4-468ECBE29D0A}"/>
                  </a:ext>
                </a:extLst>
              </p:cNvPr>
              <p:cNvGrpSpPr/>
              <p:nvPr/>
            </p:nvGrpSpPr>
            <p:grpSpPr>
              <a:xfrm>
                <a:off x="4964738" y="3985071"/>
                <a:ext cx="2261034" cy="63011"/>
                <a:chOff x="1135293" y="3576408"/>
                <a:chExt cx="1641094" cy="45734"/>
              </a:xfrm>
              <a:solidFill>
                <a:schemeClr val="accent1">
                  <a:lumMod val="20000"/>
                  <a:lumOff val="80000"/>
                </a:schemeClr>
              </a:solidFill>
            </p:grpSpPr>
            <p:sp>
              <p:nvSpPr>
                <p:cNvPr id="83" name="矩形 82">
                  <a:extLst>
                    <a:ext uri="{FF2B5EF4-FFF2-40B4-BE49-F238E27FC236}">
                      <a16:creationId xmlns:a16="http://schemas.microsoft.com/office/drawing/2014/main" id="{A8E13D86-C4E4-2F0E-7528-0F5A59FF7C82}"/>
                    </a:ext>
                  </a:extLst>
                </p:cNvPr>
                <p:cNvSpPr/>
                <p:nvPr/>
              </p:nvSpPr>
              <p:spPr>
                <a:xfrm rot="2700000" flipH="1">
                  <a:off x="1135293" y="3576422"/>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矩形 83">
                  <a:extLst>
                    <a:ext uri="{FF2B5EF4-FFF2-40B4-BE49-F238E27FC236}">
                      <a16:creationId xmlns:a16="http://schemas.microsoft.com/office/drawing/2014/main" id="{81E98F4B-0BB6-946A-A2EA-837D01A0113A}"/>
                    </a:ext>
                  </a:extLst>
                </p:cNvPr>
                <p:cNvSpPr/>
                <p:nvPr/>
              </p:nvSpPr>
              <p:spPr>
                <a:xfrm rot="2700000" flipH="1">
                  <a:off x="2730667" y="3576408"/>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3" name="medicine-bottle_69681">
              <a:extLst>
                <a:ext uri="{FF2B5EF4-FFF2-40B4-BE49-F238E27FC236}">
                  <a16:creationId xmlns:a16="http://schemas.microsoft.com/office/drawing/2014/main" id="{54405246-CCE2-4201-BBB1-D3F3EB6E740D}"/>
                </a:ext>
              </a:extLst>
            </p:cNvPr>
            <p:cNvSpPr/>
            <p:nvPr/>
          </p:nvSpPr>
          <p:spPr>
            <a:xfrm>
              <a:off x="5922735" y="5277405"/>
              <a:ext cx="346530" cy="433174"/>
            </a:xfrm>
            <a:custGeom>
              <a:avLst/>
              <a:gdLst>
                <a:gd name="T0" fmla="*/ 3863 w 3863"/>
                <a:gd name="T1" fmla="*/ 2902 h 4836"/>
                <a:gd name="T2" fmla="*/ 3765 w 3863"/>
                <a:gd name="T3" fmla="*/ 2325 h 4836"/>
                <a:gd name="T4" fmla="*/ 3744 w 3863"/>
                <a:gd name="T5" fmla="*/ 2262 h 4836"/>
                <a:gd name="T6" fmla="*/ 3742 w 3863"/>
                <a:gd name="T7" fmla="*/ 2262 h 4836"/>
                <a:gd name="T8" fmla="*/ 3476 w 3863"/>
                <a:gd name="T9" fmla="*/ 1790 h 4836"/>
                <a:gd name="T10" fmla="*/ 2646 w 3863"/>
                <a:gd name="T11" fmla="*/ 1137 h 4836"/>
                <a:gd name="T12" fmla="*/ 2605 w 3863"/>
                <a:gd name="T13" fmla="*/ 1072 h 4836"/>
                <a:gd name="T14" fmla="*/ 2600 w 3863"/>
                <a:gd name="T15" fmla="*/ 736 h 4836"/>
                <a:gd name="T16" fmla="*/ 2687 w 3863"/>
                <a:gd name="T17" fmla="*/ 736 h 4836"/>
                <a:gd name="T18" fmla="*/ 2899 w 3863"/>
                <a:gd name="T19" fmla="*/ 524 h 4836"/>
                <a:gd name="T20" fmla="*/ 2899 w 3863"/>
                <a:gd name="T21" fmla="*/ 212 h 4836"/>
                <a:gd name="T22" fmla="*/ 2687 w 3863"/>
                <a:gd name="T23" fmla="*/ 0 h 4836"/>
                <a:gd name="T24" fmla="*/ 1190 w 3863"/>
                <a:gd name="T25" fmla="*/ 0 h 4836"/>
                <a:gd name="T26" fmla="*/ 978 w 3863"/>
                <a:gd name="T27" fmla="*/ 212 h 4836"/>
                <a:gd name="T28" fmla="*/ 978 w 3863"/>
                <a:gd name="T29" fmla="*/ 524 h 4836"/>
                <a:gd name="T30" fmla="*/ 1190 w 3863"/>
                <a:gd name="T31" fmla="*/ 736 h 4836"/>
                <a:gd name="T32" fmla="*/ 1265 w 3863"/>
                <a:gd name="T33" fmla="*/ 736 h 4836"/>
                <a:gd name="T34" fmla="*/ 1264 w 3863"/>
                <a:gd name="T35" fmla="*/ 1067 h 4836"/>
                <a:gd name="T36" fmla="*/ 1219 w 3863"/>
                <a:gd name="T37" fmla="*/ 1136 h 4836"/>
                <a:gd name="T38" fmla="*/ 389 w 3863"/>
                <a:gd name="T39" fmla="*/ 1788 h 4836"/>
                <a:gd name="T40" fmla="*/ 121 w 3863"/>
                <a:gd name="T41" fmla="*/ 2262 h 4836"/>
                <a:gd name="T42" fmla="*/ 120 w 3863"/>
                <a:gd name="T43" fmla="*/ 2262 h 4836"/>
                <a:gd name="T44" fmla="*/ 98 w 3863"/>
                <a:gd name="T45" fmla="*/ 2325 h 4836"/>
                <a:gd name="T46" fmla="*/ 0 w 3863"/>
                <a:gd name="T47" fmla="*/ 2902 h 4836"/>
                <a:gd name="T48" fmla="*/ 0 w 3863"/>
                <a:gd name="T49" fmla="*/ 2903 h 4836"/>
                <a:gd name="T50" fmla="*/ 0 w 3863"/>
                <a:gd name="T51" fmla="*/ 2904 h 4836"/>
                <a:gd name="T52" fmla="*/ 1932 w 3863"/>
                <a:gd name="T53" fmla="*/ 4836 h 4836"/>
                <a:gd name="T54" fmla="*/ 3863 w 3863"/>
                <a:gd name="T55" fmla="*/ 2904 h 4836"/>
                <a:gd name="T56" fmla="*/ 3863 w 3863"/>
                <a:gd name="T57" fmla="*/ 2903 h 4836"/>
                <a:gd name="T58" fmla="*/ 3863 w 3863"/>
                <a:gd name="T59" fmla="*/ 2902 h 4836"/>
                <a:gd name="T60" fmla="*/ 2209 w 3863"/>
                <a:gd name="T61" fmla="*/ 3630 h 4836"/>
                <a:gd name="T62" fmla="*/ 2386 w 3863"/>
                <a:gd name="T63" fmla="*/ 3452 h 4836"/>
                <a:gd name="T64" fmla="*/ 2564 w 3863"/>
                <a:gd name="T65" fmla="*/ 3630 h 4836"/>
                <a:gd name="T66" fmla="*/ 2386 w 3863"/>
                <a:gd name="T67" fmla="*/ 3807 h 4836"/>
                <a:gd name="T68" fmla="*/ 2209 w 3863"/>
                <a:gd name="T69" fmla="*/ 3630 h 4836"/>
                <a:gd name="T70" fmla="*/ 2564 w 3863"/>
                <a:gd name="T71" fmla="*/ 2852 h 4836"/>
                <a:gd name="T72" fmla="*/ 2857 w 3863"/>
                <a:gd name="T73" fmla="*/ 2559 h 4836"/>
                <a:gd name="T74" fmla="*/ 3150 w 3863"/>
                <a:gd name="T75" fmla="*/ 2852 h 4836"/>
                <a:gd name="T76" fmla="*/ 2857 w 3863"/>
                <a:gd name="T77" fmla="*/ 3146 h 4836"/>
                <a:gd name="T78" fmla="*/ 2564 w 3863"/>
                <a:gd name="T79" fmla="*/ 2852 h 4836"/>
                <a:gd name="T80" fmla="*/ 1389 w 3863"/>
                <a:gd name="T81" fmla="*/ 1269 h 4836"/>
                <a:gd name="T82" fmla="*/ 1450 w 3863"/>
                <a:gd name="T83" fmla="*/ 1169 h 4836"/>
                <a:gd name="T84" fmla="*/ 1452 w 3863"/>
                <a:gd name="T85" fmla="*/ 646 h 4836"/>
                <a:gd name="T86" fmla="*/ 1361 w 3863"/>
                <a:gd name="T87" fmla="*/ 550 h 4836"/>
                <a:gd name="T88" fmla="*/ 1190 w 3863"/>
                <a:gd name="T89" fmla="*/ 550 h 4836"/>
                <a:gd name="T90" fmla="*/ 1165 w 3863"/>
                <a:gd name="T91" fmla="*/ 524 h 4836"/>
                <a:gd name="T92" fmla="*/ 1165 w 3863"/>
                <a:gd name="T93" fmla="*/ 212 h 4836"/>
                <a:gd name="T94" fmla="*/ 1190 w 3863"/>
                <a:gd name="T95" fmla="*/ 187 h 4836"/>
                <a:gd name="T96" fmla="*/ 2687 w 3863"/>
                <a:gd name="T97" fmla="*/ 187 h 4836"/>
                <a:gd name="T98" fmla="*/ 2712 w 3863"/>
                <a:gd name="T99" fmla="*/ 212 h 4836"/>
                <a:gd name="T100" fmla="*/ 2712 w 3863"/>
                <a:gd name="T101" fmla="*/ 524 h 4836"/>
                <a:gd name="T102" fmla="*/ 2687 w 3863"/>
                <a:gd name="T103" fmla="*/ 550 h 4836"/>
                <a:gd name="T104" fmla="*/ 2512 w 3863"/>
                <a:gd name="T105" fmla="*/ 550 h 4836"/>
                <a:gd name="T106" fmla="*/ 2412 w 3863"/>
                <a:gd name="T107" fmla="*/ 669 h 4836"/>
                <a:gd name="T108" fmla="*/ 2420 w 3863"/>
                <a:gd name="T109" fmla="*/ 1178 h 4836"/>
                <a:gd name="T110" fmla="*/ 2480 w 3863"/>
                <a:gd name="T111" fmla="*/ 1271 h 4836"/>
                <a:gd name="T112" fmla="*/ 3475 w 3863"/>
                <a:gd name="T113" fmla="*/ 2136 h 4836"/>
                <a:gd name="T114" fmla="*/ 3421 w 3863"/>
                <a:gd name="T115" fmla="*/ 2262 h 4836"/>
                <a:gd name="T116" fmla="*/ 414 w 3863"/>
                <a:gd name="T117" fmla="*/ 2262 h 4836"/>
                <a:gd name="T118" fmla="*/ 390 w 3863"/>
                <a:gd name="T119" fmla="*/ 2131 h 4836"/>
                <a:gd name="T120" fmla="*/ 1389 w 3863"/>
                <a:gd name="T121" fmla="*/ 1269 h 4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63" h="4836">
                  <a:moveTo>
                    <a:pt x="3863" y="2902"/>
                  </a:moveTo>
                  <a:cubicBezTo>
                    <a:pt x="3863" y="2707"/>
                    <a:pt x="3830" y="2513"/>
                    <a:pt x="3765" y="2325"/>
                  </a:cubicBezTo>
                  <a:lnTo>
                    <a:pt x="3744" y="2262"/>
                  </a:lnTo>
                  <a:lnTo>
                    <a:pt x="3742" y="2262"/>
                  </a:lnTo>
                  <a:cubicBezTo>
                    <a:pt x="3678" y="2097"/>
                    <a:pt x="3589" y="1938"/>
                    <a:pt x="3476" y="1790"/>
                  </a:cubicBezTo>
                  <a:cubicBezTo>
                    <a:pt x="3262" y="1509"/>
                    <a:pt x="2970" y="1280"/>
                    <a:pt x="2646" y="1137"/>
                  </a:cubicBezTo>
                  <a:cubicBezTo>
                    <a:pt x="2632" y="1131"/>
                    <a:pt x="2605" y="1123"/>
                    <a:pt x="2605" y="1072"/>
                  </a:cubicBezTo>
                  <a:lnTo>
                    <a:pt x="2600" y="736"/>
                  </a:lnTo>
                  <a:lnTo>
                    <a:pt x="2687" y="736"/>
                  </a:lnTo>
                  <a:cubicBezTo>
                    <a:pt x="2804" y="736"/>
                    <a:pt x="2899" y="641"/>
                    <a:pt x="2899" y="524"/>
                  </a:cubicBezTo>
                  <a:lnTo>
                    <a:pt x="2899" y="212"/>
                  </a:lnTo>
                  <a:cubicBezTo>
                    <a:pt x="2899" y="95"/>
                    <a:pt x="2804" y="0"/>
                    <a:pt x="2687" y="0"/>
                  </a:cubicBezTo>
                  <a:lnTo>
                    <a:pt x="1190" y="0"/>
                  </a:lnTo>
                  <a:cubicBezTo>
                    <a:pt x="1073" y="0"/>
                    <a:pt x="978" y="95"/>
                    <a:pt x="978" y="212"/>
                  </a:cubicBezTo>
                  <a:lnTo>
                    <a:pt x="978" y="524"/>
                  </a:lnTo>
                  <a:cubicBezTo>
                    <a:pt x="978" y="641"/>
                    <a:pt x="1073" y="736"/>
                    <a:pt x="1190" y="736"/>
                  </a:cubicBezTo>
                  <a:lnTo>
                    <a:pt x="1265" y="736"/>
                  </a:lnTo>
                  <a:lnTo>
                    <a:pt x="1264" y="1067"/>
                  </a:lnTo>
                  <a:cubicBezTo>
                    <a:pt x="1264" y="1117"/>
                    <a:pt x="1234" y="1130"/>
                    <a:pt x="1219" y="1136"/>
                  </a:cubicBezTo>
                  <a:cubicBezTo>
                    <a:pt x="895" y="1278"/>
                    <a:pt x="603" y="1507"/>
                    <a:pt x="389" y="1788"/>
                  </a:cubicBezTo>
                  <a:cubicBezTo>
                    <a:pt x="275" y="1936"/>
                    <a:pt x="186" y="2096"/>
                    <a:pt x="121" y="2262"/>
                  </a:cubicBezTo>
                  <a:lnTo>
                    <a:pt x="120" y="2262"/>
                  </a:lnTo>
                  <a:lnTo>
                    <a:pt x="98" y="2325"/>
                  </a:lnTo>
                  <a:cubicBezTo>
                    <a:pt x="33" y="2513"/>
                    <a:pt x="0" y="2707"/>
                    <a:pt x="0" y="2902"/>
                  </a:cubicBezTo>
                  <a:lnTo>
                    <a:pt x="0" y="2903"/>
                  </a:lnTo>
                  <a:lnTo>
                    <a:pt x="0" y="2904"/>
                  </a:lnTo>
                  <a:cubicBezTo>
                    <a:pt x="0" y="3969"/>
                    <a:pt x="867" y="4836"/>
                    <a:pt x="1932" y="4836"/>
                  </a:cubicBezTo>
                  <a:cubicBezTo>
                    <a:pt x="2997" y="4836"/>
                    <a:pt x="3863" y="3969"/>
                    <a:pt x="3863" y="2904"/>
                  </a:cubicBezTo>
                  <a:lnTo>
                    <a:pt x="3863" y="2903"/>
                  </a:lnTo>
                  <a:lnTo>
                    <a:pt x="3863" y="2902"/>
                  </a:lnTo>
                  <a:close/>
                  <a:moveTo>
                    <a:pt x="2209" y="3630"/>
                  </a:moveTo>
                  <a:cubicBezTo>
                    <a:pt x="2209" y="3532"/>
                    <a:pt x="2288" y="3452"/>
                    <a:pt x="2386" y="3452"/>
                  </a:cubicBezTo>
                  <a:cubicBezTo>
                    <a:pt x="2484" y="3452"/>
                    <a:pt x="2564" y="3532"/>
                    <a:pt x="2564" y="3630"/>
                  </a:cubicBezTo>
                  <a:cubicBezTo>
                    <a:pt x="2564" y="3728"/>
                    <a:pt x="2484" y="3807"/>
                    <a:pt x="2386" y="3807"/>
                  </a:cubicBezTo>
                  <a:cubicBezTo>
                    <a:pt x="2288" y="3807"/>
                    <a:pt x="2209" y="3728"/>
                    <a:pt x="2209" y="3630"/>
                  </a:cubicBezTo>
                  <a:close/>
                  <a:moveTo>
                    <a:pt x="2564" y="2852"/>
                  </a:moveTo>
                  <a:cubicBezTo>
                    <a:pt x="2564" y="2690"/>
                    <a:pt x="2695" y="2559"/>
                    <a:pt x="2857" y="2559"/>
                  </a:cubicBezTo>
                  <a:cubicBezTo>
                    <a:pt x="3019" y="2559"/>
                    <a:pt x="3150" y="2690"/>
                    <a:pt x="3150" y="2852"/>
                  </a:cubicBezTo>
                  <a:cubicBezTo>
                    <a:pt x="3150" y="3014"/>
                    <a:pt x="3019" y="3146"/>
                    <a:pt x="2857" y="3146"/>
                  </a:cubicBezTo>
                  <a:cubicBezTo>
                    <a:pt x="2695" y="3146"/>
                    <a:pt x="2564" y="3014"/>
                    <a:pt x="2564" y="2852"/>
                  </a:cubicBezTo>
                  <a:close/>
                  <a:moveTo>
                    <a:pt x="1389" y="1269"/>
                  </a:moveTo>
                  <a:cubicBezTo>
                    <a:pt x="1389" y="1269"/>
                    <a:pt x="1450" y="1242"/>
                    <a:pt x="1450" y="1169"/>
                  </a:cubicBezTo>
                  <a:cubicBezTo>
                    <a:pt x="1450" y="1038"/>
                    <a:pt x="1452" y="796"/>
                    <a:pt x="1452" y="646"/>
                  </a:cubicBezTo>
                  <a:cubicBezTo>
                    <a:pt x="1452" y="546"/>
                    <a:pt x="1361" y="550"/>
                    <a:pt x="1361" y="550"/>
                  </a:cubicBezTo>
                  <a:lnTo>
                    <a:pt x="1190" y="550"/>
                  </a:lnTo>
                  <a:cubicBezTo>
                    <a:pt x="1176" y="550"/>
                    <a:pt x="1165" y="538"/>
                    <a:pt x="1165" y="524"/>
                  </a:cubicBezTo>
                  <a:lnTo>
                    <a:pt x="1165" y="212"/>
                  </a:lnTo>
                  <a:cubicBezTo>
                    <a:pt x="1165" y="198"/>
                    <a:pt x="1176" y="187"/>
                    <a:pt x="1190" y="187"/>
                  </a:cubicBezTo>
                  <a:lnTo>
                    <a:pt x="2687" y="187"/>
                  </a:lnTo>
                  <a:cubicBezTo>
                    <a:pt x="2701" y="187"/>
                    <a:pt x="2712" y="198"/>
                    <a:pt x="2712" y="212"/>
                  </a:cubicBezTo>
                  <a:lnTo>
                    <a:pt x="2712" y="524"/>
                  </a:lnTo>
                  <a:cubicBezTo>
                    <a:pt x="2712" y="538"/>
                    <a:pt x="2701" y="550"/>
                    <a:pt x="2687" y="550"/>
                  </a:cubicBezTo>
                  <a:lnTo>
                    <a:pt x="2512" y="550"/>
                  </a:lnTo>
                  <a:cubicBezTo>
                    <a:pt x="2512" y="550"/>
                    <a:pt x="2412" y="557"/>
                    <a:pt x="2412" y="669"/>
                  </a:cubicBezTo>
                  <a:cubicBezTo>
                    <a:pt x="2412" y="814"/>
                    <a:pt x="2420" y="1051"/>
                    <a:pt x="2420" y="1178"/>
                  </a:cubicBezTo>
                  <a:cubicBezTo>
                    <a:pt x="2420" y="1255"/>
                    <a:pt x="2480" y="1271"/>
                    <a:pt x="2480" y="1271"/>
                  </a:cubicBezTo>
                  <a:cubicBezTo>
                    <a:pt x="2914" y="1435"/>
                    <a:pt x="3268" y="1753"/>
                    <a:pt x="3475" y="2136"/>
                  </a:cubicBezTo>
                  <a:cubicBezTo>
                    <a:pt x="3498" y="2177"/>
                    <a:pt x="3536" y="2262"/>
                    <a:pt x="3421" y="2262"/>
                  </a:cubicBezTo>
                  <a:lnTo>
                    <a:pt x="414" y="2262"/>
                  </a:lnTo>
                  <a:cubicBezTo>
                    <a:pt x="323" y="2262"/>
                    <a:pt x="367" y="2174"/>
                    <a:pt x="390" y="2131"/>
                  </a:cubicBezTo>
                  <a:cubicBezTo>
                    <a:pt x="599" y="1748"/>
                    <a:pt x="954" y="1431"/>
                    <a:pt x="1389" y="12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组合 90">
            <a:extLst>
              <a:ext uri="{FF2B5EF4-FFF2-40B4-BE49-F238E27FC236}">
                <a16:creationId xmlns:a16="http://schemas.microsoft.com/office/drawing/2014/main" id="{5AD6C762-C8A9-4CA1-CA3E-61DF5188973B}"/>
              </a:ext>
            </a:extLst>
          </p:cNvPr>
          <p:cNvGrpSpPr/>
          <p:nvPr/>
        </p:nvGrpSpPr>
        <p:grpSpPr>
          <a:xfrm>
            <a:off x="5714227" y="3759370"/>
            <a:ext cx="763546" cy="763546"/>
            <a:chOff x="5714227" y="3759370"/>
            <a:chExt cx="763546" cy="763546"/>
          </a:xfrm>
        </p:grpSpPr>
        <p:grpSp>
          <p:nvGrpSpPr>
            <p:cNvPr id="69" name="组合 68">
              <a:extLst>
                <a:ext uri="{FF2B5EF4-FFF2-40B4-BE49-F238E27FC236}">
                  <a16:creationId xmlns:a16="http://schemas.microsoft.com/office/drawing/2014/main" id="{535725B0-FE85-0C56-ECE1-F85E42C1EC6F}"/>
                </a:ext>
              </a:extLst>
            </p:cNvPr>
            <p:cNvGrpSpPr/>
            <p:nvPr/>
          </p:nvGrpSpPr>
          <p:grpSpPr>
            <a:xfrm flipV="1">
              <a:off x="5714227" y="3759370"/>
              <a:ext cx="763546" cy="763546"/>
              <a:chOff x="4855061" y="2774003"/>
              <a:chExt cx="2485054" cy="2485052"/>
            </a:xfrm>
          </p:grpSpPr>
          <p:sp>
            <p:nvSpPr>
              <p:cNvPr id="70" name="旁门左道PPT出品">
                <a:extLst>
                  <a:ext uri="{FF2B5EF4-FFF2-40B4-BE49-F238E27FC236}">
                    <a16:creationId xmlns:a16="http://schemas.microsoft.com/office/drawing/2014/main" id="{78A3D1A0-D4F5-C023-4734-E287F76F7A1C}"/>
                  </a:ext>
                </a:extLst>
              </p:cNvPr>
              <p:cNvSpPr/>
              <p:nvPr/>
            </p:nvSpPr>
            <p:spPr>
              <a:xfrm>
                <a:off x="5137762" y="3056704"/>
                <a:ext cx="1919653" cy="1919650"/>
              </a:xfrm>
              <a:prstGeom prst="ellipse">
                <a:avLst/>
              </a:prstGeom>
              <a:solidFill>
                <a:schemeClr val="accent1"/>
              </a:soli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椭圆 70">
                <a:extLst>
                  <a:ext uri="{FF2B5EF4-FFF2-40B4-BE49-F238E27FC236}">
                    <a16:creationId xmlns:a16="http://schemas.microsoft.com/office/drawing/2014/main" id="{B32A1A7D-EF90-7E3B-746A-F7A6E8996262}"/>
                  </a:ext>
                </a:extLst>
              </p:cNvPr>
              <p:cNvSpPr/>
              <p:nvPr/>
            </p:nvSpPr>
            <p:spPr>
              <a:xfrm>
                <a:off x="4855061" y="2774003"/>
                <a:ext cx="2485054" cy="2485052"/>
              </a:xfrm>
              <a:prstGeom prst="ellipse">
                <a:avLst/>
              </a:pr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2" name="组合 71">
                <a:extLst>
                  <a:ext uri="{FF2B5EF4-FFF2-40B4-BE49-F238E27FC236}">
                    <a16:creationId xmlns:a16="http://schemas.microsoft.com/office/drawing/2014/main" id="{A240AE32-BDA1-7123-D719-2D78339F4B1E}"/>
                  </a:ext>
                </a:extLst>
              </p:cNvPr>
              <p:cNvGrpSpPr/>
              <p:nvPr/>
            </p:nvGrpSpPr>
            <p:grpSpPr>
              <a:xfrm>
                <a:off x="4986709" y="2905651"/>
                <a:ext cx="2221758" cy="2221755"/>
                <a:chOff x="770695" y="2971031"/>
                <a:chExt cx="1736690" cy="1736690"/>
              </a:xfrm>
            </p:grpSpPr>
            <p:sp>
              <p:nvSpPr>
                <p:cNvPr id="76" name="弧形 75">
                  <a:extLst>
                    <a:ext uri="{FF2B5EF4-FFF2-40B4-BE49-F238E27FC236}">
                      <a16:creationId xmlns:a16="http://schemas.microsoft.com/office/drawing/2014/main" id="{6FD24E7D-C219-69F7-2317-247F8978CC2E}"/>
                    </a:ext>
                  </a:extLst>
                </p:cNvPr>
                <p:cNvSpPr/>
                <p:nvPr/>
              </p:nvSpPr>
              <p:spPr>
                <a:xfrm>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弧形 76">
                  <a:extLst>
                    <a:ext uri="{FF2B5EF4-FFF2-40B4-BE49-F238E27FC236}">
                      <a16:creationId xmlns:a16="http://schemas.microsoft.com/office/drawing/2014/main" id="{60B5EA22-BD73-2D2B-7E14-6A8581BAD8C7}"/>
                    </a:ext>
                  </a:extLst>
                </p:cNvPr>
                <p:cNvSpPr/>
                <p:nvPr/>
              </p:nvSpPr>
              <p:spPr>
                <a:xfrm rot="10800000">
                  <a:off x="770695" y="2971031"/>
                  <a:ext cx="1736690" cy="1736690"/>
                </a:xfrm>
                <a:prstGeom prst="arc">
                  <a:avLst>
                    <a:gd name="adj1" fmla="val 11217676"/>
                    <a:gd name="adj2" fmla="val 21152120"/>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3" name="组合 72">
                <a:extLst>
                  <a:ext uri="{FF2B5EF4-FFF2-40B4-BE49-F238E27FC236}">
                    <a16:creationId xmlns:a16="http://schemas.microsoft.com/office/drawing/2014/main" id="{8E372993-50C9-70AC-4CA3-E8EA9F94ADE1}"/>
                  </a:ext>
                </a:extLst>
              </p:cNvPr>
              <p:cNvGrpSpPr/>
              <p:nvPr/>
            </p:nvGrpSpPr>
            <p:grpSpPr>
              <a:xfrm>
                <a:off x="4964738" y="3985071"/>
                <a:ext cx="2261034" cy="63011"/>
                <a:chOff x="1135293" y="3576408"/>
                <a:chExt cx="1641094" cy="45734"/>
              </a:xfrm>
              <a:solidFill>
                <a:schemeClr val="accent1">
                  <a:lumMod val="20000"/>
                  <a:lumOff val="80000"/>
                </a:schemeClr>
              </a:solidFill>
            </p:grpSpPr>
            <p:sp>
              <p:nvSpPr>
                <p:cNvPr id="74" name="矩形 73">
                  <a:extLst>
                    <a:ext uri="{FF2B5EF4-FFF2-40B4-BE49-F238E27FC236}">
                      <a16:creationId xmlns:a16="http://schemas.microsoft.com/office/drawing/2014/main" id="{47FE0655-0983-AE60-4D2A-CFB5EA754D4E}"/>
                    </a:ext>
                  </a:extLst>
                </p:cNvPr>
                <p:cNvSpPr/>
                <p:nvPr/>
              </p:nvSpPr>
              <p:spPr>
                <a:xfrm rot="2700000" flipH="1">
                  <a:off x="1135293" y="3576422"/>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a:extLst>
                    <a:ext uri="{FF2B5EF4-FFF2-40B4-BE49-F238E27FC236}">
                      <a16:creationId xmlns:a16="http://schemas.microsoft.com/office/drawing/2014/main" id="{1F09C197-C913-4753-5AF6-41BB23B23637}"/>
                    </a:ext>
                  </a:extLst>
                </p:cNvPr>
                <p:cNvSpPr/>
                <p:nvPr/>
              </p:nvSpPr>
              <p:spPr>
                <a:xfrm rot="2700000" flipH="1">
                  <a:off x="2730667" y="3576408"/>
                  <a:ext cx="45720" cy="457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5" name="articulation-bones_105361">
              <a:extLst>
                <a:ext uri="{FF2B5EF4-FFF2-40B4-BE49-F238E27FC236}">
                  <a16:creationId xmlns:a16="http://schemas.microsoft.com/office/drawing/2014/main" id="{54405246-CCE2-4201-BBB1-D3F3EB6E740D}"/>
                </a:ext>
              </a:extLst>
            </p:cNvPr>
            <p:cNvSpPr/>
            <p:nvPr/>
          </p:nvSpPr>
          <p:spPr>
            <a:xfrm>
              <a:off x="5948909" y="3924556"/>
              <a:ext cx="294182" cy="433174"/>
            </a:xfrm>
            <a:custGeom>
              <a:avLst/>
              <a:gdLst>
                <a:gd name="connsiteX0" fmla="*/ 602275 w 602487"/>
                <a:gd name="connsiteY0" fmla="*/ 602275 w 602487"/>
                <a:gd name="connsiteX1" fmla="*/ 602275 w 602487"/>
                <a:gd name="connsiteY1" fmla="*/ 602275 w 602487"/>
                <a:gd name="connsiteX2" fmla="*/ 602275 w 602487"/>
                <a:gd name="connsiteY2" fmla="*/ 602275 w 602487"/>
                <a:gd name="connsiteX3" fmla="*/ 602275 w 602487"/>
                <a:gd name="connsiteY3" fmla="*/ 602275 w 602487"/>
                <a:gd name="connsiteX4" fmla="*/ 602275 w 602487"/>
                <a:gd name="connsiteY4" fmla="*/ 602275 w 602487"/>
                <a:gd name="connsiteX5" fmla="*/ 602275 w 602487"/>
                <a:gd name="connsiteY5" fmla="*/ 602275 w 602487"/>
                <a:gd name="connsiteX6" fmla="*/ 602275 w 602487"/>
                <a:gd name="connsiteY6" fmla="*/ 602275 w 602487"/>
                <a:gd name="connsiteX7" fmla="*/ 602275 w 602487"/>
                <a:gd name="connsiteY7" fmla="*/ 602275 w 602487"/>
                <a:gd name="connsiteX8" fmla="*/ 602275 w 602487"/>
                <a:gd name="connsiteY8" fmla="*/ 602275 w 602487"/>
                <a:gd name="connsiteX9" fmla="*/ 602275 w 602487"/>
                <a:gd name="connsiteY9" fmla="*/ 602275 w 602487"/>
                <a:gd name="connsiteX10" fmla="*/ 602275 w 602487"/>
                <a:gd name="connsiteY10" fmla="*/ 602275 w 602487"/>
                <a:gd name="connsiteX11" fmla="*/ 602275 w 602487"/>
                <a:gd name="connsiteY11" fmla="*/ 602275 w 602487"/>
                <a:gd name="connsiteX12" fmla="*/ 602275 w 602487"/>
                <a:gd name="connsiteY12" fmla="*/ 602275 w 602487"/>
                <a:gd name="connsiteX13" fmla="*/ 602275 w 602487"/>
                <a:gd name="connsiteY13" fmla="*/ 602275 w 602487"/>
                <a:gd name="connsiteX14" fmla="*/ 602275 w 602487"/>
                <a:gd name="connsiteY14" fmla="*/ 602275 w 602487"/>
                <a:gd name="connsiteX15" fmla="*/ 602275 w 602487"/>
                <a:gd name="connsiteY15" fmla="*/ 602275 w 602487"/>
                <a:gd name="connsiteX16" fmla="*/ 602275 w 602487"/>
                <a:gd name="connsiteY16" fmla="*/ 602275 w 602487"/>
                <a:gd name="connsiteX17" fmla="*/ 602275 w 602487"/>
                <a:gd name="connsiteY17" fmla="*/ 602275 w 602487"/>
                <a:gd name="connsiteX18" fmla="*/ 602275 w 602487"/>
                <a:gd name="connsiteY18" fmla="*/ 602275 w 602487"/>
                <a:gd name="connsiteX19" fmla="*/ 602275 w 602487"/>
                <a:gd name="connsiteY19" fmla="*/ 602275 w 602487"/>
                <a:gd name="connsiteX20" fmla="*/ 602275 w 602487"/>
                <a:gd name="connsiteY20" fmla="*/ 602275 w 602487"/>
                <a:gd name="connsiteX21" fmla="*/ 602275 w 602487"/>
                <a:gd name="connsiteY21" fmla="*/ 602275 w 602487"/>
                <a:gd name="connsiteX22" fmla="*/ 602275 w 602487"/>
                <a:gd name="connsiteY22" fmla="*/ 602275 w 602487"/>
                <a:gd name="connsiteX23" fmla="*/ 602275 w 602487"/>
                <a:gd name="connsiteY23" fmla="*/ 602275 w 602487"/>
                <a:gd name="connsiteX24" fmla="*/ 602275 w 602487"/>
                <a:gd name="connsiteY24" fmla="*/ 602275 w 602487"/>
                <a:gd name="connsiteX25" fmla="*/ 602275 w 602487"/>
                <a:gd name="connsiteY25" fmla="*/ 602275 w 602487"/>
                <a:gd name="connsiteX26" fmla="*/ 602275 w 602487"/>
                <a:gd name="connsiteY26" fmla="*/ 602275 w 602487"/>
                <a:gd name="connsiteX27" fmla="*/ 602275 w 602487"/>
                <a:gd name="connsiteY27" fmla="*/ 602275 w 602487"/>
                <a:gd name="connsiteX28" fmla="*/ 602275 w 602487"/>
                <a:gd name="connsiteY28" fmla="*/ 602275 w 602487"/>
                <a:gd name="connsiteX29" fmla="*/ 602275 w 602487"/>
                <a:gd name="connsiteY29" fmla="*/ 602275 w 602487"/>
                <a:gd name="connsiteX30" fmla="*/ 602275 w 602487"/>
                <a:gd name="connsiteY30" fmla="*/ 602275 w 602487"/>
                <a:gd name="connsiteX31" fmla="*/ 602275 w 602487"/>
                <a:gd name="connsiteY31" fmla="*/ 602275 w 602487"/>
                <a:gd name="connsiteX32" fmla="*/ 602275 w 602487"/>
                <a:gd name="connsiteY32" fmla="*/ 602275 w 602487"/>
                <a:gd name="connsiteX33" fmla="*/ 602275 w 602487"/>
                <a:gd name="connsiteY33" fmla="*/ 602275 w 602487"/>
                <a:gd name="connsiteX34" fmla="*/ 602275 w 602487"/>
                <a:gd name="connsiteY34" fmla="*/ 602275 w 602487"/>
                <a:gd name="connsiteX35" fmla="*/ 602275 w 602487"/>
                <a:gd name="connsiteY35" fmla="*/ 602275 w 602487"/>
                <a:gd name="connsiteX36" fmla="*/ 602275 w 602487"/>
                <a:gd name="connsiteY36" fmla="*/ 602275 w 602487"/>
                <a:gd name="connsiteX37" fmla="*/ 602275 w 602487"/>
                <a:gd name="connsiteY37" fmla="*/ 602275 w 602487"/>
                <a:gd name="connsiteX38" fmla="*/ 602275 w 602487"/>
                <a:gd name="connsiteY38" fmla="*/ 602275 w 602487"/>
                <a:gd name="connsiteX39" fmla="*/ 602275 w 602487"/>
                <a:gd name="connsiteY39" fmla="*/ 602275 w 602487"/>
                <a:gd name="connsiteX40" fmla="*/ 602275 w 602487"/>
                <a:gd name="connsiteY40" fmla="*/ 602275 w 602487"/>
                <a:gd name="connsiteX41" fmla="*/ 602275 w 602487"/>
                <a:gd name="connsiteY41" fmla="*/ 602275 w 602487"/>
                <a:gd name="connsiteX42" fmla="*/ 602275 w 602487"/>
                <a:gd name="connsiteY42" fmla="*/ 602275 w 602487"/>
                <a:gd name="connsiteX43" fmla="*/ 602275 w 602487"/>
                <a:gd name="connsiteY43" fmla="*/ 602275 w 602487"/>
                <a:gd name="connsiteX44" fmla="*/ 602275 w 602487"/>
                <a:gd name="connsiteY44" fmla="*/ 602275 w 602487"/>
                <a:gd name="connsiteX45" fmla="*/ 602275 w 602487"/>
                <a:gd name="connsiteY45" fmla="*/ 602275 w 602487"/>
                <a:gd name="connsiteX46" fmla="*/ 602275 w 602487"/>
                <a:gd name="connsiteY46" fmla="*/ 602275 w 602487"/>
                <a:gd name="connsiteX47" fmla="*/ 602275 w 602487"/>
                <a:gd name="connsiteY47" fmla="*/ 602275 w 602487"/>
                <a:gd name="connsiteX48" fmla="*/ 602275 w 602487"/>
                <a:gd name="connsiteY48" fmla="*/ 602275 w 602487"/>
                <a:gd name="connsiteX49" fmla="*/ 602275 w 602487"/>
                <a:gd name="connsiteY49" fmla="*/ 602275 w 602487"/>
                <a:gd name="connsiteX50" fmla="*/ 602275 w 602487"/>
                <a:gd name="connsiteY50" fmla="*/ 602275 w 602487"/>
                <a:gd name="connsiteX51" fmla="*/ 602275 w 602487"/>
                <a:gd name="connsiteY51" fmla="*/ 602275 w 602487"/>
                <a:gd name="connsiteX52" fmla="*/ 602275 w 602487"/>
                <a:gd name="connsiteY52" fmla="*/ 602275 w 602487"/>
                <a:gd name="connsiteX53" fmla="*/ 602275 w 602487"/>
                <a:gd name="connsiteY53" fmla="*/ 602275 w 602487"/>
                <a:gd name="connsiteX54" fmla="*/ 602275 w 602487"/>
                <a:gd name="connsiteY54" fmla="*/ 602275 w 602487"/>
                <a:gd name="connsiteX55" fmla="*/ 602275 w 602487"/>
                <a:gd name="connsiteY55" fmla="*/ 602275 w 602487"/>
                <a:gd name="connsiteX56" fmla="*/ 602275 w 602487"/>
                <a:gd name="connsiteY56" fmla="*/ 602275 w 602487"/>
                <a:gd name="connsiteX57" fmla="*/ 602275 w 602487"/>
                <a:gd name="connsiteY57" fmla="*/ 602275 w 602487"/>
                <a:gd name="connsiteX58" fmla="*/ 602275 w 602487"/>
                <a:gd name="connsiteY58" fmla="*/ 602275 w 602487"/>
                <a:gd name="connsiteX59" fmla="*/ 602275 w 602487"/>
                <a:gd name="connsiteY59" fmla="*/ 602275 w 602487"/>
                <a:gd name="connsiteX60" fmla="*/ 602275 w 602487"/>
                <a:gd name="connsiteY60" fmla="*/ 602275 w 602487"/>
                <a:gd name="connsiteX61" fmla="*/ 602275 w 602487"/>
                <a:gd name="connsiteY61" fmla="*/ 602275 w 602487"/>
                <a:gd name="connsiteX62" fmla="*/ 602275 w 602487"/>
                <a:gd name="connsiteY62" fmla="*/ 602275 w 602487"/>
                <a:gd name="connsiteX63" fmla="*/ 602275 w 602487"/>
                <a:gd name="connsiteY63" fmla="*/ 602275 w 602487"/>
                <a:gd name="connsiteX64" fmla="*/ 602275 w 602487"/>
                <a:gd name="connsiteY64" fmla="*/ 602275 w 602487"/>
                <a:gd name="connsiteX65" fmla="*/ 602275 w 602487"/>
                <a:gd name="connsiteY65" fmla="*/ 602275 w 602487"/>
                <a:gd name="connsiteX66" fmla="*/ 602275 w 602487"/>
                <a:gd name="connsiteY66" fmla="*/ 602275 w 602487"/>
                <a:gd name="connsiteX67" fmla="*/ 602275 w 602487"/>
                <a:gd name="connsiteY67" fmla="*/ 602275 w 602487"/>
                <a:gd name="connsiteX68" fmla="*/ 602275 w 602487"/>
                <a:gd name="connsiteY68" fmla="*/ 602275 w 602487"/>
                <a:gd name="connsiteX69" fmla="*/ 602275 w 602487"/>
                <a:gd name="connsiteY69" fmla="*/ 602275 w 602487"/>
                <a:gd name="connsiteX70" fmla="*/ 602275 w 602487"/>
                <a:gd name="connsiteY70" fmla="*/ 602275 w 602487"/>
                <a:gd name="connsiteX71" fmla="*/ 602275 w 602487"/>
                <a:gd name="connsiteY71" fmla="*/ 602275 w 602487"/>
                <a:gd name="connsiteX72" fmla="*/ 602275 w 602487"/>
                <a:gd name="connsiteY72" fmla="*/ 602275 w 602487"/>
                <a:gd name="connsiteX73" fmla="*/ 602275 w 602487"/>
                <a:gd name="connsiteY73" fmla="*/ 602275 w 602487"/>
                <a:gd name="connsiteX74" fmla="*/ 602275 w 602487"/>
                <a:gd name="connsiteY74" fmla="*/ 602275 w 602487"/>
                <a:gd name="connsiteX75" fmla="*/ 602275 w 602487"/>
                <a:gd name="connsiteY75" fmla="*/ 602275 w 602487"/>
                <a:gd name="connsiteX76" fmla="*/ 602275 w 602487"/>
                <a:gd name="connsiteY76" fmla="*/ 602275 w 602487"/>
                <a:gd name="connsiteX77" fmla="*/ 602275 w 602487"/>
                <a:gd name="connsiteY77" fmla="*/ 602275 w 602487"/>
                <a:gd name="connsiteX78" fmla="*/ 602275 w 602487"/>
                <a:gd name="connsiteY78" fmla="*/ 602275 w 602487"/>
                <a:gd name="connsiteX79" fmla="*/ 602275 w 602487"/>
                <a:gd name="connsiteY79" fmla="*/ 602275 w 602487"/>
                <a:gd name="connsiteX80" fmla="*/ 602275 w 602487"/>
                <a:gd name="connsiteY80" fmla="*/ 602275 w 60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3197" h="608419">
                  <a:moveTo>
                    <a:pt x="71437" y="327802"/>
                  </a:moveTo>
                  <a:cubicBezTo>
                    <a:pt x="48625" y="327802"/>
                    <a:pt x="30016" y="346380"/>
                    <a:pt x="30016" y="369153"/>
                  </a:cubicBezTo>
                  <a:cubicBezTo>
                    <a:pt x="30016" y="377992"/>
                    <a:pt x="32867" y="386532"/>
                    <a:pt x="38120" y="393574"/>
                  </a:cubicBezTo>
                  <a:cubicBezTo>
                    <a:pt x="69036" y="435374"/>
                    <a:pt x="85995" y="486913"/>
                    <a:pt x="85995" y="538752"/>
                  </a:cubicBezTo>
                  <a:lnTo>
                    <a:pt x="85995" y="574260"/>
                  </a:lnTo>
                  <a:cubicBezTo>
                    <a:pt x="85995" y="576657"/>
                    <a:pt x="87946" y="578455"/>
                    <a:pt x="90197" y="578455"/>
                  </a:cubicBezTo>
                  <a:lnTo>
                    <a:pt x="149478" y="578455"/>
                  </a:lnTo>
                  <a:cubicBezTo>
                    <a:pt x="151879" y="578455"/>
                    <a:pt x="153830" y="576657"/>
                    <a:pt x="153830" y="574260"/>
                  </a:cubicBezTo>
                  <a:lnTo>
                    <a:pt x="153830" y="538752"/>
                  </a:lnTo>
                  <a:cubicBezTo>
                    <a:pt x="153830" y="486164"/>
                    <a:pt x="170339" y="435974"/>
                    <a:pt x="201705" y="393574"/>
                  </a:cubicBezTo>
                  <a:cubicBezTo>
                    <a:pt x="206958" y="386532"/>
                    <a:pt x="209659" y="377992"/>
                    <a:pt x="209659" y="369153"/>
                  </a:cubicBezTo>
                  <a:cubicBezTo>
                    <a:pt x="209659" y="346380"/>
                    <a:pt x="191200" y="327802"/>
                    <a:pt x="168238" y="327802"/>
                  </a:cubicBezTo>
                  <a:cubicBezTo>
                    <a:pt x="153680" y="327802"/>
                    <a:pt x="140323" y="335293"/>
                    <a:pt x="132819" y="347878"/>
                  </a:cubicBezTo>
                  <a:cubicBezTo>
                    <a:pt x="129968" y="352373"/>
                    <a:pt x="125165" y="355219"/>
                    <a:pt x="119913" y="355219"/>
                  </a:cubicBezTo>
                  <a:cubicBezTo>
                    <a:pt x="114660" y="355219"/>
                    <a:pt x="109707" y="352373"/>
                    <a:pt x="107006" y="347878"/>
                  </a:cubicBezTo>
                  <a:cubicBezTo>
                    <a:pt x="99502" y="335293"/>
                    <a:pt x="86145" y="327802"/>
                    <a:pt x="71437" y="327802"/>
                  </a:cubicBezTo>
                  <a:close/>
                  <a:moveTo>
                    <a:pt x="102503" y="169889"/>
                  </a:moveTo>
                  <a:cubicBezTo>
                    <a:pt x="61232" y="178279"/>
                    <a:pt x="30016" y="216035"/>
                    <a:pt x="30016" y="261131"/>
                  </a:cubicBezTo>
                  <a:cubicBezTo>
                    <a:pt x="30016" y="276862"/>
                    <a:pt x="33918" y="291845"/>
                    <a:pt x="40521" y="304879"/>
                  </a:cubicBezTo>
                  <a:cubicBezTo>
                    <a:pt x="49976" y="300385"/>
                    <a:pt x="60331" y="297838"/>
                    <a:pt x="71437" y="297838"/>
                  </a:cubicBezTo>
                  <a:cubicBezTo>
                    <a:pt x="89447" y="297838"/>
                    <a:pt x="106856" y="304729"/>
                    <a:pt x="119913" y="316715"/>
                  </a:cubicBezTo>
                  <a:cubicBezTo>
                    <a:pt x="132969" y="304729"/>
                    <a:pt x="150228" y="297838"/>
                    <a:pt x="168238" y="297838"/>
                  </a:cubicBezTo>
                  <a:cubicBezTo>
                    <a:pt x="179344" y="297838"/>
                    <a:pt x="189849" y="300385"/>
                    <a:pt x="199154" y="304879"/>
                  </a:cubicBezTo>
                  <a:cubicBezTo>
                    <a:pt x="202155" y="298886"/>
                    <a:pt x="204707" y="292594"/>
                    <a:pt x="206508" y="285852"/>
                  </a:cubicBezTo>
                  <a:cubicBezTo>
                    <a:pt x="189099" y="282106"/>
                    <a:pt x="174091" y="272068"/>
                    <a:pt x="163886" y="257535"/>
                  </a:cubicBezTo>
                  <a:cubicBezTo>
                    <a:pt x="153380" y="242853"/>
                    <a:pt x="149028" y="224724"/>
                    <a:pt x="151279" y="207195"/>
                  </a:cubicBezTo>
                  <a:cubicBezTo>
                    <a:pt x="134020" y="203449"/>
                    <a:pt x="118262" y="193411"/>
                    <a:pt x="107906" y="178729"/>
                  </a:cubicBezTo>
                  <a:cubicBezTo>
                    <a:pt x="105805" y="175882"/>
                    <a:pt x="104154" y="172886"/>
                    <a:pt x="102503" y="169889"/>
                  </a:cubicBezTo>
                  <a:close/>
                  <a:moveTo>
                    <a:pt x="175719" y="106698"/>
                  </a:moveTo>
                  <a:cubicBezTo>
                    <a:pt x="183980" y="106698"/>
                    <a:pt x="190738" y="113438"/>
                    <a:pt x="190738" y="121675"/>
                  </a:cubicBezTo>
                  <a:cubicBezTo>
                    <a:pt x="190738" y="129912"/>
                    <a:pt x="183980" y="136652"/>
                    <a:pt x="175719" y="136652"/>
                  </a:cubicBezTo>
                  <a:cubicBezTo>
                    <a:pt x="172866" y="136652"/>
                    <a:pt x="170463" y="138898"/>
                    <a:pt x="170463" y="141894"/>
                  </a:cubicBezTo>
                  <a:cubicBezTo>
                    <a:pt x="170463" y="150131"/>
                    <a:pt x="163854" y="156870"/>
                    <a:pt x="155444" y="156870"/>
                  </a:cubicBezTo>
                  <a:cubicBezTo>
                    <a:pt x="147183" y="156870"/>
                    <a:pt x="140425" y="150131"/>
                    <a:pt x="140425" y="141894"/>
                  </a:cubicBezTo>
                  <a:cubicBezTo>
                    <a:pt x="140425" y="122424"/>
                    <a:pt x="156345" y="106698"/>
                    <a:pt x="175719" y="106698"/>
                  </a:cubicBezTo>
                  <a:close/>
                  <a:moveTo>
                    <a:pt x="342179" y="30704"/>
                  </a:moveTo>
                  <a:lnTo>
                    <a:pt x="313213" y="51229"/>
                  </a:lnTo>
                  <a:cubicBezTo>
                    <a:pt x="270291" y="81643"/>
                    <a:pt x="219565" y="97075"/>
                    <a:pt x="166887" y="96176"/>
                  </a:cubicBezTo>
                  <a:cubicBezTo>
                    <a:pt x="157882" y="95877"/>
                    <a:pt x="149478" y="98573"/>
                    <a:pt x="142124" y="103667"/>
                  </a:cubicBezTo>
                  <a:cubicBezTo>
                    <a:pt x="123514" y="116852"/>
                    <a:pt x="119162" y="142771"/>
                    <a:pt x="132369" y="161349"/>
                  </a:cubicBezTo>
                  <a:cubicBezTo>
                    <a:pt x="140773" y="173335"/>
                    <a:pt x="154731" y="179778"/>
                    <a:pt x="169288" y="178729"/>
                  </a:cubicBezTo>
                  <a:cubicBezTo>
                    <a:pt x="169739" y="178579"/>
                    <a:pt x="170039" y="178579"/>
                    <a:pt x="170489" y="178579"/>
                  </a:cubicBezTo>
                  <a:cubicBezTo>
                    <a:pt x="175291" y="178579"/>
                    <a:pt x="179944" y="180976"/>
                    <a:pt x="182795" y="184871"/>
                  </a:cubicBezTo>
                  <a:cubicBezTo>
                    <a:pt x="185797" y="189216"/>
                    <a:pt x="186397" y="194760"/>
                    <a:pt x="184146" y="199704"/>
                  </a:cubicBezTo>
                  <a:cubicBezTo>
                    <a:pt x="178293" y="213038"/>
                    <a:pt x="179794" y="228320"/>
                    <a:pt x="188348" y="240306"/>
                  </a:cubicBezTo>
                  <a:cubicBezTo>
                    <a:pt x="194652" y="249295"/>
                    <a:pt x="204257" y="255288"/>
                    <a:pt x="215062" y="257086"/>
                  </a:cubicBezTo>
                  <a:cubicBezTo>
                    <a:pt x="226018" y="258884"/>
                    <a:pt x="236974" y="256487"/>
                    <a:pt x="245978" y="250044"/>
                  </a:cubicBezTo>
                  <a:cubicBezTo>
                    <a:pt x="253332" y="244950"/>
                    <a:pt x="258585" y="237759"/>
                    <a:pt x="261436" y="229369"/>
                  </a:cubicBezTo>
                  <a:cubicBezTo>
                    <a:pt x="277795" y="180077"/>
                    <a:pt x="310062" y="136329"/>
                    <a:pt x="352384" y="106514"/>
                  </a:cubicBezTo>
                  <a:lnTo>
                    <a:pt x="381349" y="85988"/>
                  </a:lnTo>
                  <a:cubicBezTo>
                    <a:pt x="383300" y="84640"/>
                    <a:pt x="383750" y="81943"/>
                    <a:pt x="382400" y="79995"/>
                  </a:cubicBezTo>
                  <a:lnTo>
                    <a:pt x="348182" y="31753"/>
                  </a:lnTo>
                  <a:cubicBezTo>
                    <a:pt x="346831" y="29805"/>
                    <a:pt x="344130" y="29355"/>
                    <a:pt x="342179" y="30704"/>
                  </a:cubicBezTo>
                  <a:close/>
                  <a:moveTo>
                    <a:pt x="350414" y="496"/>
                  </a:moveTo>
                  <a:cubicBezTo>
                    <a:pt x="359062" y="1975"/>
                    <a:pt x="367167" y="6732"/>
                    <a:pt x="372644" y="14373"/>
                  </a:cubicBezTo>
                  <a:lnTo>
                    <a:pt x="406862" y="62766"/>
                  </a:lnTo>
                  <a:cubicBezTo>
                    <a:pt x="417818" y="78048"/>
                    <a:pt x="414216" y="99472"/>
                    <a:pt x="398758" y="110410"/>
                  </a:cubicBezTo>
                  <a:lnTo>
                    <a:pt x="369793" y="130935"/>
                  </a:lnTo>
                  <a:cubicBezTo>
                    <a:pt x="332574" y="157154"/>
                    <a:pt x="304209" y="195509"/>
                    <a:pt x="289951" y="238808"/>
                  </a:cubicBezTo>
                  <a:cubicBezTo>
                    <a:pt x="285149" y="253340"/>
                    <a:pt x="275994" y="265626"/>
                    <a:pt x="263387" y="274465"/>
                  </a:cubicBezTo>
                  <a:cubicBezTo>
                    <a:pt x="255433" y="280158"/>
                    <a:pt x="246579" y="284054"/>
                    <a:pt x="237274" y="286002"/>
                  </a:cubicBezTo>
                  <a:cubicBezTo>
                    <a:pt x="234572" y="299486"/>
                    <a:pt x="229770" y="312071"/>
                    <a:pt x="223166" y="323457"/>
                  </a:cubicBezTo>
                  <a:cubicBezTo>
                    <a:pt x="233522" y="335892"/>
                    <a:pt x="239675" y="351774"/>
                    <a:pt x="239675" y="369153"/>
                  </a:cubicBezTo>
                  <a:cubicBezTo>
                    <a:pt x="239675" y="384435"/>
                    <a:pt x="234873" y="399117"/>
                    <a:pt x="225868" y="411403"/>
                  </a:cubicBezTo>
                  <a:cubicBezTo>
                    <a:pt x="198253" y="448559"/>
                    <a:pt x="183846" y="492607"/>
                    <a:pt x="183846" y="538752"/>
                  </a:cubicBezTo>
                  <a:lnTo>
                    <a:pt x="183846" y="574260"/>
                  </a:lnTo>
                  <a:cubicBezTo>
                    <a:pt x="183846" y="593137"/>
                    <a:pt x="168388" y="608419"/>
                    <a:pt x="149478" y="608419"/>
                  </a:cubicBezTo>
                  <a:lnTo>
                    <a:pt x="90197" y="608419"/>
                  </a:lnTo>
                  <a:cubicBezTo>
                    <a:pt x="71287" y="608419"/>
                    <a:pt x="55979" y="593137"/>
                    <a:pt x="55979" y="574260"/>
                  </a:cubicBezTo>
                  <a:lnTo>
                    <a:pt x="55979" y="538752"/>
                  </a:lnTo>
                  <a:cubicBezTo>
                    <a:pt x="55979" y="493356"/>
                    <a:pt x="40971" y="448109"/>
                    <a:pt x="13957" y="411403"/>
                  </a:cubicBezTo>
                  <a:cubicBezTo>
                    <a:pt x="4803" y="399117"/>
                    <a:pt x="0" y="384435"/>
                    <a:pt x="0" y="369153"/>
                  </a:cubicBezTo>
                  <a:cubicBezTo>
                    <a:pt x="0" y="351774"/>
                    <a:pt x="6303" y="335892"/>
                    <a:pt x="16659" y="323457"/>
                  </a:cubicBezTo>
                  <a:cubicBezTo>
                    <a:pt x="6153" y="305179"/>
                    <a:pt x="0" y="283904"/>
                    <a:pt x="0" y="261131"/>
                  </a:cubicBezTo>
                  <a:cubicBezTo>
                    <a:pt x="0" y="202251"/>
                    <a:pt x="40671" y="152810"/>
                    <a:pt x="94849" y="140974"/>
                  </a:cubicBezTo>
                  <a:cubicBezTo>
                    <a:pt x="94549" y="135880"/>
                    <a:pt x="94849" y="130636"/>
                    <a:pt x="95750" y="125392"/>
                  </a:cubicBezTo>
                  <a:cubicBezTo>
                    <a:pt x="98902" y="106664"/>
                    <a:pt x="109257" y="90333"/>
                    <a:pt x="124865" y="79246"/>
                  </a:cubicBezTo>
                  <a:cubicBezTo>
                    <a:pt x="137322" y="70407"/>
                    <a:pt x="152179" y="65912"/>
                    <a:pt x="167487" y="66212"/>
                  </a:cubicBezTo>
                  <a:cubicBezTo>
                    <a:pt x="213712" y="67111"/>
                    <a:pt x="258135" y="53477"/>
                    <a:pt x="295804" y="26808"/>
                  </a:cubicBezTo>
                  <a:lnTo>
                    <a:pt x="324920" y="6283"/>
                  </a:lnTo>
                  <a:cubicBezTo>
                    <a:pt x="332574" y="814"/>
                    <a:pt x="341766" y="-984"/>
                    <a:pt x="350414" y="4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a:extLst>
              <a:ext uri="{FF2B5EF4-FFF2-40B4-BE49-F238E27FC236}">
                <a16:creationId xmlns:a16="http://schemas.microsoft.com/office/drawing/2014/main" id="{C7A96BCF-20B9-EE20-34F4-67CF9C58FE66}"/>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9688EE7-8F57-A325-7A27-35B86904D440}"/>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8AE563CD-7D24-CC48-4FF5-86B8BAA03EE5}"/>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6840EDDC-42B4-0B7F-4075-929BD93A732C}"/>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A5D759A1-C3FD-B6B7-66F4-4E3623B4FAA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99A09DEA-DE96-9FE7-63D9-8A7DFE16B301}"/>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F83E1941-0F1B-2E17-23BA-860D2ED72200}"/>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64752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组合 143">
            <a:extLst>
              <a:ext uri="{FF2B5EF4-FFF2-40B4-BE49-F238E27FC236}">
                <a16:creationId xmlns:a16="http://schemas.microsoft.com/office/drawing/2014/main" id="{06384183-69C4-CCAA-F734-C6447F4158D9}"/>
              </a:ext>
            </a:extLst>
          </p:cNvPr>
          <p:cNvGrpSpPr/>
          <p:nvPr/>
        </p:nvGrpSpPr>
        <p:grpSpPr>
          <a:xfrm>
            <a:off x="0" y="0"/>
            <a:ext cx="3741727" cy="6857997"/>
            <a:chOff x="0" y="0"/>
            <a:chExt cx="3741727" cy="6857997"/>
          </a:xfrm>
        </p:grpSpPr>
        <p:sp>
          <p:nvSpPr>
            <p:cNvPr id="141" name="矩形 140">
              <a:extLst>
                <a:ext uri="{FF2B5EF4-FFF2-40B4-BE49-F238E27FC236}">
                  <a16:creationId xmlns:a16="http://schemas.microsoft.com/office/drawing/2014/main" id="{F286D4D7-FCCB-EEEB-19C1-A948D8A3FC41}"/>
                </a:ext>
              </a:extLst>
            </p:cNvPr>
            <p:cNvSpPr/>
            <p:nvPr/>
          </p:nvSpPr>
          <p:spPr>
            <a:xfrm>
              <a:off x="0" y="0"/>
              <a:ext cx="3741727" cy="6857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 name="图片 142" descr="图片包含 男人, 穿着, 站, 桌子&#10;&#10;描述已自动生成">
              <a:extLst>
                <a:ext uri="{FF2B5EF4-FFF2-40B4-BE49-F238E27FC236}">
                  <a16:creationId xmlns:a16="http://schemas.microsoft.com/office/drawing/2014/main" id="{98822994-ECC0-FCC1-1658-12416CEAF7B6}"/>
                </a:ext>
              </a:extLst>
            </p:cNvPr>
            <p:cNvPicPr>
              <a:picLocks noChangeAspect="1"/>
            </p:cNvPicPr>
            <p:nvPr/>
          </p:nvPicPr>
          <p:blipFill rotWithShape="1">
            <a:blip r:embed="rId9">
              <a:alphaModFix amt="10000"/>
            </a:blip>
            <a:srcRect l="47664" t="29487" r="34106" b="11111"/>
            <a:stretch/>
          </p:blipFill>
          <p:spPr>
            <a:xfrm>
              <a:off x="0" y="0"/>
              <a:ext cx="3741727" cy="6857997"/>
            </a:xfrm>
            <a:prstGeom prst="rect">
              <a:avLst/>
            </a:prstGeom>
          </p:spPr>
        </p:pic>
      </p:grpSp>
      <p:grpSp>
        <p:nvGrpSpPr>
          <p:cNvPr id="138" name="组合 137">
            <a:extLst>
              <a:ext uri="{FF2B5EF4-FFF2-40B4-BE49-F238E27FC236}">
                <a16:creationId xmlns:a16="http://schemas.microsoft.com/office/drawing/2014/main" id="{67B644A7-5ABA-3778-18A2-CEA8F285064A}"/>
              </a:ext>
            </a:extLst>
          </p:cNvPr>
          <p:cNvGrpSpPr/>
          <p:nvPr/>
        </p:nvGrpSpPr>
        <p:grpSpPr>
          <a:xfrm>
            <a:off x="4482431" y="1240334"/>
            <a:ext cx="6685825" cy="4377333"/>
            <a:chOff x="2753088" y="1240334"/>
            <a:chExt cx="6685825" cy="4377333"/>
          </a:xfrm>
        </p:grpSpPr>
        <p:grpSp>
          <p:nvGrpSpPr>
            <p:cNvPr id="114" name="组合 113">
              <a:extLst>
                <a:ext uri="{FF2B5EF4-FFF2-40B4-BE49-F238E27FC236}">
                  <a16:creationId xmlns:a16="http://schemas.microsoft.com/office/drawing/2014/main" id="{5CF82036-4EF9-87EA-9AF1-4D8E6369C8ED}"/>
                </a:ext>
              </a:extLst>
            </p:cNvPr>
            <p:cNvGrpSpPr/>
            <p:nvPr/>
          </p:nvGrpSpPr>
          <p:grpSpPr>
            <a:xfrm>
              <a:off x="2753088" y="1240334"/>
              <a:ext cx="1940937" cy="430887"/>
              <a:chOff x="3327126" y="1335891"/>
              <a:chExt cx="1940937" cy="430887"/>
            </a:xfrm>
          </p:grpSpPr>
          <p:sp>
            <p:nvSpPr>
              <p:cNvPr id="23" name="矩形 22">
                <a:extLst>
                  <a:ext uri="{FF2B5EF4-FFF2-40B4-BE49-F238E27FC236}">
                    <a16:creationId xmlns:a16="http://schemas.microsoft.com/office/drawing/2014/main" id="{FA68FA37-9F77-17EF-9D0B-383E524C11F9}"/>
                  </a:ext>
                </a:extLst>
              </p:cNvPr>
              <p:cNvSpPr/>
              <p:nvPr/>
            </p:nvSpPr>
            <p:spPr>
              <a:xfrm>
                <a:off x="3899098" y="1341502"/>
                <a:ext cx="410369"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266B4"/>
                    </a:solidFill>
                    <a:effectLst/>
                    <a:uLnTx/>
                    <a:uFillTx/>
                    <a:latin typeface="+mn-ea"/>
                    <a:cs typeface="+mn-cs"/>
                  </a:rPr>
                  <a:t>概述</a:t>
                </a:r>
              </a:p>
            </p:txBody>
          </p:sp>
          <p:sp>
            <p:nvSpPr>
              <p:cNvPr id="30" name="矩形 29">
                <a:extLst>
                  <a:ext uri="{FF2B5EF4-FFF2-40B4-BE49-F238E27FC236}">
                    <a16:creationId xmlns:a16="http://schemas.microsoft.com/office/drawing/2014/main" id="{C3FE39F6-08A2-9391-BC3E-FCBAA40C2D51}"/>
                  </a:ext>
                </a:extLst>
              </p:cNvPr>
              <p:cNvSpPr/>
              <p:nvPr/>
            </p:nvSpPr>
            <p:spPr>
              <a:xfrm>
                <a:off x="3899098" y="1607278"/>
                <a:ext cx="1368965"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accent1"/>
                    </a:solidFill>
                    <a:effectLst/>
                    <a:uLnTx/>
                    <a:uFillTx/>
                    <a:latin typeface="+mn-ea"/>
                    <a:cs typeface="+mn-cs"/>
                  </a:rPr>
                  <a:t>(</a:t>
                </a:r>
                <a:r>
                  <a:rPr kumimoji="0" lang="zh-CN" altLang="en-US" sz="1000" b="0" i="0" u="none" strike="noStrike" kern="1200" cap="none" spc="0" normalizeH="0" baseline="0" noProof="0" dirty="0">
                    <a:ln>
                      <a:noFill/>
                    </a:ln>
                    <a:solidFill>
                      <a:schemeClr val="accent1"/>
                    </a:solidFill>
                    <a:effectLst/>
                    <a:uLnTx/>
                    <a:uFillTx/>
                    <a:latin typeface="+mn-ea"/>
                    <a:cs typeface="+mn-cs"/>
                  </a:rPr>
                  <a:t>定义、分类、流行病学</a:t>
                </a:r>
                <a:r>
                  <a:rPr kumimoji="0" lang="en-US" altLang="zh-CN" sz="1000" b="0" i="0" u="none" strike="noStrike" kern="1200" cap="none" spc="0" normalizeH="0" baseline="0" noProof="0" dirty="0">
                    <a:ln>
                      <a:noFill/>
                    </a:ln>
                    <a:solidFill>
                      <a:schemeClr val="accent1"/>
                    </a:solidFill>
                    <a:effectLst/>
                    <a:uLnTx/>
                    <a:uFillTx/>
                    <a:latin typeface="+mn-ea"/>
                    <a:cs typeface="+mn-cs"/>
                  </a:rPr>
                  <a:t>)</a:t>
                </a:r>
              </a:p>
            </p:txBody>
          </p:sp>
          <p:sp>
            <p:nvSpPr>
              <p:cNvPr id="57" name="文本框 56">
                <a:extLst>
                  <a:ext uri="{FF2B5EF4-FFF2-40B4-BE49-F238E27FC236}">
                    <a16:creationId xmlns:a16="http://schemas.microsoft.com/office/drawing/2014/main" id="{32DF9DEC-05FD-15E7-4645-89B5F52A9286}"/>
                  </a:ext>
                </a:extLst>
              </p:cNvPr>
              <p:cNvSpPr txBox="1"/>
              <p:nvPr/>
            </p:nvSpPr>
            <p:spPr>
              <a:xfrm>
                <a:off x="3327126" y="1335891"/>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rgbClr val="0266B4"/>
                    </a:solidFill>
                    <a:effectLst/>
                    <a:uLnTx/>
                    <a:uFillTx/>
                    <a:latin typeface="+mn-ea"/>
                    <a:cs typeface="+mn-cs"/>
                  </a:rPr>
                  <a:t>01</a:t>
                </a:r>
                <a:endParaRPr kumimoji="0" lang="zh-CN" altLang="en-US" sz="2800" b="0" i="1" u="none" strike="noStrike" kern="1200" cap="none" spc="0" normalizeH="0" baseline="0" noProof="0" dirty="0">
                  <a:ln>
                    <a:noFill/>
                  </a:ln>
                  <a:solidFill>
                    <a:srgbClr val="0266B4"/>
                  </a:solidFill>
                  <a:effectLst/>
                  <a:uLnTx/>
                  <a:uFillTx/>
                  <a:latin typeface="+mn-ea"/>
                  <a:cs typeface="+mn-cs"/>
                </a:endParaRPr>
              </a:p>
            </p:txBody>
          </p:sp>
        </p:grpSp>
        <p:sp>
          <p:nvSpPr>
            <p:cNvPr id="24" name="矩形 23">
              <a:extLst>
                <a:ext uri="{FF2B5EF4-FFF2-40B4-BE49-F238E27FC236}">
                  <a16:creationId xmlns:a16="http://schemas.microsoft.com/office/drawing/2014/main" id="{BEEC6CF5-E1B2-2C3D-4288-E7A635D2E41D}"/>
                </a:ext>
              </a:extLst>
            </p:cNvPr>
            <p:cNvSpPr/>
            <p:nvPr/>
          </p:nvSpPr>
          <p:spPr>
            <a:xfrm>
              <a:off x="3325060" y="2121956"/>
              <a:ext cx="1846659"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骨质疏松症发病机制</a:t>
              </a:r>
            </a:p>
          </p:txBody>
        </p:sp>
        <p:sp>
          <p:nvSpPr>
            <p:cNvPr id="58" name="文本框 57">
              <a:extLst>
                <a:ext uri="{FF2B5EF4-FFF2-40B4-BE49-F238E27FC236}">
                  <a16:creationId xmlns:a16="http://schemas.microsoft.com/office/drawing/2014/main" id="{1E176FF8-22D6-D7B3-86C3-3611CBFC88AB}"/>
                </a:ext>
              </a:extLst>
            </p:cNvPr>
            <p:cNvSpPr txBox="1"/>
            <p:nvPr/>
          </p:nvSpPr>
          <p:spPr>
            <a:xfrm>
              <a:off x="2753088" y="2029623"/>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02</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25" name="矩形 24">
              <a:extLst>
                <a:ext uri="{FF2B5EF4-FFF2-40B4-BE49-F238E27FC236}">
                  <a16:creationId xmlns:a16="http://schemas.microsoft.com/office/drawing/2014/main" id="{789BE68A-C9B9-AA7B-9DD6-056F2E6C93C0}"/>
                </a:ext>
              </a:extLst>
            </p:cNvPr>
            <p:cNvSpPr/>
            <p:nvPr/>
          </p:nvSpPr>
          <p:spPr>
            <a:xfrm>
              <a:off x="3325060" y="2832307"/>
              <a:ext cx="3898503"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骨质疏松症危险因素、风险评估及临床表现</a:t>
              </a:r>
            </a:p>
          </p:txBody>
        </p:sp>
        <p:sp>
          <p:nvSpPr>
            <p:cNvPr id="32" name="矩形 31">
              <a:extLst>
                <a:ext uri="{FF2B5EF4-FFF2-40B4-BE49-F238E27FC236}">
                  <a16:creationId xmlns:a16="http://schemas.microsoft.com/office/drawing/2014/main" id="{8BCBFEA5-DF3B-94F8-96B3-F7E091F3086F}"/>
                </a:ext>
              </a:extLst>
            </p:cNvPr>
            <p:cNvSpPr/>
            <p:nvPr/>
          </p:nvSpPr>
          <p:spPr>
            <a:xfrm>
              <a:off x="3325060" y="3082515"/>
              <a:ext cx="5091137"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骨质疏松症危险因素及风险评估工具、骨质疏松性骨折的危险因素及风险评估、临床表现</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p>
          </p:txBody>
        </p:sp>
        <p:sp>
          <p:nvSpPr>
            <p:cNvPr id="59" name="文本框 58">
              <a:extLst>
                <a:ext uri="{FF2B5EF4-FFF2-40B4-BE49-F238E27FC236}">
                  <a16:creationId xmlns:a16="http://schemas.microsoft.com/office/drawing/2014/main" id="{62BAE332-B06C-020A-5118-D9E9A6A0A43D}"/>
                </a:ext>
              </a:extLst>
            </p:cNvPr>
            <p:cNvSpPr txBox="1"/>
            <p:nvPr/>
          </p:nvSpPr>
          <p:spPr>
            <a:xfrm>
              <a:off x="2753088" y="2818912"/>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03</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26" name="矩形 25">
              <a:extLst>
                <a:ext uri="{FF2B5EF4-FFF2-40B4-BE49-F238E27FC236}">
                  <a16:creationId xmlns:a16="http://schemas.microsoft.com/office/drawing/2014/main" id="{EC69B708-63D1-76D4-FA27-4D3307486E34}"/>
                </a:ext>
              </a:extLst>
            </p:cNvPr>
            <p:cNvSpPr/>
            <p:nvPr/>
          </p:nvSpPr>
          <p:spPr>
            <a:xfrm>
              <a:off x="3325060" y="3700534"/>
              <a:ext cx="287258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骨质疏松症影像学和实验室检查</a:t>
              </a:r>
            </a:p>
          </p:txBody>
        </p:sp>
        <p:sp>
          <p:nvSpPr>
            <p:cNvPr id="60" name="文本框 59">
              <a:extLst>
                <a:ext uri="{FF2B5EF4-FFF2-40B4-BE49-F238E27FC236}">
                  <a16:creationId xmlns:a16="http://schemas.microsoft.com/office/drawing/2014/main" id="{AB3A4B88-1DF9-5761-00F4-1F92B3026CA6}"/>
                </a:ext>
              </a:extLst>
            </p:cNvPr>
            <p:cNvSpPr txBox="1"/>
            <p:nvPr/>
          </p:nvSpPr>
          <p:spPr>
            <a:xfrm>
              <a:off x="2753088" y="3608201"/>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04</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133" name="组合 132">
              <a:extLst>
                <a:ext uri="{FF2B5EF4-FFF2-40B4-BE49-F238E27FC236}">
                  <a16:creationId xmlns:a16="http://schemas.microsoft.com/office/drawing/2014/main" id="{97DA5269-4787-5A18-EF60-5DD695CAEEF0}"/>
                </a:ext>
              </a:extLst>
            </p:cNvPr>
            <p:cNvGrpSpPr/>
            <p:nvPr/>
          </p:nvGrpSpPr>
          <p:grpSpPr>
            <a:xfrm>
              <a:off x="2753088" y="1850422"/>
              <a:ext cx="6685825" cy="0"/>
              <a:chOff x="2753088" y="1850422"/>
              <a:chExt cx="6685825" cy="0"/>
            </a:xfrm>
          </p:grpSpPr>
          <p:cxnSp>
            <p:nvCxnSpPr>
              <p:cNvPr id="101" name="直接连接符 100">
                <a:extLst>
                  <a:ext uri="{FF2B5EF4-FFF2-40B4-BE49-F238E27FC236}">
                    <a16:creationId xmlns:a16="http://schemas.microsoft.com/office/drawing/2014/main" id="{20644BFE-6572-7C45-17DD-882725F9D198}"/>
                  </a:ext>
                </a:extLst>
              </p:cNvPr>
              <p:cNvCxnSpPr>
                <a:cxnSpLocks/>
              </p:cNvCxnSpPr>
              <p:nvPr/>
            </p:nvCxnSpPr>
            <p:spPr>
              <a:xfrm>
                <a:off x="2753088" y="1850422"/>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370B5EF5-C41E-57AB-F6B8-EC609D896FBE}"/>
                  </a:ext>
                </a:extLst>
              </p:cNvPr>
              <p:cNvCxnSpPr>
                <a:cxnSpLocks/>
              </p:cNvCxnSpPr>
              <p:nvPr/>
            </p:nvCxnSpPr>
            <p:spPr>
              <a:xfrm>
                <a:off x="8883101" y="185042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06" name="矩形 105">
              <a:extLst>
                <a:ext uri="{FF2B5EF4-FFF2-40B4-BE49-F238E27FC236}">
                  <a16:creationId xmlns:a16="http://schemas.microsoft.com/office/drawing/2014/main" id="{6FE5B329-3028-82D7-9F7F-1AE2E44AE158}"/>
                </a:ext>
              </a:extLst>
            </p:cNvPr>
            <p:cNvSpPr/>
            <p:nvPr/>
          </p:nvSpPr>
          <p:spPr>
            <a:xfrm>
              <a:off x="3325060" y="4410885"/>
              <a:ext cx="2462213"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骨质疏松症诊断及鉴别诊断</a:t>
              </a:r>
            </a:p>
          </p:txBody>
        </p:sp>
        <p:sp>
          <p:nvSpPr>
            <p:cNvPr id="107" name="矩形 106">
              <a:extLst>
                <a:ext uri="{FF2B5EF4-FFF2-40B4-BE49-F238E27FC236}">
                  <a16:creationId xmlns:a16="http://schemas.microsoft.com/office/drawing/2014/main" id="{2EDBA06E-E8DA-E06D-8D9F-5D14EF3B857A}"/>
                </a:ext>
              </a:extLst>
            </p:cNvPr>
            <p:cNvSpPr/>
            <p:nvPr/>
          </p:nvSpPr>
          <p:spPr>
            <a:xfrm>
              <a:off x="3325060" y="4661093"/>
              <a:ext cx="3552254"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骨质疏松症的诊断、鉴别诊断、基本检查项目、酌情检查项目</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OPPOSans R"/>
                  <a:ea typeface="OPPOSans R"/>
                  <a:cs typeface="+mn-cs"/>
                </a:rPr>
                <a:t>)</a:t>
              </a:r>
            </a:p>
          </p:txBody>
        </p:sp>
        <p:sp>
          <p:nvSpPr>
            <p:cNvPr id="105" name="文本框 104">
              <a:extLst>
                <a:ext uri="{FF2B5EF4-FFF2-40B4-BE49-F238E27FC236}">
                  <a16:creationId xmlns:a16="http://schemas.microsoft.com/office/drawing/2014/main" id="{EC2393B9-3E61-1A32-2724-DC58628AECF2}"/>
                </a:ext>
              </a:extLst>
            </p:cNvPr>
            <p:cNvSpPr txBox="1"/>
            <p:nvPr/>
          </p:nvSpPr>
          <p:spPr>
            <a:xfrm>
              <a:off x="2753088" y="439749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05</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sp>
          <p:nvSpPr>
            <p:cNvPr id="111" name="矩形 110">
              <a:extLst>
                <a:ext uri="{FF2B5EF4-FFF2-40B4-BE49-F238E27FC236}">
                  <a16:creationId xmlns:a16="http://schemas.microsoft.com/office/drawing/2014/main" id="{183F6BFD-488A-293E-EA1B-E70EB1813E64}"/>
                </a:ext>
              </a:extLst>
            </p:cNvPr>
            <p:cNvSpPr/>
            <p:nvPr/>
          </p:nvSpPr>
          <p:spPr>
            <a:xfrm>
              <a:off x="3325060" y="5198226"/>
              <a:ext cx="1436291" cy="246221"/>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tx1">
                      <a:lumMod val="50000"/>
                      <a:lumOff val="50000"/>
                    </a:schemeClr>
                  </a:solidFill>
                  <a:effectLst/>
                  <a:uLnTx/>
                  <a:uFillTx/>
                  <a:latin typeface="+mn-ea"/>
                  <a:cs typeface="+mn-cs"/>
                </a:rPr>
                <a:t>骨质疏松症防治</a:t>
              </a:r>
            </a:p>
          </p:txBody>
        </p:sp>
        <p:sp>
          <p:nvSpPr>
            <p:cNvPr id="112" name="矩形 111">
              <a:extLst>
                <a:ext uri="{FF2B5EF4-FFF2-40B4-BE49-F238E27FC236}">
                  <a16:creationId xmlns:a16="http://schemas.microsoft.com/office/drawing/2014/main" id="{E60358E1-2F45-0ADB-6041-73FBD6AF61FD}"/>
                </a:ext>
              </a:extLst>
            </p:cNvPr>
            <p:cNvSpPr/>
            <p:nvPr/>
          </p:nvSpPr>
          <p:spPr>
            <a:xfrm>
              <a:off x="3325060" y="5452333"/>
              <a:ext cx="6113853" cy="153888"/>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r>
                <a:rPr kumimoji="0" lang="zh-CN" altLang="en-US" sz="1000" b="0" i="0" u="none" strike="noStrike" kern="1200" cap="none" spc="0" normalizeH="0" baseline="0" noProof="0" dirty="0">
                  <a:ln>
                    <a:noFill/>
                  </a:ln>
                  <a:solidFill>
                    <a:schemeClr val="tx1">
                      <a:lumMod val="50000"/>
                      <a:lumOff val="50000"/>
                    </a:schemeClr>
                  </a:solidFill>
                  <a:effectLst/>
                  <a:uLnTx/>
                  <a:uFillTx/>
                  <a:latin typeface="+mn-ea"/>
                  <a:cs typeface="+mn-cs"/>
                </a:rPr>
                <a:t>基础措施、抗骨质疏松症药物、中医中药治疗、使用抗骨质疏松症药物临床关注问题、康复治疗、分级诊疗</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mn-ea"/>
                  <a:cs typeface="+mn-cs"/>
                </a:rPr>
                <a:t>)</a:t>
              </a:r>
            </a:p>
          </p:txBody>
        </p:sp>
        <p:sp>
          <p:nvSpPr>
            <p:cNvPr id="110" name="文本框 109">
              <a:extLst>
                <a:ext uri="{FF2B5EF4-FFF2-40B4-BE49-F238E27FC236}">
                  <a16:creationId xmlns:a16="http://schemas.microsoft.com/office/drawing/2014/main" id="{08641389-EADB-E03E-0B7A-E6BF41009919}"/>
                </a:ext>
              </a:extLst>
            </p:cNvPr>
            <p:cNvSpPr txBox="1"/>
            <p:nvPr/>
          </p:nvSpPr>
          <p:spPr>
            <a:xfrm>
              <a:off x="2753088" y="5186780"/>
              <a:ext cx="5647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1" u="none" strike="noStrike" kern="1200" cap="none" spc="0" normalizeH="0" baseline="0" noProof="0" dirty="0">
                  <a:ln>
                    <a:noFill/>
                  </a:ln>
                  <a:solidFill>
                    <a:schemeClr val="bg1">
                      <a:lumMod val="65000"/>
                    </a:schemeClr>
                  </a:solidFill>
                  <a:effectLst/>
                  <a:uLnTx/>
                  <a:uFillTx/>
                  <a:latin typeface="+mn-ea"/>
                  <a:cs typeface="+mn-cs"/>
                </a:rPr>
                <a:t>06</a:t>
              </a:r>
              <a:endParaRPr kumimoji="0" lang="zh-CN" altLang="en-US" sz="2800" b="0" i="1" u="none" strike="noStrike" kern="1200" cap="none" spc="0" normalizeH="0" baseline="0" noProof="0" dirty="0">
                <a:ln>
                  <a:noFill/>
                </a:ln>
                <a:solidFill>
                  <a:schemeClr val="bg1">
                    <a:lumMod val="65000"/>
                  </a:schemeClr>
                </a:solidFill>
                <a:effectLst/>
                <a:uLnTx/>
                <a:uFillTx/>
                <a:latin typeface="+mn-ea"/>
                <a:cs typeface="+mn-cs"/>
              </a:endParaRPr>
            </a:p>
          </p:txBody>
        </p:sp>
        <p:grpSp>
          <p:nvGrpSpPr>
            <p:cNvPr id="134" name="组合 133">
              <a:extLst>
                <a:ext uri="{FF2B5EF4-FFF2-40B4-BE49-F238E27FC236}">
                  <a16:creationId xmlns:a16="http://schemas.microsoft.com/office/drawing/2014/main" id="{D9FA7EE9-CA75-82D2-A987-BF1322582416}"/>
                </a:ext>
              </a:extLst>
            </p:cNvPr>
            <p:cNvGrpSpPr/>
            <p:nvPr/>
          </p:nvGrpSpPr>
          <p:grpSpPr>
            <a:xfrm>
              <a:off x="2753088" y="2639711"/>
              <a:ext cx="6685825" cy="0"/>
              <a:chOff x="2753088" y="2639711"/>
              <a:chExt cx="6685825" cy="0"/>
            </a:xfrm>
          </p:grpSpPr>
          <p:cxnSp>
            <p:nvCxnSpPr>
              <p:cNvPr id="121" name="直接连接符 120">
                <a:extLst>
                  <a:ext uri="{FF2B5EF4-FFF2-40B4-BE49-F238E27FC236}">
                    <a16:creationId xmlns:a16="http://schemas.microsoft.com/office/drawing/2014/main" id="{30464014-36E8-988D-0305-00C5BD33953F}"/>
                  </a:ext>
                </a:extLst>
              </p:cNvPr>
              <p:cNvCxnSpPr>
                <a:cxnSpLocks/>
              </p:cNvCxnSpPr>
              <p:nvPr/>
            </p:nvCxnSpPr>
            <p:spPr>
              <a:xfrm>
                <a:off x="2753088" y="2639711"/>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590F02B9-DA96-812F-274B-1BC16B72F4D0}"/>
                  </a:ext>
                </a:extLst>
              </p:cNvPr>
              <p:cNvCxnSpPr>
                <a:cxnSpLocks/>
              </p:cNvCxnSpPr>
              <p:nvPr/>
            </p:nvCxnSpPr>
            <p:spPr>
              <a:xfrm>
                <a:off x="8883101" y="2639711"/>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35" name="组合 134">
              <a:extLst>
                <a:ext uri="{FF2B5EF4-FFF2-40B4-BE49-F238E27FC236}">
                  <a16:creationId xmlns:a16="http://schemas.microsoft.com/office/drawing/2014/main" id="{328326B4-9892-0C79-7BAC-0A0700CEDD26}"/>
                </a:ext>
              </a:extLst>
            </p:cNvPr>
            <p:cNvGrpSpPr/>
            <p:nvPr/>
          </p:nvGrpSpPr>
          <p:grpSpPr>
            <a:xfrm>
              <a:off x="2753088" y="3429000"/>
              <a:ext cx="6685825" cy="0"/>
              <a:chOff x="2753088" y="3429000"/>
              <a:chExt cx="6685825" cy="0"/>
            </a:xfrm>
          </p:grpSpPr>
          <p:cxnSp>
            <p:nvCxnSpPr>
              <p:cNvPr id="124" name="直接连接符 123">
                <a:extLst>
                  <a:ext uri="{FF2B5EF4-FFF2-40B4-BE49-F238E27FC236}">
                    <a16:creationId xmlns:a16="http://schemas.microsoft.com/office/drawing/2014/main" id="{F47A31CF-4D30-1B9E-C680-9DFC03FF58A4}"/>
                  </a:ext>
                </a:extLst>
              </p:cNvPr>
              <p:cNvCxnSpPr>
                <a:cxnSpLocks/>
              </p:cNvCxnSpPr>
              <p:nvPr/>
            </p:nvCxnSpPr>
            <p:spPr>
              <a:xfrm>
                <a:off x="2753088" y="3429000"/>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87099A13-5021-52C3-5535-98811102EF55}"/>
                  </a:ext>
                </a:extLst>
              </p:cNvPr>
              <p:cNvCxnSpPr>
                <a:cxnSpLocks/>
              </p:cNvCxnSpPr>
              <p:nvPr/>
            </p:nvCxnSpPr>
            <p:spPr>
              <a:xfrm>
                <a:off x="8883101" y="342900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36" name="组合 135">
              <a:extLst>
                <a:ext uri="{FF2B5EF4-FFF2-40B4-BE49-F238E27FC236}">
                  <a16:creationId xmlns:a16="http://schemas.microsoft.com/office/drawing/2014/main" id="{2153D819-5B52-0F31-561B-539ADB59599C}"/>
                </a:ext>
              </a:extLst>
            </p:cNvPr>
            <p:cNvGrpSpPr/>
            <p:nvPr/>
          </p:nvGrpSpPr>
          <p:grpSpPr>
            <a:xfrm>
              <a:off x="2753088" y="4218289"/>
              <a:ext cx="6685825" cy="0"/>
              <a:chOff x="2753088" y="4218289"/>
              <a:chExt cx="6685825" cy="0"/>
            </a:xfrm>
          </p:grpSpPr>
          <p:cxnSp>
            <p:nvCxnSpPr>
              <p:cNvPr id="127" name="直接连接符 126">
                <a:extLst>
                  <a:ext uri="{FF2B5EF4-FFF2-40B4-BE49-F238E27FC236}">
                    <a16:creationId xmlns:a16="http://schemas.microsoft.com/office/drawing/2014/main" id="{1C58283E-E9D7-20A3-A376-C1A44E8EE5CA}"/>
                  </a:ext>
                </a:extLst>
              </p:cNvPr>
              <p:cNvCxnSpPr>
                <a:cxnSpLocks/>
              </p:cNvCxnSpPr>
              <p:nvPr/>
            </p:nvCxnSpPr>
            <p:spPr>
              <a:xfrm>
                <a:off x="2753088" y="4218289"/>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D808E509-1482-1F58-BFDF-D572F11C3CB6}"/>
                  </a:ext>
                </a:extLst>
              </p:cNvPr>
              <p:cNvCxnSpPr>
                <a:cxnSpLocks/>
              </p:cNvCxnSpPr>
              <p:nvPr/>
            </p:nvCxnSpPr>
            <p:spPr>
              <a:xfrm>
                <a:off x="8883101" y="4218289"/>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37" name="组合 136">
              <a:extLst>
                <a:ext uri="{FF2B5EF4-FFF2-40B4-BE49-F238E27FC236}">
                  <a16:creationId xmlns:a16="http://schemas.microsoft.com/office/drawing/2014/main" id="{E9CA1BF2-446E-9170-16E1-F389B016A5D1}"/>
                </a:ext>
              </a:extLst>
            </p:cNvPr>
            <p:cNvGrpSpPr/>
            <p:nvPr/>
          </p:nvGrpSpPr>
          <p:grpSpPr>
            <a:xfrm>
              <a:off x="2753088" y="5007578"/>
              <a:ext cx="6685825" cy="0"/>
              <a:chOff x="2753088" y="5007578"/>
              <a:chExt cx="6685825" cy="0"/>
            </a:xfrm>
          </p:grpSpPr>
          <p:cxnSp>
            <p:nvCxnSpPr>
              <p:cNvPr id="130" name="直接连接符 129">
                <a:extLst>
                  <a:ext uri="{FF2B5EF4-FFF2-40B4-BE49-F238E27FC236}">
                    <a16:creationId xmlns:a16="http://schemas.microsoft.com/office/drawing/2014/main" id="{0DB7FD59-07BF-BFB5-028A-EAD4E4986B82}"/>
                  </a:ext>
                </a:extLst>
              </p:cNvPr>
              <p:cNvCxnSpPr>
                <a:cxnSpLocks/>
              </p:cNvCxnSpPr>
              <p:nvPr/>
            </p:nvCxnSpPr>
            <p:spPr>
              <a:xfrm>
                <a:off x="2753088" y="5007578"/>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68393DD2-CA5F-D0FD-DB96-C2FE6E935978}"/>
                  </a:ext>
                </a:extLst>
              </p:cNvPr>
              <p:cNvCxnSpPr>
                <a:cxnSpLocks/>
              </p:cNvCxnSpPr>
              <p:nvPr/>
            </p:nvCxnSpPr>
            <p:spPr>
              <a:xfrm>
                <a:off x="8883101" y="5007578"/>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49" name="组合 148">
            <a:extLst>
              <a:ext uri="{FF2B5EF4-FFF2-40B4-BE49-F238E27FC236}">
                <a16:creationId xmlns:a16="http://schemas.microsoft.com/office/drawing/2014/main" id="{AEB45460-420D-CF9D-50B9-79D306FE285B}"/>
              </a:ext>
            </a:extLst>
          </p:cNvPr>
          <p:cNvGrpSpPr/>
          <p:nvPr/>
        </p:nvGrpSpPr>
        <p:grpSpPr>
          <a:xfrm>
            <a:off x="696340" y="2549523"/>
            <a:ext cx="2349046" cy="1758950"/>
            <a:chOff x="1087891" y="2549525"/>
            <a:chExt cx="2349046" cy="1758950"/>
          </a:xfrm>
        </p:grpSpPr>
        <p:sp>
          <p:nvSpPr>
            <p:cNvPr id="145" name="标题 3">
              <a:extLst>
                <a:ext uri="{FF2B5EF4-FFF2-40B4-BE49-F238E27FC236}">
                  <a16:creationId xmlns:a16="http://schemas.microsoft.com/office/drawing/2014/main" id="{39CBFD2D-C1FB-EF90-B227-8203CD9CB20B}"/>
                </a:ext>
              </a:extLst>
            </p:cNvPr>
            <p:cNvSpPr txBox="1">
              <a:spLocks/>
            </p:cNvSpPr>
            <p:nvPr/>
          </p:nvSpPr>
          <p:spPr>
            <a:xfrm>
              <a:off x="1399608" y="3067050"/>
              <a:ext cx="1725613" cy="723900"/>
            </a:xfrm>
            <a:prstGeom prst="rect">
              <a:avLst/>
            </a:prstGeom>
          </p:spPr>
          <p:txBody>
            <a:bodyPr vert="horz" lIns="0" tIns="0" rIns="0" bIns="0" rtlCol="0" anchor="ctr">
              <a:normAutofit/>
            </a:bodyPr>
            <a:lstStyle>
              <a:lvl1pPr algn="l" defTabSz="1218565" rtl="0" eaLnBrk="1" latinLnBrk="0" hangingPunct="1">
                <a:lnSpc>
                  <a:spcPct val="90000"/>
                </a:lnSpc>
                <a:spcBef>
                  <a:spcPct val="0"/>
                </a:spcBef>
                <a:buNone/>
                <a:defRPr sz="3200" b="1" kern="1200" cap="none" baseline="0">
                  <a:solidFill>
                    <a:schemeClr val="tx1"/>
                  </a:solidFill>
                  <a:latin typeface="+mj-lt"/>
                  <a:ea typeface="+mj-ea"/>
                  <a:cs typeface="+mj-cs"/>
                </a:defRPr>
              </a:lvl1pPr>
            </a:lstStyle>
            <a:p>
              <a:pPr marL="0" marR="0" lvl="0" indent="0" algn="ctr" defTabSz="1218565"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white"/>
                  </a:solidFill>
                  <a:effectLst/>
                  <a:uLnTx/>
                  <a:uFillTx/>
                  <a:latin typeface="Arial"/>
                  <a:ea typeface="+mj-ea"/>
                  <a:cs typeface="+mj-cs"/>
                </a:rPr>
                <a:t>目 录</a:t>
              </a:r>
              <a:endParaRPr kumimoji="0" lang="zh-CN" altLang="en-US" sz="36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146" name="组合 145">
              <a:extLst>
                <a:ext uri="{FF2B5EF4-FFF2-40B4-BE49-F238E27FC236}">
                  <a16:creationId xmlns:a16="http://schemas.microsoft.com/office/drawing/2014/main" id="{0EBEB81F-4741-B26E-D9BF-FE07321A2D4C}"/>
                </a:ext>
              </a:extLst>
            </p:cNvPr>
            <p:cNvGrpSpPr/>
            <p:nvPr/>
          </p:nvGrpSpPr>
          <p:grpSpPr>
            <a:xfrm>
              <a:off x="1087891" y="2549525"/>
              <a:ext cx="2349046" cy="1758950"/>
              <a:chOff x="685800" y="2298700"/>
              <a:chExt cx="1722136" cy="1758950"/>
            </a:xfrm>
          </p:grpSpPr>
          <p:sp>
            <p:nvSpPr>
              <p:cNvPr id="147" name="矩形 146">
                <a:extLst>
                  <a:ext uri="{FF2B5EF4-FFF2-40B4-BE49-F238E27FC236}">
                    <a16:creationId xmlns:a16="http://schemas.microsoft.com/office/drawing/2014/main" id="{B60B7579-C655-8AD0-7E97-3ED784157BF0}"/>
                  </a:ext>
                </a:extLst>
              </p:cNvPr>
              <p:cNvSpPr/>
              <p:nvPr/>
            </p:nvSpPr>
            <p:spPr>
              <a:xfrm>
                <a:off x="685800" y="229870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48" name="矩形 147">
                <a:extLst>
                  <a:ext uri="{FF2B5EF4-FFF2-40B4-BE49-F238E27FC236}">
                    <a16:creationId xmlns:a16="http://schemas.microsoft.com/office/drawing/2014/main" id="{1B30A099-6791-08A0-3823-6AC80FA39FF1}"/>
                  </a:ext>
                </a:extLst>
              </p:cNvPr>
              <p:cNvSpPr/>
              <p:nvPr/>
            </p:nvSpPr>
            <p:spPr>
              <a:xfrm>
                <a:off x="782336" y="243205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2" name="文本框 1">
            <a:extLst>
              <a:ext uri="{FF2B5EF4-FFF2-40B4-BE49-F238E27FC236}">
                <a16:creationId xmlns:a16="http://schemas.microsoft.com/office/drawing/2014/main" id="{B83672A6-DFA8-BC63-A91D-6A44968C3C5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4A27C4D-C515-9F4A-900A-19A565115A0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75C16FBF-9809-8A14-CB50-5FCFC2CACAEE}"/>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81698DF-7F53-9E27-A265-8DE68784CF8B}"/>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C2C52B9E-941F-64F7-6DCC-699AF1E0505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8AFE257-63CC-03EA-BA12-AC309D497891}"/>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94289EA-04F2-5A78-B7B8-499277BB58C4}"/>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409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5514DD7-8BA4-2FE8-1927-31161E8076FA}"/>
              </a:ext>
            </a:extLst>
          </p:cNvPr>
          <p:cNvGrpSpPr/>
          <p:nvPr/>
        </p:nvGrpSpPr>
        <p:grpSpPr>
          <a:xfrm>
            <a:off x="0" y="0"/>
            <a:ext cx="3741727" cy="6857997"/>
            <a:chOff x="0" y="0"/>
            <a:chExt cx="3741727" cy="6857997"/>
          </a:xfrm>
        </p:grpSpPr>
        <p:sp>
          <p:nvSpPr>
            <p:cNvPr id="3" name="矩形 2">
              <a:extLst>
                <a:ext uri="{FF2B5EF4-FFF2-40B4-BE49-F238E27FC236}">
                  <a16:creationId xmlns:a16="http://schemas.microsoft.com/office/drawing/2014/main" id="{6431EE08-E2B3-0EF1-64F6-77261ED44227}"/>
                </a:ext>
              </a:extLst>
            </p:cNvPr>
            <p:cNvSpPr/>
            <p:nvPr/>
          </p:nvSpPr>
          <p:spPr>
            <a:xfrm>
              <a:off x="0" y="0"/>
              <a:ext cx="3741727" cy="6857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男人, 穿着, 站, 桌子&#10;&#10;描述已自动生成">
              <a:extLst>
                <a:ext uri="{FF2B5EF4-FFF2-40B4-BE49-F238E27FC236}">
                  <a16:creationId xmlns:a16="http://schemas.microsoft.com/office/drawing/2014/main" id="{E5E42068-3A2C-0313-5027-B12D9D91CA4F}"/>
                </a:ext>
              </a:extLst>
            </p:cNvPr>
            <p:cNvPicPr>
              <a:picLocks noChangeAspect="1"/>
            </p:cNvPicPr>
            <p:nvPr/>
          </p:nvPicPr>
          <p:blipFill rotWithShape="1">
            <a:blip r:embed="rId9">
              <a:alphaModFix amt="10000"/>
            </a:blip>
            <a:srcRect l="47664" t="29487" r="34106" b="11111"/>
            <a:stretch/>
          </p:blipFill>
          <p:spPr>
            <a:xfrm>
              <a:off x="0" y="0"/>
              <a:ext cx="3741727" cy="6857997"/>
            </a:xfrm>
            <a:prstGeom prst="rect">
              <a:avLst/>
            </a:prstGeom>
          </p:spPr>
        </p:pic>
      </p:grpSp>
      <p:sp>
        <p:nvSpPr>
          <p:cNvPr id="5" name="矩形 4">
            <a:extLst>
              <a:ext uri="{FF2B5EF4-FFF2-40B4-BE49-F238E27FC236}">
                <a16:creationId xmlns:a16="http://schemas.microsoft.com/office/drawing/2014/main" id="{C7C0A752-C85A-97F3-6630-BD1283EAE960}"/>
              </a:ext>
            </a:extLst>
          </p:cNvPr>
          <p:cNvSpPr/>
          <p:nvPr/>
        </p:nvSpPr>
        <p:spPr>
          <a:xfrm>
            <a:off x="5054403" y="1245945"/>
            <a:ext cx="41036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概述</a:t>
            </a:r>
          </a:p>
        </p:txBody>
      </p:sp>
      <p:sp>
        <p:nvSpPr>
          <p:cNvPr id="7" name="矩形 6">
            <a:extLst>
              <a:ext uri="{FF2B5EF4-FFF2-40B4-BE49-F238E27FC236}">
                <a16:creationId xmlns:a16="http://schemas.microsoft.com/office/drawing/2014/main" id="{99B2239C-E19C-632A-68B5-89BD934E9CC8}"/>
              </a:ext>
            </a:extLst>
          </p:cNvPr>
          <p:cNvSpPr/>
          <p:nvPr/>
        </p:nvSpPr>
        <p:spPr>
          <a:xfrm>
            <a:off x="5054403" y="1511721"/>
            <a:ext cx="1368965"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定义、分类、流行病学</a:t>
            </a:r>
            <a:r>
              <a:rPr lang="en-US" altLang="zh-CN" sz="1000" dirty="0">
                <a:solidFill>
                  <a:schemeClr val="tx1">
                    <a:lumMod val="50000"/>
                    <a:lumOff val="50000"/>
                  </a:schemeClr>
                </a:solidFill>
                <a:latin typeface="OPPOSans R"/>
                <a:ea typeface="OPPOSans R"/>
              </a:rPr>
              <a:t>)</a:t>
            </a:r>
          </a:p>
        </p:txBody>
      </p:sp>
      <p:sp>
        <p:nvSpPr>
          <p:cNvPr id="9" name="文本框 8">
            <a:extLst>
              <a:ext uri="{FF2B5EF4-FFF2-40B4-BE49-F238E27FC236}">
                <a16:creationId xmlns:a16="http://schemas.microsoft.com/office/drawing/2014/main" id="{AB13FE77-916A-EA5A-F4E8-3043FF4D5E68}"/>
              </a:ext>
            </a:extLst>
          </p:cNvPr>
          <p:cNvSpPr txBox="1"/>
          <p:nvPr/>
        </p:nvSpPr>
        <p:spPr>
          <a:xfrm>
            <a:off x="4482431" y="1240334"/>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01</a:t>
            </a:r>
            <a:endParaRPr lang="zh-CN" altLang="en-US" sz="2800" i="1" dirty="0">
              <a:solidFill>
                <a:schemeClr val="bg1">
                  <a:lumMod val="65000"/>
                </a:schemeClr>
              </a:solidFill>
              <a:latin typeface="+mn-ea"/>
            </a:endParaRPr>
          </a:p>
        </p:txBody>
      </p:sp>
      <p:sp>
        <p:nvSpPr>
          <p:cNvPr id="10" name="矩形 9">
            <a:extLst>
              <a:ext uri="{FF2B5EF4-FFF2-40B4-BE49-F238E27FC236}">
                <a16:creationId xmlns:a16="http://schemas.microsoft.com/office/drawing/2014/main" id="{35C4109D-6893-E64A-84E6-9EFFBFC9B4F5}"/>
              </a:ext>
            </a:extLst>
          </p:cNvPr>
          <p:cNvSpPr/>
          <p:nvPr/>
        </p:nvSpPr>
        <p:spPr>
          <a:xfrm>
            <a:off x="5054403" y="2121956"/>
            <a:ext cx="1846659"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骨质疏松症发病机制</a:t>
            </a:r>
          </a:p>
        </p:txBody>
      </p:sp>
      <p:sp>
        <p:nvSpPr>
          <p:cNvPr id="12" name="文本框 11">
            <a:extLst>
              <a:ext uri="{FF2B5EF4-FFF2-40B4-BE49-F238E27FC236}">
                <a16:creationId xmlns:a16="http://schemas.microsoft.com/office/drawing/2014/main" id="{F15681D0-22B7-88C3-272F-5B345EADC520}"/>
              </a:ext>
            </a:extLst>
          </p:cNvPr>
          <p:cNvSpPr txBox="1"/>
          <p:nvPr/>
        </p:nvSpPr>
        <p:spPr>
          <a:xfrm>
            <a:off x="4482431" y="2029623"/>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02</a:t>
            </a:r>
            <a:endParaRPr lang="zh-CN" altLang="en-US" sz="2800" i="1" dirty="0">
              <a:solidFill>
                <a:schemeClr val="bg1">
                  <a:lumMod val="65000"/>
                </a:schemeClr>
              </a:solidFill>
              <a:latin typeface="+mn-ea"/>
            </a:endParaRPr>
          </a:p>
        </p:txBody>
      </p:sp>
      <p:sp>
        <p:nvSpPr>
          <p:cNvPr id="13" name="矩形 12">
            <a:extLst>
              <a:ext uri="{FF2B5EF4-FFF2-40B4-BE49-F238E27FC236}">
                <a16:creationId xmlns:a16="http://schemas.microsoft.com/office/drawing/2014/main" id="{A31BF70B-DD16-D67E-1506-66BEAF280CF4}"/>
              </a:ext>
            </a:extLst>
          </p:cNvPr>
          <p:cNvSpPr/>
          <p:nvPr/>
        </p:nvSpPr>
        <p:spPr>
          <a:xfrm>
            <a:off x="5054403" y="2832307"/>
            <a:ext cx="3898503"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骨质疏松症危险因素、风险评估及临床表现</a:t>
            </a:r>
          </a:p>
        </p:txBody>
      </p:sp>
      <p:sp>
        <p:nvSpPr>
          <p:cNvPr id="14" name="矩形 13">
            <a:extLst>
              <a:ext uri="{FF2B5EF4-FFF2-40B4-BE49-F238E27FC236}">
                <a16:creationId xmlns:a16="http://schemas.microsoft.com/office/drawing/2014/main" id="{C2C7B0D7-A72A-2E8E-AD07-45E08E8E6ABA}"/>
              </a:ext>
            </a:extLst>
          </p:cNvPr>
          <p:cNvSpPr/>
          <p:nvPr/>
        </p:nvSpPr>
        <p:spPr>
          <a:xfrm>
            <a:off x="5054403" y="3082515"/>
            <a:ext cx="5091137" cy="153888"/>
          </a:xfrm>
          <a:prstGeom prst="rect">
            <a:avLst/>
          </a:prstGeom>
        </p:spPr>
        <p:txBody>
          <a:bodyPr wrap="none" lIns="0" tIns="0" rIns="0" bIns="0">
            <a:spAutoFit/>
          </a:bodyPr>
          <a:lstStyle/>
          <a:p>
            <a:pPr>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骨质疏松症危险因素及风险评估工具、骨质疏松性骨折的危险因素及风险评估、临床表现</a:t>
            </a:r>
            <a:r>
              <a:rPr lang="en-US" altLang="zh-CN" sz="1000" dirty="0">
                <a:solidFill>
                  <a:schemeClr val="tx1">
                    <a:lumMod val="50000"/>
                    <a:lumOff val="50000"/>
                  </a:schemeClr>
                </a:solidFill>
                <a:latin typeface="OPPOSans R"/>
                <a:ea typeface="OPPOSans R"/>
              </a:rPr>
              <a:t>)</a:t>
            </a:r>
          </a:p>
        </p:txBody>
      </p:sp>
      <p:sp>
        <p:nvSpPr>
          <p:cNvPr id="15" name="文本框 14">
            <a:extLst>
              <a:ext uri="{FF2B5EF4-FFF2-40B4-BE49-F238E27FC236}">
                <a16:creationId xmlns:a16="http://schemas.microsoft.com/office/drawing/2014/main" id="{44705CA6-708E-65C7-079F-E917E34D072F}"/>
              </a:ext>
            </a:extLst>
          </p:cNvPr>
          <p:cNvSpPr txBox="1"/>
          <p:nvPr/>
        </p:nvSpPr>
        <p:spPr>
          <a:xfrm>
            <a:off x="4482431" y="2818912"/>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03</a:t>
            </a:r>
            <a:endParaRPr lang="zh-CN" altLang="en-US" sz="2800" i="1" dirty="0">
              <a:solidFill>
                <a:schemeClr val="bg1">
                  <a:lumMod val="65000"/>
                </a:schemeClr>
              </a:solidFill>
              <a:latin typeface="+mn-ea"/>
            </a:endParaRPr>
          </a:p>
        </p:txBody>
      </p:sp>
      <p:sp>
        <p:nvSpPr>
          <p:cNvPr id="16" name="矩形 15">
            <a:extLst>
              <a:ext uri="{FF2B5EF4-FFF2-40B4-BE49-F238E27FC236}">
                <a16:creationId xmlns:a16="http://schemas.microsoft.com/office/drawing/2014/main" id="{336DF128-49BC-766A-E545-A3E8F206BEE0}"/>
              </a:ext>
            </a:extLst>
          </p:cNvPr>
          <p:cNvSpPr/>
          <p:nvPr/>
        </p:nvSpPr>
        <p:spPr>
          <a:xfrm>
            <a:off x="5054403" y="3700534"/>
            <a:ext cx="2872581" cy="246221"/>
          </a:xfrm>
          <a:prstGeom prst="rect">
            <a:avLst/>
          </a:prstGeom>
        </p:spPr>
        <p:txBody>
          <a:bodyPr wrap="none" lIns="0" tIns="0" rIns="0" bIns="0">
            <a:spAutoFit/>
          </a:bodyPr>
          <a:lstStyle/>
          <a:p>
            <a:pPr>
              <a:defRPr/>
            </a:pPr>
            <a:r>
              <a:rPr lang="zh-CN" altLang="en-US" sz="1600" b="1" dirty="0">
                <a:solidFill>
                  <a:schemeClr val="tx1">
                    <a:lumMod val="50000"/>
                    <a:lumOff val="50000"/>
                  </a:schemeClr>
                </a:solidFill>
                <a:latin typeface="+mn-ea"/>
              </a:rPr>
              <a:t>骨质疏松症影像学和实验室检查</a:t>
            </a:r>
          </a:p>
        </p:txBody>
      </p:sp>
      <p:sp>
        <p:nvSpPr>
          <p:cNvPr id="17" name="文本框 16">
            <a:extLst>
              <a:ext uri="{FF2B5EF4-FFF2-40B4-BE49-F238E27FC236}">
                <a16:creationId xmlns:a16="http://schemas.microsoft.com/office/drawing/2014/main" id="{162E6D68-55C5-5D10-FB2E-FFA313EBF4CD}"/>
              </a:ext>
            </a:extLst>
          </p:cNvPr>
          <p:cNvSpPr txBox="1"/>
          <p:nvPr/>
        </p:nvSpPr>
        <p:spPr>
          <a:xfrm>
            <a:off x="4482431" y="3608201"/>
            <a:ext cx="564734" cy="430887"/>
          </a:xfrm>
          <a:prstGeom prst="rect">
            <a:avLst/>
          </a:prstGeom>
          <a:noFill/>
        </p:spPr>
        <p:txBody>
          <a:bodyPr wrap="square" lIns="0" tIns="0" rIns="0" bIns="0" rtlCol="0">
            <a:spAutoFit/>
          </a:bodyPr>
          <a:lstStyle/>
          <a:p>
            <a:pPr>
              <a:defRPr/>
            </a:pPr>
            <a:r>
              <a:rPr lang="en-US" altLang="zh-CN" sz="2800" i="1" dirty="0">
                <a:solidFill>
                  <a:schemeClr val="bg1">
                    <a:lumMod val="65000"/>
                  </a:schemeClr>
                </a:solidFill>
                <a:latin typeface="+mn-ea"/>
              </a:rPr>
              <a:t>04</a:t>
            </a:r>
            <a:endParaRPr lang="zh-CN" altLang="en-US" sz="2800" i="1" dirty="0">
              <a:solidFill>
                <a:schemeClr val="bg1">
                  <a:lumMod val="65000"/>
                </a:schemeClr>
              </a:solidFill>
              <a:latin typeface="+mn-ea"/>
            </a:endParaRPr>
          </a:p>
        </p:txBody>
      </p:sp>
      <p:grpSp>
        <p:nvGrpSpPr>
          <p:cNvPr id="18" name="组合 17">
            <a:extLst>
              <a:ext uri="{FF2B5EF4-FFF2-40B4-BE49-F238E27FC236}">
                <a16:creationId xmlns:a16="http://schemas.microsoft.com/office/drawing/2014/main" id="{B131B74B-1E6D-84A5-B11F-F6A63AA56AD1}"/>
              </a:ext>
            </a:extLst>
          </p:cNvPr>
          <p:cNvGrpSpPr/>
          <p:nvPr/>
        </p:nvGrpSpPr>
        <p:grpSpPr>
          <a:xfrm>
            <a:off x="4482431" y="1850422"/>
            <a:ext cx="6685825" cy="0"/>
            <a:chOff x="2753088" y="1850422"/>
            <a:chExt cx="6685825" cy="0"/>
          </a:xfrm>
        </p:grpSpPr>
        <p:cxnSp>
          <p:nvCxnSpPr>
            <p:cNvPr id="19" name="直接连接符 18">
              <a:extLst>
                <a:ext uri="{FF2B5EF4-FFF2-40B4-BE49-F238E27FC236}">
                  <a16:creationId xmlns:a16="http://schemas.microsoft.com/office/drawing/2014/main" id="{5C4F02E7-A529-24B4-DC8F-F54C5211A9C3}"/>
                </a:ext>
              </a:extLst>
            </p:cNvPr>
            <p:cNvCxnSpPr>
              <a:cxnSpLocks/>
            </p:cNvCxnSpPr>
            <p:nvPr/>
          </p:nvCxnSpPr>
          <p:spPr>
            <a:xfrm>
              <a:off x="2753088" y="1850422"/>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495D07D-A501-3D23-A34D-58E73D608E62}"/>
                </a:ext>
              </a:extLst>
            </p:cNvPr>
            <p:cNvCxnSpPr>
              <a:cxnSpLocks/>
            </p:cNvCxnSpPr>
            <p:nvPr/>
          </p:nvCxnSpPr>
          <p:spPr>
            <a:xfrm>
              <a:off x="8883101" y="185042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id="{01F1E97B-DF25-1059-78B7-90A8657702B4}"/>
              </a:ext>
            </a:extLst>
          </p:cNvPr>
          <p:cNvSpPr/>
          <p:nvPr/>
        </p:nvSpPr>
        <p:spPr>
          <a:xfrm>
            <a:off x="5054403" y="4410885"/>
            <a:ext cx="2462213" cy="246221"/>
          </a:xfrm>
          <a:prstGeom prst="rect">
            <a:avLst/>
          </a:prstGeom>
        </p:spPr>
        <p:txBody>
          <a:bodyPr wrap="none" lIns="0" tIns="0" rIns="0" bIns="0">
            <a:spAutoFit/>
          </a:bodyPr>
          <a:lstStyle/>
          <a:p>
            <a:pPr marR="0" lvl="0" indent="0" fontAlgn="auto">
              <a:lnSpc>
                <a:spcPct val="100000"/>
              </a:lnSpc>
              <a:spcBef>
                <a:spcPts val="0"/>
              </a:spcBef>
              <a:spcAft>
                <a:spcPts val="0"/>
              </a:spcAft>
              <a:buClrTx/>
              <a:buSzTx/>
              <a:buFontTx/>
              <a:buNone/>
              <a:tabLst/>
              <a:defRPr/>
            </a:pPr>
            <a:r>
              <a:rPr lang="zh-CN" altLang="en-US" sz="1600" b="1" dirty="0">
                <a:solidFill>
                  <a:schemeClr val="tx1">
                    <a:lumMod val="50000"/>
                    <a:lumOff val="50000"/>
                  </a:schemeClr>
                </a:solidFill>
                <a:latin typeface="+mn-ea"/>
              </a:rPr>
              <a:t>骨质疏松症诊断及鉴别诊断</a:t>
            </a:r>
          </a:p>
        </p:txBody>
      </p:sp>
      <p:sp>
        <p:nvSpPr>
          <p:cNvPr id="22" name="矩形 21">
            <a:extLst>
              <a:ext uri="{FF2B5EF4-FFF2-40B4-BE49-F238E27FC236}">
                <a16:creationId xmlns:a16="http://schemas.microsoft.com/office/drawing/2014/main" id="{9FC7BD7E-4DD3-6775-A121-1C010CB21666}"/>
              </a:ext>
            </a:extLst>
          </p:cNvPr>
          <p:cNvSpPr/>
          <p:nvPr/>
        </p:nvSpPr>
        <p:spPr>
          <a:xfrm>
            <a:off x="5054403" y="4661093"/>
            <a:ext cx="3552254" cy="153888"/>
          </a:xfrm>
          <a:prstGeom prst="rect">
            <a:avLst/>
          </a:prstGeom>
        </p:spPr>
        <p:txBody>
          <a:bodyPr wrap="none" lIns="0" tIns="0" rIns="0" bIns="0">
            <a:spAutoFit/>
          </a:bodyPr>
          <a:lstStyle/>
          <a:p>
            <a:pPr marR="0" lvl="0" indent="0" fontAlgn="auto">
              <a:lnSpc>
                <a:spcPct val="100000"/>
              </a:lnSpc>
              <a:spcBef>
                <a:spcPts val="0"/>
              </a:spcBef>
              <a:spcAft>
                <a:spcPts val="0"/>
              </a:spcAft>
              <a:buClrTx/>
              <a:buSzTx/>
              <a:buFontTx/>
              <a:buNone/>
              <a:tabLst/>
              <a:defRPr/>
            </a:pPr>
            <a:r>
              <a:rPr lang="en-US" altLang="zh-CN" sz="1000" dirty="0">
                <a:solidFill>
                  <a:schemeClr val="tx1">
                    <a:lumMod val="50000"/>
                    <a:lumOff val="50000"/>
                  </a:schemeClr>
                </a:solidFill>
                <a:latin typeface="OPPOSans R"/>
                <a:ea typeface="OPPOSans R"/>
              </a:rPr>
              <a:t>(</a:t>
            </a:r>
            <a:r>
              <a:rPr lang="zh-CN" altLang="en-US" sz="1000" dirty="0">
                <a:solidFill>
                  <a:schemeClr val="tx1">
                    <a:lumMod val="50000"/>
                    <a:lumOff val="50000"/>
                  </a:schemeClr>
                </a:solidFill>
                <a:latin typeface="OPPOSans R"/>
                <a:ea typeface="OPPOSans R"/>
              </a:rPr>
              <a:t>骨质疏松症的诊断、鉴别诊断、基本检查项目、酌情检查项目</a:t>
            </a:r>
            <a:r>
              <a:rPr lang="en-US" altLang="zh-CN" sz="1000" dirty="0">
                <a:solidFill>
                  <a:schemeClr val="tx1">
                    <a:lumMod val="50000"/>
                    <a:lumOff val="50000"/>
                  </a:schemeClr>
                </a:solidFill>
                <a:latin typeface="OPPOSans R"/>
                <a:ea typeface="OPPOSans R"/>
              </a:rPr>
              <a:t>)</a:t>
            </a:r>
          </a:p>
        </p:txBody>
      </p:sp>
      <p:sp>
        <p:nvSpPr>
          <p:cNvPr id="23" name="文本框 22">
            <a:extLst>
              <a:ext uri="{FF2B5EF4-FFF2-40B4-BE49-F238E27FC236}">
                <a16:creationId xmlns:a16="http://schemas.microsoft.com/office/drawing/2014/main" id="{B95FD38F-D4A5-C376-BBF4-FCED8CD18019}"/>
              </a:ext>
            </a:extLst>
          </p:cNvPr>
          <p:cNvSpPr txBox="1"/>
          <p:nvPr/>
        </p:nvSpPr>
        <p:spPr>
          <a:xfrm>
            <a:off x="4482431" y="4397490"/>
            <a:ext cx="564734" cy="430887"/>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en-US" altLang="zh-CN" sz="2800" i="1" dirty="0">
                <a:solidFill>
                  <a:schemeClr val="bg1">
                    <a:lumMod val="65000"/>
                  </a:schemeClr>
                </a:solidFill>
                <a:latin typeface="+mn-ea"/>
              </a:rPr>
              <a:t>05</a:t>
            </a:r>
            <a:endParaRPr lang="zh-CN" altLang="en-US" sz="2800" i="1" dirty="0">
              <a:solidFill>
                <a:schemeClr val="bg1">
                  <a:lumMod val="65000"/>
                </a:schemeClr>
              </a:solidFill>
              <a:latin typeface="+mn-ea"/>
            </a:endParaRPr>
          </a:p>
        </p:txBody>
      </p:sp>
      <p:sp>
        <p:nvSpPr>
          <p:cNvPr id="24" name="矩形 23">
            <a:extLst>
              <a:ext uri="{FF2B5EF4-FFF2-40B4-BE49-F238E27FC236}">
                <a16:creationId xmlns:a16="http://schemas.microsoft.com/office/drawing/2014/main" id="{EAA56D93-815E-E1BF-583A-91346C2951C0}"/>
              </a:ext>
            </a:extLst>
          </p:cNvPr>
          <p:cNvSpPr/>
          <p:nvPr/>
        </p:nvSpPr>
        <p:spPr>
          <a:xfrm>
            <a:off x="5054403" y="5198226"/>
            <a:ext cx="1436291" cy="246221"/>
          </a:xfrm>
          <a:prstGeom prst="rect">
            <a:avLst/>
          </a:prstGeom>
        </p:spPr>
        <p:txBody>
          <a:bodyPr wrap="none" lIns="0" tIns="0" rIns="0" bIns="0">
            <a:spAutoFit/>
          </a:bodyPr>
          <a:lstStyle/>
          <a:p>
            <a:pPr>
              <a:defRPr/>
            </a:pPr>
            <a:r>
              <a:rPr lang="zh-CN" altLang="en-US" sz="1600" b="1" dirty="0">
                <a:solidFill>
                  <a:srgbClr val="0266B4"/>
                </a:solidFill>
                <a:latin typeface="+mn-ea"/>
              </a:rPr>
              <a:t>骨质疏松症防治</a:t>
            </a:r>
          </a:p>
        </p:txBody>
      </p:sp>
      <p:sp>
        <p:nvSpPr>
          <p:cNvPr id="25" name="矩形 24">
            <a:extLst>
              <a:ext uri="{FF2B5EF4-FFF2-40B4-BE49-F238E27FC236}">
                <a16:creationId xmlns:a16="http://schemas.microsoft.com/office/drawing/2014/main" id="{3A715679-DAE7-0CB7-256C-27BA5266F179}"/>
              </a:ext>
            </a:extLst>
          </p:cNvPr>
          <p:cNvSpPr/>
          <p:nvPr/>
        </p:nvSpPr>
        <p:spPr>
          <a:xfrm>
            <a:off x="5054403" y="5452333"/>
            <a:ext cx="6113853" cy="153888"/>
          </a:xfrm>
          <a:prstGeom prst="rect">
            <a:avLst/>
          </a:prstGeom>
        </p:spPr>
        <p:txBody>
          <a:bodyPr wrap="none" lIns="0" tIns="0" rIns="0" bIns="0">
            <a:spAutoFit/>
          </a:bodyPr>
          <a:lstStyle/>
          <a:p>
            <a:pPr>
              <a:defRPr/>
            </a:pPr>
            <a:r>
              <a:rPr lang="en-US" altLang="zh-CN" sz="1000" dirty="0">
                <a:solidFill>
                  <a:schemeClr val="accent1"/>
                </a:solidFill>
                <a:latin typeface="OPPOSans R"/>
                <a:ea typeface="OPPOSans R"/>
              </a:rPr>
              <a:t>(</a:t>
            </a:r>
            <a:r>
              <a:rPr lang="zh-CN" altLang="en-US" sz="1000" dirty="0">
                <a:solidFill>
                  <a:schemeClr val="accent1"/>
                </a:solidFill>
                <a:latin typeface="OPPOSans R"/>
                <a:ea typeface="OPPOSans R"/>
              </a:rPr>
              <a:t>基础措施、抗骨质疏松症药物、中医中药治疗、使用抗骨质疏松症药物临床关注问题、康复治疗、分级诊疗</a:t>
            </a:r>
            <a:r>
              <a:rPr lang="en-US" altLang="zh-CN" sz="1000" dirty="0">
                <a:solidFill>
                  <a:schemeClr val="accent1"/>
                </a:solidFill>
                <a:latin typeface="OPPOSans R"/>
                <a:ea typeface="OPPOSans R"/>
              </a:rPr>
              <a:t>)</a:t>
            </a:r>
          </a:p>
        </p:txBody>
      </p:sp>
      <p:sp>
        <p:nvSpPr>
          <p:cNvPr id="26" name="文本框 25">
            <a:extLst>
              <a:ext uri="{FF2B5EF4-FFF2-40B4-BE49-F238E27FC236}">
                <a16:creationId xmlns:a16="http://schemas.microsoft.com/office/drawing/2014/main" id="{F31FE89A-CD7B-D556-EA87-E1F769B8887D}"/>
              </a:ext>
            </a:extLst>
          </p:cNvPr>
          <p:cNvSpPr txBox="1"/>
          <p:nvPr/>
        </p:nvSpPr>
        <p:spPr>
          <a:xfrm>
            <a:off x="4482431" y="5186780"/>
            <a:ext cx="564734" cy="430887"/>
          </a:xfrm>
          <a:prstGeom prst="rect">
            <a:avLst/>
          </a:prstGeom>
          <a:noFill/>
        </p:spPr>
        <p:txBody>
          <a:bodyPr wrap="square" lIns="0" tIns="0" rIns="0" bIns="0" rtlCol="0">
            <a:spAutoFit/>
          </a:bodyPr>
          <a:lstStyle/>
          <a:p>
            <a:pPr>
              <a:defRPr/>
            </a:pPr>
            <a:r>
              <a:rPr lang="en-US" altLang="zh-CN" sz="2800" i="1" dirty="0">
                <a:solidFill>
                  <a:srgbClr val="0266B4"/>
                </a:solidFill>
                <a:latin typeface="+mn-ea"/>
              </a:rPr>
              <a:t>06</a:t>
            </a:r>
            <a:endParaRPr lang="zh-CN" altLang="en-US" sz="2800" i="1" dirty="0">
              <a:solidFill>
                <a:srgbClr val="0266B4"/>
              </a:solidFill>
              <a:latin typeface="+mn-ea"/>
            </a:endParaRPr>
          </a:p>
        </p:txBody>
      </p:sp>
      <p:grpSp>
        <p:nvGrpSpPr>
          <p:cNvPr id="27" name="组合 26">
            <a:extLst>
              <a:ext uri="{FF2B5EF4-FFF2-40B4-BE49-F238E27FC236}">
                <a16:creationId xmlns:a16="http://schemas.microsoft.com/office/drawing/2014/main" id="{5B570F47-2DE5-EE5A-F183-C6C57F954590}"/>
              </a:ext>
            </a:extLst>
          </p:cNvPr>
          <p:cNvGrpSpPr/>
          <p:nvPr/>
        </p:nvGrpSpPr>
        <p:grpSpPr>
          <a:xfrm>
            <a:off x="4482431" y="2639711"/>
            <a:ext cx="6685825" cy="0"/>
            <a:chOff x="2753088" y="2639711"/>
            <a:chExt cx="6685825" cy="0"/>
          </a:xfrm>
        </p:grpSpPr>
        <p:cxnSp>
          <p:nvCxnSpPr>
            <p:cNvPr id="29" name="直接连接符 28">
              <a:extLst>
                <a:ext uri="{FF2B5EF4-FFF2-40B4-BE49-F238E27FC236}">
                  <a16:creationId xmlns:a16="http://schemas.microsoft.com/office/drawing/2014/main" id="{3E959BF6-1F2D-57CB-5656-B30FF22191EF}"/>
                </a:ext>
              </a:extLst>
            </p:cNvPr>
            <p:cNvCxnSpPr>
              <a:cxnSpLocks/>
            </p:cNvCxnSpPr>
            <p:nvPr/>
          </p:nvCxnSpPr>
          <p:spPr>
            <a:xfrm>
              <a:off x="2753088" y="2639711"/>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8D63474-9CCF-0A87-91FA-7BD1C989C635}"/>
                </a:ext>
              </a:extLst>
            </p:cNvPr>
            <p:cNvCxnSpPr>
              <a:cxnSpLocks/>
            </p:cNvCxnSpPr>
            <p:nvPr/>
          </p:nvCxnSpPr>
          <p:spPr>
            <a:xfrm>
              <a:off x="8883101" y="2639711"/>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E7C2AB6C-B8B9-FDA6-C836-F52779784E07}"/>
              </a:ext>
            </a:extLst>
          </p:cNvPr>
          <p:cNvGrpSpPr/>
          <p:nvPr/>
        </p:nvGrpSpPr>
        <p:grpSpPr>
          <a:xfrm>
            <a:off x="4482431" y="3429000"/>
            <a:ext cx="6685825" cy="0"/>
            <a:chOff x="2753088" y="3429000"/>
            <a:chExt cx="6685825" cy="0"/>
          </a:xfrm>
        </p:grpSpPr>
        <p:cxnSp>
          <p:nvCxnSpPr>
            <p:cNvPr id="32" name="直接连接符 31">
              <a:extLst>
                <a:ext uri="{FF2B5EF4-FFF2-40B4-BE49-F238E27FC236}">
                  <a16:creationId xmlns:a16="http://schemas.microsoft.com/office/drawing/2014/main" id="{B7536E20-D7FE-5673-AD46-32D030E13805}"/>
                </a:ext>
              </a:extLst>
            </p:cNvPr>
            <p:cNvCxnSpPr>
              <a:cxnSpLocks/>
            </p:cNvCxnSpPr>
            <p:nvPr/>
          </p:nvCxnSpPr>
          <p:spPr>
            <a:xfrm>
              <a:off x="2753088" y="3429000"/>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DB7F427-9088-D9D3-45F1-DB436A7F8310}"/>
                </a:ext>
              </a:extLst>
            </p:cNvPr>
            <p:cNvCxnSpPr>
              <a:cxnSpLocks/>
            </p:cNvCxnSpPr>
            <p:nvPr/>
          </p:nvCxnSpPr>
          <p:spPr>
            <a:xfrm>
              <a:off x="8883101" y="342900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B83D4DD6-9E3C-EC75-7BC1-B1149383D4E7}"/>
              </a:ext>
            </a:extLst>
          </p:cNvPr>
          <p:cNvGrpSpPr/>
          <p:nvPr/>
        </p:nvGrpSpPr>
        <p:grpSpPr>
          <a:xfrm>
            <a:off x="4482431" y="4218289"/>
            <a:ext cx="6685825" cy="0"/>
            <a:chOff x="2753088" y="4218289"/>
            <a:chExt cx="6685825" cy="0"/>
          </a:xfrm>
        </p:grpSpPr>
        <p:cxnSp>
          <p:nvCxnSpPr>
            <p:cNvPr id="35" name="直接连接符 34">
              <a:extLst>
                <a:ext uri="{FF2B5EF4-FFF2-40B4-BE49-F238E27FC236}">
                  <a16:creationId xmlns:a16="http://schemas.microsoft.com/office/drawing/2014/main" id="{FA40DD7F-931B-9EC4-8D2F-6B61AC02EC1C}"/>
                </a:ext>
              </a:extLst>
            </p:cNvPr>
            <p:cNvCxnSpPr>
              <a:cxnSpLocks/>
            </p:cNvCxnSpPr>
            <p:nvPr/>
          </p:nvCxnSpPr>
          <p:spPr>
            <a:xfrm>
              <a:off x="2753088" y="4218289"/>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FF6A7B76-EF86-2330-C0DD-FAEE0E05F179}"/>
                </a:ext>
              </a:extLst>
            </p:cNvPr>
            <p:cNvCxnSpPr>
              <a:cxnSpLocks/>
            </p:cNvCxnSpPr>
            <p:nvPr/>
          </p:nvCxnSpPr>
          <p:spPr>
            <a:xfrm>
              <a:off x="8883101" y="4218289"/>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DB11BCBD-7167-48CA-61CA-83C14987A04A}"/>
              </a:ext>
            </a:extLst>
          </p:cNvPr>
          <p:cNvGrpSpPr/>
          <p:nvPr/>
        </p:nvGrpSpPr>
        <p:grpSpPr>
          <a:xfrm>
            <a:off x="4482431" y="5007578"/>
            <a:ext cx="6685825" cy="0"/>
            <a:chOff x="2753088" y="5007578"/>
            <a:chExt cx="6685825" cy="0"/>
          </a:xfrm>
        </p:grpSpPr>
        <p:cxnSp>
          <p:nvCxnSpPr>
            <p:cNvPr id="38" name="直接连接符 37">
              <a:extLst>
                <a:ext uri="{FF2B5EF4-FFF2-40B4-BE49-F238E27FC236}">
                  <a16:creationId xmlns:a16="http://schemas.microsoft.com/office/drawing/2014/main" id="{5D826ECC-D6E4-14E5-6EF6-31E3C7F2F46A}"/>
                </a:ext>
              </a:extLst>
            </p:cNvPr>
            <p:cNvCxnSpPr>
              <a:cxnSpLocks/>
            </p:cNvCxnSpPr>
            <p:nvPr/>
          </p:nvCxnSpPr>
          <p:spPr>
            <a:xfrm>
              <a:off x="2753088" y="5007578"/>
              <a:ext cx="662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77955919-9BCB-D9F9-331E-17492CC435D8}"/>
                </a:ext>
              </a:extLst>
            </p:cNvPr>
            <p:cNvCxnSpPr>
              <a:cxnSpLocks/>
            </p:cNvCxnSpPr>
            <p:nvPr/>
          </p:nvCxnSpPr>
          <p:spPr>
            <a:xfrm>
              <a:off x="8883101" y="5007578"/>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3F6D52FD-0CC4-762B-DD86-3E6D38DCF725}"/>
              </a:ext>
            </a:extLst>
          </p:cNvPr>
          <p:cNvGrpSpPr/>
          <p:nvPr/>
        </p:nvGrpSpPr>
        <p:grpSpPr>
          <a:xfrm>
            <a:off x="696340" y="2549523"/>
            <a:ext cx="2349046" cy="1758950"/>
            <a:chOff x="1087891" y="2549525"/>
            <a:chExt cx="2349046" cy="1758950"/>
          </a:xfrm>
        </p:grpSpPr>
        <p:sp>
          <p:nvSpPr>
            <p:cNvPr id="58" name="标题 3">
              <a:extLst>
                <a:ext uri="{FF2B5EF4-FFF2-40B4-BE49-F238E27FC236}">
                  <a16:creationId xmlns:a16="http://schemas.microsoft.com/office/drawing/2014/main" id="{8FD4FF94-8907-56C7-59CB-D311A271B595}"/>
                </a:ext>
              </a:extLst>
            </p:cNvPr>
            <p:cNvSpPr txBox="1">
              <a:spLocks/>
            </p:cNvSpPr>
            <p:nvPr/>
          </p:nvSpPr>
          <p:spPr>
            <a:xfrm>
              <a:off x="1399608" y="3067050"/>
              <a:ext cx="1725613" cy="723900"/>
            </a:xfrm>
            <a:prstGeom prst="rect">
              <a:avLst/>
            </a:prstGeom>
          </p:spPr>
          <p:txBody>
            <a:bodyPr vert="horz" lIns="0" tIns="0" rIns="0" bIns="0" rtlCol="0" anchor="ctr">
              <a:normAutofit/>
            </a:bodyPr>
            <a:lstStyle>
              <a:lvl1pPr algn="l" defTabSz="1218565" rtl="0" eaLnBrk="1" latinLnBrk="0" hangingPunct="1">
                <a:lnSpc>
                  <a:spcPct val="90000"/>
                </a:lnSpc>
                <a:spcBef>
                  <a:spcPct val="0"/>
                </a:spcBef>
                <a:buNone/>
                <a:defRPr sz="3200" b="1" kern="1200" cap="none" baseline="0">
                  <a:solidFill>
                    <a:schemeClr val="tx1"/>
                  </a:solidFill>
                  <a:latin typeface="+mj-lt"/>
                  <a:ea typeface="+mj-ea"/>
                  <a:cs typeface="+mj-cs"/>
                </a:defRPr>
              </a:lvl1pPr>
            </a:lstStyle>
            <a:p>
              <a:pPr marL="0" marR="0" lvl="0" indent="0" algn="ctr" defTabSz="1218565"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a:ln>
                    <a:noFill/>
                  </a:ln>
                  <a:solidFill>
                    <a:prstClr val="white"/>
                  </a:solidFill>
                  <a:effectLst/>
                  <a:uLnTx/>
                  <a:uFillTx/>
                  <a:latin typeface="Arial"/>
                  <a:ea typeface="+mj-ea"/>
                  <a:cs typeface="+mj-cs"/>
                </a:rPr>
                <a:t>目 录</a:t>
              </a:r>
              <a:endParaRPr kumimoji="0" lang="zh-CN" altLang="en-US" sz="3600" b="1" i="0" u="none" strike="noStrike" kern="1200" cap="none" spc="0" normalizeH="0" baseline="0" noProof="0" dirty="0">
                <a:ln>
                  <a:noFill/>
                </a:ln>
                <a:solidFill>
                  <a:prstClr val="white"/>
                </a:solidFill>
                <a:effectLst/>
                <a:uLnTx/>
                <a:uFillTx/>
                <a:latin typeface="Arial"/>
                <a:ea typeface="+mj-ea"/>
                <a:cs typeface="+mj-cs"/>
              </a:endParaRPr>
            </a:p>
          </p:txBody>
        </p:sp>
        <p:grpSp>
          <p:nvGrpSpPr>
            <p:cNvPr id="59" name="组合 58">
              <a:extLst>
                <a:ext uri="{FF2B5EF4-FFF2-40B4-BE49-F238E27FC236}">
                  <a16:creationId xmlns:a16="http://schemas.microsoft.com/office/drawing/2014/main" id="{FB264EE0-C7EE-3A00-00DA-AD1D4101D004}"/>
                </a:ext>
              </a:extLst>
            </p:cNvPr>
            <p:cNvGrpSpPr/>
            <p:nvPr/>
          </p:nvGrpSpPr>
          <p:grpSpPr>
            <a:xfrm>
              <a:off x="1087891" y="2549525"/>
              <a:ext cx="2349046" cy="1758950"/>
              <a:chOff x="685800" y="2298700"/>
              <a:chExt cx="1722136" cy="1758950"/>
            </a:xfrm>
          </p:grpSpPr>
          <p:sp>
            <p:nvSpPr>
              <p:cNvPr id="60" name="矩形 59">
                <a:extLst>
                  <a:ext uri="{FF2B5EF4-FFF2-40B4-BE49-F238E27FC236}">
                    <a16:creationId xmlns:a16="http://schemas.microsoft.com/office/drawing/2014/main" id="{E4D26A9D-5683-11AA-BD25-6E07233A5CA2}"/>
                  </a:ext>
                </a:extLst>
              </p:cNvPr>
              <p:cNvSpPr/>
              <p:nvPr/>
            </p:nvSpPr>
            <p:spPr>
              <a:xfrm>
                <a:off x="685800" y="229870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1" name="矩形 60">
                <a:extLst>
                  <a:ext uri="{FF2B5EF4-FFF2-40B4-BE49-F238E27FC236}">
                    <a16:creationId xmlns:a16="http://schemas.microsoft.com/office/drawing/2014/main" id="{11C80D73-EEBE-CBA1-C2E4-CD7889CCEEEC}"/>
                  </a:ext>
                </a:extLst>
              </p:cNvPr>
              <p:cNvSpPr/>
              <p:nvPr/>
            </p:nvSpPr>
            <p:spPr>
              <a:xfrm>
                <a:off x="782336" y="2432050"/>
                <a:ext cx="1625600" cy="1625600"/>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6" name="文本框 5">
            <a:extLst>
              <a:ext uri="{FF2B5EF4-FFF2-40B4-BE49-F238E27FC236}">
                <a16:creationId xmlns:a16="http://schemas.microsoft.com/office/drawing/2014/main" id="{F23A9FEF-AFB8-AA54-31C5-9260A5940E7F}"/>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8AEB411-8457-173C-3054-58BB7778145D}"/>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897C4BEE-A51B-DD1B-01A0-5783334530B2}"/>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7D69D77F-E181-4980-CF13-40147F6B542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0" name="文本框 39">
            <a:extLst>
              <a:ext uri="{FF2B5EF4-FFF2-40B4-BE49-F238E27FC236}">
                <a16:creationId xmlns:a16="http://schemas.microsoft.com/office/drawing/2014/main" id="{C431E44E-1687-2D42-7B2F-8AE3F1C9130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59B491D4-4D50-AF3E-FA0F-A77DBB4DF329}"/>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86319739-3223-AF0A-D277-2EDAA08B5AE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664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7565E56-0FC1-2FEA-9C2C-BBF972E3905A}"/>
              </a:ext>
            </a:extLst>
          </p:cNvPr>
          <p:cNvSpPr>
            <a:spLocks noGrp="1"/>
          </p:cNvSpPr>
          <p:nvPr>
            <p:ph type="body" sz="quarter" idx="10"/>
          </p:nvPr>
        </p:nvSpPr>
        <p:spPr>
          <a:xfrm>
            <a:off x="1058712" y="291068"/>
            <a:ext cx="10653863" cy="369332"/>
          </a:xfrm>
        </p:spPr>
        <p:txBody>
          <a:bodyPr/>
          <a:lstStyle/>
          <a:p>
            <a:r>
              <a:rPr lang="zh-CN" altLang="en-US" dirty="0"/>
              <a:t>骨质疏松症的预防</a:t>
            </a:r>
          </a:p>
        </p:txBody>
      </p:sp>
      <p:sp>
        <p:nvSpPr>
          <p:cNvPr id="3" name="文本占位符 2">
            <a:extLst>
              <a:ext uri="{FF2B5EF4-FFF2-40B4-BE49-F238E27FC236}">
                <a16:creationId xmlns:a16="http://schemas.microsoft.com/office/drawing/2014/main" id="{B45A4D27-880B-972D-E2F2-AA5DBF711F78}"/>
              </a:ext>
            </a:extLst>
          </p:cNvPr>
          <p:cNvSpPr>
            <a:spLocks noGrp="1"/>
          </p:cNvSpPr>
          <p:nvPr>
            <p:ph type="body" sz="quarter" idx="11"/>
          </p:nvPr>
        </p:nvSpPr>
        <p:spPr/>
        <p:txBody>
          <a:bodyPr/>
          <a:lstStyle/>
          <a:p>
            <a:endParaRPr lang="zh-CN" altLang="en-US"/>
          </a:p>
        </p:txBody>
      </p:sp>
      <p:grpSp>
        <p:nvGrpSpPr>
          <p:cNvPr id="40" name="ïṩľïḋê">
            <a:extLst>
              <a:ext uri="{FF2B5EF4-FFF2-40B4-BE49-F238E27FC236}">
                <a16:creationId xmlns:a16="http://schemas.microsoft.com/office/drawing/2014/main" id="{A869DF68-B88D-40F0-8A61-ACF821B52368}"/>
              </a:ext>
            </a:extLst>
          </p:cNvPr>
          <p:cNvGrpSpPr/>
          <p:nvPr/>
        </p:nvGrpSpPr>
        <p:grpSpPr>
          <a:xfrm>
            <a:off x="2424427" y="1826029"/>
            <a:ext cx="2689225" cy="3101974"/>
            <a:chOff x="4749801" y="2016126"/>
            <a:chExt cx="2689225" cy="3101974"/>
          </a:xfrm>
        </p:grpSpPr>
        <p:sp>
          <p:nvSpPr>
            <p:cNvPr id="41" name="iṧļide">
              <a:extLst>
                <a:ext uri="{FF2B5EF4-FFF2-40B4-BE49-F238E27FC236}">
                  <a16:creationId xmlns:a16="http://schemas.microsoft.com/office/drawing/2014/main" id="{14AFCB32-5374-4286-AEA0-8176684DC0AF}"/>
                </a:ext>
              </a:extLst>
            </p:cNvPr>
            <p:cNvSpPr/>
            <p:nvPr/>
          </p:nvSpPr>
          <p:spPr bwMode="auto">
            <a:xfrm>
              <a:off x="4749801" y="2016126"/>
              <a:ext cx="1901825" cy="237172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ïś1îdé">
              <a:extLst>
                <a:ext uri="{FF2B5EF4-FFF2-40B4-BE49-F238E27FC236}">
                  <a16:creationId xmlns:a16="http://schemas.microsoft.com/office/drawing/2014/main" id="{93EEB027-2FC9-4647-8EE3-A0D4A8918BB0}"/>
                </a:ext>
              </a:extLst>
            </p:cNvPr>
            <p:cNvSpPr/>
            <p:nvPr/>
          </p:nvSpPr>
          <p:spPr bwMode="auto">
            <a:xfrm>
              <a:off x="4997451" y="2262188"/>
              <a:ext cx="1900238" cy="2370137"/>
            </a:xfrm>
            <a:prstGeom prst="rect">
              <a:avLst/>
            </a:prstGeom>
            <a:solidFill>
              <a:schemeClr val="bg1">
                <a:lumMod val="85000"/>
              </a:schemeClr>
            </a:solidFill>
            <a:ln w="635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43" name="íṣḷïďé">
              <a:extLst>
                <a:ext uri="{FF2B5EF4-FFF2-40B4-BE49-F238E27FC236}">
                  <a16:creationId xmlns:a16="http://schemas.microsoft.com/office/drawing/2014/main" id="{EE966AAD-792A-4C99-ADC9-D358CF00ECC5}"/>
                </a:ext>
              </a:extLst>
            </p:cNvPr>
            <p:cNvSpPr/>
            <p:nvPr/>
          </p:nvSpPr>
          <p:spPr bwMode="auto">
            <a:xfrm>
              <a:off x="5310188" y="2501900"/>
              <a:ext cx="1900238" cy="2370137"/>
            </a:xfrm>
            <a:prstGeom prst="rect">
              <a:avLst/>
            </a:prstGeom>
            <a:solidFill>
              <a:srgbClr val="FFFFFF"/>
            </a:solidFill>
            <a:ln w="635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44" name="íš1îdê">
              <a:extLst>
                <a:ext uri="{FF2B5EF4-FFF2-40B4-BE49-F238E27FC236}">
                  <a16:creationId xmlns:a16="http://schemas.microsoft.com/office/drawing/2014/main" id="{29168E3A-5472-405B-B69E-C7B0BBB0675F}"/>
                </a:ext>
              </a:extLst>
            </p:cNvPr>
            <p:cNvSpPr/>
            <p:nvPr/>
          </p:nvSpPr>
          <p:spPr bwMode="auto">
            <a:xfrm>
              <a:off x="5537201" y="2747963"/>
              <a:ext cx="1901825" cy="2370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45" name="îṧļiḋè">
              <a:extLst>
                <a:ext uri="{FF2B5EF4-FFF2-40B4-BE49-F238E27FC236}">
                  <a16:creationId xmlns:a16="http://schemas.microsoft.com/office/drawing/2014/main" id="{E3EA98D6-8E17-4C10-B3CB-8C5C8EDA7299}"/>
                </a:ext>
              </a:extLst>
            </p:cNvPr>
            <p:cNvSpPr/>
            <p:nvPr/>
          </p:nvSpPr>
          <p:spPr bwMode="auto">
            <a:xfrm>
              <a:off x="6159501" y="3135313"/>
              <a:ext cx="982663"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íṩļide">
              <a:extLst>
                <a:ext uri="{FF2B5EF4-FFF2-40B4-BE49-F238E27FC236}">
                  <a16:creationId xmlns:a16="http://schemas.microsoft.com/office/drawing/2014/main" id="{1338EFB4-188E-493D-85A1-52DD5B532177}"/>
                </a:ext>
              </a:extLst>
            </p:cNvPr>
            <p:cNvSpPr/>
            <p:nvPr/>
          </p:nvSpPr>
          <p:spPr bwMode="auto">
            <a:xfrm>
              <a:off x="5867401" y="3498850"/>
              <a:ext cx="1274763" cy="153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ïSľïḋè">
              <a:extLst>
                <a:ext uri="{FF2B5EF4-FFF2-40B4-BE49-F238E27FC236}">
                  <a16:creationId xmlns:a16="http://schemas.microsoft.com/office/drawing/2014/main" id="{16895820-2B36-4458-83B8-788AB38A9411}"/>
                </a:ext>
              </a:extLst>
            </p:cNvPr>
            <p:cNvSpPr/>
            <p:nvPr/>
          </p:nvSpPr>
          <p:spPr bwMode="auto">
            <a:xfrm>
              <a:off x="5867401" y="3860800"/>
              <a:ext cx="1274763" cy="153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îşľíḋe">
              <a:extLst>
                <a:ext uri="{FF2B5EF4-FFF2-40B4-BE49-F238E27FC236}">
                  <a16:creationId xmlns:a16="http://schemas.microsoft.com/office/drawing/2014/main" id="{98815A52-112A-4ED6-8959-2C8330F21D4C}"/>
                </a:ext>
              </a:extLst>
            </p:cNvPr>
            <p:cNvSpPr/>
            <p:nvPr/>
          </p:nvSpPr>
          <p:spPr bwMode="auto">
            <a:xfrm>
              <a:off x="5867401" y="4222750"/>
              <a:ext cx="1274763" cy="153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ï$ļïḑè">
              <a:extLst>
                <a:ext uri="{FF2B5EF4-FFF2-40B4-BE49-F238E27FC236}">
                  <a16:creationId xmlns:a16="http://schemas.microsoft.com/office/drawing/2014/main" id="{EAF53B63-A12E-47C9-9154-FF5107DBE6DA}"/>
                </a:ext>
              </a:extLst>
            </p:cNvPr>
            <p:cNvSpPr/>
            <p:nvPr/>
          </p:nvSpPr>
          <p:spPr bwMode="auto">
            <a:xfrm>
              <a:off x="5867401" y="4584700"/>
              <a:ext cx="1274763"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4" name="组合 53">
            <a:extLst>
              <a:ext uri="{FF2B5EF4-FFF2-40B4-BE49-F238E27FC236}">
                <a16:creationId xmlns:a16="http://schemas.microsoft.com/office/drawing/2014/main" id="{B094FFDE-441C-C162-0121-1D76AEB19850}"/>
              </a:ext>
            </a:extLst>
          </p:cNvPr>
          <p:cNvGrpSpPr/>
          <p:nvPr/>
        </p:nvGrpSpPr>
        <p:grpSpPr>
          <a:xfrm>
            <a:off x="5439820" y="1739068"/>
            <a:ext cx="4674654" cy="1497177"/>
            <a:chOff x="6209878" y="1579374"/>
            <a:chExt cx="4674654" cy="1497177"/>
          </a:xfrm>
        </p:grpSpPr>
        <p:sp>
          <p:nvSpPr>
            <p:cNvPr id="10" name="MH_Text_1">
              <a:extLst>
                <a:ext uri="{FF2B5EF4-FFF2-40B4-BE49-F238E27FC236}">
                  <a16:creationId xmlns:a16="http://schemas.microsoft.com/office/drawing/2014/main" id="{7B2604F9-D5C6-657F-CA44-359FA6EC8842}"/>
                </a:ext>
              </a:extLst>
            </p:cNvPr>
            <p:cNvSpPr/>
            <p:nvPr/>
          </p:nvSpPr>
          <p:spPr>
            <a:xfrm>
              <a:off x="6209878" y="1579374"/>
              <a:ext cx="4674654" cy="14971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0" name="组合 19">
              <a:extLst>
                <a:ext uri="{FF2B5EF4-FFF2-40B4-BE49-F238E27FC236}">
                  <a16:creationId xmlns:a16="http://schemas.microsoft.com/office/drawing/2014/main" id="{1CE96069-2A37-12B1-E66A-9080FDCC1501}"/>
                </a:ext>
              </a:extLst>
            </p:cNvPr>
            <p:cNvGrpSpPr/>
            <p:nvPr/>
          </p:nvGrpSpPr>
          <p:grpSpPr>
            <a:xfrm>
              <a:off x="6600529" y="1778728"/>
              <a:ext cx="3893353" cy="378140"/>
              <a:chOff x="1502824" y="1607818"/>
              <a:chExt cx="3117012" cy="378140"/>
            </a:xfrm>
          </p:grpSpPr>
          <p:sp>
            <p:nvSpPr>
              <p:cNvPr id="21" name="矩形 20">
                <a:extLst>
                  <a:ext uri="{FF2B5EF4-FFF2-40B4-BE49-F238E27FC236}">
                    <a16:creationId xmlns:a16="http://schemas.microsoft.com/office/drawing/2014/main" id="{C345E728-521D-6452-8C89-18A2645051A9}"/>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7A52DA63-D1AC-F411-1C5E-9C593255F9FD}"/>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初级预防</a:t>
                </a:r>
              </a:p>
            </p:txBody>
          </p:sp>
        </p:grpSp>
        <p:sp>
          <p:nvSpPr>
            <p:cNvPr id="39" name="文本框 38">
              <a:extLst>
                <a:ext uri="{FF2B5EF4-FFF2-40B4-BE49-F238E27FC236}">
                  <a16:creationId xmlns:a16="http://schemas.microsoft.com/office/drawing/2014/main" id="{E5D72662-06E4-8B23-76C2-0CEF83744DE6}"/>
                </a:ext>
              </a:extLst>
            </p:cNvPr>
            <p:cNvSpPr txBox="1"/>
            <p:nvPr/>
          </p:nvSpPr>
          <p:spPr>
            <a:xfrm>
              <a:off x="6289130" y="2284233"/>
              <a:ext cx="4516150" cy="625171"/>
            </a:xfrm>
            <a:prstGeom prst="rect">
              <a:avLst/>
            </a:prstGeom>
            <a:noFill/>
          </p:spPr>
          <p:txBody>
            <a:bodyPr wrap="square">
              <a:spAutoFit/>
            </a:bodyPr>
            <a:lstStyle/>
            <a:p>
              <a:pPr marL="216000" lvl="0" indent="-216000">
                <a:lnSpc>
                  <a:spcPct val="130000"/>
                </a:lnSpc>
                <a:buFont typeface="Arial" panose="020B0604020202020204" pitchFamily="34" charset="0"/>
                <a:buChar char="•"/>
              </a:pPr>
              <a:r>
                <a:rPr lang="zh-CN" altLang="en-US" sz="1400" kern="0" dirty="0">
                  <a:solidFill>
                    <a:srgbClr val="000000"/>
                  </a:solidFill>
                </a:rPr>
                <a:t>具有骨质疏松症危险因素者</a:t>
              </a:r>
            </a:p>
            <a:p>
              <a:pPr marL="216000" lvl="0" indent="-216000">
                <a:lnSpc>
                  <a:spcPct val="130000"/>
                </a:lnSpc>
                <a:buFont typeface="Arial" panose="020B0604020202020204" pitchFamily="34" charset="0"/>
                <a:buChar char="•"/>
              </a:pPr>
              <a:r>
                <a:rPr lang="zh-CN" altLang="en-US" sz="1400" kern="0" dirty="0">
                  <a:solidFill>
                    <a:srgbClr val="000000"/>
                  </a:solidFill>
                </a:rPr>
                <a:t>防止或延缓发展为骨质疏松症，避免发生第一次骨折</a:t>
              </a:r>
            </a:p>
          </p:txBody>
        </p:sp>
      </p:grpSp>
      <p:grpSp>
        <p:nvGrpSpPr>
          <p:cNvPr id="52" name="组合 51">
            <a:extLst>
              <a:ext uri="{FF2B5EF4-FFF2-40B4-BE49-F238E27FC236}">
                <a16:creationId xmlns:a16="http://schemas.microsoft.com/office/drawing/2014/main" id="{F3527C6D-41C1-98AA-F746-72904C17D216}"/>
              </a:ext>
            </a:extLst>
          </p:cNvPr>
          <p:cNvGrpSpPr/>
          <p:nvPr/>
        </p:nvGrpSpPr>
        <p:grpSpPr>
          <a:xfrm>
            <a:off x="5439820" y="3517788"/>
            <a:ext cx="4674654" cy="1497177"/>
            <a:chOff x="6209878" y="3547595"/>
            <a:chExt cx="4674654" cy="1497177"/>
          </a:xfrm>
        </p:grpSpPr>
        <p:sp>
          <p:nvSpPr>
            <p:cNvPr id="13" name="MH_Text_1">
              <a:extLst>
                <a:ext uri="{FF2B5EF4-FFF2-40B4-BE49-F238E27FC236}">
                  <a16:creationId xmlns:a16="http://schemas.microsoft.com/office/drawing/2014/main" id="{EBF4209B-3EEB-2BAB-BC62-E4EA76881164}"/>
                </a:ext>
              </a:extLst>
            </p:cNvPr>
            <p:cNvSpPr/>
            <p:nvPr/>
          </p:nvSpPr>
          <p:spPr>
            <a:xfrm>
              <a:off x="6209878" y="3547595"/>
              <a:ext cx="4674654" cy="14971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a:extLst>
                <a:ext uri="{FF2B5EF4-FFF2-40B4-BE49-F238E27FC236}">
                  <a16:creationId xmlns:a16="http://schemas.microsoft.com/office/drawing/2014/main" id="{56E50DC1-16FA-DCEE-B259-B17E806ED4EB}"/>
                </a:ext>
              </a:extLst>
            </p:cNvPr>
            <p:cNvGrpSpPr/>
            <p:nvPr/>
          </p:nvGrpSpPr>
          <p:grpSpPr>
            <a:xfrm>
              <a:off x="6600529" y="3746949"/>
              <a:ext cx="3893353" cy="378140"/>
              <a:chOff x="1502824" y="1607818"/>
              <a:chExt cx="3117012" cy="378140"/>
            </a:xfrm>
          </p:grpSpPr>
          <p:sp>
            <p:nvSpPr>
              <p:cNvPr id="24" name="矩形 23">
                <a:extLst>
                  <a:ext uri="{FF2B5EF4-FFF2-40B4-BE49-F238E27FC236}">
                    <a16:creationId xmlns:a16="http://schemas.microsoft.com/office/drawing/2014/main" id="{99A56C17-56E1-D47D-239C-1D0FFB3FC9C9}"/>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2A59C4FB-8950-7A86-ED14-BF2BC60C9BB7}"/>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二级预防</a:t>
                </a:r>
              </a:p>
            </p:txBody>
          </p:sp>
        </p:grpSp>
        <p:sp>
          <p:nvSpPr>
            <p:cNvPr id="51" name="文本框 50">
              <a:extLst>
                <a:ext uri="{FF2B5EF4-FFF2-40B4-BE49-F238E27FC236}">
                  <a16:creationId xmlns:a16="http://schemas.microsoft.com/office/drawing/2014/main" id="{948A4691-4191-51B1-3C41-D2DBD05C570A}"/>
                </a:ext>
              </a:extLst>
            </p:cNvPr>
            <p:cNvSpPr txBox="1"/>
            <p:nvPr/>
          </p:nvSpPr>
          <p:spPr>
            <a:xfrm>
              <a:off x="6289130" y="4252454"/>
              <a:ext cx="4516150" cy="625171"/>
            </a:xfrm>
            <a:prstGeom prst="rect">
              <a:avLst/>
            </a:prstGeom>
            <a:noFill/>
          </p:spPr>
          <p:txBody>
            <a:bodyPr wrap="square">
              <a:spAutoFit/>
            </a:bodyPr>
            <a:lstStyle/>
            <a:p>
              <a:pPr marL="216000" lvl="0" indent="-216000">
                <a:lnSpc>
                  <a:spcPct val="130000"/>
                </a:lnSpc>
                <a:buFont typeface="Arial" panose="020B0604020202020204" pitchFamily="34" charset="0"/>
                <a:buChar char="•"/>
              </a:pPr>
              <a:r>
                <a:rPr lang="zh-CN" altLang="en-US" sz="1400" kern="0" dirty="0">
                  <a:solidFill>
                    <a:srgbClr val="000000"/>
                  </a:solidFill>
                </a:rPr>
                <a:t>已有骨质疏松症或已发生过脆性骨折者</a:t>
              </a:r>
            </a:p>
            <a:p>
              <a:pPr marL="216000" lvl="0" indent="-216000">
                <a:lnSpc>
                  <a:spcPct val="130000"/>
                </a:lnSpc>
                <a:buFont typeface="Arial" panose="020B0604020202020204" pitchFamily="34" charset="0"/>
                <a:buChar char="•"/>
              </a:pPr>
              <a:r>
                <a:rPr lang="zh-CN" altLang="en-US" sz="1400" kern="0" dirty="0">
                  <a:solidFill>
                    <a:srgbClr val="000000"/>
                  </a:solidFill>
                </a:rPr>
                <a:t>避免发生骨折或再次骨折</a:t>
              </a:r>
            </a:p>
          </p:txBody>
        </p:sp>
      </p:grpSp>
      <p:sp>
        <p:nvSpPr>
          <p:cNvPr id="4" name="文本框 3">
            <a:extLst>
              <a:ext uri="{FF2B5EF4-FFF2-40B4-BE49-F238E27FC236}">
                <a16:creationId xmlns:a16="http://schemas.microsoft.com/office/drawing/2014/main" id="{2DE162F4-9983-E435-F6E2-31821B86285F}"/>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E6DE5E0-1AC5-3B42-6B22-7CFEF5F7FA74}"/>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EBD45A0-A1DB-2E1F-2B91-0550670CB9B8}"/>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239418E-1C32-B613-E840-F0026B007399}"/>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0EFFA429-CB80-FF58-E16E-6217650346A6}"/>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D0FBAE8-2367-FF1E-98C9-B518BB3BD0AC}"/>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516759A-E28E-055E-F94B-520D328DB3E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187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D9A14EA1-75F1-E7EF-3F42-34F7C3EA1CC2}"/>
              </a:ext>
            </a:extLst>
          </p:cNvPr>
          <p:cNvSpPr>
            <a:spLocks noGrp="1"/>
          </p:cNvSpPr>
          <p:nvPr>
            <p:ph type="body" sz="quarter" idx="10"/>
          </p:nvPr>
        </p:nvSpPr>
        <p:spPr/>
        <p:txBody>
          <a:bodyPr/>
          <a:lstStyle/>
          <a:p>
            <a:r>
              <a:rPr lang="zh-CN" altLang="en-US" dirty="0"/>
              <a:t>基础措施</a:t>
            </a:r>
            <a:r>
              <a:rPr lang="en-US" altLang="zh-CN" dirty="0"/>
              <a:t>——</a:t>
            </a:r>
            <a:r>
              <a:rPr lang="zh-CN" altLang="en-US" dirty="0"/>
              <a:t>调整生活方式</a:t>
            </a:r>
          </a:p>
        </p:txBody>
      </p:sp>
      <p:sp>
        <p:nvSpPr>
          <p:cNvPr id="9" name="文本占位符 8">
            <a:extLst>
              <a:ext uri="{FF2B5EF4-FFF2-40B4-BE49-F238E27FC236}">
                <a16:creationId xmlns:a16="http://schemas.microsoft.com/office/drawing/2014/main" id="{7A1BB8B9-59DE-6DB8-0CF8-824CC0A8DD4A}"/>
              </a:ext>
            </a:extLst>
          </p:cNvPr>
          <p:cNvSpPr>
            <a:spLocks noGrp="1"/>
          </p:cNvSpPr>
          <p:nvPr>
            <p:ph type="body" sz="quarter" idx="11"/>
          </p:nvPr>
        </p:nvSpPr>
        <p:spPr/>
        <p:txBody>
          <a:bodyPr/>
          <a:lstStyle/>
          <a:p>
            <a:endParaRPr lang="zh-CN" altLang="en-US"/>
          </a:p>
        </p:txBody>
      </p:sp>
      <p:sp>
        <p:nvSpPr>
          <p:cNvPr id="21" name="MH_Text_1">
            <a:extLst>
              <a:ext uri="{FF2B5EF4-FFF2-40B4-BE49-F238E27FC236}">
                <a16:creationId xmlns:a16="http://schemas.microsoft.com/office/drawing/2014/main" id="{A79ADD92-8B7C-C961-300C-6824350A1945}"/>
              </a:ext>
            </a:extLst>
          </p:cNvPr>
          <p:cNvSpPr/>
          <p:nvPr/>
        </p:nvSpPr>
        <p:spPr>
          <a:xfrm>
            <a:off x="482600" y="2991245"/>
            <a:ext cx="3600000" cy="752920"/>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íšḻïďé">
            <a:extLst>
              <a:ext uri="{FF2B5EF4-FFF2-40B4-BE49-F238E27FC236}">
                <a16:creationId xmlns:a16="http://schemas.microsoft.com/office/drawing/2014/main" id="{8DD6224A-7C56-3F79-E7F6-4A2A47FFCF2B}"/>
              </a:ext>
            </a:extLst>
          </p:cNvPr>
          <p:cNvSpPr txBox="1"/>
          <p:nvPr/>
        </p:nvSpPr>
        <p:spPr>
          <a:xfrm>
            <a:off x="1046477" y="3172468"/>
            <a:ext cx="2560381" cy="390474"/>
          </a:xfrm>
          <a:prstGeom prst="rect">
            <a:avLst/>
          </a:prstGeom>
          <a:noFill/>
        </p:spPr>
        <p:txBody>
          <a:bodyPr wrap="none" lIns="90000" tIns="46800" rIns="90000" bIns="46800" rtlCol="0" anchor="ctr" anchorCtr="0">
            <a:normAutofit/>
          </a:bodyPr>
          <a:lstStyle/>
          <a:p>
            <a:pPr algn="r"/>
            <a:r>
              <a:rPr lang="zh-CN" altLang="en-US" b="1" dirty="0"/>
              <a:t>充足日照</a:t>
            </a:r>
          </a:p>
        </p:txBody>
      </p:sp>
      <p:sp>
        <p:nvSpPr>
          <p:cNvPr id="32" name="iconfont-11592-5504460">
            <a:extLst>
              <a:ext uri="{FF2B5EF4-FFF2-40B4-BE49-F238E27FC236}">
                <a16:creationId xmlns:a16="http://schemas.microsoft.com/office/drawing/2014/main" id="{54405246-CCE2-4201-BBB1-D3F3EB6E740D}"/>
              </a:ext>
            </a:extLst>
          </p:cNvPr>
          <p:cNvSpPr/>
          <p:nvPr/>
        </p:nvSpPr>
        <p:spPr>
          <a:xfrm>
            <a:off x="752211" y="3062863"/>
            <a:ext cx="609685" cy="609685"/>
          </a:xfrm>
          <a:custGeom>
            <a:avLst/>
            <a:gdLst>
              <a:gd name="T0" fmla="*/ 2667 w 11734"/>
              <a:gd name="T1" fmla="*/ 5867 h 11734"/>
              <a:gd name="T2" fmla="*/ 9067 w 11734"/>
              <a:gd name="T3" fmla="*/ 5867 h 11734"/>
              <a:gd name="T4" fmla="*/ 5867 w 11734"/>
              <a:gd name="T5" fmla="*/ 8000 h 11734"/>
              <a:gd name="T6" fmla="*/ 5867 w 11734"/>
              <a:gd name="T7" fmla="*/ 3734 h 11734"/>
              <a:gd name="T8" fmla="*/ 5867 w 11734"/>
              <a:gd name="T9" fmla="*/ 8000 h 11734"/>
              <a:gd name="T10" fmla="*/ 5867 w 11734"/>
              <a:gd name="T11" fmla="*/ 0 h 11734"/>
              <a:gd name="T12" fmla="*/ 6400 w 11734"/>
              <a:gd name="T13" fmla="*/ 1600 h 11734"/>
              <a:gd name="T14" fmla="*/ 5334 w 11734"/>
              <a:gd name="T15" fmla="*/ 1600 h 11734"/>
              <a:gd name="T16" fmla="*/ 5334 w 11734"/>
              <a:gd name="T17" fmla="*/ 10134 h 11734"/>
              <a:gd name="T18" fmla="*/ 6400 w 11734"/>
              <a:gd name="T19" fmla="*/ 10134 h 11734"/>
              <a:gd name="T20" fmla="*/ 5867 w 11734"/>
              <a:gd name="T21" fmla="*/ 11734 h 11734"/>
              <a:gd name="T22" fmla="*/ 5334 w 11734"/>
              <a:gd name="T23" fmla="*/ 10134 h 11734"/>
              <a:gd name="T24" fmla="*/ 0 w 11734"/>
              <a:gd name="T25" fmla="*/ 5867 h 11734"/>
              <a:gd name="T26" fmla="*/ 1600 w 11734"/>
              <a:gd name="T27" fmla="*/ 5334 h 11734"/>
              <a:gd name="T28" fmla="*/ 1600 w 11734"/>
              <a:gd name="T29" fmla="*/ 6400 h 11734"/>
              <a:gd name="T30" fmla="*/ 10134 w 11734"/>
              <a:gd name="T31" fmla="*/ 6400 h 11734"/>
              <a:gd name="T32" fmla="*/ 10134 w 11734"/>
              <a:gd name="T33" fmla="*/ 5334 h 11734"/>
              <a:gd name="T34" fmla="*/ 11734 w 11734"/>
              <a:gd name="T35" fmla="*/ 5867 h 11734"/>
              <a:gd name="T36" fmla="*/ 10134 w 11734"/>
              <a:gd name="T37" fmla="*/ 6400 h 11734"/>
              <a:gd name="T38" fmla="*/ 1496 w 11734"/>
              <a:gd name="T39" fmla="*/ 1496 h 11734"/>
              <a:gd name="T40" fmla="*/ 3044 w 11734"/>
              <a:gd name="T41" fmla="*/ 2290 h 11734"/>
              <a:gd name="T42" fmla="*/ 2290 w 11734"/>
              <a:gd name="T43" fmla="*/ 3044 h 11734"/>
              <a:gd name="T44" fmla="*/ 8690 w 11734"/>
              <a:gd name="T45" fmla="*/ 9444 h 11734"/>
              <a:gd name="T46" fmla="*/ 9444 w 11734"/>
              <a:gd name="T47" fmla="*/ 8690 h 11734"/>
              <a:gd name="T48" fmla="*/ 10238 w 11734"/>
              <a:gd name="T49" fmla="*/ 10238 h 11734"/>
              <a:gd name="T50" fmla="*/ 8690 w 11734"/>
              <a:gd name="T51" fmla="*/ 9444 h 11734"/>
              <a:gd name="T52" fmla="*/ 1496 w 11734"/>
              <a:gd name="T53" fmla="*/ 10238 h 11734"/>
              <a:gd name="T54" fmla="*/ 2290 w 11734"/>
              <a:gd name="T55" fmla="*/ 8690 h 11734"/>
              <a:gd name="T56" fmla="*/ 3044 w 11734"/>
              <a:gd name="T57" fmla="*/ 9444 h 11734"/>
              <a:gd name="T58" fmla="*/ 9444 w 11734"/>
              <a:gd name="T59" fmla="*/ 3044 h 11734"/>
              <a:gd name="T60" fmla="*/ 8690 w 11734"/>
              <a:gd name="T61" fmla="*/ 2290 h 11734"/>
              <a:gd name="T62" fmla="*/ 10238 w 11734"/>
              <a:gd name="T63" fmla="*/ 1496 h 11734"/>
              <a:gd name="T64" fmla="*/ 9444 w 11734"/>
              <a:gd name="T65" fmla="*/ 3044 h 1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34" h="11734">
                <a:moveTo>
                  <a:pt x="5867" y="9067"/>
                </a:moveTo>
                <a:cubicBezTo>
                  <a:pt x="4100" y="9067"/>
                  <a:pt x="2667" y="7634"/>
                  <a:pt x="2667" y="5867"/>
                </a:cubicBezTo>
                <a:cubicBezTo>
                  <a:pt x="2667" y="4100"/>
                  <a:pt x="4100" y="2667"/>
                  <a:pt x="5867" y="2667"/>
                </a:cubicBezTo>
                <a:cubicBezTo>
                  <a:pt x="7634" y="2667"/>
                  <a:pt x="9067" y="4100"/>
                  <a:pt x="9067" y="5867"/>
                </a:cubicBezTo>
                <a:cubicBezTo>
                  <a:pt x="9067" y="7634"/>
                  <a:pt x="7634" y="9067"/>
                  <a:pt x="5867" y="9067"/>
                </a:cubicBezTo>
                <a:close/>
                <a:moveTo>
                  <a:pt x="5867" y="8000"/>
                </a:moveTo>
                <a:cubicBezTo>
                  <a:pt x="7045" y="8000"/>
                  <a:pt x="8000" y="7045"/>
                  <a:pt x="8000" y="5867"/>
                </a:cubicBezTo>
                <a:cubicBezTo>
                  <a:pt x="8000" y="4689"/>
                  <a:pt x="7045" y="3734"/>
                  <a:pt x="5867" y="3734"/>
                </a:cubicBezTo>
                <a:cubicBezTo>
                  <a:pt x="4689" y="3734"/>
                  <a:pt x="3734" y="4689"/>
                  <a:pt x="3734" y="5867"/>
                </a:cubicBezTo>
                <a:cubicBezTo>
                  <a:pt x="3734" y="7045"/>
                  <a:pt x="4689" y="8000"/>
                  <a:pt x="5867" y="8000"/>
                </a:cubicBezTo>
                <a:close/>
                <a:moveTo>
                  <a:pt x="5334" y="534"/>
                </a:moveTo>
                <a:cubicBezTo>
                  <a:pt x="5334" y="239"/>
                  <a:pt x="5572" y="0"/>
                  <a:pt x="5867" y="0"/>
                </a:cubicBezTo>
                <a:cubicBezTo>
                  <a:pt x="6162" y="0"/>
                  <a:pt x="6400" y="239"/>
                  <a:pt x="6400" y="534"/>
                </a:cubicBezTo>
                <a:lnTo>
                  <a:pt x="6400" y="1600"/>
                </a:lnTo>
                <a:cubicBezTo>
                  <a:pt x="6400" y="1895"/>
                  <a:pt x="6162" y="2134"/>
                  <a:pt x="5867" y="2134"/>
                </a:cubicBezTo>
                <a:cubicBezTo>
                  <a:pt x="5572" y="2134"/>
                  <a:pt x="5334" y="1895"/>
                  <a:pt x="5334" y="1600"/>
                </a:cubicBezTo>
                <a:lnTo>
                  <a:pt x="5334" y="534"/>
                </a:lnTo>
                <a:close/>
                <a:moveTo>
                  <a:pt x="5334" y="10134"/>
                </a:moveTo>
                <a:cubicBezTo>
                  <a:pt x="5334" y="9839"/>
                  <a:pt x="5572" y="9600"/>
                  <a:pt x="5867" y="9600"/>
                </a:cubicBezTo>
                <a:cubicBezTo>
                  <a:pt x="6162" y="9600"/>
                  <a:pt x="6400" y="9839"/>
                  <a:pt x="6400" y="10134"/>
                </a:cubicBezTo>
                <a:lnTo>
                  <a:pt x="6400" y="11200"/>
                </a:lnTo>
                <a:cubicBezTo>
                  <a:pt x="6400" y="11495"/>
                  <a:pt x="6162" y="11734"/>
                  <a:pt x="5867" y="11734"/>
                </a:cubicBezTo>
                <a:cubicBezTo>
                  <a:pt x="5572" y="11734"/>
                  <a:pt x="5334" y="11495"/>
                  <a:pt x="5334" y="11200"/>
                </a:cubicBezTo>
                <a:lnTo>
                  <a:pt x="5334" y="10134"/>
                </a:lnTo>
                <a:close/>
                <a:moveTo>
                  <a:pt x="534" y="6400"/>
                </a:moveTo>
                <a:cubicBezTo>
                  <a:pt x="239" y="6400"/>
                  <a:pt x="0" y="6162"/>
                  <a:pt x="0" y="5867"/>
                </a:cubicBezTo>
                <a:cubicBezTo>
                  <a:pt x="0" y="5572"/>
                  <a:pt x="239" y="5334"/>
                  <a:pt x="534" y="5334"/>
                </a:cubicBezTo>
                <a:lnTo>
                  <a:pt x="1600" y="5334"/>
                </a:lnTo>
                <a:cubicBezTo>
                  <a:pt x="1895" y="5334"/>
                  <a:pt x="2134" y="5572"/>
                  <a:pt x="2134" y="5867"/>
                </a:cubicBezTo>
                <a:cubicBezTo>
                  <a:pt x="2134" y="6162"/>
                  <a:pt x="1895" y="6400"/>
                  <a:pt x="1600" y="6400"/>
                </a:cubicBezTo>
                <a:lnTo>
                  <a:pt x="534" y="6400"/>
                </a:lnTo>
                <a:close/>
                <a:moveTo>
                  <a:pt x="10134" y="6400"/>
                </a:moveTo>
                <a:cubicBezTo>
                  <a:pt x="9839" y="6400"/>
                  <a:pt x="9600" y="6162"/>
                  <a:pt x="9600" y="5867"/>
                </a:cubicBezTo>
                <a:cubicBezTo>
                  <a:pt x="9600" y="5572"/>
                  <a:pt x="9839" y="5334"/>
                  <a:pt x="10134" y="5334"/>
                </a:cubicBezTo>
                <a:lnTo>
                  <a:pt x="11200" y="5334"/>
                </a:lnTo>
                <a:cubicBezTo>
                  <a:pt x="11495" y="5334"/>
                  <a:pt x="11734" y="5572"/>
                  <a:pt x="11734" y="5867"/>
                </a:cubicBezTo>
                <a:cubicBezTo>
                  <a:pt x="11734" y="6162"/>
                  <a:pt x="11495" y="6400"/>
                  <a:pt x="11200" y="6400"/>
                </a:cubicBezTo>
                <a:lnTo>
                  <a:pt x="10134" y="6400"/>
                </a:lnTo>
                <a:close/>
                <a:moveTo>
                  <a:pt x="1490" y="2244"/>
                </a:moveTo>
                <a:cubicBezTo>
                  <a:pt x="1288" y="2035"/>
                  <a:pt x="1291" y="1702"/>
                  <a:pt x="1496" y="1496"/>
                </a:cubicBezTo>
                <a:cubicBezTo>
                  <a:pt x="1702" y="1291"/>
                  <a:pt x="2035" y="1288"/>
                  <a:pt x="2244" y="1490"/>
                </a:cubicBezTo>
                <a:lnTo>
                  <a:pt x="3044" y="2290"/>
                </a:lnTo>
                <a:cubicBezTo>
                  <a:pt x="3246" y="2499"/>
                  <a:pt x="3243" y="2832"/>
                  <a:pt x="3038" y="3038"/>
                </a:cubicBezTo>
                <a:cubicBezTo>
                  <a:pt x="2832" y="3243"/>
                  <a:pt x="2499" y="3246"/>
                  <a:pt x="2290" y="3044"/>
                </a:cubicBezTo>
                <a:lnTo>
                  <a:pt x="1490" y="2244"/>
                </a:lnTo>
                <a:close/>
                <a:moveTo>
                  <a:pt x="8690" y="9444"/>
                </a:moveTo>
                <a:cubicBezTo>
                  <a:pt x="8488" y="9235"/>
                  <a:pt x="8491" y="8902"/>
                  <a:pt x="8696" y="8696"/>
                </a:cubicBezTo>
                <a:cubicBezTo>
                  <a:pt x="8902" y="8491"/>
                  <a:pt x="9235" y="8488"/>
                  <a:pt x="9444" y="8690"/>
                </a:cubicBezTo>
                <a:lnTo>
                  <a:pt x="10244" y="9490"/>
                </a:lnTo>
                <a:cubicBezTo>
                  <a:pt x="10446" y="9699"/>
                  <a:pt x="10443" y="10032"/>
                  <a:pt x="10238" y="10238"/>
                </a:cubicBezTo>
                <a:cubicBezTo>
                  <a:pt x="10032" y="10443"/>
                  <a:pt x="9699" y="10446"/>
                  <a:pt x="9490" y="10244"/>
                </a:cubicBezTo>
                <a:lnTo>
                  <a:pt x="8690" y="9444"/>
                </a:lnTo>
                <a:close/>
                <a:moveTo>
                  <a:pt x="2244" y="10244"/>
                </a:moveTo>
                <a:cubicBezTo>
                  <a:pt x="2035" y="10446"/>
                  <a:pt x="1702" y="10443"/>
                  <a:pt x="1496" y="10238"/>
                </a:cubicBezTo>
                <a:cubicBezTo>
                  <a:pt x="1291" y="10032"/>
                  <a:pt x="1288" y="9699"/>
                  <a:pt x="1490" y="9490"/>
                </a:cubicBezTo>
                <a:lnTo>
                  <a:pt x="2290" y="8690"/>
                </a:lnTo>
                <a:cubicBezTo>
                  <a:pt x="2499" y="8488"/>
                  <a:pt x="2832" y="8491"/>
                  <a:pt x="3038" y="8696"/>
                </a:cubicBezTo>
                <a:cubicBezTo>
                  <a:pt x="3243" y="8902"/>
                  <a:pt x="3246" y="9235"/>
                  <a:pt x="3044" y="9444"/>
                </a:cubicBezTo>
                <a:lnTo>
                  <a:pt x="2244" y="10244"/>
                </a:lnTo>
                <a:close/>
                <a:moveTo>
                  <a:pt x="9444" y="3044"/>
                </a:moveTo>
                <a:cubicBezTo>
                  <a:pt x="9235" y="3246"/>
                  <a:pt x="8902" y="3243"/>
                  <a:pt x="8696" y="3038"/>
                </a:cubicBezTo>
                <a:cubicBezTo>
                  <a:pt x="8491" y="2832"/>
                  <a:pt x="8488" y="2499"/>
                  <a:pt x="8690" y="2290"/>
                </a:cubicBezTo>
                <a:lnTo>
                  <a:pt x="9490" y="1490"/>
                </a:lnTo>
                <a:cubicBezTo>
                  <a:pt x="9699" y="1288"/>
                  <a:pt x="10032" y="1291"/>
                  <a:pt x="10238" y="1496"/>
                </a:cubicBezTo>
                <a:cubicBezTo>
                  <a:pt x="10443" y="1702"/>
                  <a:pt x="10446" y="2035"/>
                  <a:pt x="10244" y="2244"/>
                </a:cubicBezTo>
                <a:lnTo>
                  <a:pt x="9444" y="30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116">
            <a:extLst>
              <a:ext uri="{FF2B5EF4-FFF2-40B4-BE49-F238E27FC236}">
                <a16:creationId xmlns:a16="http://schemas.microsoft.com/office/drawing/2014/main" id="{B437A9EB-951A-44F6-2163-584CBB28E01F}"/>
              </a:ext>
            </a:extLst>
          </p:cNvPr>
          <p:cNvGrpSpPr/>
          <p:nvPr/>
        </p:nvGrpSpPr>
        <p:grpSpPr>
          <a:xfrm>
            <a:off x="482600" y="4412616"/>
            <a:ext cx="3883513" cy="752920"/>
            <a:chOff x="894577" y="4412616"/>
            <a:chExt cx="3883513" cy="752920"/>
          </a:xfrm>
        </p:grpSpPr>
        <p:sp>
          <p:nvSpPr>
            <p:cNvPr id="30" name="MH_Text_1">
              <a:extLst>
                <a:ext uri="{FF2B5EF4-FFF2-40B4-BE49-F238E27FC236}">
                  <a16:creationId xmlns:a16="http://schemas.microsoft.com/office/drawing/2014/main" id="{8512F02B-28C7-8626-5EFD-31E906674575}"/>
                </a:ext>
              </a:extLst>
            </p:cNvPr>
            <p:cNvSpPr/>
            <p:nvPr/>
          </p:nvSpPr>
          <p:spPr>
            <a:xfrm>
              <a:off x="894577" y="4412616"/>
              <a:ext cx="3600000" cy="75292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6" name="组合 35">
              <a:extLst>
                <a:ext uri="{FF2B5EF4-FFF2-40B4-BE49-F238E27FC236}">
                  <a16:creationId xmlns:a16="http://schemas.microsoft.com/office/drawing/2014/main" id="{84FB71B4-637D-353B-C306-AACBD00D67F0}"/>
                </a:ext>
              </a:extLst>
            </p:cNvPr>
            <p:cNvGrpSpPr/>
            <p:nvPr/>
          </p:nvGrpSpPr>
          <p:grpSpPr>
            <a:xfrm>
              <a:off x="4214116" y="4507545"/>
              <a:ext cx="563974" cy="563062"/>
              <a:chOff x="959411" y="2636912"/>
              <a:chExt cx="1233415" cy="1231420"/>
            </a:xfrm>
          </p:grpSpPr>
          <p:grpSp>
            <p:nvGrpSpPr>
              <p:cNvPr id="42" name="组合 41">
                <a:extLst>
                  <a:ext uri="{FF2B5EF4-FFF2-40B4-BE49-F238E27FC236}">
                    <a16:creationId xmlns:a16="http://schemas.microsoft.com/office/drawing/2014/main" id="{1D000125-7333-5328-9AE9-8876093391B4}"/>
                  </a:ext>
                </a:extLst>
              </p:cNvPr>
              <p:cNvGrpSpPr/>
              <p:nvPr/>
            </p:nvGrpSpPr>
            <p:grpSpPr>
              <a:xfrm>
                <a:off x="968937" y="2644443"/>
                <a:ext cx="1223889" cy="1223889"/>
                <a:chOff x="1066542" y="2618317"/>
                <a:chExt cx="1223889" cy="1223889"/>
              </a:xfrm>
            </p:grpSpPr>
            <p:sp>
              <p:nvSpPr>
                <p:cNvPr id="45" name="椭圆 44">
                  <a:extLst>
                    <a:ext uri="{FF2B5EF4-FFF2-40B4-BE49-F238E27FC236}">
                      <a16:creationId xmlns:a16="http://schemas.microsoft.com/office/drawing/2014/main" id="{815D7F2B-7D97-F5F4-54E4-B1F1FE811220}"/>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椭圆 45">
                  <a:extLst>
                    <a:ext uri="{FF2B5EF4-FFF2-40B4-BE49-F238E27FC236}">
                      <a16:creationId xmlns:a16="http://schemas.microsoft.com/office/drawing/2014/main" id="{6E191ADD-1C1C-AC68-DE94-E8494D12342A}"/>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3" name="弧形 42">
                <a:extLst>
                  <a:ext uri="{FF2B5EF4-FFF2-40B4-BE49-F238E27FC236}">
                    <a16:creationId xmlns:a16="http://schemas.microsoft.com/office/drawing/2014/main" id="{0D712CE6-866E-0744-7185-3C4D978BD8DB}"/>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弧形 43">
                <a:extLst>
                  <a:ext uri="{FF2B5EF4-FFF2-40B4-BE49-F238E27FC236}">
                    <a16:creationId xmlns:a16="http://schemas.microsoft.com/office/drawing/2014/main" id="{0CB2BA11-91AC-89E1-32EC-C6D0FFDF906A}"/>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íšḻïďé">
              <a:extLst>
                <a:ext uri="{FF2B5EF4-FFF2-40B4-BE49-F238E27FC236}">
                  <a16:creationId xmlns:a16="http://schemas.microsoft.com/office/drawing/2014/main" id="{0DFE4420-6723-8AEB-91DD-BDA1CE71D05E}"/>
                </a:ext>
              </a:extLst>
            </p:cNvPr>
            <p:cNvSpPr txBox="1"/>
            <p:nvPr/>
          </p:nvSpPr>
          <p:spPr>
            <a:xfrm>
              <a:off x="1458454" y="4593839"/>
              <a:ext cx="2560381" cy="390474"/>
            </a:xfrm>
            <a:prstGeom prst="rect">
              <a:avLst/>
            </a:prstGeom>
            <a:noFill/>
          </p:spPr>
          <p:txBody>
            <a:bodyPr wrap="none" lIns="90000" tIns="46800" rIns="90000" bIns="46800" rtlCol="0" anchor="ctr" anchorCtr="0">
              <a:normAutofit/>
            </a:bodyPr>
            <a:lstStyle/>
            <a:p>
              <a:pPr algn="r"/>
              <a:r>
                <a:rPr lang="zh-CN" altLang="en-US" b="1" dirty="0"/>
                <a:t>规律运动</a:t>
              </a:r>
            </a:p>
          </p:txBody>
        </p:sp>
        <p:sp>
          <p:nvSpPr>
            <p:cNvPr id="33" name="football_94183">
              <a:extLst>
                <a:ext uri="{FF2B5EF4-FFF2-40B4-BE49-F238E27FC236}">
                  <a16:creationId xmlns:a16="http://schemas.microsoft.com/office/drawing/2014/main" id="{54405246-CCE2-4201-BBB1-D3F3EB6E740D}"/>
                </a:ext>
              </a:extLst>
            </p:cNvPr>
            <p:cNvSpPr/>
            <p:nvPr/>
          </p:nvSpPr>
          <p:spPr>
            <a:xfrm>
              <a:off x="1164188" y="4558977"/>
              <a:ext cx="609685" cy="460198"/>
            </a:xfrm>
            <a:custGeom>
              <a:avLst/>
              <a:gdLst>
                <a:gd name="connsiteX0" fmla="*/ 290164 w 607238"/>
                <a:gd name="connsiteY0" fmla="*/ 373431 h 458351"/>
                <a:gd name="connsiteX1" fmla="*/ 320012 w 607238"/>
                <a:gd name="connsiteY1" fmla="*/ 386251 h 458351"/>
                <a:gd name="connsiteX2" fmla="*/ 319270 w 607238"/>
                <a:gd name="connsiteY2" fmla="*/ 446344 h 458351"/>
                <a:gd name="connsiteX3" fmla="*/ 259225 w 607238"/>
                <a:gd name="connsiteY3" fmla="*/ 445509 h 458351"/>
                <a:gd name="connsiteX4" fmla="*/ 259968 w 607238"/>
                <a:gd name="connsiteY4" fmla="*/ 385509 h 458351"/>
                <a:gd name="connsiteX5" fmla="*/ 290164 w 607238"/>
                <a:gd name="connsiteY5" fmla="*/ 373431 h 458351"/>
                <a:gd name="connsiteX6" fmla="*/ 468763 w 607238"/>
                <a:gd name="connsiteY6" fmla="*/ 104184 h 458351"/>
                <a:gd name="connsiteX7" fmla="*/ 560677 w 607238"/>
                <a:gd name="connsiteY7" fmla="*/ 117996 h 458351"/>
                <a:gd name="connsiteX8" fmla="*/ 578967 w 607238"/>
                <a:gd name="connsiteY8" fmla="*/ 133012 h 458351"/>
                <a:gd name="connsiteX9" fmla="*/ 605891 w 607238"/>
                <a:gd name="connsiteY9" fmla="*/ 208466 h 458351"/>
                <a:gd name="connsiteX10" fmla="*/ 591965 w 607238"/>
                <a:gd name="connsiteY10" fmla="*/ 237757 h 458351"/>
                <a:gd name="connsiteX11" fmla="*/ 562534 w 607238"/>
                <a:gd name="connsiteY11" fmla="*/ 223853 h 458351"/>
                <a:gd name="connsiteX12" fmla="*/ 540252 w 607238"/>
                <a:gd name="connsiteY12" fmla="*/ 161470 h 458351"/>
                <a:gd name="connsiteX13" fmla="*/ 509614 w 607238"/>
                <a:gd name="connsiteY13" fmla="*/ 156835 h 458351"/>
                <a:gd name="connsiteX14" fmla="*/ 544708 w 607238"/>
                <a:gd name="connsiteY14" fmla="*/ 240167 h 458351"/>
                <a:gd name="connsiteX15" fmla="*/ 542666 w 607238"/>
                <a:gd name="connsiteY15" fmla="*/ 276689 h 458351"/>
                <a:gd name="connsiteX16" fmla="*/ 495873 w 607238"/>
                <a:gd name="connsiteY16" fmla="*/ 322388 h 458351"/>
                <a:gd name="connsiteX17" fmla="*/ 571261 w 607238"/>
                <a:gd name="connsiteY17" fmla="*/ 413136 h 458351"/>
                <a:gd name="connsiteX18" fmla="*/ 567640 w 607238"/>
                <a:gd name="connsiteY18" fmla="*/ 451975 h 458351"/>
                <a:gd name="connsiteX19" fmla="*/ 528739 w 607238"/>
                <a:gd name="connsiteY19" fmla="*/ 448360 h 458351"/>
                <a:gd name="connsiteX20" fmla="*/ 446388 w 607238"/>
                <a:gd name="connsiteY20" fmla="*/ 349269 h 458351"/>
                <a:gd name="connsiteX21" fmla="*/ 399781 w 607238"/>
                <a:gd name="connsiteY21" fmla="*/ 442983 h 458351"/>
                <a:gd name="connsiteX22" fmla="*/ 362737 w 607238"/>
                <a:gd name="connsiteY22" fmla="*/ 455497 h 458351"/>
                <a:gd name="connsiteX23" fmla="*/ 350296 w 607238"/>
                <a:gd name="connsiteY23" fmla="*/ 418512 h 458351"/>
                <a:gd name="connsiteX24" fmla="*/ 410179 w 607238"/>
                <a:gd name="connsiteY24" fmla="*/ 298102 h 458351"/>
                <a:gd name="connsiteX25" fmla="*/ 418814 w 607238"/>
                <a:gd name="connsiteY25" fmla="*/ 287998 h 458351"/>
                <a:gd name="connsiteX26" fmla="*/ 456972 w 607238"/>
                <a:gd name="connsiteY26" fmla="*/ 260746 h 458351"/>
                <a:gd name="connsiteX27" fmla="*/ 433854 w 607238"/>
                <a:gd name="connsiteY27" fmla="*/ 205870 h 458351"/>
                <a:gd name="connsiteX28" fmla="*/ 421042 w 607238"/>
                <a:gd name="connsiteY28" fmla="*/ 221165 h 458351"/>
                <a:gd name="connsiteX29" fmla="*/ 400617 w 607238"/>
                <a:gd name="connsiteY29" fmla="*/ 229137 h 458351"/>
                <a:gd name="connsiteX30" fmla="*/ 324764 w 607238"/>
                <a:gd name="connsiteY30" fmla="*/ 219960 h 458351"/>
                <a:gd name="connsiteX31" fmla="*/ 304710 w 607238"/>
                <a:gd name="connsiteY31" fmla="*/ 194376 h 458351"/>
                <a:gd name="connsiteX32" fmla="*/ 330335 w 607238"/>
                <a:gd name="connsiteY32" fmla="*/ 174354 h 458351"/>
                <a:gd name="connsiteX33" fmla="*/ 393839 w 607238"/>
                <a:gd name="connsiteY33" fmla="*/ 182048 h 458351"/>
                <a:gd name="connsiteX34" fmla="*/ 414079 w 607238"/>
                <a:gd name="connsiteY34" fmla="*/ 158040 h 458351"/>
                <a:gd name="connsiteX35" fmla="*/ 434411 w 607238"/>
                <a:gd name="connsiteY35" fmla="*/ 112990 h 458351"/>
                <a:gd name="connsiteX36" fmla="*/ 448895 w 607238"/>
                <a:gd name="connsiteY36" fmla="*/ 106965 h 458351"/>
                <a:gd name="connsiteX37" fmla="*/ 468763 w 607238"/>
                <a:gd name="connsiteY37" fmla="*/ 104184 h 458351"/>
                <a:gd name="connsiteX38" fmla="*/ 139732 w 607238"/>
                <a:gd name="connsiteY38" fmla="*/ 89883 h 458351"/>
                <a:gd name="connsiteX39" fmla="*/ 229884 w 607238"/>
                <a:gd name="connsiteY39" fmla="*/ 112872 h 458351"/>
                <a:gd name="connsiteX40" fmla="*/ 247060 w 607238"/>
                <a:gd name="connsiteY40" fmla="*/ 123162 h 458351"/>
                <a:gd name="connsiteX41" fmla="*/ 258016 w 607238"/>
                <a:gd name="connsiteY41" fmla="*/ 134378 h 458351"/>
                <a:gd name="connsiteX42" fmla="*/ 259223 w 607238"/>
                <a:gd name="connsiteY42" fmla="*/ 183694 h 458351"/>
                <a:gd name="connsiteX43" fmla="*/ 268507 w 607238"/>
                <a:gd name="connsiteY43" fmla="*/ 213728 h 458351"/>
                <a:gd name="connsiteX44" fmla="*/ 329970 w 607238"/>
                <a:gd name="connsiteY44" fmla="*/ 231340 h 458351"/>
                <a:gd name="connsiteX45" fmla="*/ 345754 w 607238"/>
                <a:gd name="connsiteY45" fmla="*/ 259706 h 458351"/>
                <a:gd name="connsiteX46" fmla="*/ 317343 w 607238"/>
                <a:gd name="connsiteY46" fmla="*/ 275465 h 458351"/>
                <a:gd name="connsiteX47" fmla="*/ 243904 w 607238"/>
                <a:gd name="connsiteY47" fmla="*/ 254515 h 458351"/>
                <a:gd name="connsiteX48" fmla="*/ 228213 w 607238"/>
                <a:gd name="connsiteY48" fmla="*/ 239127 h 458351"/>
                <a:gd name="connsiteX49" fmla="*/ 222271 w 607238"/>
                <a:gd name="connsiteY49" fmla="*/ 220031 h 458351"/>
                <a:gd name="connsiteX50" fmla="*/ 183462 w 607238"/>
                <a:gd name="connsiteY50" fmla="*/ 257945 h 458351"/>
                <a:gd name="connsiteX51" fmla="*/ 241861 w 607238"/>
                <a:gd name="connsiteY51" fmla="*/ 322463 h 458351"/>
                <a:gd name="connsiteX52" fmla="*/ 247989 w 607238"/>
                <a:gd name="connsiteY52" fmla="*/ 348140 h 458351"/>
                <a:gd name="connsiteX53" fmla="*/ 223663 w 607238"/>
                <a:gd name="connsiteY53" fmla="*/ 437964 h 458351"/>
                <a:gd name="connsiteX54" fmla="*/ 189775 w 607238"/>
                <a:gd name="connsiteY54" fmla="*/ 457338 h 458351"/>
                <a:gd name="connsiteX55" fmla="*/ 170371 w 607238"/>
                <a:gd name="connsiteY55" fmla="*/ 423596 h 458351"/>
                <a:gd name="connsiteX56" fmla="*/ 190704 w 607238"/>
                <a:gd name="connsiteY56" fmla="*/ 348325 h 458351"/>
                <a:gd name="connsiteX57" fmla="*/ 176777 w 607238"/>
                <a:gd name="connsiteY57" fmla="*/ 332937 h 458351"/>
                <a:gd name="connsiteX58" fmla="*/ 167864 w 607238"/>
                <a:gd name="connsiteY58" fmla="*/ 340539 h 458351"/>
                <a:gd name="connsiteX59" fmla="*/ 40389 w 607238"/>
                <a:gd name="connsiteY59" fmla="*/ 406540 h 458351"/>
                <a:gd name="connsiteX60" fmla="*/ 3065 w 607238"/>
                <a:gd name="connsiteY60" fmla="*/ 394767 h 458351"/>
                <a:gd name="connsiteX61" fmla="*/ 14949 w 607238"/>
                <a:gd name="connsiteY61" fmla="*/ 357595 h 458351"/>
                <a:gd name="connsiteX62" fmla="*/ 119771 w 607238"/>
                <a:gd name="connsiteY62" fmla="*/ 303274 h 458351"/>
                <a:gd name="connsiteX63" fmla="*/ 94424 w 607238"/>
                <a:gd name="connsiteY63" fmla="*/ 243113 h 458351"/>
                <a:gd name="connsiteX64" fmla="*/ 107608 w 607238"/>
                <a:gd name="connsiteY64" fmla="*/ 207888 h 458351"/>
                <a:gd name="connsiteX65" fmla="*/ 171671 w 607238"/>
                <a:gd name="connsiteY65" fmla="*/ 145502 h 458351"/>
                <a:gd name="connsiteX66" fmla="*/ 141682 w 607238"/>
                <a:gd name="connsiteY66" fmla="*/ 137808 h 458351"/>
                <a:gd name="connsiteX67" fmla="*/ 96838 w 607238"/>
                <a:gd name="connsiteY67" fmla="*/ 186660 h 458351"/>
                <a:gd name="connsiteX68" fmla="*/ 79848 w 607238"/>
                <a:gd name="connsiteY68" fmla="*/ 194076 h 458351"/>
                <a:gd name="connsiteX69" fmla="*/ 64250 w 607238"/>
                <a:gd name="connsiteY69" fmla="*/ 188050 h 458351"/>
                <a:gd name="connsiteX70" fmla="*/ 62857 w 607238"/>
                <a:gd name="connsiteY70" fmla="*/ 155606 h 458351"/>
                <a:gd name="connsiteX71" fmla="*/ 117078 w 607238"/>
                <a:gd name="connsiteY71" fmla="*/ 96558 h 458351"/>
                <a:gd name="connsiteX72" fmla="*/ 139732 w 607238"/>
                <a:gd name="connsiteY72" fmla="*/ 89883 h 458351"/>
                <a:gd name="connsiteX73" fmla="*/ 281732 w 607238"/>
                <a:gd name="connsiteY73" fmla="*/ 28496 h 458351"/>
                <a:gd name="connsiteX74" fmla="*/ 311603 w 607238"/>
                <a:gd name="connsiteY74" fmla="*/ 41328 h 458351"/>
                <a:gd name="connsiteX75" fmla="*/ 310860 w 607238"/>
                <a:gd name="connsiteY75" fmla="*/ 101421 h 458351"/>
                <a:gd name="connsiteX76" fmla="*/ 250770 w 607238"/>
                <a:gd name="connsiteY76" fmla="*/ 100586 h 458351"/>
                <a:gd name="connsiteX77" fmla="*/ 251513 w 607238"/>
                <a:gd name="connsiteY77" fmla="*/ 40494 h 458351"/>
                <a:gd name="connsiteX78" fmla="*/ 281732 w 607238"/>
                <a:gd name="connsiteY78" fmla="*/ 28496 h 458351"/>
                <a:gd name="connsiteX79" fmla="*/ 453911 w 607238"/>
                <a:gd name="connsiteY79" fmla="*/ 3138 h 458351"/>
                <a:gd name="connsiteX80" fmla="*/ 477012 w 607238"/>
                <a:gd name="connsiteY80" fmla="*/ 25950 h 458351"/>
                <a:gd name="connsiteX81" fmla="*/ 454364 w 607238"/>
                <a:gd name="connsiteY81" fmla="*/ 81561 h 458351"/>
                <a:gd name="connsiteX82" fmla="*/ 398671 w 607238"/>
                <a:gd name="connsiteY82" fmla="*/ 58946 h 458351"/>
                <a:gd name="connsiteX83" fmla="*/ 421412 w 607238"/>
                <a:gd name="connsiteY83" fmla="*/ 3335 h 458351"/>
                <a:gd name="connsiteX84" fmla="*/ 453911 w 607238"/>
                <a:gd name="connsiteY84" fmla="*/ 3138 h 45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38" h="458351">
                  <a:moveTo>
                    <a:pt x="290164" y="373431"/>
                  </a:moveTo>
                  <a:cubicBezTo>
                    <a:pt x="301034" y="373570"/>
                    <a:pt x="311846" y="377859"/>
                    <a:pt x="320012" y="386251"/>
                  </a:cubicBezTo>
                  <a:cubicBezTo>
                    <a:pt x="336439" y="403036"/>
                    <a:pt x="336068" y="429930"/>
                    <a:pt x="319270" y="446344"/>
                  </a:cubicBezTo>
                  <a:cubicBezTo>
                    <a:pt x="302472" y="462665"/>
                    <a:pt x="275559" y="462294"/>
                    <a:pt x="259225" y="445509"/>
                  </a:cubicBezTo>
                  <a:cubicBezTo>
                    <a:pt x="242799" y="428724"/>
                    <a:pt x="243170" y="401831"/>
                    <a:pt x="259968" y="385509"/>
                  </a:cubicBezTo>
                  <a:cubicBezTo>
                    <a:pt x="268367" y="377302"/>
                    <a:pt x="279294" y="373291"/>
                    <a:pt x="290164" y="373431"/>
                  </a:cubicBezTo>
                  <a:close/>
                  <a:moveTo>
                    <a:pt x="468763" y="104184"/>
                  </a:moveTo>
                  <a:lnTo>
                    <a:pt x="560677" y="117996"/>
                  </a:lnTo>
                  <a:cubicBezTo>
                    <a:pt x="569126" y="119294"/>
                    <a:pt x="576089" y="125041"/>
                    <a:pt x="578967" y="133012"/>
                  </a:cubicBezTo>
                  <a:lnTo>
                    <a:pt x="605891" y="208466"/>
                  </a:lnTo>
                  <a:cubicBezTo>
                    <a:pt x="610162" y="220424"/>
                    <a:pt x="603942" y="233586"/>
                    <a:pt x="591965" y="237757"/>
                  </a:cubicBezTo>
                  <a:cubicBezTo>
                    <a:pt x="580081" y="242114"/>
                    <a:pt x="566805" y="235904"/>
                    <a:pt x="562534" y="223853"/>
                  </a:cubicBezTo>
                  <a:lnTo>
                    <a:pt x="540252" y="161470"/>
                  </a:lnTo>
                  <a:lnTo>
                    <a:pt x="509614" y="156835"/>
                  </a:lnTo>
                  <a:lnTo>
                    <a:pt x="544708" y="240167"/>
                  </a:lnTo>
                  <a:cubicBezTo>
                    <a:pt x="550279" y="252403"/>
                    <a:pt x="552878" y="266771"/>
                    <a:pt x="542666" y="276689"/>
                  </a:cubicBezTo>
                  <a:lnTo>
                    <a:pt x="495873" y="322388"/>
                  </a:lnTo>
                  <a:lnTo>
                    <a:pt x="571261" y="413136"/>
                  </a:lnTo>
                  <a:cubicBezTo>
                    <a:pt x="581010" y="424908"/>
                    <a:pt x="579431" y="442242"/>
                    <a:pt x="567640" y="451975"/>
                  </a:cubicBezTo>
                  <a:cubicBezTo>
                    <a:pt x="555849" y="461708"/>
                    <a:pt x="538488" y="460039"/>
                    <a:pt x="528739" y="448360"/>
                  </a:cubicBezTo>
                  <a:lnTo>
                    <a:pt x="446388" y="349269"/>
                  </a:lnTo>
                  <a:lnTo>
                    <a:pt x="399781" y="442983"/>
                  </a:lnTo>
                  <a:cubicBezTo>
                    <a:pt x="392911" y="456795"/>
                    <a:pt x="376385" y="462171"/>
                    <a:pt x="362737" y="455497"/>
                  </a:cubicBezTo>
                  <a:cubicBezTo>
                    <a:pt x="349089" y="448731"/>
                    <a:pt x="343518" y="432138"/>
                    <a:pt x="350296" y="418512"/>
                  </a:cubicBezTo>
                  <a:lnTo>
                    <a:pt x="410179" y="298102"/>
                  </a:lnTo>
                  <a:cubicBezTo>
                    <a:pt x="412129" y="294116"/>
                    <a:pt x="415100" y="290593"/>
                    <a:pt x="418814" y="287998"/>
                  </a:cubicBezTo>
                  <a:lnTo>
                    <a:pt x="456972" y="260746"/>
                  </a:lnTo>
                  <a:lnTo>
                    <a:pt x="433854" y="205870"/>
                  </a:lnTo>
                  <a:lnTo>
                    <a:pt x="421042" y="221165"/>
                  </a:lnTo>
                  <a:cubicBezTo>
                    <a:pt x="415936" y="227190"/>
                    <a:pt x="408137" y="230064"/>
                    <a:pt x="400617" y="229137"/>
                  </a:cubicBezTo>
                  <a:lnTo>
                    <a:pt x="324764" y="219960"/>
                  </a:lnTo>
                  <a:cubicBezTo>
                    <a:pt x="312138" y="218477"/>
                    <a:pt x="303132" y="206983"/>
                    <a:pt x="304710" y="194376"/>
                  </a:cubicBezTo>
                  <a:cubicBezTo>
                    <a:pt x="306196" y="181770"/>
                    <a:pt x="317430" y="172871"/>
                    <a:pt x="330335" y="174354"/>
                  </a:cubicBezTo>
                  <a:lnTo>
                    <a:pt x="393839" y="182048"/>
                  </a:lnTo>
                  <a:lnTo>
                    <a:pt x="414079" y="158040"/>
                  </a:lnTo>
                  <a:cubicBezTo>
                    <a:pt x="408137" y="140150"/>
                    <a:pt x="416771" y="120499"/>
                    <a:pt x="434411" y="112990"/>
                  </a:cubicBezTo>
                  <a:lnTo>
                    <a:pt x="448895" y="106965"/>
                  </a:lnTo>
                  <a:cubicBezTo>
                    <a:pt x="455301" y="104277"/>
                    <a:pt x="464585" y="103628"/>
                    <a:pt x="468763" y="104184"/>
                  </a:cubicBezTo>
                  <a:close/>
                  <a:moveTo>
                    <a:pt x="139732" y="89883"/>
                  </a:moveTo>
                  <a:lnTo>
                    <a:pt x="229884" y="112872"/>
                  </a:lnTo>
                  <a:cubicBezTo>
                    <a:pt x="233876" y="113892"/>
                    <a:pt x="242232" y="118156"/>
                    <a:pt x="247060" y="123162"/>
                  </a:cubicBezTo>
                  <a:lnTo>
                    <a:pt x="258016" y="134378"/>
                  </a:lnTo>
                  <a:cubicBezTo>
                    <a:pt x="271385" y="148098"/>
                    <a:pt x="271571" y="169511"/>
                    <a:pt x="259223" y="183694"/>
                  </a:cubicBezTo>
                  <a:lnTo>
                    <a:pt x="268507" y="213728"/>
                  </a:lnTo>
                  <a:lnTo>
                    <a:pt x="329970" y="231340"/>
                  </a:lnTo>
                  <a:cubicBezTo>
                    <a:pt x="342226" y="234770"/>
                    <a:pt x="349282" y="247563"/>
                    <a:pt x="345754" y="259706"/>
                  </a:cubicBezTo>
                  <a:cubicBezTo>
                    <a:pt x="342319" y="271849"/>
                    <a:pt x="329599" y="278987"/>
                    <a:pt x="317343" y="275465"/>
                  </a:cubicBezTo>
                  <a:lnTo>
                    <a:pt x="243904" y="254515"/>
                  </a:lnTo>
                  <a:cubicBezTo>
                    <a:pt x="236383" y="252383"/>
                    <a:pt x="230534" y="246636"/>
                    <a:pt x="228213" y="239127"/>
                  </a:cubicBezTo>
                  <a:lnTo>
                    <a:pt x="222271" y="220031"/>
                  </a:lnTo>
                  <a:lnTo>
                    <a:pt x="183462" y="257945"/>
                  </a:lnTo>
                  <a:lnTo>
                    <a:pt x="241861" y="322463"/>
                  </a:lnTo>
                  <a:cubicBezTo>
                    <a:pt x="248174" y="329415"/>
                    <a:pt x="250403" y="339148"/>
                    <a:pt x="247989" y="348140"/>
                  </a:cubicBezTo>
                  <a:lnTo>
                    <a:pt x="223663" y="437964"/>
                  </a:lnTo>
                  <a:cubicBezTo>
                    <a:pt x="219764" y="452518"/>
                    <a:pt x="204723" y="461324"/>
                    <a:pt x="189775" y="457338"/>
                  </a:cubicBezTo>
                  <a:cubicBezTo>
                    <a:pt x="175106" y="453445"/>
                    <a:pt x="166379" y="438242"/>
                    <a:pt x="170371" y="423596"/>
                  </a:cubicBezTo>
                  <a:lnTo>
                    <a:pt x="190704" y="348325"/>
                  </a:lnTo>
                  <a:lnTo>
                    <a:pt x="176777" y="332937"/>
                  </a:lnTo>
                  <a:cubicBezTo>
                    <a:pt x="174363" y="335997"/>
                    <a:pt x="171578" y="338685"/>
                    <a:pt x="167864" y="340539"/>
                  </a:cubicBezTo>
                  <a:lnTo>
                    <a:pt x="40389" y="406540"/>
                  </a:lnTo>
                  <a:cubicBezTo>
                    <a:pt x="26741" y="413585"/>
                    <a:pt x="10121" y="408208"/>
                    <a:pt x="3065" y="394767"/>
                  </a:cubicBezTo>
                  <a:cubicBezTo>
                    <a:pt x="-3898" y="381233"/>
                    <a:pt x="1394" y="364640"/>
                    <a:pt x="14949" y="357595"/>
                  </a:cubicBezTo>
                  <a:lnTo>
                    <a:pt x="119771" y="303274"/>
                  </a:lnTo>
                  <a:lnTo>
                    <a:pt x="94424" y="243113"/>
                  </a:lnTo>
                  <a:cubicBezTo>
                    <a:pt x="88853" y="229672"/>
                    <a:pt x="97674" y="216323"/>
                    <a:pt x="107608" y="207888"/>
                  </a:cubicBezTo>
                  <a:lnTo>
                    <a:pt x="171671" y="145502"/>
                  </a:lnTo>
                  <a:lnTo>
                    <a:pt x="141682" y="137808"/>
                  </a:lnTo>
                  <a:lnTo>
                    <a:pt x="96838" y="186660"/>
                  </a:lnTo>
                  <a:cubicBezTo>
                    <a:pt x="92289" y="191573"/>
                    <a:pt x="86068" y="194076"/>
                    <a:pt x="79848" y="194076"/>
                  </a:cubicBezTo>
                  <a:cubicBezTo>
                    <a:pt x="74277" y="194076"/>
                    <a:pt x="68706" y="192129"/>
                    <a:pt x="64250" y="188050"/>
                  </a:cubicBezTo>
                  <a:cubicBezTo>
                    <a:pt x="54872" y="179522"/>
                    <a:pt x="54315" y="164969"/>
                    <a:pt x="62857" y="155606"/>
                  </a:cubicBezTo>
                  <a:lnTo>
                    <a:pt x="117078" y="96558"/>
                  </a:lnTo>
                  <a:cubicBezTo>
                    <a:pt x="122835" y="90347"/>
                    <a:pt x="131562" y="87751"/>
                    <a:pt x="139732" y="89883"/>
                  </a:cubicBezTo>
                  <a:close/>
                  <a:moveTo>
                    <a:pt x="281732" y="28496"/>
                  </a:moveTo>
                  <a:cubicBezTo>
                    <a:pt x="292610" y="28647"/>
                    <a:pt x="303430" y="32936"/>
                    <a:pt x="311603" y="41328"/>
                  </a:cubicBezTo>
                  <a:cubicBezTo>
                    <a:pt x="328042" y="58113"/>
                    <a:pt x="327670" y="85007"/>
                    <a:pt x="310860" y="101421"/>
                  </a:cubicBezTo>
                  <a:cubicBezTo>
                    <a:pt x="294050" y="117742"/>
                    <a:pt x="267116" y="117371"/>
                    <a:pt x="250770" y="100586"/>
                  </a:cubicBezTo>
                  <a:cubicBezTo>
                    <a:pt x="234331" y="83801"/>
                    <a:pt x="234702" y="56908"/>
                    <a:pt x="251513" y="40494"/>
                  </a:cubicBezTo>
                  <a:cubicBezTo>
                    <a:pt x="259918" y="32333"/>
                    <a:pt x="270854" y="28345"/>
                    <a:pt x="281732" y="28496"/>
                  </a:cubicBezTo>
                  <a:close/>
                  <a:moveTo>
                    <a:pt x="453911" y="3138"/>
                  </a:moveTo>
                  <a:cubicBezTo>
                    <a:pt x="463970" y="7228"/>
                    <a:pt x="472464" y="15153"/>
                    <a:pt x="477012" y="25950"/>
                  </a:cubicBezTo>
                  <a:cubicBezTo>
                    <a:pt x="486108" y="47639"/>
                    <a:pt x="475991" y="72478"/>
                    <a:pt x="454364" y="81561"/>
                  </a:cubicBezTo>
                  <a:cubicBezTo>
                    <a:pt x="432736" y="90644"/>
                    <a:pt x="407768" y="80542"/>
                    <a:pt x="398671" y="58946"/>
                  </a:cubicBezTo>
                  <a:cubicBezTo>
                    <a:pt x="389575" y="37258"/>
                    <a:pt x="399785" y="12418"/>
                    <a:pt x="421412" y="3335"/>
                  </a:cubicBezTo>
                  <a:cubicBezTo>
                    <a:pt x="432226" y="-1206"/>
                    <a:pt x="443852" y="-951"/>
                    <a:pt x="453911" y="31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MH_Text_1">
            <a:extLst>
              <a:ext uri="{FF2B5EF4-FFF2-40B4-BE49-F238E27FC236}">
                <a16:creationId xmlns:a16="http://schemas.microsoft.com/office/drawing/2014/main" id="{7044568A-C4D9-C687-8FD3-FC5520EB9B4C}"/>
              </a:ext>
            </a:extLst>
          </p:cNvPr>
          <p:cNvSpPr/>
          <p:nvPr/>
        </p:nvSpPr>
        <p:spPr>
          <a:xfrm>
            <a:off x="7808307" y="2991245"/>
            <a:ext cx="3901093" cy="75292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4" name="组合 63">
            <a:extLst>
              <a:ext uri="{FF2B5EF4-FFF2-40B4-BE49-F238E27FC236}">
                <a16:creationId xmlns:a16="http://schemas.microsoft.com/office/drawing/2014/main" id="{4BBB8DE4-C2B6-942E-0036-E8BA9DB7FD45}"/>
              </a:ext>
            </a:extLst>
          </p:cNvPr>
          <p:cNvGrpSpPr/>
          <p:nvPr/>
        </p:nvGrpSpPr>
        <p:grpSpPr>
          <a:xfrm>
            <a:off x="7520441" y="3086174"/>
            <a:ext cx="563974" cy="563062"/>
            <a:chOff x="959411" y="2636912"/>
            <a:chExt cx="1233415" cy="1231420"/>
          </a:xfrm>
        </p:grpSpPr>
        <p:grpSp>
          <p:nvGrpSpPr>
            <p:cNvPr id="65" name="组合 64">
              <a:extLst>
                <a:ext uri="{FF2B5EF4-FFF2-40B4-BE49-F238E27FC236}">
                  <a16:creationId xmlns:a16="http://schemas.microsoft.com/office/drawing/2014/main" id="{687CE4C9-CACE-FCAD-72A8-B71F88BCCE0E}"/>
                </a:ext>
              </a:extLst>
            </p:cNvPr>
            <p:cNvGrpSpPr/>
            <p:nvPr/>
          </p:nvGrpSpPr>
          <p:grpSpPr>
            <a:xfrm>
              <a:off x="968937" y="2644443"/>
              <a:ext cx="1223889" cy="1223889"/>
              <a:chOff x="1066542" y="2618317"/>
              <a:chExt cx="1223889" cy="1223889"/>
            </a:xfrm>
          </p:grpSpPr>
          <p:sp>
            <p:nvSpPr>
              <p:cNvPr id="68" name="椭圆 67">
                <a:extLst>
                  <a:ext uri="{FF2B5EF4-FFF2-40B4-BE49-F238E27FC236}">
                    <a16:creationId xmlns:a16="http://schemas.microsoft.com/office/drawing/2014/main" id="{B71D5E4E-02C7-3978-065C-1445DB139ABD}"/>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椭圆 75">
                <a:extLst>
                  <a:ext uri="{FF2B5EF4-FFF2-40B4-BE49-F238E27FC236}">
                    <a16:creationId xmlns:a16="http://schemas.microsoft.com/office/drawing/2014/main" id="{A6DDFB39-5CF7-43B1-BBA3-1A2F9EB9D1E3}"/>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6" name="弧形 65">
              <a:extLst>
                <a:ext uri="{FF2B5EF4-FFF2-40B4-BE49-F238E27FC236}">
                  <a16:creationId xmlns:a16="http://schemas.microsoft.com/office/drawing/2014/main" id="{6BDDA6E9-5259-A653-3EF6-840A9083378F}"/>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弧形 66">
              <a:extLst>
                <a:ext uri="{FF2B5EF4-FFF2-40B4-BE49-F238E27FC236}">
                  <a16:creationId xmlns:a16="http://schemas.microsoft.com/office/drawing/2014/main" id="{39AFECEC-0E65-FB16-9417-FAC952896563}"/>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8" name="íšḻïďé">
            <a:extLst>
              <a:ext uri="{FF2B5EF4-FFF2-40B4-BE49-F238E27FC236}">
                <a16:creationId xmlns:a16="http://schemas.microsoft.com/office/drawing/2014/main" id="{3D50A1E7-1EBD-BEBC-A13C-43C55BA36317}"/>
              </a:ext>
            </a:extLst>
          </p:cNvPr>
          <p:cNvSpPr txBox="1"/>
          <p:nvPr/>
        </p:nvSpPr>
        <p:spPr>
          <a:xfrm>
            <a:off x="8244239" y="3002124"/>
            <a:ext cx="2428538" cy="731163"/>
          </a:xfrm>
          <a:prstGeom prst="rect">
            <a:avLst/>
          </a:prstGeom>
          <a:noFill/>
        </p:spPr>
        <p:txBody>
          <a:bodyPr wrap="square" lIns="90000" tIns="46800" rIns="90000" bIns="46800" rtlCol="0" anchor="ctr" anchorCtr="0">
            <a:spAutoFit/>
          </a:bodyPr>
          <a:lstStyle/>
          <a:p>
            <a:pPr>
              <a:lnSpc>
                <a:spcPct val="120000"/>
              </a:lnSpc>
            </a:pPr>
            <a:r>
              <a:rPr lang="zh-CN" altLang="en-US" b="1" dirty="0"/>
              <a:t>尽量避免或少用影响骨代谢的药物</a:t>
            </a:r>
          </a:p>
        </p:txBody>
      </p:sp>
      <p:sp>
        <p:nvSpPr>
          <p:cNvPr id="38" name="medical-pill_45811">
            <a:extLst>
              <a:ext uri="{FF2B5EF4-FFF2-40B4-BE49-F238E27FC236}">
                <a16:creationId xmlns:a16="http://schemas.microsoft.com/office/drawing/2014/main" id="{54405246-CCE2-4201-BBB1-D3F3EB6E740D}"/>
              </a:ext>
            </a:extLst>
          </p:cNvPr>
          <p:cNvSpPr/>
          <p:nvPr/>
        </p:nvSpPr>
        <p:spPr>
          <a:xfrm>
            <a:off x="11146915" y="3047320"/>
            <a:ext cx="346462" cy="640772"/>
          </a:xfrm>
          <a:custGeom>
            <a:avLst/>
            <a:gdLst>
              <a:gd name="T0" fmla="*/ 115 w 230"/>
              <a:gd name="T1" fmla="*/ 0 h 426"/>
              <a:gd name="T2" fmla="*/ 0 w 230"/>
              <a:gd name="T3" fmla="*/ 115 h 426"/>
              <a:gd name="T4" fmla="*/ 0 w 230"/>
              <a:gd name="T5" fmla="*/ 311 h 426"/>
              <a:gd name="T6" fmla="*/ 115 w 230"/>
              <a:gd name="T7" fmla="*/ 426 h 426"/>
              <a:gd name="T8" fmla="*/ 230 w 230"/>
              <a:gd name="T9" fmla="*/ 311 h 426"/>
              <a:gd name="T10" fmla="*/ 230 w 230"/>
              <a:gd name="T11" fmla="*/ 115 h 426"/>
              <a:gd name="T12" fmla="*/ 115 w 230"/>
              <a:gd name="T13" fmla="*/ 0 h 426"/>
              <a:gd name="T14" fmla="*/ 33 w 230"/>
              <a:gd name="T15" fmla="*/ 119 h 426"/>
              <a:gd name="T16" fmla="*/ 84 w 230"/>
              <a:gd name="T17" fmla="*/ 39 h 426"/>
              <a:gd name="T18" fmla="*/ 104 w 230"/>
              <a:gd name="T19" fmla="*/ 51 h 426"/>
              <a:gd name="T20" fmla="*/ 93 w 230"/>
              <a:gd name="T21" fmla="*/ 71 h 426"/>
              <a:gd name="T22" fmla="*/ 67 w 230"/>
              <a:gd name="T23" fmla="*/ 119 h 426"/>
              <a:gd name="T24" fmla="*/ 67 w 230"/>
              <a:gd name="T25" fmla="*/ 180 h 426"/>
              <a:gd name="T26" fmla="*/ 50 w 230"/>
              <a:gd name="T27" fmla="*/ 197 h 426"/>
              <a:gd name="T28" fmla="*/ 33 w 230"/>
              <a:gd name="T29" fmla="*/ 180 h 426"/>
              <a:gd name="T30" fmla="*/ 33 w 230"/>
              <a:gd name="T31" fmla="*/ 119 h 426"/>
              <a:gd name="T32" fmla="*/ 197 w 230"/>
              <a:gd name="T33" fmla="*/ 311 h 426"/>
              <a:gd name="T34" fmla="*/ 115 w 230"/>
              <a:gd name="T35" fmla="*/ 393 h 426"/>
              <a:gd name="T36" fmla="*/ 33 w 230"/>
              <a:gd name="T37" fmla="*/ 311 h 426"/>
              <a:gd name="T38" fmla="*/ 33 w 230"/>
              <a:gd name="T39" fmla="*/ 242 h 426"/>
              <a:gd name="T40" fmla="*/ 57 w 230"/>
              <a:gd name="T41" fmla="*/ 219 h 426"/>
              <a:gd name="T42" fmla="*/ 173 w 230"/>
              <a:gd name="T43" fmla="*/ 219 h 426"/>
              <a:gd name="T44" fmla="*/ 197 w 230"/>
              <a:gd name="T45" fmla="*/ 242 h 426"/>
              <a:gd name="T46" fmla="*/ 197 w 230"/>
              <a:gd name="T47" fmla="*/ 31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426">
                <a:moveTo>
                  <a:pt x="115" y="0"/>
                </a:moveTo>
                <a:cubicBezTo>
                  <a:pt x="52" y="0"/>
                  <a:pt x="0" y="51"/>
                  <a:pt x="0" y="115"/>
                </a:cubicBezTo>
                <a:lnTo>
                  <a:pt x="0" y="311"/>
                </a:lnTo>
                <a:cubicBezTo>
                  <a:pt x="0" y="374"/>
                  <a:pt x="52" y="426"/>
                  <a:pt x="115" y="426"/>
                </a:cubicBezTo>
                <a:cubicBezTo>
                  <a:pt x="178" y="426"/>
                  <a:pt x="230" y="374"/>
                  <a:pt x="230" y="311"/>
                </a:cubicBezTo>
                <a:lnTo>
                  <a:pt x="230" y="115"/>
                </a:lnTo>
                <a:cubicBezTo>
                  <a:pt x="230" y="51"/>
                  <a:pt x="178" y="0"/>
                  <a:pt x="115" y="0"/>
                </a:cubicBezTo>
                <a:close/>
                <a:moveTo>
                  <a:pt x="33" y="119"/>
                </a:moveTo>
                <a:cubicBezTo>
                  <a:pt x="33" y="67"/>
                  <a:pt x="67" y="44"/>
                  <a:pt x="84" y="39"/>
                </a:cubicBezTo>
                <a:cubicBezTo>
                  <a:pt x="93" y="37"/>
                  <a:pt x="102" y="42"/>
                  <a:pt x="104" y="51"/>
                </a:cubicBezTo>
                <a:cubicBezTo>
                  <a:pt x="107" y="60"/>
                  <a:pt x="102" y="69"/>
                  <a:pt x="93" y="71"/>
                </a:cubicBezTo>
                <a:cubicBezTo>
                  <a:pt x="90" y="72"/>
                  <a:pt x="67" y="80"/>
                  <a:pt x="67" y="119"/>
                </a:cubicBezTo>
                <a:lnTo>
                  <a:pt x="67" y="180"/>
                </a:lnTo>
                <a:cubicBezTo>
                  <a:pt x="67" y="189"/>
                  <a:pt x="59" y="197"/>
                  <a:pt x="50" y="197"/>
                </a:cubicBezTo>
                <a:cubicBezTo>
                  <a:pt x="41" y="197"/>
                  <a:pt x="33" y="189"/>
                  <a:pt x="33" y="180"/>
                </a:cubicBezTo>
                <a:lnTo>
                  <a:pt x="33" y="119"/>
                </a:lnTo>
                <a:close/>
                <a:moveTo>
                  <a:pt x="197" y="311"/>
                </a:moveTo>
                <a:cubicBezTo>
                  <a:pt x="197" y="356"/>
                  <a:pt x="160" y="393"/>
                  <a:pt x="115" y="393"/>
                </a:cubicBezTo>
                <a:cubicBezTo>
                  <a:pt x="70" y="393"/>
                  <a:pt x="33" y="356"/>
                  <a:pt x="33" y="311"/>
                </a:cubicBezTo>
                <a:lnTo>
                  <a:pt x="33" y="242"/>
                </a:lnTo>
                <a:cubicBezTo>
                  <a:pt x="33" y="229"/>
                  <a:pt x="44" y="219"/>
                  <a:pt x="57" y="219"/>
                </a:cubicBezTo>
                <a:lnTo>
                  <a:pt x="173" y="219"/>
                </a:lnTo>
                <a:cubicBezTo>
                  <a:pt x="186" y="219"/>
                  <a:pt x="197" y="229"/>
                  <a:pt x="197" y="242"/>
                </a:cubicBezTo>
                <a:lnTo>
                  <a:pt x="197" y="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H_Text_1">
            <a:extLst>
              <a:ext uri="{FF2B5EF4-FFF2-40B4-BE49-F238E27FC236}">
                <a16:creationId xmlns:a16="http://schemas.microsoft.com/office/drawing/2014/main" id="{E6ACEC2B-51B6-3337-E1FD-64041F1D8FBD}"/>
              </a:ext>
            </a:extLst>
          </p:cNvPr>
          <p:cNvSpPr/>
          <p:nvPr/>
        </p:nvSpPr>
        <p:spPr>
          <a:xfrm>
            <a:off x="7808307" y="4412616"/>
            <a:ext cx="3901093" cy="752920"/>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íšḻïďé">
            <a:extLst>
              <a:ext uri="{FF2B5EF4-FFF2-40B4-BE49-F238E27FC236}">
                <a16:creationId xmlns:a16="http://schemas.microsoft.com/office/drawing/2014/main" id="{458F5521-8C2B-443A-E55C-AD55F39D9795}"/>
              </a:ext>
            </a:extLst>
          </p:cNvPr>
          <p:cNvSpPr txBox="1"/>
          <p:nvPr/>
        </p:nvSpPr>
        <p:spPr>
          <a:xfrm>
            <a:off x="8244238" y="4603320"/>
            <a:ext cx="2769819" cy="371513"/>
          </a:xfrm>
          <a:prstGeom prst="rect">
            <a:avLst/>
          </a:prstGeom>
          <a:noFill/>
        </p:spPr>
        <p:txBody>
          <a:bodyPr wrap="square" lIns="90000" tIns="46800" rIns="90000" bIns="46800" rtlCol="0" anchor="ctr" anchorCtr="0">
            <a:spAutoFit/>
          </a:bodyPr>
          <a:lstStyle/>
          <a:p>
            <a:r>
              <a:rPr lang="zh-CN" altLang="en-US" b="1" dirty="0"/>
              <a:t>采取避免跌倒的生活措施</a:t>
            </a:r>
          </a:p>
        </p:txBody>
      </p:sp>
      <p:sp>
        <p:nvSpPr>
          <p:cNvPr id="39" name="carpet_90007">
            <a:extLst>
              <a:ext uri="{FF2B5EF4-FFF2-40B4-BE49-F238E27FC236}">
                <a16:creationId xmlns:a16="http://schemas.microsoft.com/office/drawing/2014/main" id="{54405246-CCE2-4201-BBB1-D3F3EB6E740D}"/>
              </a:ext>
            </a:extLst>
          </p:cNvPr>
          <p:cNvSpPr/>
          <p:nvPr/>
        </p:nvSpPr>
        <p:spPr>
          <a:xfrm>
            <a:off x="11015304" y="4562458"/>
            <a:ext cx="609685" cy="453237"/>
          </a:xfrm>
          <a:custGeom>
            <a:avLst/>
            <a:gdLst>
              <a:gd name="connsiteX0" fmla="*/ 535300 w 606368"/>
              <a:gd name="connsiteY0" fmla="*/ 375902 h 450772"/>
              <a:gd name="connsiteX1" fmla="*/ 562626 w 606368"/>
              <a:gd name="connsiteY1" fmla="*/ 375902 h 450772"/>
              <a:gd name="connsiteX2" fmla="*/ 606368 w 606368"/>
              <a:gd name="connsiteY2" fmla="*/ 413337 h 450772"/>
              <a:gd name="connsiteX3" fmla="*/ 562626 w 606368"/>
              <a:gd name="connsiteY3" fmla="*/ 450772 h 450772"/>
              <a:gd name="connsiteX4" fmla="*/ 535300 w 606368"/>
              <a:gd name="connsiteY4" fmla="*/ 450772 h 450772"/>
              <a:gd name="connsiteX5" fmla="*/ 491558 w 606368"/>
              <a:gd name="connsiteY5" fmla="*/ 413337 h 450772"/>
              <a:gd name="connsiteX6" fmla="*/ 535300 w 606368"/>
              <a:gd name="connsiteY6" fmla="*/ 375902 h 450772"/>
              <a:gd name="connsiteX7" fmla="*/ 151927 w 606368"/>
              <a:gd name="connsiteY7" fmla="*/ 101755 h 450772"/>
              <a:gd name="connsiteX8" fmla="*/ 464673 w 606368"/>
              <a:gd name="connsiteY8" fmla="*/ 101755 h 450772"/>
              <a:gd name="connsiteX9" fmla="*/ 464673 w 606368"/>
              <a:gd name="connsiteY9" fmla="*/ 338079 h 450772"/>
              <a:gd name="connsiteX10" fmla="*/ 151927 w 606368"/>
              <a:gd name="connsiteY10" fmla="*/ 338079 h 450772"/>
              <a:gd name="connsiteX11" fmla="*/ 13379 w 606368"/>
              <a:gd name="connsiteY11" fmla="*/ 28367 h 450772"/>
              <a:gd name="connsiteX12" fmla="*/ 81130 w 606368"/>
              <a:gd name="connsiteY12" fmla="*/ 28367 h 450772"/>
              <a:gd name="connsiteX13" fmla="*/ 464673 w 606368"/>
              <a:gd name="connsiteY13" fmla="*/ 28367 h 450772"/>
              <a:gd name="connsiteX14" fmla="*/ 464673 w 606368"/>
              <a:gd name="connsiteY14" fmla="*/ 74984 h 450772"/>
              <a:gd name="connsiteX15" fmla="*/ 138538 w 606368"/>
              <a:gd name="connsiteY15" fmla="*/ 74984 h 450772"/>
              <a:gd name="connsiteX16" fmla="*/ 125159 w 606368"/>
              <a:gd name="connsiteY16" fmla="*/ 88344 h 450772"/>
              <a:gd name="connsiteX17" fmla="*/ 125159 w 606368"/>
              <a:gd name="connsiteY17" fmla="*/ 351465 h 450772"/>
              <a:gd name="connsiteX18" fmla="*/ 129049 w 606368"/>
              <a:gd name="connsiteY18" fmla="*/ 360940 h 450772"/>
              <a:gd name="connsiteX19" fmla="*/ 138538 w 606368"/>
              <a:gd name="connsiteY19" fmla="*/ 364920 h 450772"/>
              <a:gd name="connsiteX20" fmla="*/ 464673 w 606368"/>
              <a:gd name="connsiteY20" fmla="*/ 364920 h 450772"/>
              <a:gd name="connsiteX21" fmla="*/ 464673 w 606368"/>
              <a:gd name="connsiteY21" fmla="*/ 411537 h 450772"/>
              <a:gd name="connsiteX22" fmla="*/ 81130 w 606368"/>
              <a:gd name="connsiteY22" fmla="*/ 411537 h 450772"/>
              <a:gd name="connsiteX23" fmla="*/ 13379 w 606368"/>
              <a:gd name="connsiteY23" fmla="*/ 411537 h 450772"/>
              <a:gd name="connsiteX24" fmla="*/ 0 w 606368"/>
              <a:gd name="connsiteY24" fmla="*/ 398177 h 450772"/>
              <a:gd name="connsiteX25" fmla="*/ 13379 w 606368"/>
              <a:gd name="connsiteY25" fmla="*/ 384723 h 450772"/>
              <a:gd name="connsiteX26" fmla="*/ 67751 w 606368"/>
              <a:gd name="connsiteY26" fmla="*/ 384723 h 450772"/>
              <a:gd name="connsiteX27" fmla="*/ 67751 w 606368"/>
              <a:gd name="connsiteY27" fmla="*/ 340569 h 450772"/>
              <a:gd name="connsiteX28" fmla="*/ 13379 w 606368"/>
              <a:gd name="connsiteY28" fmla="*/ 340569 h 450772"/>
              <a:gd name="connsiteX29" fmla="*/ 0 w 606368"/>
              <a:gd name="connsiteY29" fmla="*/ 327209 h 450772"/>
              <a:gd name="connsiteX30" fmla="*/ 13379 w 606368"/>
              <a:gd name="connsiteY30" fmla="*/ 313850 h 450772"/>
              <a:gd name="connsiteX31" fmla="*/ 67751 w 606368"/>
              <a:gd name="connsiteY31" fmla="*/ 313850 h 450772"/>
              <a:gd name="connsiteX32" fmla="*/ 67751 w 606368"/>
              <a:gd name="connsiteY32" fmla="*/ 269222 h 450772"/>
              <a:gd name="connsiteX33" fmla="*/ 13379 w 606368"/>
              <a:gd name="connsiteY33" fmla="*/ 269222 h 450772"/>
              <a:gd name="connsiteX34" fmla="*/ 0 w 606368"/>
              <a:gd name="connsiteY34" fmla="*/ 255862 h 450772"/>
              <a:gd name="connsiteX35" fmla="*/ 13379 w 606368"/>
              <a:gd name="connsiteY35" fmla="*/ 242408 h 450772"/>
              <a:gd name="connsiteX36" fmla="*/ 67751 w 606368"/>
              <a:gd name="connsiteY36" fmla="*/ 242408 h 450772"/>
              <a:gd name="connsiteX37" fmla="*/ 67751 w 606368"/>
              <a:gd name="connsiteY37" fmla="*/ 197875 h 450772"/>
              <a:gd name="connsiteX38" fmla="*/ 13379 w 606368"/>
              <a:gd name="connsiteY38" fmla="*/ 197875 h 450772"/>
              <a:gd name="connsiteX39" fmla="*/ 0 w 606368"/>
              <a:gd name="connsiteY39" fmla="*/ 184421 h 450772"/>
              <a:gd name="connsiteX40" fmla="*/ 13379 w 606368"/>
              <a:gd name="connsiteY40" fmla="*/ 171061 h 450772"/>
              <a:gd name="connsiteX41" fmla="*/ 67751 w 606368"/>
              <a:gd name="connsiteY41" fmla="*/ 171061 h 450772"/>
              <a:gd name="connsiteX42" fmla="*/ 67751 w 606368"/>
              <a:gd name="connsiteY42" fmla="*/ 126528 h 450772"/>
              <a:gd name="connsiteX43" fmla="*/ 13379 w 606368"/>
              <a:gd name="connsiteY43" fmla="*/ 126528 h 450772"/>
              <a:gd name="connsiteX44" fmla="*/ 0 w 606368"/>
              <a:gd name="connsiteY44" fmla="*/ 113074 h 450772"/>
              <a:gd name="connsiteX45" fmla="*/ 13379 w 606368"/>
              <a:gd name="connsiteY45" fmla="*/ 99714 h 450772"/>
              <a:gd name="connsiteX46" fmla="*/ 67751 w 606368"/>
              <a:gd name="connsiteY46" fmla="*/ 99714 h 450772"/>
              <a:gd name="connsiteX47" fmla="*/ 67751 w 606368"/>
              <a:gd name="connsiteY47" fmla="*/ 55087 h 450772"/>
              <a:gd name="connsiteX48" fmla="*/ 13379 w 606368"/>
              <a:gd name="connsiteY48" fmla="*/ 55087 h 450772"/>
              <a:gd name="connsiteX49" fmla="*/ 0 w 606368"/>
              <a:gd name="connsiteY49" fmla="*/ 41727 h 450772"/>
              <a:gd name="connsiteX50" fmla="*/ 13379 w 606368"/>
              <a:gd name="connsiteY50" fmla="*/ 28367 h 450772"/>
              <a:gd name="connsiteX51" fmla="*/ 535315 w 606368"/>
              <a:gd name="connsiteY51" fmla="*/ 0 h 450772"/>
              <a:gd name="connsiteX52" fmla="*/ 562636 w 606368"/>
              <a:gd name="connsiteY52" fmla="*/ 0 h 450772"/>
              <a:gd name="connsiteX53" fmla="*/ 606368 w 606368"/>
              <a:gd name="connsiteY53" fmla="*/ 37997 h 450772"/>
              <a:gd name="connsiteX54" fmla="*/ 606368 w 606368"/>
              <a:gd name="connsiteY54" fmla="*/ 363200 h 450772"/>
              <a:gd name="connsiteX55" fmla="*/ 562636 w 606368"/>
              <a:gd name="connsiteY55" fmla="*/ 349176 h 450772"/>
              <a:gd name="connsiteX56" fmla="*/ 535315 w 606368"/>
              <a:gd name="connsiteY56" fmla="*/ 349176 h 450772"/>
              <a:gd name="connsiteX57" fmla="*/ 491488 w 606368"/>
              <a:gd name="connsiteY57" fmla="*/ 363200 h 450772"/>
              <a:gd name="connsiteX58" fmla="*/ 491488 w 606368"/>
              <a:gd name="connsiteY58" fmla="*/ 37997 h 450772"/>
              <a:gd name="connsiteX59" fmla="*/ 535315 w 606368"/>
              <a:gd name="connsiteY59" fmla="*/ 0 h 45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6368" h="450772">
                <a:moveTo>
                  <a:pt x="535300" y="375902"/>
                </a:moveTo>
                <a:lnTo>
                  <a:pt x="562626" y="375902"/>
                </a:lnTo>
                <a:cubicBezTo>
                  <a:pt x="586537" y="375902"/>
                  <a:pt x="605988" y="392677"/>
                  <a:pt x="606368" y="413337"/>
                </a:cubicBezTo>
                <a:cubicBezTo>
                  <a:pt x="605988" y="433997"/>
                  <a:pt x="586537" y="450772"/>
                  <a:pt x="562626" y="450772"/>
                </a:cubicBezTo>
                <a:lnTo>
                  <a:pt x="535300" y="450772"/>
                </a:lnTo>
                <a:cubicBezTo>
                  <a:pt x="511389" y="450772"/>
                  <a:pt x="491938" y="433997"/>
                  <a:pt x="491558" y="413337"/>
                </a:cubicBezTo>
                <a:cubicBezTo>
                  <a:pt x="491938" y="392677"/>
                  <a:pt x="511389" y="375902"/>
                  <a:pt x="535300" y="375902"/>
                </a:cubicBezTo>
                <a:close/>
                <a:moveTo>
                  <a:pt x="151927" y="101755"/>
                </a:moveTo>
                <a:lnTo>
                  <a:pt x="464673" y="101755"/>
                </a:lnTo>
                <a:lnTo>
                  <a:pt x="464673" y="338079"/>
                </a:lnTo>
                <a:lnTo>
                  <a:pt x="151927" y="338079"/>
                </a:lnTo>
                <a:close/>
                <a:moveTo>
                  <a:pt x="13379" y="28367"/>
                </a:moveTo>
                <a:lnTo>
                  <a:pt x="81130" y="28367"/>
                </a:lnTo>
                <a:lnTo>
                  <a:pt x="464673" y="28367"/>
                </a:lnTo>
                <a:lnTo>
                  <a:pt x="464673" y="74984"/>
                </a:lnTo>
                <a:lnTo>
                  <a:pt x="138538" y="74984"/>
                </a:lnTo>
                <a:cubicBezTo>
                  <a:pt x="131137" y="74984"/>
                  <a:pt x="125159" y="80953"/>
                  <a:pt x="125159" y="88344"/>
                </a:cubicBezTo>
                <a:lnTo>
                  <a:pt x="125159" y="351465"/>
                </a:lnTo>
                <a:cubicBezTo>
                  <a:pt x="125159" y="355066"/>
                  <a:pt x="126582" y="358477"/>
                  <a:pt x="129049" y="360940"/>
                </a:cubicBezTo>
                <a:cubicBezTo>
                  <a:pt x="131611" y="363499"/>
                  <a:pt x="134933" y="364920"/>
                  <a:pt x="138538" y="364920"/>
                </a:cubicBezTo>
                <a:lnTo>
                  <a:pt x="464673" y="364920"/>
                </a:lnTo>
                <a:lnTo>
                  <a:pt x="464673" y="411537"/>
                </a:lnTo>
                <a:lnTo>
                  <a:pt x="81130" y="411537"/>
                </a:lnTo>
                <a:lnTo>
                  <a:pt x="13379" y="411537"/>
                </a:lnTo>
                <a:cubicBezTo>
                  <a:pt x="5978" y="411537"/>
                  <a:pt x="0" y="405568"/>
                  <a:pt x="0" y="398177"/>
                </a:cubicBezTo>
                <a:cubicBezTo>
                  <a:pt x="0" y="390787"/>
                  <a:pt x="5978" y="384723"/>
                  <a:pt x="13379" y="384723"/>
                </a:cubicBezTo>
                <a:lnTo>
                  <a:pt x="67751" y="384723"/>
                </a:lnTo>
                <a:lnTo>
                  <a:pt x="67751" y="340569"/>
                </a:lnTo>
                <a:lnTo>
                  <a:pt x="13379" y="340569"/>
                </a:lnTo>
                <a:cubicBezTo>
                  <a:pt x="5978" y="340569"/>
                  <a:pt x="0" y="334600"/>
                  <a:pt x="0" y="327209"/>
                </a:cubicBezTo>
                <a:cubicBezTo>
                  <a:pt x="0" y="319819"/>
                  <a:pt x="5978" y="313850"/>
                  <a:pt x="13379" y="313850"/>
                </a:cubicBezTo>
                <a:lnTo>
                  <a:pt x="67751" y="313850"/>
                </a:lnTo>
                <a:lnTo>
                  <a:pt x="67751" y="269222"/>
                </a:lnTo>
                <a:lnTo>
                  <a:pt x="13379" y="269222"/>
                </a:lnTo>
                <a:cubicBezTo>
                  <a:pt x="5978" y="269222"/>
                  <a:pt x="0" y="263253"/>
                  <a:pt x="0" y="255862"/>
                </a:cubicBezTo>
                <a:cubicBezTo>
                  <a:pt x="0" y="248472"/>
                  <a:pt x="5978" y="242408"/>
                  <a:pt x="13379" y="242408"/>
                </a:cubicBezTo>
                <a:lnTo>
                  <a:pt x="67751" y="242408"/>
                </a:lnTo>
                <a:lnTo>
                  <a:pt x="67751" y="197875"/>
                </a:lnTo>
                <a:lnTo>
                  <a:pt x="13379" y="197875"/>
                </a:lnTo>
                <a:cubicBezTo>
                  <a:pt x="5978" y="197875"/>
                  <a:pt x="0" y="191811"/>
                  <a:pt x="0" y="184421"/>
                </a:cubicBezTo>
                <a:cubicBezTo>
                  <a:pt x="0" y="177030"/>
                  <a:pt x="5978" y="171061"/>
                  <a:pt x="13379" y="171061"/>
                </a:cubicBezTo>
                <a:lnTo>
                  <a:pt x="67751" y="171061"/>
                </a:lnTo>
                <a:lnTo>
                  <a:pt x="67751" y="126528"/>
                </a:lnTo>
                <a:lnTo>
                  <a:pt x="13379" y="126528"/>
                </a:lnTo>
                <a:cubicBezTo>
                  <a:pt x="5978" y="126528"/>
                  <a:pt x="0" y="120464"/>
                  <a:pt x="0" y="113074"/>
                </a:cubicBezTo>
                <a:cubicBezTo>
                  <a:pt x="0" y="105683"/>
                  <a:pt x="5978" y="99714"/>
                  <a:pt x="13379" y="99714"/>
                </a:cubicBezTo>
                <a:lnTo>
                  <a:pt x="67751" y="99714"/>
                </a:lnTo>
                <a:lnTo>
                  <a:pt x="67751" y="55087"/>
                </a:lnTo>
                <a:lnTo>
                  <a:pt x="13379" y="55087"/>
                </a:lnTo>
                <a:cubicBezTo>
                  <a:pt x="5978" y="55087"/>
                  <a:pt x="0" y="49117"/>
                  <a:pt x="0" y="41727"/>
                </a:cubicBezTo>
                <a:cubicBezTo>
                  <a:pt x="0" y="34336"/>
                  <a:pt x="5978" y="28367"/>
                  <a:pt x="13379" y="28367"/>
                </a:cubicBezTo>
                <a:close/>
                <a:moveTo>
                  <a:pt x="535315" y="0"/>
                </a:moveTo>
                <a:lnTo>
                  <a:pt x="562636" y="0"/>
                </a:lnTo>
                <a:cubicBezTo>
                  <a:pt x="586731" y="0"/>
                  <a:pt x="606368" y="17056"/>
                  <a:pt x="606368" y="37997"/>
                </a:cubicBezTo>
                <a:lnTo>
                  <a:pt x="606368" y="363200"/>
                </a:lnTo>
                <a:cubicBezTo>
                  <a:pt x="594320" y="354388"/>
                  <a:pt x="579142" y="349176"/>
                  <a:pt x="562636" y="349176"/>
                </a:cubicBezTo>
                <a:lnTo>
                  <a:pt x="535315" y="349176"/>
                </a:lnTo>
                <a:cubicBezTo>
                  <a:pt x="518809" y="349176"/>
                  <a:pt x="503536" y="354388"/>
                  <a:pt x="491488" y="363200"/>
                </a:cubicBezTo>
                <a:lnTo>
                  <a:pt x="491488" y="37997"/>
                </a:lnTo>
                <a:cubicBezTo>
                  <a:pt x="491488" y="17056"/>
                  <a:pt x="511220" y="0"/>
                  <a:pt x="5353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H_Text_1">
            <a:extLst>
              <a:ext uri="{FF2B5EF4-FFF2-40B4-BE49-F238E27FC236}">
                <a16:creationId xmlns:a16="http://schemas.microsoft.com/office/drawing/2014/main" id="{936ED60D-C6DF-B8DE-B898-6968B02DEE86}"/>
              </a:ext>
            </a:extLst>
          </p:cNvPr>
          <p:cNvSpPr/>
          <p:nvPr/>
        </p:nvSpPr>
        <p:spPr>
          <a:xfrm>
            <a:off x="482600" y="1569875"/>
            <a:ext cx="3600000" cy="75292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组合 11">
            <a:extLst>
              <a:ext uri="{FF2B5EF4-FFF2-40B4-BE49-F238E27FC236}">
                <a16:creationId xmlns:a16="http://schemas.microsoft.com/office/drawing/2014/main" id="{23E889DB-4DC1-3A17-8048-D805DED89B57}"/>
              </a:ext>
            </a:extLst>
          </p:cNvPr>
          <p:cNvGrpSpPr/>
          <p:nvPr/>
        </p:nvGrpSpPr>
        <p:grpSpPr>
          <a:xfrm>
            <a:off x="3802139" y="1664804"/>
            <a:ext cx="563974" cy="563062"/>
            <a:chOff x="959411" y="2636912"/>
            <a:chExt cx="1233415" cy="1231420"/>
          </a:xfrm>
        </p:grpSpPr>
        <p:grpSp>
          <p:nvGrpSpPr>
            <p:cNvPr id="14" name="组合 13">
              <a:extLst>
                <a:ext uri="{FF2B5EF4-FFF2-40B4-BE49-F238E27FC236}">
                  <a16:creationId xmlns:a16="http://schemas.microsoft.com/office/drawing/2014/main" id="{DED3793D-01BE-C560-4990-F3AAAD9FA7BF}"/>
                </a:ext>
              </a:extLst>
            </p:cNvPr>
            <p:cNvGrpSpPr/>
            <p:nvPr/>
          </p:nvGrpSpPr>
          <p:grpSpPr>
            <a:xfrm>
              <a:off x="968937" y="2644443"/>
              <a:ext cx="1223889" cy="1223889"/>
              <a:chOff x="1066542" y="2618317"/>
              <a:chExt cx="1223889" cy="1223889"/>
            </a:xfrm>
          </p:grpSpPr>
          <p:sp>
            <p:nvSpPr>
              <p:cNvPr id="18" name="椭圆 17">
                <a:extLst>
                  <a:ext uri="{FF2B5EF4-FFF2-40B4-BE49-F238E27FC236}">
                    <a16:creationId xmlns:a16="http://schemas.microsoft.com/office/drawing/2014/main" id="{EE6A1F80-2746-1713-B134-572396412A47}"/>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椭圆 18">
                <a:extLst>
                  <a:ext uri="{FF2B5EF4-FFF2-40B4-BE49-F238E27FC236}">
                    <a16:creationId xmlns:a16="http://schemas.microsoft.com/office/drawing/2014/main" id="{96BDA082-BFCB-49FC-7109-A9163D6C16CD}"/>
                  </a:ext>
                </a:extLst>
              </p:cNvPr>
              <p:cNvSpPr/>
              <p:nvPr/>
            </p:nvSpPr>
            <p:spPr>
              <a:xfrm>
                <a:off x="1267978" y="2819753"/>
                <a:ext cx="821018" cy="821016"/>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弧形 14">
              <a:extLst>
                <a:ext uri="{FF2B5EF4-FFF2-40B4-BE49-F238E27FC236}">
                  <a16:creationId xmlns:a16="http://schemas.microsoft.com/office/drawing/2014/main" id="{D17ABB70-BBC6-E0C6-C8C0-5BA7260E2D92}"/>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弧形 16">
              <a:extLst>
                <a:ext uri="{FF2B5EF4-FFF2-40B4-BE49-F238E27FC236}">
                  <a16:creationId xmlns:a16="http://schemas.microsoft.com/office/drawing/2014/main" id="{A33FA8CD-5EBB-DB8B-3D80-A7592E764C95}"/>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íšḻïďé">
            <a:extLst>
              <a:ext uri="{FF2B5EF4-FFF2-40B4-BE49-F238E27FC236}">
                <a16:creationId xmlns:a16="http://schemas.microsoft.com/office/drawing/2014/main" id="{1DBAFBA1-4F44-4FF0-7292-3D1537CF515C}"/>
              </a:ext>
            </a:extLst>
          </p:cNvPr>
          <p:cNvSpPr txBox="1"/>
          <p:nvPr/>
        </p:nvSpPr>
        <p:spPr>
          <a:xfrm>
            <a:off x="1046477" y="1751098"/>
            <a:ext cx="2560381" cy="390474"/>
          </a:xfrm>
          <a:prstGeom prst="rect">
            <a:avLst/>
          </a:prstGeom>
          <a:noFill/>
        </p:spPr>
        <p:txBody>
          <a:bodyPr wrap="none" lIns="90000" tIns="46800" rIns="90000" bIns="46800" rtlCol="0" anchor="ctr" anchorCtr="0">
            <a:normAutofit/>
          </a:bodyPr>
          <a:lstStyle/>
          <a:p>
            <a:pPr algn="r"/>
            <a:r>
              <a:rPr lang="zh-CN" altLang="en-US" b="1" dirty="0"/>
              <a:t>加强营养均衡膳食</a:t>
            </a:r>
          </a:p>
        </p:txBody>
      </p:sp>
      <p:grpSp>
        <p:nvGrpSpPr>
          <p:cNvPr id="112" name="组合 111">
            <a:extLst>
              <a:ext uri="{FF2B5EF4-FFF2-40B4-BE49-F238E27FC236}">
                <a16:creationId xmlns:a16="http://schemas.microsoft.com/office/drawing/2014/main" id="{7A6A5681-C6BE-BB4C-9581-166DC0A88BF8}"/>
              </a:ext>
            </a:extLst>
          </p:cNvPr>
          <p:cNvGrpSpPr/>
          <p:nvPr/>
        </p:nvGrpSpPr>
        <p:grpSpPr>
          <a:xfrm>
            <a:off x="593197" y="1710668"/>
            <a:ext cx="927712" cy="471334"/>
            <a:chOff x="955820" y="7893713"/>
            <a:chExt cx="1074132" cy="545724"/>
          </a:xfrm>
        </p:grpSpPr>
        <p:sp>
          <p:nvSpPr>
            <p:cNvPr id="31" name="iconfont-10893-5204036">
              <a:extLst>
                <a:ext uri="{FF2B5EF4-FFF2-40B4-BE49-F238E27FC236}">
                  <a16:creationId xmlns:a16="http://schemas.microsoft.com/office/drawing/2014/main" id="{54405246-CCE2-4201-BBB1-D3F3EB6E740D}"/>
                </a:ext>
              </a:extLst>
            </p:cNvPr>
            <p:cNvSpPr/>
            <p:nvPr/>
          </p:nvSpPr>
          <p:spPr>
            <a:xfrm>
              <a:off x="1420267" y="7893714"/>
              <a:ext cx="609685" cy="545723"/>
            </a:xfrm>
            <a:custGeom>
              <a:avLst/>
              <a:gdLst>
                <a:gd name="connsiteX0" fmla="*/ 126716 w 604299"/>
                <a:gd name="connsiteY0" fmla="*/ 348824 h 540903"/>
                <a:gd name="connsiteX1" fmla="*/ 137227 w 604299"/>
                <a:gd name="connsiteY1" fmla="*/ 369821 h 540903"/>
                <a:gd name="connsiteX2" fmla="*/ 92556 w 604299"/>
                <a:gd name="connsiteY2" fmla="*/ 392010 h 540903"/>
                <a:gd name="connsiteX3" fmla="*/ 82045 w 604299"/>
                <a:gd name="connsiteY3" fmla="*/ 371014 h 540903"/>
                <a:gd name="connsiteX4" fmla="*/ 580636 w 604299"/>
                <a:gd name="connsiteY4" fmla="*/ 340664 h 540903"/>
                <a:gd name="connsiteX5" fmla="*/ 482878 w 604299"/>
                <a:gd name="connsiteY5" fmla="*/ 411547 h 540903"/>
                <a:gd name="connsiteX6" fmla="*/ 580636 w 604299"/>
                <a:gd name="connsiteY6" fmla="*/ 482430 h 540903"/>
                <a:gd name="connsiteX7" fmla="*/ 144904 w 604299"/>
                <a:gd name="connsiteY7" fmla="*/ 311546 h 540903"/>
                <a:gd name="connsiteX8" fmla="*/ 26112 w 604299"/>
                <a:gd name="connsiteY8" fmla="*/ 405580 h 540903"/>
                <a:gd name="connsiteX9" fmla="*/ 137973 w 604299"/>
                <a:gd name="connsiteY9" fmla="*/ 496750 h 540903"/>
                <a:gd name="connsiteX10" fmla="*/ 138212 w 604299"/>
                <a:gd name="connsiteY10" fmla="*/ 496034 h 540903"/>
                <a:gd name="connsiteX11" fmla="*/ 144904 w 604299"/>
                <a:gd name="connsiteY11" fmla="*/ 311546 h 540903"/>
                <a:gd name="connsiteX12" fmla="*/ 239317 w 604299"/>
                <a:gd name="connsiteY12" fmla="*/ 293885 h 540903"/>
                <a:gd name="connsiteX13" fmla="*/ 167611 w 604299"/>
                <a:gd name="connsiteY13" fmla="*/ 304148 h 540903"/>
                <a:gd name="connsiteX14" fmla="*/ 160202 w 604299"/>
                <a:gd name="connsiteY14" fmla="*/ 505103 h 540903"/>
                <a:gd name="connsiteX15" fmla="*/ 239317 w 604299"/>
                <a:gd name="connsiteY15" fmla="*/ 517275 h 540903"/>
                <a:gd name="connsiteX16" fmla="*/ 452522 w 604299"/>
                <a:gd name="connsiteY16" fmla="*/ 405580 h 540903"/>
                <a:gd name="connsiteX17" fmla="*/ 239317 w 604299"/>
                <a:gd name="connsiteY17" fmla="*/ 293885 h 540903"/>
                <a:gd name="connsiteX18" fmla="*/ 239317 w 604299"/>
                <a:gd name="connsiteY18" fmla="*/ 270496 h 540903"/>
                <a:gd name="connsiteX19" fmla="*/ 470927 w 604299"/>
                <a:gd name="connsiteY19" fmla="*/ 391260 h 540903"/>
                <a:gd name="connsiteX20" fmla="*/ 585656 w 604299"/>
                <a:gd name="connsiteY20" fmla="*/ 307966 h 540903"/>
                <a:gd name="connsiteX21" fmla="*/ 597846 w 604299"/>
                <a:gd name="connsiteY21" fmla="*/ 307012 h 540903"/>
                <a:gd name="connsiteX22" fmla="*/ 604299 w 604299"/>
                <a:gd name="connsiteY22" fmla="*/ 317513 h 540903"/>
                <a:gd name="connsiteX23" fmla="*/ 604299 w 604299"/>
                <a:gd name="connsiteY23" fmla="*/ 505581 h 540903"/>
                <a:gd name="connsiteX24" fmla="*/ 597846 w 604299"/>
                <a:gd name="connsiteY24" fmla="*/ 516082 h 540903"/>
                <a:gd name="connsiteX25" fmla="*/ 592587 w 604299"/>
                <a:gd name="connsiteY25" fmla="*/ 517275 h 540903"/>
                <a:gd name="connsiteX26" fmla="*/ 585656 w 604299"/>
                <a:gd name="connsiteY26" fmla="*/ 515127 h 540903"/>
                <a:gd name="connsiteX27" fmla="*/ 465429 w 604299"/>
                <a:gd name="connsiteY27" fmla="*/ 427776 h 540903"/>
                <a:gd name="connsiteX28" fmla="*/ 239317 w 604299"/>
                <a:gd name="connsiteY28" fmla="*/ 540903 h 540903"/>
                <a:gd name="connsiteX29" fmla="*/ 1971 w 604299"/>
                <a:gd name="connsiteY29" fmla="*/ 412024 h 540903"/>
                <a:gd name="connsiteX30" fmla="*/ 1971 w 604299"/>
                <a:gd name="connsiteY30" fmla="*/ 399375 h 540903"/>
                <a:gd name="connsiteX31" fmla="*/ 142036 w 604299"/>
                <a:gd name="connsiteY31" fmla="*/ 287680 h 540903"/>
                <a:gd name="connsiteX32" fmla="*/ 142753 w 604299"/>
                <a:gd name="connsiteY32" fmla="*/ 286964 h 540903"/>
                <a:gd name="connsiteX33" fmla="*/ 149446 w 604299"/>
                <a:gd name="connsiteY33" fmla="*/ 285055 h 540903"/>
                <a:gd name="connsiteX34" fmla="*/ 239317 w 604299"/>
                <a:gd name="connsiteY34" fmla="*/ 270496 h 540903"/>
                <a:gd name="connsiteX35" fmla="*/ 381731 w 604299"/>
                <a:gd name="connsiteY35" fmla="*/ 753 h 540903"/>
                <a:gd name="connsiteX36" fmla="*/ 388453 w 604299"/>
                <a:gd name="connsiteY36" fmla="*/ 6750 h 540903"/>
                <a:gd name="connsiteX37" fmla="*/ 382717 w 604299"/>
                <a:gd name="connsiteY37" fmla="*/ 22502 h 540903"/>
                <a:gd name="connsiteX38" fmla="*/ 359534 w 604299"/>
                <a:gd name="connsiteY38" fmla="*/ 49472 h 540903"/>
                <a:gd name="connsiteX39" fmla="*/ 368377 w 604299"/>
                <a:gd name="connsiteY39" fmla="*/ 107230 h 540903"/>
                <a:gd name="connsiteX40" fmla="*/ 360012 w 604299"/>
                <a:gd name="connsiteY40" fmla="*/ 222746 h 540903"/>
                <a:gd name="connsiteX41" fmla="*/ 353559 w 604299"/>
                <a:gd name="connsiteY41" fmla="*/ 224417 h 540903"/>
                <a:gd name="connsiteX42" fmla="*/ 343760 w 604299"/>
                <a:gd name="connsiteY42" fmla="*/ 218928 h 540903"/>
                <a:gd name="connsiteX43" fmla="*/ 347345 w 604299"/>
                <a:gd name="connsiteY43" fmla="*/ 202937 h 540903"/>
                <a:gd name="connsiteX44" fmla="*/ 347345 w 604299"/>
                <a:gd name="connsiteY44" fmla="*/ 117731 h 540903"/>
                <a:gd name="connsiteX45" fmla="*/ 337546 w 604299"/>
                <a:gd name="connsiteY45" fmla="*/ 41357 h 540903"/>
                <a:gd name="connsiteX46" fmla="*/ 372679 w 604299"/>
                <a:gd name="connsiteY46" fmla="*/ 1022 h 540903"/>
                <a:gd name="connsiteX47" fmla="*/ 381731 w 604299"/>
                <a:gd name="connsiteY47" fmla="*/ 753 h 540903"/>
                <a:gd name="connsiteX48" fmla="*/ 322920 w 604299"/>
                <a:gd name="connsiteY48" fmla="*/ 753 h 540903"/>
                <a:gd name="connsiteX49" fmla="*/ 329432 w 604299"/>
                <a:gd name="connsiteY49" fmla="*/ 6750 h 540903"/>
                <a:gd name="connsiteX50" fmla="*/ 323935 w 604299"/>
                <a:gd name="connsiteY50" fmla="*/ 22502 h 540903"/>
                <a:gd name="connsiteX51" fmla="*/ 300752 w 604299"/>
                <a:gd name="connsiteY51" fmla="*/ 49472 h 540903"/>
                <a:gd name="connsiteX52" fmla="*/ 309595 w 604299"/>
                <a:gd name="connsiteY52" fmla="*/ 107230 h 540903"/>
                <a:gd name="connsiteX53" fmla="*/ 300991 w 604299"/>
                <a:gd name="connsiteY53" fmla="*/ 222746 h 540903"/>
                <a:gd name="connsiteX54" fmla="*/ 294777 w 604299"/>
                <a:gd name="connsiteY54" fmla="*/ 224417 h 540903"/>
                <a:gd name="connsiteX55" fmla="*/ 284740 w 604299"/>
                <a:gd name="connsiteY55" fmla="*/ 218928 h 540903"/>
                <a:gd name="connsiteX56" fmla="*/ 288564 w 604299"/>
                <a:gd name="connsiteY56" fmla="*/ 202937 h 540903"/>
                <a:gd name="connsiteX57" fmla="*/ 288325 w 604299"/>
                <a:gd name="connsiteY57" fmla="*/ 117731 h 540903"/>
                <a:gd name="connsiteX58" fmla="*/ 278526 w 604299"/>
                <a:gd name="connsiteY58" fmla="*/ 41357 h 540903"/>
                <a:gd name="connsiteX59" fmla="*/ 313897 w 604299"/>
                <a:gd name="connsiteY59" fmla="*/ 1022 h 540903"/>
                <a:gd name="connsiteX60" fmla="*/ 322920 w 604299"/>
                <a:gd name="connsiteY60" fmla="*/ 753 h 540903"/>
                <a:gd name="connsiteX61" fmla="*/ 263996 w 604299"/>
                <a:gd name="connsiteY61" fmla="*/ 753 h 540903"/>
                <a:gd name="connsiteX62" fmla="*/ 270600 w 604299"/>
                <a:gd name="connsiteY62" fmla="*/ 6750 h 540903"/>
                <a:gd name="connsiteX63" fmla="*/ 264863 w 604299"/>
                <a:gd name="connsiteY63" fmla="*/ 22502 h 540903"/>
                <a:gd name="connsiteX64" fmla="*/ 241911 w 604299"/>
                <a:gd name="connsiteY64" fmla="*/ 49472 h 540903"/>
                <a:gd name="connsiteX65" fmla="*/ 250518 w 604299"/>
                <a:gd name="connsiteY65" fmla="*/ 107230 h 540903"/>
                <a:gd name="connsiteX66" fmla="*/ 242150 w 604299"/>
                <a:gd name="connsiteY66" fmla="*/ 222746 h 540903"/>
                <a:gd name="connsiteX67" fmla="*/ 235934 w 604299"/>
                <a:gd name="connsiteY67" fmla="*/ 224417 h 540903"/>
                <a:gd name="connsiteX68" fmla="*/ 225892 w 604299"/>
                <a:gd name="connsiteY68" fmla="*/ 218928 h 540903"/>
                <a:gd name="connsiteX69" fmla="*/ 229718 w 604299"/>
                <a:gd name="connsiteY69" fmla="*/ 202937 h 540903"/>
                <a:gd name="connsiteX70" fmla="*/ 229479 w 604299"/>
                <a:gd name="connsiteY70" fmla="*/ 117731 h 540903"/>
                <a:gd name="connsiteX71" fmla="*/ 219676 w 604299"/>
                <a:gd name="connsiteY71" fmla="*/ 41357 h 540903"/>
                <a:gd name="connsiteX72" fmla="*/ 255060 w 604299"/>
                <a:gd name="connsiteY72" fmla="*/ 1022 h 540903"/>
                <a:gd name="connsiteX73" fmla="*/ 263996 w 604299"/>
                <a:gd name="connsiteY73" fmla="*/ 753 h 54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4299" h="540903">
                  <a:moveTo>
                    <a:pt x="126716" y="348824"/>
                  </a:moveTo>
                  <a:lnTo>
                    <a:pt x="137227" y="369821"/>
                  </a:lnTo>
                  <a:lnTo>
                    <a:pt x="92556" y="392010"/>
                  </a:lnTo>
                  <a:lnTo>
                    <a:pt x="82045" y="371014"/>
                  </a:lnTo>
                  <a:close/>
                  <a:moveTo>
                    <a:pt x="580636" y="340664"/>
                  </a:moveTo>
                  <a:lnTo>
                    <a:pt x="482878" y="411547"/>
                  </a:lnTo>
                  <a:lnTo>
                    <a:pt x="580636" y="482430"/>
                  </a:lnTo>
                  <a:close/>
                  <a:moveTo>
                    <a:pt x="144904" y="311546"/>
                  </a:moveTo>
                  <a:cubicBezTo>
                    <a:pt x="97579" y="330162"/>
                    <a:pt x="55989" y="362382"/>
                    <a:pt x="26112" y="405580"/>
                  </a:cubicBezTo>
                  <a:cubicBezTo>
                    <a:pt x="54316" y="446631"/>
                    <a:pt x="93276" y="477896"/>
                    <a:pt x="137973" y="496750"/>
                  </a:cubicBezTo>
                  <a:cubicBezTo>
                    <a:pt x="137973" y="496512"/>
                    <a:pt x="137973" y="496273"/>
                    <a:pt x="138212" y="496034"/>
                  </a:cubicBezTo>
                  <a:cubicBezTo>
                    <a:pt x="193903" y="413934"/>
                    <a:pt x="159006" y="336368"/>
                    <a:pt x="144904" y="311546"/>
                  </a:cubicBezTo>
                  <a:close/>
                  <a:moveTo>
                    <a:pt x="239317" y="293885"/>
                  </a:moveTo>
                  <a:cubicBezTo>
                    <a:pt x="214698" y="293885"/>
                    <a:pt x="190557" y="297465"/>
                    <a:pt x="167611" y="304148"/>
                  </a:cubicBezTo>
                  <a:cubicBezTo>
                    <a:pt x="184581" y="336368"/>
                    <a:pt x="216371" y="418468"/>
                    <a:pt x="160202" y="505103"/>
                  </a:cubicBezTo>
                  <a:cubicBezTo>
                    <a:pt x="185538" y="513218"/>
                    <a:pt x="212069" y="517275"/>
                    <a:pt x="239317" y="517275"/>
                  </a:cubicBezTo>
                  <a:cubicBezTo>
                    <a:pt x="324886" y="517275"/>
                    <a:pt x="404001" y="475748"/>
                    <a:pt x="452522" y="405580"/>
                  </a:cubicBezTo>
                  <a:cubicBezTo>
                    <a:pt x="404001" y="335652"/>
                    <a:pt x="324886" y="293885"/>
                    <a:pt x="239317" y="293885"/>
                  </a:cubicBezTo>
                  <a:close/>
                  <a:moveTo>
                    <a:pt x="239317" y="270496"/>
                  </a:moveTo>
                  <a:cubicBezTo>
                    <a:pt x="332057" y="270496"/>
                    <a:pt x="417864" y="315604"/>
                    <a:pt x="470927" y="391260"/>
                  </a:cubicBezTo>
                  <a:lnTo>
                    <a:pt x="585656" y="307966"/>
                  </a:lnTo>
                  <a:cubicBezTo>
                    <a:pt x="589241" y="305341"/>
                    <a:pt x="593782" y="305102"/>
                    <a:pt x="597846" y="307012"/>
                  </a:cubicBezTo>
                  <a:cubicBezTo>
                    <a:pt x="601670" y="308921"/>
                    <a:pt x="604299" y="312978"/>
                    <a:pt x="604299" y="317513"/>
                  </a:cubicBezTo>
                  <a:lnTo>
                    <a:pt x="604299" y="505581"/>
                  </a:lnTo>
                  <a:cubicBezTo>
                    <a:pt x="604299" y="510115"/>
                    <a:pt x="601670" y="514173"/>
                    <a:pt x="597846" y="516082"/>
                  </a:cubicBezTo>
                  <a:cubicBezTo>
                    <a:pt x="596173" y="517037"/>
                    <a:pt x="594260" y="517275"/>
                    <a:pt x="592587" y="517275"/>
                  </a:cubicBezTo>
                  <a:cubicBezTo>
                    <a:pt x="589958" y="517275"/>
                    <a:pt x="587568" y="516559"/>
                    <a:pt x="585656" y="515127"/>
                  </a:cubicBezTo>
                  <a:lnTo>
                    <a:pt x="465429" y="427776"/>
                  </a:lnTo>
                  <a:cubicBezTo>
                    <a:pt x="412128" y="498898"/>
                    <a:pt x="328949" y="540903"/>
                    <a:pt x="239317" y="540903"/>
                  </a:cubicBezTo>
                  <a:cubicBezTo>
                    <a:pt x="142992" y="540903"/>
                    <a:pt x="54316" y="492693"/>
                    <a:pt x="1971" y="412024"/>
                  </a:cubicBezTo>
                  <a:cubicBezTo>
                    <a:pt x="-658" y="408206"/>
                    <a:pt x="-658" y="403194"/>
                    <a:pt x="1971" y="399375"/>
                  </a:cubicBezTo>
                  <a:cubicBezTo>
                    <a:pt x="35912" y="346869"/>
                    <a:pt x="85389" y="308444"/>
                    <a:pt x="142036" y="287680"/>
                  </a:cubicBezTo>
                  <a:cubicBezTo>
                    <a:pt x="142275" y="287441"/>
                    <a:pt x="142514" y="287203"/>
                    <a:pt x="142753" y="286964"/>
                  </a:cubicBezTo>
                  <a:cubicBezTo>
                    <a:pt x="144665" y="285532"/>
                    <a:pt x="147055" y="285055"/>
                    <a:pt x="149446" y="285055"/>
                  </a:cubicBezTo>
                  <a:cubicBezTo>
                    <a:pt x="177889" y="275508"/>
                    <a:pt x="208244" y="270496"/>
                    <a:pt x="239317" y="270496"/>
                  </a:cubicBezTo>
                  <a:close/>
                  <a:moveTo>
                    <a:pt x="381731" y="753"/>
                  </a:moveTo>
                  <a:cubicBezTo>
                    <a:pt x="384569" y="1797"/>
                    <a:pt x="387019" y="3886"/>
                    <a:pt x="388453" y="6750"/>
                  </a:cubicBezTo>
                  <a:cubicBezTo>
                    <a:pt x="391081" y="12716"/>
                    <a:pt x="388692" y="19638"/>
                    <a:pt x="382717" y="22502"/>
                  </a:cubicBezTo>
                  <a:cubicBezTo>
                    <a:pt x="382239" y="22741"/>
                    <a:pt x="365987" y="30855"/>
                    <a:pt x="359534" y="49472"/>
                  </a:cubicBezTo>
                  <a:cubicBezTo>
                    <a:pt x="354276" y="65463"/>
                    <a:pt x="357144" y="84795"/>
                    <a:pt x="368377" y="107230"/>
                  </a:cubicBezTo>
                  <a:cubicBezTo>
                    <a:pt x="409962" y="190049"/>
                    <a:pt x="361924" y="221314"/>
                    <a:pt x="360012" y="222746"/>
                  </a:cubicBezTo>
                  <a:cubicBezTo>
                    <a:pt x="358100" y="223940"/>
                    <a:pt x="355710" y="224417"/>
                    <a:pt x="353559" y="224417"/>
                  </a:cubicBezTo>
                  <a:cubicBezTo>
                    <a:pt x="349735" y="224417"/>
                    <a:pt x="345911" y="222508"/>
                    <a:pt x="343760" y="218928"/>
                  </a:cubicBezTo>
                  <a:cubicBezTo>
                    <a:pt x="340175" y="213438"/>
                    <a:pt x="341848" y="206278"/>
                    <a:pt x="347345" y="202937"/>
                  </a:cubicBezTo>
                  <a:cubicBezTo>
                    <a:pt x="348540" y="201982"/>
                    <a:pt x="378893" y="180502"/>
                    <a:pt x="347345" y="117731"/>
                  </a:cubicBezTo>
                  <a:cubicBezTo>
                    <a:pt x="333005" y="89330"/>
                    <a:pt x="329659" y="63792"/>
                    <a:pt x="337546" y="41357"/>
                  </a:cubicBezTo>
                  <a:cubicBezTo>
                    <a:pt x="347345" y="13194"/>
                    <a:pt x="371723" y="1499"/>
                    <a:pt x="372679" y="1022"/>
                  </a:cubicBezTo>
                  <a:cubicBezTo>
                    <a:pt x="375666" y="-291"/>
                    <a:pt x="378893" y="-291"/>
                    <a:pt x="381731" y="753"/>
                  </a:cubicBezTo>
                  <a:close/>
                  <a:moveTo>
                    <a:pt x="322920" y="753"/>
                  </a:moveTo>
                  <a:cubicBezTo>
                    <a:pt x="325728" y="1797"/>
                    <a:pt x="328118" y="3886"/>
                    <a:pt x="329432" y="6750"/>
                  </a:cubicBezTo>
                  <a:cubicBezTo>
                    <a:pt x="332300" y="12716"/>
                    <a:pt x="329672" y="19638"/>
                    <a:pt x="323935" y="22502"/>
                  </a:cubicBezTo>
                  <a:cubicBezTo>
                    <a:pt x="323457" y="22741"/>
                    <a:pt x="307205" y="30855"/>
                    <a:pt x="300752" y="49472"/>
                  </a:cubicBezTo>
                  <a:cubicBezTo>
                    <a:pt x="295255" y="65463"/>
                    <a:pt x="298362" y="84795"/>
                    <a:pt x="309595" y="107230"/>
                  </a:cubicBezTo>
                  <a:cubicBezTo>
                    <a:pt x="351181" y="190049"/>
                    <a:pt x="303142" y="221314"/>
                    <a:pt x="300991" y="222746"/>
                  </a:cubicBezTo>
                  <a:cubicBezTo>
                    <a:pt x="299079" y="223940"/>
                    <a:pt x="296928" y="224417"/>
                    <a:pt x="294777" y="224417"/>
                  </a:cubicBezTo>
                  <a:cubicBezTo>
                    <a:pt x="290954" y="224417"/>
                    <a:pt x="287130" y="222508"/>
                    <a:pt x="284740" y="218928"/>
                  </a:cubicBezTo>
                  <a:cubicBezTo>
                    <a:pt x="281394" y="213438"/>
                    <a:pt x="283067" y="206278"/>
                    <a:pt x="288564" y="202937"/>
                  </a:cubicBezTo>
                  <a:cubicBezTo>
                    <a:pt x="289759" y="201982"/>
                    <a:pt x="320111" y="180502"/>
                    <a:pt x="288325" y="117731"/>
                  </a:cubicBezTo>
                  <a:cubicBezTo>
                    <a:pt x="274224" y="89330"/>
                    <a:pt x="270878" y="63792"/>
                    <a:pt x="278526" y="41357"/>
                  </a:cubicBezTo>
                  <a:cubicBezTo>
                    <a:pt x="288564" y="13194"/>
                    <a:pt x="312941" y="1499"/>
                    <a:pt x="313897" y="1022"/>
                  </a:cubicBezTo>
                  <a:cubicBezTo>
                    <a:pt x="316885" y="-291"/>
                    <a:pt x="320111" y="-291"/>
                    <a:pt x="322920" y="753"/>
                  </a:cubicBezTo>
                  <a:close/>
                  <a:moveTo>
                    <a:pt x="263996" y="753"/>
                  </a:moveTo>
                  <a:cubicBezTo>
                    <a:pt x="266835" y="1797"/>
                    <a:pt x="269286" y="3886"/>
                    <a:pt x="270600" y="6750"/>
                  </a:cubicBezTo>
                  <a:cubicBezTo>
                    <a:pt x="273469" y="12716"/>
                    <a:pt x="270840" y="19638"/>
                    <a:pt x="264863" y="22502"/>
                  </a:cubicBezTo>
                  <a:cubicBezTo>
                    <a:pt x="264623" y="22741"/>
                    <a:pt x="248127" y="30855"/>
                    <a:pt x="241911" y="49472"/>
                  </a:cubicBezTo>
                  <a:cubicBezTo>
                    <a:pt x="236412" y="65463"/>
                    <a:pt x="239281" y="84795"/>
                    <a:pt x="250518" y="107230"/>
                  </a:cubicBezTo>
                  <a:cubicBezTo>
                    <a:pt x="292118" y="190049"/>
                    <a:pt x="244302" y="221314"/>
                    <a:pt x="242150" y="222746"/>
                  </a:cubicBezTo>
                  <a:cubicBezTo>
                    <a:pt x="240237" y="223940"/>
                    <a:pt x="238086" y="224417"/>
                    <a:pt x="235934" y="224417"/>
                  </a:cubicBezTo>
                  <a:cubicBezTo>
                    <a:pt x="231869" y="224417"/>
                    <a:pt x="228044" y="222508"/>
                    <a:pt x="225892" y="218928"/>
                  </a:cubicBezTo>
                  <a:cubicBezTo>
                    <a:pt x="222545" y="213438"/>
                    <a:pt x="223980" y="206278"/>
                    <a:pt x="229718" y="202937"/>
                  </a:cubicBezTo>
                  <a:cubicBezTo>
                    <a:pt x="230674" y="201982"/>
                    <a:pt x="261037" y="180502"/>
                    <a:pt x="229479" y="117731"/>
                  </a:cubicBezTo>
                  <a:cubicBezTo>
                    <a:pt x="215134" y="89330"/>
                    <a:pt x="212026" y="63792"/>
                    <a:pt x="219676" y="41357"/>
                  </a:cubicBezTo>
                  <a:cubicBezTo>
                    <a:pt x="229479" y="13194"/>
                    <a:pt x="253865" y="1499"/>
                    <a:pt x="255060" y="1022"/>
                  </a:cubicBezTo>
                  <a:cubicBezTo>
                    <a:pt x="257929" y="-291"/>
                    <a:pt x="261157" y="-291"/>
                    <a:pt x="263996" y="753"/>
                  </a:cubicBezTo>
                  <a:close/>
                </a:path>
              </a:pathLst>
            </a:cu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iconfont-10893-5204036">
              <a:extLst>
                <a:ext uri="{FF2B5EF4-FFF2-40B4-BE49-F238E27FC236}">
                  <a16:creationId xmlns:a16="http://schemas.microsoft.com/office/drawing/2014/main" id="{54405246-CCE2-4201-BBB1-D3F3EB6E740D}"/>
                </a:ext>
              </a:extLst>
            </p:cNvPr>
            <p:cNvSpPr/>
            <p:nvPr/>
          </p:nvSpPr>
          <p:spPr>
            <a:xfrm>
              <a:off x="955820" y="7893713"/>
              <a:ext cx="417854" cy="545724"/>
            </a:xfrm>
            <a:custGeom>
              <a:avLst/>
              <a:gdLst>
                <a:gd name="connsiteX0" fmla="*/ 12908 w 291673"/>
                <a:gd name="connsiteY0" fmla="*/ 349213 h 380929"/>
                <a:gd name="connsiteX1" fmla="*/ 12908 w 291673"/>
                <a:gd name="connsiteY1" fmla="*/ 368023 h 380929"/>
                <a:gd name="connsiteX2" fmla="*/ 192244 w 291673"/>
                <a:gd name="connsiteY2" fmla="*/ 368023 h 380929"/>
                <a:gd name="connsiteX3" fmla="*/ 192244 w 291673"/>
                <a:gd name="connsiteY3" fmla="*/ 349213 h 380929"/>
                <a:gd name="connsiteX4" fmla="*/ 99957 w 291673"/>
                <a:gd name="connsiteY4" fmla="*/ 220902 h 380929"/>
                <a:gd name="connsiteX5" fmla="*/ 108390 w 291673"/>
                <a:gd name="connsiteY5" fmla="*/ 220902 h 380929"/>
                <a:gd name="connsiteX6" fmla="*/ 108390 w 291673"/>
                <a:gd name="connsiteY6" fmla="*/ 260104 h 380929"/>
                <a:gd name="connsiteX7" fmla="*/ 99957 w 291673"/>
                <a:gd name="connsiteY7" fmla="*/ 260104 h 380929"/>
                <a:gd name="connsiteX8" fmla="*/ 32538 w 291673"/>
                <a:gd name="connsiteY8" fmla="*/ 205992 h 380929"/>
                <a:gd name="connsiteX9" fmla="*/ 42687 w 291673"/>
                <a:gd name="connsiteY9" fmla="*/ 205992 h 380929"/>
                <a:gd name="connsiteX10" fmla="*/ 60601 w 291673"/>
                <a:gd name="connsiteY10" fmla="*/ 248434 h 380929"/>
                <a:gd name="connsiteX11" fmla="*/ 60887 w 291673"/>
                <a:gd name="connsiteY11" fmla="*/ 248434 h 380929"/>
                <a:gd name="connsiteX12" fmla="*/ 78754 w 291673"/>
                <a:gd name="connsiteY12" fmla="*/ 205992 h 380929"/>
                <a:gd name="connsiteX13" fmla="*/ 88903 w 291673"/>
                <a:gd name="connsiteY13" fmla="*/ 205992 h 380929"/>
                <a:gd name="connsiteX14" fmla="*/ 88903 w 291673"/>
                <a:gd name="connsiteY14" fmla="*/ 260104 h 380929"/>
                <a:gd name="connsiteX15" fmla="*/ 80279 w 291673"/>
                <a:gd name="connsiteY15" fmla="*/ 260104 h 380929"/>
                <a:gd name="connsiteX16" fmla="*/ 80279 w 291673"/>
                <a:gd name="connsiteY16" fmla="*/ 222807 h 380929"/>
                <a:gd name="connsiteX17" fmla="*/ 79945 w 291673"/>
                <a:gd name="connsiteY17" fmla="*/ 222807 h 380929"/>
                <a:gd name="connsiteX18" fmla="*/ 64461 w 291673"/>
                <a:gd name="connsiteY18" fmla="*/ 260104 h 380929"/>
                <a:gd name="connsiteX19" fmla="*/ 56980 w 291673"/>
                <a:gd name="connsiteY19" fmla="*/ 260104 h 380929"/>
                <a:gd name="connsiteX20" fmla="*/ 41495 w 291673"/>
                <a:gd name="connsiteY20" fmla="*/ 222807 h 380929"/>
                <a:gd name="connsiteX21" fmla="*/ 41210 w 291673"/>
                <a:gd name="connsiteY21" fmla="*/ 222807 h 380929"/>
                <a:gd name="connsiteX22" fmla="*/ 41210 w 291673"/>
                <a:gd name="connsiteY22" fmla="*/ 260104 h 380929"/>
                <a:gd name="connsiteX23" fmla="*/ 32538 w 291673"/>
                <a:gd name="connsiteY23" fmla="*/ 260104 h 380929"/>
                <a:gd name="connsiteX24" fmla="*/ 137549 w 291673"/>
                <a:gd name="connsiteY24" fmla="*/ 204897 h 380929"/>
                <a:gd name="connsiteX25" fmla="*/ 146030 w 291673"/>
                <a:gd name="connsiteY25" fmla="*/ 204897 h 380929"/>
                <a:gd name="connsiteX26" fmla="*/ 146030 w 291673"/>
                <a:gd name="connsiteY26" fmla="*/ 236430 h 380929"/>
                <a:gd name="connsiteX27" fmla="*/ 161658 w 291673"/>
                <a:gd name="connsiteY27" fmla="*/ 220902 h 380929"/>
                <a:gd name="connsiteX28" fmla="*/ 172521 w 291673"/>
                <a:gd name="connsiteY28" fmla="*/ 220902 h 380929"/>
                <a:gd name="connsiteX29" fmla="*/ 155607 w 291673"/>
                <a:gd name="connsiteY29" fmla="*/ 237097 h 380929"/>
                <a:gd name="connsiteX30" fmla="*/ 173998 w 291673"/>
                <a:gd name="connsiteY30" fmla="*/ 260104 h 380929"/>
                <a:gd name="connsiteX31" fmla="*/ 163230 w 291673"/>
                <a:gd name="connsiteY31" fmla="*/ 260104 h 380929"/>
                <a:gd name="connsiteX32" fmla="*/ 149842 w 291673"/>
                <a:gd name="connsiteY32" fmla="*/ 242622 h 380929"/>
                <a:gd name="connsiteX33" fmla="*/ 146030 w 291673"/>
                <a:gd name="connsiteY33" fmla="*/ 246338 h 380929"/>
                <a:gd name="connsiteX34" fmla="*/ 146030 w 291673"/>
                <a:gd name="connsiteY34" fmla="*/ 260104 h 380929"/>
                <a:gd name="connsiteX35" fmla="*/ 137549 w 291673"/>
                <a:gd name="connsiteY35" fmla="*/ 260104 h 380929"/>
                <a:gd name="connsiteX36" fmla="*/ 119587 w 291673"/>
                <a:gd name="connsiteY36" fmla="*/ 204897 h 380929"/>
                <a:gd name="connsiteX37" fmla="*/ 127972 w 291673"/>
                <a:gd name="connsiteY37" fmla="*/ 204897 h 380929"/>
                <a:gd name="connsiteX38" fmla="*/ 127972 w 291673"/>
                <a:gd name="connsiteY38" fmla="*/ 260056 h 380929"/>
                <a:gd name="connsiteX39" fmla="*/ 119587 w 291673"/>
                <a:gd name="connsiteY39" fmla="*/ 260056 h 380929"/>
                <a:gd name="connsiteX40" fmla="*/ 104197 w 291673"/>
                <a:gd name="connsiteY40" fmla="*/ 204849 h 380929"/>
                <a:gd name="connsiteX41" fmla="*/ 108390 w 291673"/>
                <a:gd name="connsiteY41" fmla="*/ 206469 h 380929"/>
                <a:gd name="connsiteX42" fmla="*/ 109962 w 291673"/>
                <a:gd name="connsiteY42" fmla="*/ 210565 h 380929"/>
                <a:gd name="connsiteX43" fmla="*/ 108247 w 291673"/>
                <a:gd name="connsiteY43" fmla="*/ 214709 h 380929"/>
                <a:gd name="connsiteX44" fmla="*/ 104197 w 291673"/>
                <a:gd name="connsiteY44" fmla="*/ 216329 h 380929"/>
                <a:gd name="connsiteX45" fmla="*/ 100147 w 291673"/>
                <a:gd name="connsiteY45" fmla="*/ 214709 h 380929"/>
                <a:gd name="connsiteX46" fmla="*/ 98527 w 291673"/>
                <a:gd name="connsiteY46" fmla="*/ 210565 h 380929"/>
                <a:gd name="connsiteX47" fmla="*/ 100147 w 291673"/>
                <a:gd name="connsiteY47" fmla="*/ 206469 h 380929"/>
                <a:gd name="connsiteX48" fmla="*/ 104197 w 291673"/>
                <a:gd name="connsiteY48" fmla="*/ 204849 h 380929"/>
                <a:gd name="connsiteX49" fmla="*/ 12908 w 291673"/>
                <a:gd name="connsiteY49" fmla="*/ 124484 h 380929"/>
                <a:gd name="connsiteX50" fmla="*/ 12908 w 291673"/>
                <a:gd name="connsiteY50" fmla="*/ 338355 h 380929"/>
                <a:gd name="connsiteX51" fmla="*/ 192149 w 291673"/>
                <a:gd name="connsiteY51" fmla="*/ 338355 h 380929"/>
                <a:gd name="connsiteX52" fmla="*/ 192149 w 291673"/>
                <a:gd name="connsiteY52" fmla="*/ 124484 h 380929"/>
                <a:gd name="connsiteX53" fmla="*/ 241972 w 291673"/>
                <a:gd name="connsiteY53" fmla="*/ 52527 h 380929"/>
                <a:gd name="connsiteX54" fmla="*/ 205105 w 291673"/>
                <a:gd name="connsiteY54" fmla="*/ 120484 h 380929"/>
                <a:gd name="connsiteX55" fmla="*/ 205105 w 291673"/>
                <a:gd name="connsiteY55" fmla="*/ 367976 h 380929"/>
                <a:gd name="connsiteX56" fmla="*/ 278792 w 291673"/>
                <a:gd name="connsiteY56" fmla="*/ 367976 h 380929"/>
                <a:gd name="connsiteX57" fmla="*/ 278792 w 291673"/>
                <a:gd name="connsiteY57" fmla="*/ 120484 h 380929"/>
                <a:gd name="connsiteX58" fmla="*/ 53634 w 291673"/>
                <a:gd name="connsiteY58" fmla="*/ 45384 h 380929"/>
                <a:gd name="connsiteX59" fmla="*/ 16576 w 291673"/>
                <a:gd name="connsiteY59" fmla="*/ 113674 h 380929"/>
                <a:gd name="connsiteX60" fmla="*/ 194102 w 291673"/>
                <a:gd name="connsiteY60" fmla="*/ 113674 h 380929"/>
                <a:gd name="connsiteX61" fmla="*/ 231112 w 291673"/>
                <a:gd name="connsiteY61" fmla="*/ 45384 h 380929"/>
                <a:gd name="connsiteX62" fmla="*/ 235399 w 291673"/>
                <a:gd name="connsiteY62" fmla="*/ 12572 h 380929"/>
                <a:gd name="connsiteX63" fmla="*/ 54206 w 291673"/>
                <a:gd name="connsiteY63" fmla="*/ 12953 h 380929"/>
                <a:gd name="connsiteX64" fmla="*/ 54444 w 291673"/>
                <a:gd name="connsiteY64" fmla="*/ 32383 h 380929"/>
                <a:gd name="connsiteX65" fmla="*/ 235399 w 291673"/>
                <a:gd name="connsiteY65" fmla="*/ 32383 h 380929"/>
                <a:gd name="connsiteX66" fmla="*/ 54206 w 291673"/>
                <a:gd name="connsiteY66" fmla="*/ 0 h 380929"/>
                <a:gd name="connsiteX67" fmla="*/ 235780 w 291673"/>
                <a:gd name="connsiteY67" fmla="*/ 0 h 380929"/>
                <a:gd name="connsiteX68" fmla="*/ 248307 w 291673"/>
                <a:gd name="connsiteY68" fmla="*/ 12620 h 380929"/>
                <a:gd name="connsiteX69" fmla="*/ 248307 w 291673"/>
                <a:gd name="connsiteY69" fmla="*/ 37098 h 380929"/>
                <a:gd name="connsiteX70" fmla="*/ 290938 w 291673"/>
                <a:gd name="connsiteY70" fmla="*/ 115722 h 380929"/>
                <a:gd name="connsiteX71" fmla="*/ 291653 w 291673"/>
                <a:gd name="connsiteY71" fmla="*/ 118817 h 380929"/>
                <a:gd name="connsiteX72" fmla="*/ 291653 w 291673"/>
                <a:gd name="connsiteY72" fmla="*/ 374452 h 380929"/>
                <a:gd name="connsiteX73" fmla="*/ 285222 w 291673"/>
                <a:gd name="connsiteY73" fmla="*/ 380929 h 380929"/>
                <a:gd name="connsiteX74" fmla="*/ 6430 w 291673"/>
                <a:gd name="connsiteY74" fmla="*/ 380929 h 380929"/>
                <a:gd name="connsiteX75" fmla="*/ 0 w 291673"/>
                <a:gd name="connsiteY75" fmla="*/ 374452 h 380929"/>
                <a:gd name="connsiteX76" fmla="*/ 0 w 291673"/>
                <a:gd name="connsiteY76" fmla="*/ 118817 h 380929"/>
                <a:gd name="connsiteX77" fmla="*/ 762 w 291673"/>
                <a:gd name="connsiteY77" fmla="*/ 115722 h 380929"/>
                <a:gd name="connsiteX78" fmla="*/ 41821 w 291673"/>
                <a:gd name="connsiteY78" fmla="*/ 39955 h 380929"/>
                <a:gd name="connsiteX79" fmla="*/ 41678 w 291673"/>
                <a:gd name="connsiteY79" fmla="*/ 38955 h 380929"/>
                <a:gd name="connsiteX80" fmla="*/ 41678 w 291673"/>
                <a:gd name="connsiteY80" fmla="*/ 12620 h 380929"/>
                <a:gd name="connsiteX81" fmla="*/ 54206 w 291673"/>
                <a:gd name="connsiteY81" fmla="*/ 0 h 38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91673" h="380929">
                  <a:moveTo>
                    <a:pt x="12908" y="349213"/>
                  </a:moveTo>
                  <a:lnTo>
                    <a:pt x="12908" y="368023"/>
                  </a:lnTo>
                  <a:lnTo>
                    <a:pt x="192244" y="368023"/>
                  </a:lnTo>
                  <a:lnTo>
                    <a:pt x="192244" y="349213"/>
                  </a:lnTo>
                  <a:close/>
                  <a:moveTo>
                    <a:pt x="99957" y="220902"/>
                  </a:moveTo>
                  <a:lnTo>
                    <a:pt x="108390" y="220902"/>
                  </a:lnTo>
                  <a:lnTo>
                    <a:pt x="108390" y="260104"/>
                  </a:lnTo>
                  <a:lnTo>
                    <a:pt x="99957" y="260104"/>
                  </a:lnTo>
                  <a:close/>
                  <a:moveTo>
                    <a:pt x="32538" y="205992"/>
                  </a:moveTo>
                  <a:lnTo>
                    <a:pt x="42687" y="205992"/>
                  </a:lnTo>
                  <a:lnTo>
                    <a:pt x="60601" y="248434"/>
                  </a:lnTo>
                  <a:lnTo>
                    <a:pt x="60887" y="248434"/>
                  </a:lnTo>
                  <a:lnTo>
                    <a:pt x="78754" y="205992"/>
                  </a:lnTo>
                  <a:lnTo>
                    <a:pt x="88903" y="205992"/>
                  </a:lnTo>
                  <a:lnTo>
                    <a:pt x="88903" y="260104"/>
                  </a:lnTo>
                  <a:lnTo>
                    <a:pt x="80279" y="260104"/>
                  </a:lnTo>
                  <a:lnTo>
                    <a:pt x="80279" y="222807"/>
                  </a:lnTo>
                  <a:lnTo>
                    <a:pt x="79945" y="222807"/>
                  </a:lnTo>
                  <a:lnTo>
                    <a:pt x="64461" y="260104"/>
                  </a:lnTo>
                  <a:lnTo>
                    <a:pt x="56980" y="260104"/>
                  </a:lnTo>
                  <a:lnTo>
                    <a:pt x="41495" y="222807"/>
                  </a:lnTo>
                  <a:lnTo>
                    <a:pt x="41210" y="222807"/>
                  </a:lnTo>
                  <a:lnTo>
                    <a:pt x="41210" y="260104"/>
                  </a:lnTo>
                  <a:lnTo>
                    <a:pt x="32538" y="260104"/>
                  </a:lnTo>
                  <a:close/>
                  <a:moveTo>
                    <a:pt x="137549" y="204897"/>
                  </a:moveTo>
                  <a:lnTo>
                    <a:pt x="146030" y="204897"/>
                  </a:lnTo>
                  <a:lnTo>
                    <a:pt x="146030" y="236430"/>
                  </a:lnTo>
                  <a:lnTo>
                    <a:pt x="161658" y="220902"/>
                  </a:lnTo>
                  <a:lnTo>
                    <a:pt x="172521" y="220902"/>
                  </a:lnTo>
                  <a:lnTo>
                    <a:pt x="155607" y="237097"/>
                  </a:lnTo>
                  <a:lnTo>
                    <a:pt x="173998" y="260104"/>
                  </a:lnTo>
                  <a:lnTo>
                    <a:pt x="163230" y="260104"/>
                  </a:lnTo>
                  <a:lnTo>
                    <a:pt x="149842" y="242622"/>
                  </a:lnTo>
                  <a:lnTo>
                    <a:pt x="146030" y="246338"/>
                  </a:lnTo>
                  <a:lnTo>
                    <a:pt x="146030" y="260104"/>
                  </a:lnTo>
                  <a:lnTo>
                    <a:pt x="137549" y="260104"/>
                  </a:lnTo>
                  <a:close/>
                  <a:moveTo>
                    <a:pt x="119587" y="204897"/>
                  </a:moveTo>
                  <a:lnTo>
                    <a:pt x="127972" y="204897"/>
                  </a:lnTo>
                  <a:lnTo>
                    <a:pt x="127972" y="260056"/>
                  </a:lnTo>
                  <a:lnTo>
                    <a:pt x="119587" y="260056"/>
                  </a:lnTo>
                  <a:close/>
                  <a:moveTo>
                    <a:pt x="104197" y="204849"/>
                  </a:moveTo>
                  <a:cubicBezTo>
                    <a:pt x="105912" y="204849"/>
                    <a:pt x="107294" y="205373"/>
                    <a:pt x="108390" y="206469"/>
                  </a:cubicBezTo>
                  <a:cubicBezTo>
                    <a:pt x="109438" y="207564"/>
                    <a:pt x="109962" y="208945"/>
                    <a:pt x="109962" y="210565"/>
                  </a:cubicBezTo>
                  <a:cubicBezTo>
                    <a:pt x="109962" y="212280"/>
                    <a:pt x="109390" y="213661"/>
                    <a:pt x="108247" y="214709"/>
                  </a:cubicBezTo>
                  <a:cubicBezTo>
                    <a:pt x="107199" y="215805"/>
                    <a:pt x="105817" y="216329"/>
                    <a:pt x="104197" y="216329"/>
                  </a:cubicBezTo>
                  <a:cubicBezTo>
                    <a:pt x="102577" y="216329"/>
                    <a:pt x="101291" y="215852"/>
                    <a:pt x="100147" y="214709"/>
                  </a:cubicBezTo>
                  <a:cubicBezTo>
                    <a:pt x="99099" y="213614"/>
                    <a:pt x="98527" y="212232"/>
                    <a:pt x="98527" y="210565"/>
                  </a:cubicBezTo>
                  <a:cubicBezTo>
                    <a:pt x="98527" y="208898"/>
                    <a:pt x="99099" y="207516"/>
                    <a:pt x="100147" y="206469"/>
                  </a:cubicBezTo>
                  <a:cubicBezTo>
                    <a:pt x="101291" y="205373"/>
                    <a:pt x="102672" y="204849"/>
                    <a:pt x="104197" y="204849"/>
                  </a:cubicBezTo>
                  <a:close/>
                  <a:moveTo>
                    <a:pt x="12908" y="124484"/>
                  </a:moveTo>
                  <a:lnTo>
                    <a:pt x="12908" y="338355"/>
                  </a:lnTo>
                  <a:lnTo>
                    <a:pt x="192149" y="338355"/>
                  </a:lnTo>
                  <a:lnTo>
                    <a:pt x="192149" y="124484"/>
                  </a:lnTo>
                  <a:close/>
                  <a:moveTo>
                    <a:pt x="241972" y="52527"/>
                  </a:moveTo>
                  <a:lnTo>
                    <a:pt x="205105" y="120484"/>
                  </a:lnTo>
                  <a:lnTo>
                    <a:pt x="205105" y="367976"/>
                  </a:lnTo>
                  <a:lnTo>
                    <a:pt x="278792" y="367976"/>
                  </a:lnTo>
                  <a:lnTo>
                    <a:pt x="278792" y="120484"/>
                  </a:lnTo>
                  <a:close/>
                  <a:moveTo>
                    <a:pt x="53634" y="45384"/>
                  </a:moveTo>
                  <a:lnTo>
                    <a:pt x="16576" y="113674"/>
                  </a:lnTo>
                  <a:lnTo>
                    <a:pt x="194102" y="113674"/>
                  </a:lnTo>
                  <a:lnTo>
                    <a:pt x="231112" y="45384"/>
                  </a:lnTo>
                  <a:close/>
                  <a:moveTo>
                    <a:pt x="235399" y="12572"/>
                  </a:moveTo>
                  <a:lnTo>
                    <a:pt x="54206" y="12953"/>
                  </a:lnTo>
                  <a:lnTo>
                    <a:pt x="54444" y="32383"/>
                  </a:lnTo>
                  <a:lnTo>
                    <a:pt x="235399" y="32383"/>
                  </a:lnTo>
                  <a:close/>
                  <a:moveTo>
                    <a:pt x="54206" y="0"/>
                  </a:moveTo>
                  <a:lnTo>
                    <a:pt x="235780" y="0"/>
                  </a:lnTo>
                  <a:cubicBezTo>
                    <a:pt x="242734" y="0"/>
                    <a:pt x="248307" y="5667"/>
                    <a:pt x="248307" y="12620"/>
                  </a:cubicBezTo>
                  <a:lnTo>
                    <a:pt x="248307" y="37098"/>
                  </a:lnTo>
                  <a:lnTo>
                    <a:pt x="290938" y="115722"/>
                  </a:lnTo>
                  <a:cubicBezTo>
                    <a:pt x="291510" y="116626"/>
                    <a:pt x="291748" y="117722"/>
                    <a:pt x="291653" y="118817"/>
                  </a:cubicBezTo>
                  <a:lnTo>
                    <a:pt x="291653" y="374452"/>
                  </a:lnTo>
                  <a:cubicBezTo>
                    <a:pt x="291653" y="378024"/>
                    <a:pt x="288795" y="380929"/>
                    <a:pt x="285222" y="380929"/>
                  </a:cubicBezTo>
                  <a:lnTo>
                    <a:pt x="6430" y="380929"/>
                  </a:lnTo>
                  <a:cubicBezTo>
                    <a:pt x="2906" y="380929"/>
                    <a:pt x="0" y="378024"/>
                    <a:pt x="0" y="374452"/>
                  </a:cubicBezTo>
                  <a:lnTo>
                    <a:pt x="0" y="118817"/>
                  </a:lnTo>
                  <a:cubicBezTo>
                    <a:pt x="0" y="117769"/>
                    <a:pt x="238" y="116674"/>
                    <a:pt x="762" y="115722"/>
                  </a:cubicBezTo>
                  <a:lnTo>
                    <a:pt x="41821" y="39955"/>
                  </a:lnTo>
                  <a:cubicBezTo>
                    <a:pt x="41774" y="39622"/>
                    <a:pt x="41678" y="39288"/>
                    <a:pt x="41678" y="38955"/>
                  </a:cubicBezTo>
                  <a:lnTo>
                    <a:pt x="41678" y="12620"/>
                  </a:lnTo>
                  <a:cubicBezTo>
                    <a:pt x="41678" y="5667"/>
                    <a:pt x="47299" y="0"/>
                    <a:pt x="54206" y="0"/>
                  </a:cubicBezTo>
                  <a:close/>
                </a:path>
              </a:pathLst>
            </a:cu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MH_Text_1">
            <a:extLst>
              <a:ext uri="{FF2B5EF4-FFF2-40B4-BE49-F238E27FC236}">
                <a16:creationId xmlns:a16="http://schemas.microsoft.com/office/drawing/2014/main" id="{21F064B7-07B0-3524-FED1-7CA5EA9A096A}"/>
              </a:ext>
            </a:extLst>
          </p:cNvPr>
          <p:cNvSpPr/>
          <p:nvPr/>
        </p:nvSpPr>
        <p:spPr>
          <a:xfrm>
            <a:off x="7808307" y="1569875"/>
            <a:ext cx="3901093" cy="752920"/>
          </a:xfrm>
          <a:prstGeom prst="roundRect">
            <a:avLst>
              <a:gd name="adj" fmla="val 815"/>
            </a:avLst>
          </a:prstGeom>
          <a:solidFill>
            <a:schemeClr val="bg1"/>
          </a:solidFill>
          <a:ln>
            <a:noFill/>
          </a:ln>
          <a:effectLst>
            <a:outerShdw blurRad="635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íšḻïďé">
            <a:extLst>
              <a:ext uri="{FF2B5EF4-FFF2-40B4-BE49-F238E27FC236}">
                <a16:creationId xmlns:a16="http://schemas.microsoft.com/office/drawing/2014/main" id="{DA9ADFC9-DAEE-FB2D-D7EB-712BEFF212FD}"/>
              </a:ext>
            </a:extLst>
          </p:cNvPr>
          <p:cNvSpPr txBox="1"/>
          <p:nvPr/>
        </p:nvSpPr>
        <p:spPr>
          <a:xfrm>
            <a:off x="8244239" y="1580754"/>
            <a:ext cx="2625834" cy="731163"/>
          </a:xfrm>
          <a:prstGeom prst="rect">
            <a:avLst/>
          </a:prstGeom>
          <a:noFill/>
        </p:spPr>
        <p:txBody>
          <a:bodyPr wrap="square" lIns="90000" tIns="46800" rIns="90000" bIns="46800" rtlCol="0" anchor="ctr" anchorCtr="0">
            <a:spAutoFit/>
          </a:bodyPr>
          <a:lstStyle/>
          <a:p>
            <a:pPr>
              <a:lnSpc>
                <a:spcPct val="120000"/>
              </a:lnSpc>
            </a:pPr>
            <a:r>
              <a:rPr lang="zh-CN" altLang="en-US" b="1" dirty="0"/>
              <a:t>戒烟、限酒、避免过量饮用咖啡及碳酸饮料</a:t>
            </a:r>
          </a:p>
        </p:txBody>
      </p:sp>
      <p:sp>
        <p:nvSpPr>
          <p:cNvPr id="34" name="no-smoking-sign_75343">
            <a:extLst>
              <a:ext uri="{FF2B5EF4-FFF2-40B4-BE49-F238E27FC236}">
                <a16:creationId xmlns:a16="http://schemas.microsoft.com/office/drawing/2014/main" id="{54405246-CCE2-4201-BBB1-D3F3EB6E740D}"/>
              </a:ext>
            </a:extLst>
          </p:cNvPr>
          <p:cNvSpPr/>
          <p:nvPr/>
        </p:nvSpPr>
        <p:spPr>
          <a:xfrm>
            <a:off x="10657369" y="1712112"/>
            <a:ext cx="469154" cy="468446"/>
          </a:xfrm>
          <a:custGeom>
            <a:avLst/>
            <a:gdLst>
              <a:gd name="connsiteX0" fmla="*/ 105858 w 606580"/>
              <a:gd name="connsiteY0" fmla="*/ 138131 h 605663"/>
              <a:gd name="connsiteX1" fmla="*/ 45824 w 606580"/>
              <a:gd name="connsiteY1" fmla="*/ 302759 h 605663"/>
              <a:gd name="connsiteX2" fmla="*/ 303218 w 606580"/>
              <a:gd name="connsiteY2" fmla="*/ 559909 h 605663"/>
              <a:gd name="connsiteX3" fmla="*/ 468240 w 606580"/>
              <a:gd name="connsiteY3" fmla="*/ 499965 h 605663"/>
              <a:gd name="connsiteX4" fmla="*/ 337150 w 606580"/>
              <a:gd name="connsiteY4" fmla="*/ 369074 h 605663"/>
              <a:gd name="connsiteX5" fmla="*/ 138920 w 606580"/>
              <a:gd name="connsiteY5" fmla="*/ 369074 h 605663"/>
              <a:gd name="connsiteX6" fmla="*/ 125289 w 606580"/>
              <a:gd name="connsiteY6" fmla="*/ 355318 h 605663"/>
              <a:gd name="connsiteX7" fmla="*/ 125289 w 606580"/>
              <a:gd name="connsiteY7" fmla="*/ 309854 h 605663"/>
              <a:gd name="connsiteX8" fmla="*/ 138920 w 606580"/>
              <a:gd name="connsiteY8" fmla="*/ 296099 h 605663"/>
              <a:gd name="connsiteX9" fmla="*/ 264065 w 606580"/>
              <a:gd name="connsiteY9" fmla="*/ 296099 h 605663"/>
              <a:gd name="connsiteX10" fmla="*/ 454034 w 606580"/>
              <a:gd name="connsiteY10" fmla="*/ 131478 h 605663"/>
              <a:gd name="connsiteX11" fmla="*/ 455341 w 606580"/>
              <a:gd name="connsiteY11" fmla="*/ 132347 h 605663"/>
              <a:gd name="connsiteX12" fmla="*/ 450986 w 606580"/>
              <a:gd name="connsiteY12" fmla="*/ 169558 h 605663"/>
              <a:gd name="connsiteX13" fmla="*/ 472180 w 606580"/>
              <a:gd name="connsiteY13" fmla="*/ 193593 h 605663"/>
              <a:gd name="connsiteX14" fmla="*/ 455776 w 606580"/>
              <a:gd name="connsiteY14" fmla="*/ 228198 h 605663"/>
              <a:gd name="connsiteX15" fmla="*/ 456066 w 606580"/>
              <a:gd name="connsiteY15" fmla="*/ 224288 h 605663"/>
              <a:gd name="connsiteX16" fmla="*/ 460421 w 606580"/>
              <a:gd name="connsiteY16" fmla="*/ 213429 h 605663"/>
              <a:gd name="connsiteX17" fmla="*/ 454179 w 606580"/>
              <a:gd name="connsiteY17" fmla="*/ 191855 h 605663"/>
              <a:gd name="connsiteX18" fmla="*/ 449098 w 606580"/>
              <a:gd name="connsiteY18" fmla="*/ 185050 h 605663"/>
              <a:gd name="connsiteX19" fmla="*/ 439082 w 606580"/>
              <a:gd name="connsiteY19" fmla="*/ 163477 h 605663"/>
              <a:gd name="connsiteX20" fmla="*/ 444744 w 606580"/>
              <a:gd name="connsiteY20" fmla="*/ 141324 h 605663"/>
              <a:gd name="connsiteX21" fmla="*/ 451276 w 606580"/>
              <a:gd name="connsiteY21" fmla="*/ 133795 h 605663"/>
              <a:gd name="connsiteX22" fmla="*/ 454034 w 606580"/>
              <a:gd name="connsiteY22" fmla="*/ 131478 h 605663"/>
              <a:gd name="connsiteX23" fmla="*/ 398644 w 606580"/>
              <a:gd name="connsiteY23" fmla="*/ 94138 h 605663"/>
              <a:gd name="connsiteX24" fmla="*/ 399804 w 606580"/>
              <a:gd name="connsiteY24" fmla="*/ 96455 h 605663"/>
              <a:gd name="connsiteX25" fmla="*/ 383125 w 606580"/>
              <a:gd name="connsiteY25" fmla="*/ 135263 h 605663"/>
              <a:gd name="connsiteX26" fmla="*/ 401400 w 606580"/>
              <a:gd name="connsiteY26" fmla="*/ 178270 h 605663"/>
              <a:gd name="connsiteX27" fmla="*/ 415323 w 606580"/>
              <a:gd name="connsiteY27" fmla="*/ 190869 h 605663"/>
              <a:gd name="connsiteX28" fmla="*/ 436353 w 606580"/>
              <a:gd name="connsiteY28" fmla="*/ 230256 h 605663"/>
              <a:gd name="connsiteX29" fmla="*/ 417933 w 606580"/>
              <a:gd name="connsiteY29" fmla="*/ 269209 h 605663"/>
              <a:gd name="connsiteX30" fmla="*/ 400239 w 606580"/>
              <a:gd name="connsiteY30" fmla="*/ 277029 h 605663"/>
              <a:gd name="connsiteX31" fmla="*/ 398644 w 606580"/>
              <a:gd name="connsiteY31" fmla="*/ 273988 h 605663"/>
              <a:gd name="connsiteX32" fmla="*/ 403865 w 606580"/>
              <a:gd name="connsiteY32" fmla="*/ 264720 h 605663"/>
              <a:gd name="connsiteX33" fmla="*/ 410247 w 606580"/>
              <a:gd name="connsiteY33" fmla="*/ 241406 h 605663"/>
              <a:gd name="connsiteX34" fmla="*/ 403575 w 606580"/>
              <a:gd name="connsiteY34" fmla="*/ 218816 h 605663"/>
              <a:gd name="connsiteX35" fmla="*/ 389507 w 606580"/>
              <a:gd name="connsiteY35" fmla="*/ 197530 h 605663"/>
              <a:gd name="connsiteX36" fmla="*/ 369637 w 606580"/>
              <a:gd name="connsiteY36" fmla="*/ 139607 h 605663"/>
              <a:gd name="connsiteX37" fmla="*/ 382110 w 606580"/>
              <a:gd name="connsiteY37" fmla="*/ 110356 h 605663"/>
              <a:gd name="connsiteX38" fmla="*/ 392117 w 606580"/>
              <a:gd name="connsiteY38" fmla="*/ 99061 h 605663"/>
              <a:gd name="connsiteX39" fmla="*/ 397194 w 606580"/>
              <a:gd name="connsiteY39" fmla="*/ 94862 h 605663"/>
              <a:gd name="connsiteX40" fmla="*/ 398644 w 606580"/>
              <a:gd name="connsiteY40" fmla="*/ 94138 h 605663"/>
              <a:gd name="connsiteX41" fmla="*/ 303218 w 606580"/>
              <a:gd name="connsiteY41" fmla="*/ 45754 h 605663"/>
              <a:gd name="connsiteX42" fmla="*/ 138340 w 606580"/>
              <a:gd name="connsiteY42" fmla="*/ 105698 h 605663"/>
              <a:gd name="connsiteX43" fmla="*/ 329030 w 606580"/>
              <a:gd name="connsiteY43" fmla="*/ 296099 h 605663"/>
              <a:gd name="connsiteX44" fmla="*/ 359482 w 606580"/>
              <a:gd name="connsiteY44" fmla="*/ 296099 h 605663"/>
              <a:gd name="connsiteX45" fmla="*/ 359482 w 606580"/>
              <a:gd name="connsiteY45" fmla="*/ 326505 h 605663"/>
              <a:gd name="connsiteX46" fmla="*/ 379348 w 606580"/>
              <a:gd name="connsiteY46" fmla="*/ 346341 h 605663"/>
              <a:gd name="connsiteX47" fmla="*/ 379348 w 606580"/>
              <a:gd name="connsiteY47" fmla="*/ 296099 h 605663"/>
              <a:gd name="connsiteX48" fmla="*/ 422997 w 606580"/>
              <a:gd name="connsiteY48" fmla="*/ 296099 h 605663"/>
              <a:gd name="connsiteX49" fmla="*/ 436773 w 606580"/>
              <a:gd name="connsiteY49" fmla="*/ 309854 h 605663"/>
              <a:gd name="connsiteX50" fmla="*/ 436773 w 606580"/>
              <a:gd name="connsiteY50" fmla="*/ 355318 h 605663"/>
              <a:gd name="connsiteX51" fmla="*/ 422997 w 606580"/>
              <a:gd name="connsiteY51" fmla="*/ 369074 h 605663"/>
              <a:gd name="connsiteX52" fmla="*/ 402115 w 606580"/>
              <a:gd name="connsiteY52" fmla="*/ 369074 h 605663"/>
              <a:gd name="connsiteX53" fmla="*/ 500722 w 606580"/>
              <a:gd name="connsiteY53" fmla="*/ 467532 h 605663"/>
              <a:gd name="connsiteX54" fmla="*/ 560757 w 606580"/>
              <a:gd name="connsiteY54" fmla="*/ 302759 h 605663"/>
              <a:gd name="connsiteX55" fmla="*/ 303218 w 606580"/>
              <a:gd name="connsiteY55" fmla="*/ 45754 h 605663"/>
              <a:gd name="connsiteX56" fmla="*/ 303218 w 606580"/>
              <a:gd name="connsiteY56" fmla="*/ 0 h 605663"/>
              <a:gd name="connsiteX57" fmla="*/ 606580 w 606580"/>
              <a:gd name="connsiteY57" fmla="*/ 302759 h 605663"/>
              <a:gd name="connsiteX58" fmla="*/ 303218 w 606580"/>
              <a:gd name="connsiteY58" fmla="*/ 605663 h 605663"/>
              <a:gd name="connsiteX59" fmla="*/ 0 w 606580"/>
              <a:gd name="connsiteY59" fmla="*/ 302759 h 605663"/>
              <a:gd name="connsiteX60" fmla="*/ 303218 w 606580"/>
              <a:gd name="connsiteY60"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580" h="605663">
                <a:moveTo>
                  <a:pt x="105858" y="138131"/>
                </a:moveTo>
                <a:cubicBezTo>
                  <a:pt x="68445" y="182727"/>
                  <a:pt x="45824" y="240209"/>
                  <a:pt x="45824" y="302759"/>
                </a:cubicBezTo>
                <a:cubicBezTo>
                  <a:pt x="45824" y="444510"/>
                  <a:pt x="161397" y="559909"/>
                  <a:pt x="303218" y="559909"/>
                </a:cubicBezTo>
                <a:cubicBezTo>
                  <a:pt x="366007" y="559909"/>
                  <a:pt x="423577" y="537321"/>
                  <a:pt x="468240" y="499965"/>
                </a:cubicBezTo>
                <a:lnTo>
                  <a:pt x="337150" y="369074"/>
                </a:lnTo>
                <a:lnTo>
                  <a:pt x="138920" y="369074"/>
                </a:lnTo>
                <a:cubicBezTo>
                  <a:pt x="131380" y="369074"/>
                  <a:pt x="125289" y="362992"/>
                  <a:pt x="125289" y="355318"/>
                </a:cubicBezTo>
                <a:lnTo>
                  <a:pt x="125289" y="309854"/>
                </a:lnTo>
                <a:cubicBezTo>
                  <a:pt x="125289" y="302180"/>
                  <a:pt x="131380" y="296099"/>
                  <a:pt x="138920" y="296099"/>
                </a:cubicBezTo>
                <a:lnTo>
                  <a:pt x="264065" y="296099"/>
                </a:lnTo>
                <a:close/>
                <a:moveTo>
                  <a:pt x="454034" y="131478"/>
                </a:moveTo>
                <a:cubicBezTo>
                  <a:pt x="454760" y="130899"/>
                  <a:pt x="456066" y="131623"/>
                  <a:pt x="455341" y="132347"/>
                </a:cubicBezTo>
                <a:cubicBezTo>
                  <a:pt x="446195" y="142627"/>
                  <a:pt x="443292" y="157830"/>
                  <a:pt x="450986" y="169558"/>
                </a:cubicBezTo>
                <a:cubicBezTo>
                  <a:pt x="456937" y="178680"/>
                  <a:pt x="467389" y="183602"/>
                  <a:pt x="472180" y="193593"/>
                </a:cubicBezTo>
                <a:cubicBezTo>
                  <a:pt x="478857" y="207203"/>
                  <a:pt x="471454" y="225157"/>
                  <a:pt x="455776" y="228198"/>
                </a:cubicBezTo>
                <a:cubicBezTo>
                  <a:pt x="452873" y="228632"/>
                  <a:pt x="455486" y="225157"/>
                  <a:pt x="456066" y="224288"/>
                </a:cubicBezTo>
                <a:cubicBezTo>
                  <a:pt x="457953" y="220813"/>
                  <a:pt x="459695" y="217338"/>
                  <a:pt x="460421" y="213429"/>
                </a:cubicBezTo>
                <a:cubicBezTo>
                  <a:pt x="462018" y="206045"/>
                  <a:pt x="458389" y="197937"/>
                  <a:pt x="454179" y="191855"/>
                </a:cubicBezTo>
                <a:cubicBezTo>
                  <a:pt x="452582" y="189394"/>
                  <a:pt x="450840" y="187367"/>
                  <a:pt x="449098" y="185050"/>
                </a:cubicBezTo>
                <a:cubicBezTo>
                  <a:pt x="444018" y="178824"/>
                  <a:pt x="440098" y="171585"/>
                  <a:pt x="439082" y="163477"/>
                </a:cubicBezTo>
                <a:cubicBezTo>
                  <a:pt x="438211" y="155658"/>
                  <a:pt x="440389" y="147839"/>
                  <a:pt x="444744" y="141324"/>
                </a:cubicBezTo>
                <a:cubicBezTo>
                  <a:pt x="446631" y="138573"/>
                  <a:pt x="448808" y="136111"/>
                  <a:pt x="451276" y="133795"/>
                </a:cubicBezTo>
                <a:cubicBezTo>
                  <a:pt x="452147" y="132926"/>
                  <a:pt x="453163" y="132202"/>
                  <a:pt x="454034" y="131478"/>
                </a:cubicBezTo>
                <a:close/>
                <a:moveTo>
                  <a:pt x="398644" y="94138"/>
                </a:moveTo>
                <a:cubicBezTo>
                  <a:pt x="399804" y="93993"/>
                  <a:pt x="400529" y="95586"/>
                  <a:pt x="399804" y="96455"/>
                </a:cubicBezTo>
                <a:cubicBezTo>
                  <a:pt x="390667" y="106881"/>
                  <a:pt x="383995" y="121361"/>
                  <a:pt x="383125" y="135263"/>
                </a:cubicBezTo>
                <a:cubicBezTo>
                  <a:pt x="381965" y="151916"/>
                  <a:pt x="389942" y="166686"/>
                  <a:pt x="401400" y="178270"/>
                </a:cubicBezTo>
                <a:cubicBezTo>
                  <a:pt x="405751" y="182759"/>
                  <a:pt x="410827" y="186524"/>
                  <a:pt x="415323" y="190869"/>
                </a:cubicBezTo>
                <a:cubicBezTo>
                  <a:pt x="426491" y="201584"/>
                  <a:pt x="435483" y="214183"/>
                  <a:pt x="436353" y="230256"/>
                </a:cubicBezTo>
                <a:cubicBezTo>
                  <a:pt x="437223" y="245461"/>
                  <a:pt x="430261" y="260231"/>
                  <a:pt x="417933" y="269209"/>
                </a:cubicBezTo>
                <a:cubicBezTo>
                  <a:pt x="412857" y="272974"/>
                  <a:pt x="406621" y="276160"/>
                  <a:pt x="400239" y="277029"/>
                </a:cubicBezTo>
                <a:cubicBezTo>
                  <a:pt x="397919" y="277463"/>
                  <a:pt x="397629" y="275725"/>
                  <a:pt x="398644" y="273988"/>
                </a:cubicBezTo>
                <a:cubicBezTo>
                  <a:pt x="400529" y="270947"/>
                  <a:pt x="402270" y="267906"/>
                  <a:pt x="403865" y="264720"/>
                </a:cubicBezTo>
                <a:cubicBezTo>
                  <a:pt x="407636" y="257480"/>
                  <a:pt x="410537" y="249515"/>
                  <a:pt x="410247" y="241406"/>
                </a:cubicBezTo>
                <a:cubicBezTo>
                  <a:pt x="409957" y="233442"/>
                  <a:pt x="406911" y="225912"/>
                  <a:pt x="403575" y="218816"/>
                </a:cubicBezTo>
                <a:cubicBezTo>
                  <a:pt x="399804" y="210852"/>
                  <a:pt x="395018" y="204046"/>
                  <a:pt x="389507" y="197530"/>
                </a:cubicBezTo>
                <a:cubicBezTo>
                  <a:pt x="375873" y="181311"/>
                  <a:pt x="366446" y="161183"/>
                  <a:pt x="369637" y="139607"/>
                </a:cubicBezTo>
                <a:cubicBezTo>
                  <a:pt x="371232" y="129036"/>
                  <a:pt x="375728" y="118900"/>
                  <a:pt x="382110" y="110356"/>
                </a:cubicBezTo>
                <a:cubicBezTo>
                  <a:pt x="385156" y="106302"/>
                  <a:pt x="388491" y="102537"/>
                  <a:pt x="392117" y="99061"/>
                </a:cubicBezTo>
                <a:cubicBezTo>
                  <a:pt x="393858" y="97613"/>
                  <a:pt x="395453" y="96165"/>
                  <a:pt x="397194" y="94862"/>
                </a:cubicBezTo>
                <a:cubicBezTo>
                  <a:pt x="397629" y="94572"/>
                  <a:pt x="398064" y="94138"/>
                  <a:pt x="398644" y="94138"/>
                </a:cubicBezTo>
                <a:close/>
                <a:moveTo>
                  <a:pt x="303218" y="45754"/>
                </a:moveTo>
                <a:cubicBezTo>
                  <a:pt x="240573" y="45754"/>
                  <a:pt x="183004" y="68342"/>
                  <a:pt x="138340" y="105698"/>
                </a:cubicBezTo>
                <a:lnTo>
                  <a:pt x="329030" y="296099"/>
                </a:lnTo>
                <a:lnTo>
                  <a:pt x="359482" y="296099"/>
                </a:lnTo>
                <a:lnTo>
                  <a:pt x="359482" y="326505"/>
                </a:lnTo>
                <a:lnTo>
                  <a:pt x="379348" y="346341"/>
                </a:lnTo>
                <a:lnTo>
                  <a:pt x="379348" y="296099"/>
                </a:lnTo>
                <a:lnTo>
                  <a:pt x="422997" y="296099"/>
                </a:lnTo>
                <a:cubicBezTo>
                  <a:pt x="430682" y="296099"/>
                  <a:pt x="436773" y="302180"/>
                  <a:pt x="436773" y="309854"/>
                </a:cubicBezTo>
                <a:lnTo>
                  <a:pt x="436773" y="355318"/>
                </a:lnTo>
                <a:cubicBezTo>
                  <a:pt x="436773" y="362992"/>
                  <a:pt x="430682" y="369074"/>
                  <a:pt x="422997" y="369074"/>
                </a:cubicBezTo>
                <a:lnTo>
                  <a:pt x="402115" y="369074"/>
                </a:lnTo>
                <a:lnTo>
                  <a:pt x="500722" y="467532"/>
                </a:lnTo>
                <a:cubicBezTo>
                  <a:pt x="538135" y="422936"/>
                  <a:pt x="560757" y="365454"/>
                  <a:pt x="560757" y="302759"/>
                </a:cubicBezTo>
                <a:cubicBezTo>
                  <a:pt x="560757" y="161153"/>
                  <a:pt x="445183" y="45754"/>
                  <a:pt x="303218" y="45754"/>
                </a:cubicBezTo>
                <a:close/>
                <a:moveTo>
                  <a:pt x="303218" y="0"/>
                </a:moveTo>
                <a:cubicBezTo>
                  <a:pt x="470560" y="0"/>
                  <a:pt x="606580" y="135814"/>
                  <a:pt x="606580" y="302759"/>
                </a:cubicBezTo>
                <a:cubicBezTo>
                  <a:pt x="606580" y="469849"/>
                  <a:pt x="470560" y="605663"/>
                  <a:pt x="303218" y="605663"/>
                </a:cubicBezTo>
                <a:cubicBezTo>
                  <a:pt x="136020" y="605663"/>
                  <a:pt x="0" y="469849"/>
                  <a:pt x="0" y="302759"/>
                </a:cubicBezTo>
                <a:cubicBezTo>
                  <a:pt x="0" y="135814"/>
                  <a:pt x="136020" y="0"/>
                  <a:pt x="30321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hampagne-flute_96217">
            <a:extLst>
              <a:ext uri="{FF2B5EF4-FFF2-40B4-BE49-F238E27FC236}">
                <a16:creationId xmlns:a16="http://schemas.microsoft.com/office/drawing/2014/main" id="{54405246-CCE2-4201-BBB1-D3F3EB6E740D}"/>
              </a:ext>
            </a:extLst>
          </p:cNvPr>
          <p:cNvSpPr/>
          <p:nvPr/>
        </p:nvSpPr>
        <p:spPr>
          <a:xfrm>
            <a:off x="11246948" y="1812584"/>
            <a:ext cx="77642" cy="259730"/>
          </a:xfrm>
          <a:custGeom>
            <a:avLst/>
            <a:gdLst>
              <a:gd name="connsiteX0" fmla="*/ 134278 w 181011"/>
              <a:gd name="connsiteY0" fmla="*/ 243874 h 605522"/>
              <a:gd name="connsiteX1" fmla="*/ 134756 w 181011"/>
              <a:gd name="connsiteY1" fmla="*/ 243874 h 605522"/>
              <a:gd name="connsiteX2" fmla="*/ 144309 w 181011"/>
              <a:gd name="connsiteY2" fmla="*/ 252942 h 605522"/>
              <a:gd name="connsiteX3" fmla="*/ 144977 w 181011"/>
              <a:gd name="connsiteY3" fmla="*/ 264970 h 605522"/>
              <a:gd name="connsiteX4" fmla="*/ 135902 w 181011"/>
              <a:gd name="connsiteY4" fmla="*/ 274993 h 605522"/>
              <a:gd name="connsiteX5" fmla="*/ 135425 w 181011"/>
              <a:gd name="connsiteY5" fmla="*/ 274993 h 605522"/>
              <a:gd name="connsiteX6" fmla="*/ 125872 w 181011"/>
              <a:gd name="connsiteY6" fmla="*/ 266020 h 605522"/>
              <a:gd name="connsiteX7" fmla="*/ 125203 w 181011"/>
              <a:gd name="connsiteY7" fmla="*/ 253992 h 605522"/>
              <a:gd name="connsiteX8" fmla="*/ 134278 w 181011"/>
              <a:gd name="connsiteY8" fmla="*/ 243874 h 605522"/>
              <a:gd name="connsiteX9" fmla="*/ 121296 w 181011"/>
              <a:gd name="connsiteY9" fmla="*/ 40110 h 605522"/>
              <a:gd name="connsiteX10" fmla="*/ 131424 w 181011"/>
              <a:gd name="connsiteY10" fmla="*/ 48984 h 605522"/>
              <a:gd name="connsiteX11" fmla="*/ 142507 w 181011"/>
              <a:gd name="connsiteY11" fmla="*/ 224374 h 605522"/>
              <a:gd name="connsiteX12" fmla="*/ 133526 w 181011"/>
              <a:gd name="connsiteY12" fmla="*/ 234489 h 605522"/>
              <a:gd name="connsiteX13" fmla="*/ 132953 w 181011"/>
              <a:gd name="connsiteY13" fmla="*/ 234489 h 605522"/>
              <a:gd name="connsiteX14" fmla="*/ 123398 w 181011"/>
              <a:gd name="connsiteY14" fmla="*/ 225519 h 605522"/>
              <a:gd name="connsiteX15" fmla="*/ 112315 w 181011"/>
              <a:gd name="connsiteY15" fmla="*/ 50225 h 605522"/>
              <a:gd name="connsiteX16" fmla="*/ 121296 w 181011"/>
              <a:gd name="connsiteY16" fmla="*/ 40110 h 605522"/>
              <a:gd name="connsiteX17" fmla="*/ 38874 w 181011"/>
              <a:gd name="connsiteY17" fmla="*/ 19090 h 605522"/>
              <a:gd name="connsiteX18" fmla="*/ 23384 w 181011"/>
              <a:gd name="connsiteY18" fmla="*/ 273363 h 605522"/>
              <a:gd name="connsiteX19" fmla="*/ 79032 w 181011"/>
              <a:gd name="connsiteY19" fmla="*/ 343136 h 605522"/>
              <a:gd name="connsiteX20" fmla="*/ 86872 w 181011"/>
              <a:gd name="connsiteY20" fmla="*/ 353730 h 605522"/>
              <a:gd name="connsiteX21" fmla="*/ 86872 w 181011"/>
              <a:gd name="connsiteY21" fmla="*/ 555603 h 605522"/>
              <a:gd name="connsiteX22" fmla="*/ 82283 w 181011"/>
              <a:gd name="connsiteY22" fmla="*/ 563811 h 605522"/>
              <a:gd name="connsiteX23" fmla="*/ 44228 w 181011"/>
              <a:gd name="connsiteY23" fmla="*/ 586432 h 605522"/>
              <a:gd name="connsiteX24" fmla="*/ 136783 w 181011"/>
              <a:gd name="connsiteY24" fmla="*/ 586432 h 605522"/>
              <a:gd name="connsiteX25" fmla="*/ 98728 w 181011"/>
              <a:gd name="connsiteY25" fmla="*/ 563811 h 605522"/>
              <a:gd name="connsiteX26" fmla="*/ 94139 w 181011"/>
              <a:gd name="connsiteY26" fmla="*/ 555603 h 605522"/>
              <a:gd name="connsiteX27" fmla="*/ 94139 w 181011"/>
              <a:gd name="connsiteY27" fmla="*/ 352585 h 605522"/>
              <a:gd name="connsiteX28" fmla="*/ 94139 w 181011"/>
              <a:gd name="connsiteY28" fmla="*/ 352394 h 605522"/>
              <a:gd name="connsiteX29" fmla="*/ 94139 w 181011"/>
              <a:gd name="connsiteY29" fmla="*/ 351917 h 605522"/>
              <a:gd name="connsiteX30" fmla="*/ 94139 w 181011"/>
              <a:gd name="connsiteY30" fmla="*/ 351439 h 605522"/>
              <a:gd name="connsiteX31" fmla="*/ 94234 w 181011"/>
              <a:gd name="connsiteY31" fmla="*/ 350962 h 605522"/>
              <a:gd name="connsiteX32" fmla="*/ 94330 w 181011"/>
              <a:gd name="connsiteY32" fmla="*/ 350485 h 605522"/>
              <a:gd name="connsiteX33" fmla="*/ 94426 w 181011"/>
              <a:gd name="connsiteY33" fmla="*/ 350103 h 605522"/>
              <a:gd name="connsiteX34" fmla="*/ 94617 w 181011"/>
              <a:gd name="connsiteY34" fmla="*/ 349530 h 605522"/>
              <a:gd name="connsiteX35" fmla="*/ 94713 w 181011"/>
              <a:gd name="connsiteY35" fmla="*/ 349340 h 605522"/>
              <a:gd name="connsiteX36" fmla="*/ 94904 w 181011"/>
              <a:gd name="connsiteY36" fmla="*/ 348671 h 605522"/>
              <a:gd name="connsiteX37" fmla="*/ 94999 w 181011"/>
              <a:gd name="connsiteY37" fmla="*/ 348481 h 605522"/>
              <a:gd name="connsiteX38" fmla="*/ 95382 w 181011"/>
              <a:gd name="connsiteY38" fmla="*/ 347812 h 605522"/>
              <a:gd name="connsiteX39" fmla="*/ 95477 w 181011"/>
              <a:gd name="connsiteY39" fmla="*/ 347717 h 605522"/>
              <a:gd name="connsiteX40" fmla="*/ 95860 w 181011"/>
              <a:gd name="connsiteY40" fmla="*/ 347049 h 605522"/>
              <a:gd name="connsiteX41" fmla="*/ 95955 w 181011"/>
              <a:gd name="connsiteY41" fmla="*/ 346953 h 605522"/>
              <a:gd name="connsiteX42" fmla="*/ 96434 w 181011"/>
              <a:gd name="connsiteY42" fmla="*/ 346381 h 605522"/>
              <a:gd name="connsiteX43" fmla="*/ 96529 w 181011"/>
              <a:gd name="connsiteY43" fmla="*/ 346190 h 605522"/>
              <a:gd name="connsiteX44" fmla="*/ 97007 w 181011"/>
              <a:gd name="connsiteY44" fmla="*/ 345713 h 605522"/>
              <a:gd name="connsiteX45" fmla="*/ 97198 w 181011"/>
              <a:gd name="connsiteY45" fmla="*/ 345522 h 605522"/>
              <a:gd name="connsiteX46" fmla="*/ 97772 w 181011"/>
              <a:gd name="connsiteY46" fmla="*/ 345044 h 605522"/>
              <a:gd name="connsiteX47" fmla="*/ 97868 w 181011"/>
              <a:gd name="connsiteY47" fmla="*/ 344949 h 605522"/>
              <a:gd name="connsiteX48" fmla="*/ 98537 w 181011"/>
              <a:gd name="connsiteY48" fmla="*/ 344567 h 605522"/>
              <a:gd name="connsiteX49" fmla="*/ 98633 w 181011"/>
              <a:gd name="connsiteY49" fmla="*/ 344472 h 605522"/>
              <a:gd name="connsiteX50" fmla="*/ 99302 w 181011"/>
              <a:gd name="connsiteY50" fmla="*/ 344090 h 605522"/>
              <a:gd name="connsiteX51" fmla="*/ 99398 w 181011"/>
              <a:gd name="connsiteY51" fmla="*/ 343995 h 605522"/>
              <a:gd name="connsiteX52" fmla="*/ 100163 w 181011"/>
              <a:gd name="connsiteY52" fmla="*/ 343708 h 605522"/>
              <a:gd name="connsiteX53" fmla="*/ 100258 w 181011"/>
              <a:gd name="connsiteY53" fmla="*/ 343613 h 605522"/>
              <a:gd name="connsiteX54" fmla="*/ 101119 w 181011"/>
              <a:gd name="connsiteY54" fmla="*/ 343422 h 605522"/>
              <a:gd name="connsiteX55" fmla="*/ 101214 w 181011"/>
              <a:gd name="connsiteY55" fmla="*/ 343326 h 605522"/>
              <a:gd name="connsiteX56" fmla="*/ 102075 w 181011"/>
              <a:gd name="connsiteY56" fmla="*/ 343136 h 605522"/>
              <a:gd name="connsiteX57" fmla="*/ 158009 w 181011"/>
              <a:gd name="connsiteY57" fmla="*/ 273268 h 605522"/>
              <a:gd name="connsiteX58" fmla="*/ 142520 w 181011"/>
              <a:gd name="connsiteY58" fmla="*/ 19090 h 605522"/>
              <a:gd name="connsiteX59" fmla="*/ 29886 w 181011"/>
              <a:gd name="connsiteY59" fmla="*/ 0 h 605522"/>
              <a:gd name="connsiteX60" fmla="*/ 151507 w 181011"/>
              <a:gd name="connsiteY60" fmla="*/ 0 h 605522"/>
              <a:gd name="connsiteX61" fmla="*/ 161069 w 181011"/>
              <a:gd name="connsiteY61" fmla="*/ 8972 h 605522"/>
              <a:gd name="connsiteX62" fmla="*/ 177132 w 181011"/>
              <a:gd name="connsiteY62" fmla="*/ 272218 h 605522"/>
              <a:gd name="connsiteX63" fmla="*/ 113262 w 181011"/>
              <a:gd name="connsiteY63" fmla="*/ 360221 h 605522"/>
              <a:gd name="connsiteX64" fmla="*/ 113262 w 181011"/>
              <a:gd name="connsiteY64" fmla="*/ 550162 h 605522"/>
              <a:gd name="connsiteX65" fmla="*/ 176367 w 181011"/>
              <a:gd name="connsiteY65" fmla="*/ 587769 h 605522"/>
              <a:gd name="connsiteX66" fmla="*/ 180670 w 181011"/>
              <a:gd name="connsiteY66" fmla="*/ 598554 h 605522"/>
              <a:gd name="connsiteX67" fmla="*/ 171395 w 181011"/>
              <a:gd name="connsiteY67" fmla="*/ 605522 h 605522"/>
              <a:gd name="connsiteX68" fmla="*/ 9616 w 181011"/>
              <a:gd name="connsiteY68" fmla="*/ 605522 h 605522"/>
              <a:gd name="connsiteX69" fmla="*/ 341 w 181011"/>
              <a:gd name="connsiteY69" fmla="*/ 598554 h 605522"/>
              <a:gd name="connsiteX70" fmla="*/ 4644 w 181011"/>
              <a:gd name="connsiteY70" fmla="*/ 587769 h 605522"/>
              <a:gd name="connsiteX71" fmla="*/ 67749 w 181011"/>
              <a:gd name="connsiteY71" fmla="*/ 550162 h 605522"/>
              <a:gd name="connsiteX72" fmla="*/ 67749 w 181011"/>
              <a:gd name="connsiteY72" fmla="*/ 360125 h 605522"/>
              <a:gd name="connsiteX73" fmla="*/ 4262 w 181011"/>
              <a:gd name="connsiteY73" fmla="*/ 272313 h 605522"/>
              <a:gd name="connsiteX74" fmla="*/ 20420 w 181011"/>
              <a:gd name="connsiteY74" fmla="*/ 8972 h 605522"/>
              <a:gd name="connsiteX75" fmla="*/ 29886 w 181011"/>
              <a:gd name="connsiteY75" fmla="*/ 0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81011" h="605522">
                <a:moveTo>
                  <a:pt x="134278" y="243874"/>
                </a:moveTo>
                <a:cubicBezTo>
                  <a:pt x="134469" y="243874"/>
                  <a:pt x="134660" y="243874"/>
                  <a:pt x="134756" y="243874"/>
                </a:cubicBezTo>
                <a:cubicBezTo>
                  <a:pt x="139819" y="243874"/>
                  <a:pt x="144022" y="247883"/>
                  <a:pt x="144309" y="252942"/>
                </a:cubicBezTo>
                <a:lnTo>
                  <a:pt x="144977" y="264970"/>
                </a:lnTo>
                <a:cubicBezTo>
                  <a:pt x="145264" y="270220"/>
                  <a:pt x="141156" y="274707"/>
                  <a:pt x="135902" y="274993"/>
                </a:cubicBezTo>
                <a:cubicBezTo>
                  <a:pt x="135711" y="274993"/>
                  <a:pt x="135616" y="274993"/>
                  <a:pt x="135425" y="274993"/>
                </a:cubicBezTo>
                <a:cubicBezTo>
                  <a:pt x="130362" y="274993"/>
                  <a:pt x="126158" y="271079"/>
                  <a:pt x="125872" y="266020"/>
                </a:cubicBezTo>
                <a:lnTo>
                  <a:pt x="125203" y="253992"/>
                </a:lnTo>
                <a:cubicBezTo>
                  <a:pt x="125012" y="248647"/>
                  <a:pt x="129024" y="244160"/>
                  <a:pt x="134278" y="243874"/>
                </a:cubicBezTo>
                <a:close/>
                <a:moveTo>
                  <a:pt x="121296" y="40110"/>
                </a:moveTo>
                <a:cubicBezTo>
                  <a:pt x="126551" y="39728"/>
                  <a:pt x="131042" y="43736"/>
                  <a:pt x="131424" y="48984"/>
                </a:cubicBezTo>
                <a:lnTo>
                  <a:pt x="142507" y="224374"/>
                </a:lnTo>
                <a:cubicBezTo>
                  <a:pt x="142794" y="229622"/>
                  <a:pt x="138781" y="234203"/>
                  <a:pt x="133526" y="234489"/>
                </a:cubicBezTo>
                <a:cubicBezTo>
                  <a:pt x="133335" y="234489"/>
                  <a:pt x="133144" y="234489"/>
                  <a:pt x="132953" y="234489"/>
                </a:cubicBezTo>
                <a:cubicBezTo>
                  <a:pt x="127889" y="234489"/>
                  <a:pt x="123685" y="230577"/>
                  <a:pt x="123398" y="225519"/>
                </a:cubicBezTo>
                <a:lnTo>
                  <a:pt x="112315" y="50225"/>
                </a:lnTo>
                <a:cubicBezTo>
                  <a:pt x="112028" y="44976"/>
                  <a:pt x="116041" y="40396"/>
                  <a:pt x="121296" y="40110"/>
                </a:cubicBezTo>
                <a:close/>
                <a:moveTo>
                  <a:pt x="38874" y="19090"/>
                </a:moveTo>
                <a:lnTo>
                  <a:pt x="23384" y="273363"/>
                </a:lnTo>
                <a:cubicBezTo>
                  <a:pt x="21568" y="307247"/>
                  <a:pt x="45567" y="337313"/>
                  <a:pt x="79032" y="343136"/>
                </a:cubicBezTo>
                <a:cubicBezTo>
                  <a:pt x="84099" y="343995"/>
                  <a:pt x="87541" y="348671"/>
                  <a:pt x="86872" y="353730"/>
                </a:cubicBezTo>
                <a:lnTo>
                  <a:pt x="86872" y="555603"/>
                </a:lnTo>
                <a:cubicBezTo>
                  <a:pt x="86872" y="558943"/>
                  <a:pt x="85151" y="562093"/>
                  <a:pt x="82283" y="563811"/>
                </a:cubicBezTo>
                <a:lnTo>
                  <a:pt x="44228" y="586432"/>
                </a:lnTo>
                <a:lnTo>
                  <a:pt x="136783" y="586432"/>
                </a:lnTo>
                <a:lnTo>
                  <a:pt x="98728" y="563811"/>
                </a:lnTo>
                <a:cubicBezTo>
                  <a:pt x="95860" y="562093"/>
                  <a:pt x="94139" y="558943"/>
                  <a:pt x="94139" y="555603"/>
                </a:cubicBezTo>
                <a:lnTo>
                  <a:pt x="94139" y="352585"/>
                </a:lnTo>
                <a:cubicBezTo>
                  <a:pt x="94139" y="352489"/>
                  <a:pt x="94139" y="352489"/>
                  <a:pt x="94139" y="352394"/>
                </a:cubicBezTo>
                <a:cubicBezTo>
                  <a:pt x="94139" y="352203"/>
                  <a:pt x="94139" y="352108"/>
                  <a:pt x="94139" y="351917"/>
                </a:cubicBezTo>
                <a:cubicBezTo>
                  <a:pt x="94139" y="351726"/>
                  <a:pt x="94139" y="351630"/>
                  <a:pt x="94139" y="351439"/>
                </a:cubicBezTo>
                <a:cubicBezTo>
                  <a:pt x="94234" y="351249"/>
                  <a:pt x="94234" y="351153"/>
                  <a:pt x="94234" y="350962"/>
                </a:cubicBezTo>
                <a:cubicBezTo>
                  <a:pt x="94330" y="350771"/>
                  <a:pt x="94330" y="350676"/>
                  <a:pt x="94330" y="350485"/>
                </a:cubicBezTo>
                <a:cubicBezTo>
                  <a:pt x="94330" y="350390"/>
                  <a:pt x="94426" y="350294"/>
                  <a:pt x="94426" y="350103"/>
                </a:cubicBezTo>
                <a:cubicBezTo>
                  <a:pt x="94521" y="349912"/>
                  <a:pt x="94521" y="349721"/>
                  <a:pt x="94617" y="349530"/>
                </a:cubicBezTo>
                <a:cubicBezTo>
                  <a:pt x="94617" y="349435"/>
                  <a:pt x="94713" y="349435"/>
                  <a:pt x="94713" y="349340"/>
                </a:cubicBezTo>
                <a:cubicBezTo>
                  <a:pt x="94808" y="349053"/>
                  <a:pt x="94808" y="348862"/>
                  <a:pt x="94904" y="348671"/>
                </a:cubicBezTo>
                <a:cubicBezTo>
                  <a:pt x="94999" y="348576"/>
                  <a:pt x="94999" y="348576"/>
                  <a:pt x="94999" y="348481"/>
                </a:cubicBezTo>
                <a:cubicBezTo>
                  <a:pt x="95095" y="348290"/>
                  <a:pt x="95286" y="348099"/>
                  <a:pt x="95382" y="347812"/>
                </a:cubicBezTo>
                <a:cubicBezTo>
                  <a:pt x="95382" y="347812"/>
                  <a:pt x="95382" y="347717"/>
                  <a:pt x="95477" y="347717"/>
                </a:cubicBezTo>
                <a:cubicBezTo>
                  <a:pt x="95573" y="347526"/>
                  <a:pt x="95669" y="347240"/>
                  <a:pt x="95860" y="347049"/>
                </a:cubicBezTo>
                <a:cubicBezTo>
                  <a:pt x="95860" y="347049"/>
                  <a:pt x="95955" y="346953"/>
                  <a:pt x="95955" y="346953"/>
                </a:cubicBezTo>
                <a:cubicBezTo>
                  <a:pt x="96051" y="346763"/>
                  <a:pt x="96242" y="346572"/>
                  <a:pt x="96434" y="346381"/>
                </a:cubicBezTo>
                <a:cubicBezTo>
                  <a:pt x="96434" y="346285"/>
                  <a:pt x="96529" y="346285"/>
                  <a:pt x="96529" y="346190"/>
                </a:cubicBezTo>
                <a:cubicBezTo>
                  <a:pt x="96720" y="345999"/>
                  <a:pt x="96912" y="345904"/>
                  <a:pt x="97007" y="345713"/>
                </a:cubicBezTo>
                <a:cubicBezTo>
                  <a:pt x="97103" y="345617"/>
                  <a:pt x="97103" y="345617"/>
                  <a:pt x="97198" y="345522"/>
                </a:cubicBezTo>
                <a:cubicBezTo>
                  <a:pt x="97390" y="345426"/>
                  <a:pt x="97581" y="345235"/>
                  <a:pt x="97772" y="345044"/>
                </a:cubicBezTo>
                <a:cubicBezTo>
                  <a:pt x="97772" y="345044"/>
                  <a:pt x="97868" y="345044"/>
                  <a:pt x="97868" y="344949"/>
                </a:cubicBezTo>
                <a:cubicBezTo>
                  <a:pt x="98059" y="344854"/>
                  <a:pt x="98250" y="344663"/>
                  <a:pt x="98537" y="344567"/>
                </a:cubicBezTo>
                <a:cubicBezTo>
                  <a:pt x="98537" y="344472"/>
                  <a:pt x="98633" y="344472"/>
                  <a:pt x="98633" y="344472"/>
                </a:cubicBezTo>
                <a:cubicBezTo>
                  <a:pt x="98824" y="344281"/>
                  <a:pt x="99111" y="344185"/>
                  <a:pt x="99302" y="344090"/>
                </a:cubicBezTo>
                <a:cubicBezTo>
                  <a:pt x="99398" y="344090"/>
                  <a:pt x="99398" y="343995"/>
                  <a:pt x="99398" y="343995"/>
                </a:cubicBezTo>
                <a:cubicBezTo>
                  <a:pt x="99684" y="343899"/>
                  <a:pt x="99971" y="343804"/>
                  <a:pt x="100163" y="343708"/>
                </a:cubicBezTo>
                <a:cubicBezTo>
                  <a:pt x="100258" y="343708"/>
                  <a:pt x="100258" y="343613"/>
                  <a:pt x="100258" y="343613"/>
                </a:cubicBezTo>
                <a:cubicBezTo>
                  <a:pt x="100545" y="343517"/>
                  <a:pt x="100832" y="343422"/>
                  <a:pt x="101119" y="343422"/>
                </a:cubicBezTo>
                <a:cubicBezTo>
                  <a:pt x="101119" y="343326"/>
                  <a:pt x="101119" y="343326"/>
                  <a:pt x="101214" y="343326"/>
                </a:cubicBezTo>
                <a:cubicBezTo>
                  <a:pt x="101501" y="343326"/>
                  <a:pt x="101788" y="343231"/>
                  <a:pt x="102075" y="343136"/>
                </a:cubicBezTo>
                <a:cubicBezTo>
                  <a:pt x="135731" y="337504"/>
                  <a:pt x="159826" y="307438"/>
                  <a:pt x="158009" y="273268"/>
                </a:cubicBezTo>
                <a:lnTo>
                  <a:pt x="142520" y="19090"/>
                </a:lnTo>
                <a:close/>
                <a:moveTo>
                  <a:pt x="29886" y="0"/>
                </a:moveTo>
                <a:lnTo>
                  <a:pt x="151507" y="0"/>
                </a:lnTo>
                <a:cubicBezTo>
                  <a:pt x="156575" y="0"/>
                  <a:pt x="160686" y="3913"/>
                  <a:pt x="161069" y="8972"/>
                </a:cubicBezTo>
                <a:lnTo>
                  <a:pt x="177132" y="272218"/>
                </a:lnTo>
                <a:cubicBezTo>
                  <a:pt x="179235" y="313356"/>
                  <a:pt x="152272" y="349817"/>
                  <a:pt x="113262" y="360221"/>
                </a:cubicBezTo>
                <a:lnTo>
                  <a:pt x="113262" y="550162"/>
                </a:lnTo>
                <a:lnTo>
                  <a:pt x="176367" y="587769"/>
                </a:lnTo>
                <a:cubicBezTo>
                  <a:pt x="180000" y="589964"/>
                  <a:pt x="181817" y="594355"/>
                  <a:pt x="180670" y="598554"/>
                </a:cubicBezTo>
                <a:cubicBezTo>
                  <a:pt x="179522" y="602659"/>
                  <a:pt x="175698" y="605522"/>
                  <a:pt x="171395" y="605522"/>
                </a:cubicBezTo>
                <a:lnTo>
                  <a:pt x="9616" y="605522"/>
                </a:lnTo>
                <a:cubicBezTo>
                  <a:pt x="5313" y="605522"/>
                  <a:pt x="1489" y="602659"/>
                  <a:pt x="341" y="598554"/>
                </a:cubicBezTo>
                <a:cubicBezTo>
                  <a:pt x="-806" y="594355"/>
                  <a:pt x="1011" y="589964"/>
                  <a:pt x="4644" y="587769"/>
                </a:cubicBezTo>
                <a:lnTo>
                  <a:pt x="67749" y="550162"/>
                </a:lnTo>
                <a:lnTo>
                  <a:pt x="67749" y="360125"/>
                </a:lnTo>
                <a:cubicBezTo>
                  <a:pt x="29026" y="349530"/>
                  <a:pt x="2158" y="313165"/>
                  <a:pt x="4262" y="272313"/>
                </a:cubicBezTo>
                <a:lnTo>
                  <a:pt x="20420" y="8972"/>
                </a:lnTo>
                <a:cubicBezTo>
                  <a:pt x="20707" y="3913"/>
                  <a:pt x="24819" y="0"/>
                  <a:pt x="298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la-can_34629">
            <a:extLst>
              <a:ext uri="{FF2B5EF4-FFF2-40B4-BE49-F238E27FC236}">
                <a16:creationId xmlns:a16="http://schemas.microsoft.com/office/drawing/2014/main" id="{54405246-CCE2-4201-BBB1-D3F3EB6E740D}"/>
              </a:ext>
            </a:extLst>
          </p:cNvPr>
          <p:cNvSpPr/>
          <p:nvPr/>
        </p:nvSpPr>
        <p:spPr>
          <a:xfrm>
            <a:off x="11399525" y="1812585"/>
            <a:ext cx="141632" cy="259730"/>
          </a:xfrm>
          <a:custGeom>
            <a:avLst/>
            <a:gdLst>
              <a:gd name="T0" fmla="*/ 3382 w 3763"/>
              <a:gd name="T1" fmla="*/ 432 h 6912"/>
              <a:gd name="T2" fmla="*/ 1856 w 3763"/>
              <a:gd name="T3" fmla="*/ 0 h 6912"/>
              <a:gd name="T4" fmla="*/ 359 w 3763"/>
              <a:gd name="T5" fmla="*/ 432 h 6912"/>
              <a:gd name="T6" fmla="*/ 2 w 3763"/>
              <a:gd name="T7" fmla="*/ 6205 h 6912"/>
              <a:gd name="T8" fmla="*/ 17 w 3763"/>
              <a:gd name="T9" fmla="*/ 6244 h 6912"/>
              <a:gd name="T10" fmla="*/ 46 w 3763"/>
              <a:gd name="T11" fmla="*/ 6273 h 6912"/>
              <a:gd name="T12" fmla="*/ 264 w 3763"/>
              <a:gd name="T13" fmla="*/ 6423 h 6912"/>
              <a:gd name="T14" fmla="*/ 3461 w 3763"/>
              <a:gd name="T15" fmla="*/ 6632 h 6912"/>
              <a:gd name="T16" fmla="*/ 3681 w 3763"/>
              <a:gd name="T17" fmla="*/ 6286 h 6912"/>
              <a:gd name="T18" fmla="*/ 459 w 3763"/>
              <a:gd name="T19" fmla="*/ 2602 h 6912"/>
              <a:gd name="T20" fmla="*/ 982 w 3763"/>
              <a:gd name="T21" fmla="*/ 2431 h 6912"/>
              <a:gd name="T22" fmla="*/ 1487 w 3763"/>
              <a:gd name="T23" fmla="*/ 2137 h 6912"/>
              <a:gd name="T24" fmla="*/ 1969 w 3763"/>
              <a:gd name="T25" fmla="*/ 1714 h 6912"/>
              <a:gd name="T26" fmla="*/ 2277 w 3763"/>
              <a:gd name="T27" fmla="*/ 1488 h 6912"/>
              <a:gd name="T28" fmla="*/ 2626 w 3763"/>
              <a:gd name="T29" fmla="*/ 1330 h 6912"/>
              <a:gd name="T30" fmla="*/ 3527 w 3763"/>
              <a:gd name="T31" fmla="*/ 4183 h 6912"/>
              <a:gd name="T32" fmla="*/ 2326 w 3763"/>
              <a:gd name="T33" fmla="*/ 4197 h 6912"/>
              <a:gd name="T34" fmla="*/ 1615 w 3763"/>
              <a:gd name="T35" fmla="*/ 4580 h 6912"/>
              <a:gd name="T36" fmla="*/ 1219 w 3763"/>
              <a:gd name="T37" fmla="*/ 4949 h 6912"/>
              <a:gd name="T38" fmla="*/ 840 w 3763"/>
              <a:gd name="T39" fmla="*/ 5241 h 6912"/>
              <a:gd name="T40" fmla="*/ 440 w 3763"/>
              <a:gd name="T41" fmla="*/ 5469 h 6912"/>
              <a:gd name="T42" fmla="*/ 215 w 3763"/>
              <a:gd name="T43" fmla="*/ 2642 h 6912"/>
              <a:gd name="T44" fmla="*/ 573 w 3763"/>
              <a:gd name="T45" fmla="*/ 352 h 6912"/>
              <a:gd name="T46" fmla="*/ 3342 w 3763"/>
              <a:gd name="T47" fmla="*/ 797 h 6912"/>
              <a:gd name="T48" fmla="*/ 2247 w 3763"/>
              <a:gd name="T49" fmla="*/ 832 h 6912"/>
              <a:gd name="T50" fmla="*/ 1550 w 3763"/>
              <a:gd name="T51" fmla="*/ 1215 h 6912"/>
              <a:gd name="T52" fmla="*/ 1161 w 3763"/>
              <a:gd name="T53" fmla="*/ 1584 h 6912"/>
              <a:gd name="T54" fmla="*/ 789 w 3763"/>
              <a:gd name="T55" fmla="*/ 1877 h 6912"/>
              <a:gd name="T56" fmla="*/ 397 w 3763"/>
              <a:gd name="T57" fmla="*/ 2104 h 6912"/>
              <a:gd name="T58" fmla="*/ 558 w 3763"/>
              <a:gd name="T59" fmla="*/ 515 h 6912"/>
              <a:gd name="T60" fmla="*/ 374 w 3763"/>
              <a:gd name="T61" fmla="*/ 5992 h 6912"/>
              <a:gd name="T62" fmla="*/ 903 w 3763"/>
              <a:gd name="T63" fmla="*/ 5852 h 6912"/>
              <a:gd name="T64" fmla="*/ 1430 w 3763"/>
              <a:gd name="T65" fmla="*/ 5589 h 6912"/>
              <a:gd name="T66" fmla="*/ 1994 w 3763"/>
              <a:gd name="T67" fmla="*/ 5125 h 6912"/>
              <a:gd name="T68" fmla="*/ 2261 w 3763"/>
              <a:gd name="T69" fmla="*/ 4912 h 6912"/>
              <a:gd name="T70" fmla="*/ 2660 w 3763"/>
              <a:gd name="T71" fmla="*/ 4713 h 6912"/>
              <a:gd name="T72" fmla="*/ 3527 w 3763"/>
              <a:gd name="T73" fmla="*/ 6114 h 6912"/>
              <a:gd name="T74" fmla="*/ 1138 w 3763"/>
              <a:gd name="T75" fmla="*/ 2870 h 6912"/>
              <a:gd name="T76" fmla="*/ 818 w 3763"/>
              <a:gd name="T77" fmla="*/ 3245 h 6912"/>
              <a:gd name="T78" fmla="*/ 1230 w 3763"/>
              <a:gd name="T79" fmla="*/ 3985 h 6912"/>
              <a:gd name="T80" fmla="*/ 2116 w 3763"/>
              <a:gd name="T81" fmla="*/ 3248 h 6912"/>
              <a:gd name="T82" fmla="*/ 1748 w 3763"/>
              <a:gd name="T83" fmla="*/ 3164 h 6912"/>
              <a:gd name="T84" fmla="*/ 1748 w 3763"/>
              <a:gd name="T85" fmla="*/ 3164 h 6912"/>
              <a:gd name="T86" fmla="*/ 2550 w 3763"/>
              <a:gd name="T87" fmla="*/ 2408 h 6912"/>
              <a:gd name="T88" fmla="*/ 3024 w 3763"/>
              <a:gd name="T89" fmla="*/ 3298 h 6912"/>
              <a:gd name="T90" fmla="*/ 3315 w 3763"/>
              <a:gd name="T91" fmla="*/ 2583 h 6912"/>
              <a:gd name="T92" fmla="*/ 3009 w 3763"/>
              <a:gd name="T93" fmla="*/ 2790 h 6912"/>
              <a:gd name="T94" fmla="*/ 2681 w 3763"/>
              <a:gd name="T95" fmla="*/ 3286 h 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6912">
                <a:moveTo>
                  <a:pt x="3742" y="6147"/>
                </a:moveTo>
                <a:cubicBezTo>
                  <a:pt x="3742" y="6147"/>
                  <a:pt x="3741" y="6146"/>
                  <a:pt x="3741" y="6146"/>
                </a:cubicBezTo>
                <a:lnTo>
                  <a:pt x="3741" y="1211"/>
                </a:lnTo>
                <a:cubicBezTo>
                  <a:pt x="3741" y="1060"/>
                  <a:pt x="3501" y="634"/>
                  <a:pt x="3382" y="432"/>
                </a:cubicBezTo>
                <a:lnTo>
                  <a:pt x="3382" y="325"/>
                </a:lnTo>
                <a:cubicBezTo>
                  <a:pt x="3427" y="296"/>
                  <a:pt x="3457" y="245"/>
                  <a:pt x="3457" y="188"/>
                </a:cubicBezTo>
                <a:cubicBezTo>
                  <a:pt x="3457" y="99"/>
                  <a:pt x="3386" y="26"/>
                  <a:pt x="3298" y="24"/>
                </a:cubicBezTo>
                <a:cubicBezTo>
                  <a:pt x="3260" y="21"/>
                  <a:pt x="2936" y="0"/>
                  <a:pt x="1856" y="0"/>
                </a:cubicBezTo>
                <a:cubicBezTo>
                  <a:pt x="799" y="0"/>
                  <a:pt x="527" y="20"/>
                  <a:pt x="488" y="24"/>
                </a:cubicBezTo>
                <a:cubicBezTo>
                  <a:pt x="400" y="27"/>
                  <a:pt x="330" y="99"/>
                  <a:pt x="330" y="188"/>
                </a:cubicBezTo>
                <a:cubicBezTo>
                  <a:pt x="330" y="223"/>
                  <a:pt x="341" y="255"/>
                  <a:pt x="359" y="281"/>
                </a:cubicBezTo>
                <a:lnTo>
                  <a:pt x="359" y="432"/>
                </a:lnTo>
                <a:cubicBezTo>
                  <a:pt x="240" y="634"/>
                  <a:pt x="0" y="1060"/>
                  <a:pt x="0" y="1211"/>
                </a:cubicBezTo>
                <a:lnTo>
                  <a:pt x="0" y="6186"/>
                </a:lnTo>
                <a:cubicBezTo>
                  <a:pt x="0" y="6189"/>
                  <a:pt x="1" y="6191"/>
                  <a:pt x="1" y="6193"/>
                </a:cubicBezTo>
                <a:cubicBezTo>
                  <a:pt x="1" y="6197"/>
                  <a:pt x="1" y="6201"/>
                  <a:pt x="2" y="6205"/>
                </a:cubicBezTo>
                <a:cubicBezTo>
                  <a:pt x="3" y="6209"/>
                  <a:pt x="4" y="6212"/>
                  <a:pt x="5" y="6215"/>
                </a:cubicBezTo>
                <a:cubicBezTo>
                  <a:pt x="6" y="6219"/>
                  <a:pt x="7" y="6222"/>
                  <a:pt x="8" y="6225"/>
                </a:cubicBezTo>
                <a:cubicBezTo>
                  <a:pt x="9" y="6229"/>
                  <a:pt x="11" y="6232"/>
                  <a:pt x="13" y="6235"/>
                </a:cubicBezTo>
                <a:cubicBezTo>
                  <a:pt x="14" y="6238"/>
                  <a:pt x="15" y="6241"/>
                  <a:pt x="17" y="6244"/>
                </a:cubicBezTo>
                <a:cubicBezTo>
                  <a:pt x="19" y="6247"/>
                  <a:pt x="21" y="6249"/>
                  <a:pt x="24" y="6252"/>
                </a:cubicBezTo>
                <a:cubicBezTo>
                  <a:pt x="26" y="6255"/>
                  <a:pt x="28" y="6257"/>
                  <a:pt x="30" y="6260"/>
                </a:cubicBezTo>
                <a:cubicBezTo>
                  <a:pt x="33" y="6262"/>
                  <a:pt x="35" y="6265"/>
                  <a:pt x="38" y="6267"/>
                </a:cubicBezTo>
                <a:cubicBezTo>
                  <a:pt x="41" y="6269"/>
                  <a:pt x="43" y="6271"/>
                  <a:pt x="46" y="6273"/>
                </a:cubicBezTo>
                <a:cubicBezTo>
                  <a:pt x="49" y="6276"/>
                  <a:pt x="53" y="6278"/>
                  <a:pt x="57" y="6280"/>
                </a:cubicBezTo>
                <a:cubicBezTo>
                  <a:pt x="59" y="6281"/>
                  <a:pt x="60" y="6282"/>
                  <a:pt x="62" y="6283"/>
                </a:cubicBezTo>
                <a:cubicBezTo>
                  <a:pt x="76" y="6290"/>
                  <a:pt x="152" y="6324"/>
                  <a:pt x="280" y="6368"/>
                </a:cubicBezTo>
                <a:cubicBezTo>
                  <a:pt x="270" y="6384"/>
                  <a:pt x="264" y="6403"/>
                  <a:pt x="264" y="6423"/>
                </a:cubicBezTo>
                <a:lnTo>
                  <a:pt x="264" y="6599"/>
                </a:lnTo>
                <a:cubicBezTo>
                  <a:pt x="264" y="6647"/>
                  <a:pt x="297" y="6690"/>
                  <a:pt x="343" y="6702"/>
                </a:cubicBezTo>
                <a:cubicBezTo>
                  <a:pt x="392" y="6716"/>
                  <a:pt x="1128" y="6912"/>
                  <a:pt x="1974" y="6912"/>
                </a:cubicBezTo>
                <a:cubicBezTo>
                  <a:pt x="2471" y="6912"/>
                  <a:pt x="3006" y="6844"/>
                  <a:pt x="3461" y="6632"/>
                </a:cubicBezTo>
                <a:cubicBezTo>
                  <a:pt x="3498" y="6614"/>
                  <a:pt x="3523" y="6576"/>
                  <a:pt x="3523" y="6535"/>
                </a:cubicBezTo>
                <a:lnTo>
                  <a:pt x="3523" y="6399"/>
                </a:lnTo>
                <a:cubicBezTo>
                  <a:pt x="3523" y="6381"/>
                  <a:pt x="3517" y="6363"/>
                  <a:pt x="3509" y="6348"/>
                </a:cubicBezTo>
                <a:cubicBezTo>
                  <a:pt x="3566" y="6329"/>
                  <a:pt x="3623" y="6308"/>
                  <a:pt x="3681" y="6286"/>
                </a:cubicBezTo>
                <a:cubicBezTo>
                  <a:pt x="3736" y="6265"/>
                  <a:pt x="3763" y="6203"/>
                  <a:pt x="3742" y="6147"/>
                </a:cubicBezTo>
                <a:close/>
                <a:moveTo>
                  <a:pt x="215" y="2642"/>
                </a:moveTo>
                <a:cubicBezTo>
                  <a:pt x="253" y="2638"/>
                  <a:pt x="292" y="2632"/>
                  <a:pt x="332" y="2627"/>
                </a:cubicBezTo>
                <a:cubicBezTo>
                  <a:pt x="374" y="2620"/>
                  <a:pt x="416" y="2610"/>
                  <a:pt x="459" y="2602"/>
                </a:cubicBezTo>
                <a:cubicBezTo>
                  <a:pt x="502" y="2593"/>
                  <a:pt x="545" y="2583"/>
                  <a:pt x="589" y="2573"/>
                </a:cubicBezTo>
                <a:cubicBezTo>
                  <a:pt x="632" y="2559"/>
                  <a:pt x="675" y="2546"/>
                  <a:pt x="719" y="2532"/>
                </a:cubicBezTo>
                <a:cubicBezTo>
                  <a:pt x="763" y="2518"/>
                  <a:pt x="808" y="2505"/>
                  <a:pt x="852" y="2487"/>
                </a:cubicBezTo>
                <a:cubicBezTo>
                  <a:pt x="895" y="2469"/>
                  <a:pt x="938" y="2450"/>
                  <a:pt x="982" y="2431"/>
                </a:cubicBezTo>
                <a:cubicBezTo>
                  <a:pt x="1025" y="2411"/>
                  <a:pt x="1071" y="2394"/>
                  <a:pt x="1114" y="2371"/>
                </a:cubicBezTo>
                <a:cubicBezTo>
                  <a:pt x="1155" y="2347"/>
                  <a:pt x="1198" y="2323"/>
                  <a:pt x="1240" y="2299"/>
                </a:cubicBezTo>
                <a:cubicBezTo>
                  <a:pt x="1282" y="2274"/>
                  <a:pt x="1326" y="2250"/>
                  <a:pt x="1368" y="2224"/>
                </a:cubicBezTo>
                <a:cubicBezTo>
                  <a:pt x="1407" y="2195"/>
                  <a:pt x="1447" y="2166"/>
                  <a:pt x="1487" y="2137"/>
                </a:cubicBezTo>
                <a:cubicBezTo>
                  <a:pt x="1527" y="2107"/>
                  <a:pt x="1567" y="2078"/>
                  <a:pt x="1607" y="2048"/>
                </a:cubicBezTo>
                <a:cubicBezTo>
                  <a:pt x="1646" y="2017"/>
                  <a:pt x="1682" y="1983"/>
                  <a:pt x="1718" y="1950"/>
                </a:cubicBezTo>
                <a:cubicBezTo>
                  <a:pt x="1785" y="1887"/>
                  <a:pt x="1853" y="1824"/>
                  <a:pt x="1921" y="1761"/>
                </a:cubicBezTo>
                <a:lnTo>
                  <a:pt x="1969" y="1714"/>
                </a:lnTo>
                <a:lnTo>
                  <a:pt x="2008" y="1681"/>
                </a:lnTo>
                <a:cubicBezTo>
                  <a:pt x="2034" y="1658"/>
                  <a:pt x="2060" y="1635"/>
                  <a:pt x="2092" y="1613"/>
                </a:cubicBezTo>
                <a:cubicBezTo>
                  <a:pt x="2122" y="1591"/>
                  <a:pt x="2152" y="1568"/>
                  <a:pt x="2183" y="1548"/>
                </a:cubicBezTo>
                <a:cubicBezTo>
                  <a:pt x="2214" y="1527"/>
                  <a:pt x="2244" y="1505"/>
                  <a:pt x="2277" y="1488"/>
                </a:cubicBezTo>
                <a:cubicBezTo>
                  <a:pt x="2309" y="1470"/>
                  <a:pt x="2340" y="1451"/>
                  <a:pt x="2374" y="1436"/>
                </a:cubicBezTo>
                <a:cubicBezTo>
                  <a:pt x="2406" y="1419"/>
                  <a:pt x="2439" y="1402"/>
                  <a:pt x="2473" y="1389"/>
                </a:cubicBezTo>
                <a:cubicBezTo>
                  <a:pt x="2506" y="1374"/>
                  <a:pt x="2540" y="1360"/>
                  <a:pt x="2575" y="1349"/>
                </a:cubicBezTo>
                <a:lnTo>
                  <a:pt x="2626" y="1330"/>
                </a:lnTo>
                <a:lnTo>
                  <a:pt x="2678" y="1315"/>
                </a:lnTo>
                <a:cubicBezTo>
                  <a:pt x="2957" y="1232"/>
                  <a:pt x="3254" y="1218"/>
                  <a:pt x="3514" y="1233"/>
                </a:cubicBezTo>
                <a:cubicBezTo>
                  <a:pt x="3519" y="1233"/>
                  <a:pt x="3523" y="1233"/>
                  <a:pt x="3527" y="1234"/>
                </a:cubicBezTo>
                <a:lnTo>
                  <a:pt x="3527" y="4183"/>
                </a:lnTo>
                <a:cubicBezTo>
                  <a:pt x="3431" y="4158"/>
                  <a:pt x="3328" y="4136"/>
                  <a:pt x="3218" y="4122"/>
                </a:cubicBezTo>
                <a:cubicBezTo>
                  <a:pt x="3037" y="4100"/>
                  <a:pt x="2839" y="4097"/>
                  <a:pt x="2634" y="4127"/>
                </a:cubicBezTo>
                <a:cubicBezTo>
                  <a:pt x="2583" y="4134"/>
                  <a:pt x="2531" y="4142"/>
                  <a:pt x="2480" y="4155"/>
                </a:cubicBezTo>
                <a:cubicBezTo>
                  <a:pt x="2428" y="4166"/>
                  <a:pt x="2377" y="4180"/>
                  <a:pt x="2326" y="4197"/>
                </a:cubicBezTo>
                <a:cubicBezTo>
                  <a:pt x="2224" y="4227"/>
                  <a:pt x="2122" y="4267"/>
                  <a:pt x="2026" y="4315"/>
                </a:cubicBezTo>
                <a:cubicBezTo>
                  <a:pt x="1976" y="4338"/>
                  <a:pt x="1930" y="4365"/>
                  <a:pt x="1883" y="4392"/>
                </a:cubicBezTo>
                <a:cubicBezTo>
                  <a:pt x="1835" y="4418"/>
                  <a:pt x="1791" y="4449"/>
                  <a:pt x="1747" y="4480"/>
                </a:cubicBezTo>
                <a:cubicBezTo>
                  <a:pt x="1703" y="4509"/>
                  <a:pt x="1659" y="4544"/>
                  <a:pt x="1615" y="4580"/>
                </a:cubicBezTo>
                <a:lnTo>
                  <a:pt x="1550" y="4634"/>
                </a:lnTo>
                <a:lnTo>
                  <a:pt x="1499" y="4681"/>
                </a:lnTo>
                <a:cubicBezTo>
                  <a:pt x="1435" y="4742"/>
                  <a:pt x="1371" y="4804"/>
                  <a:pt x="1307" y="4865"/>
                </a:cubicBezTo>
                <a:lnTo>
                  <a:pt x="1219" y="4949"/>
                </a:lnTo>
                <a:lnTo>
                  <a:pt x="1126" y="5026"/>
                </a:lnTo>
                <a:cubicBezTo>
                  <a:pt x="1095" y="5052"/>
                  <a:pt x="1064" y="5077"/>
                  <a:pt x="1033" y="5103"/>
                </a:cubicBezTo>
                <a:cubicBezTo>
                  <a:pt x="1001" y="5127"/>
                  <a:pt x="968" y="5149"/>
                  <a:pt x="936" y="5172"/>
                </a:cubicBezTo>
                <a:cubicBezTo>
                  <a:pt x="904" y="5196"/>
                  <a:pt x="872" y="5219"/>
                  <a:pt x="840" y="5241"/>
                </a:cubicBezTo>
                <a:cubicBezTo>
                  <a:pt x="807" y="5263"/>
                  <a:pt x="773" y="5282"/>
                  <a:pt x="740" y="5303"/>
                </a:cubicBezTo>
                <a:cubicBezTo>
                  <a:pt x="707" y="5323"/>
                  <a:pt x="674" y="5344"/>
                  <a:pt x="641" y="5364"/>
                </a:cubicBezTo>
                <a:cubicBezTo>
                  <a:pt x="607" y="5381"/>
                  <a:pt x="573" y="5399"/>
                  <a:pt x="540" y="5417"/>
                </a:cubicBezTo>
                <a:cubicBezTo>
                  <a:pt x="506" y="5434"/>
                  <a:pt x="473" y="5452"/>
                  <a:pt x="440" y="5469"/>
                </a:cubicBezTo>
                <a:cubicBezTo>
                  <a:pt x="406" y="5484"/>
                  <a:pt x="372" y="5498"/>
                  <a:pt x="339" y="5514"/>
                </a:cubicBezTo>
                <a:cubicBezTo>
                  <a:pt x="305" y="5528"/>
                  <a:pt x="272" y="5545"/>
                  <a:pt x="239" y="5558"/>
                </a:cubicBezTo>
                <a:cubicBezTo>
                  <a:pt x="231" y="5561"/>
                  <a:pt x="223" y="5564"/>
                  <a:pt x="215" y="5566"/>
                </a:cubicBezTo>
                <a:lnTo>
                  <a:pt x="215" y="2642"/>
                </a:lnTo>
                <a:lnTo>
                  <a:pt x="215" y="2642"/>
                </a:lnTo>
                <a:close/>
                <a:moveTo>
                  <a:pt x="558" y="515"/>
                </a:moveTo>
                <a:cubicBezTo>
                  <a:pt x="568" y="499"/>
                  <a:pt x="573" y="480"/>
                  <a:pt x="573" y="461"/>
                </a:cubicBezTo>
                <a:lnTo>
                  <a:pt x="573" y="352"/>
                </a:lnTo>
                <a:lnTo>
                  <a:pt x="3168" y="352"/>
                </a:lnTo>
                <a:lnTo>
                  <a:pt x="3168" y="461"/>
                </a:lnTo>
                <a:cubicBezTo>
                  <a:pt x="3168" y="480"/>
                  <a:pt x="3173" y="499"/>
                  <a:pt x="3183" y="515"/>
                </a:cubicBezTo>
                <a:cubicBezTo>
                  <a:pt x="3237" y="606"/>
                  <a:pt x="3292" y="704"/>
                  <a:pt x="3342" y="797"/>
                </a:cubicBezTo>
                <a:cubicBezTo>
                  <a:pt x="3271" y="781"/>
                  <a:pt x="3198" y="767"/>
                  <a:pt x="3121" y="757"/>
                </a:cubicBezTo>
                <a:cubicBezTo>
                  <a:pt x="2944" y="735"/>
                  <a:pt x="2749" y="732"/>
                  <a:pt x="2549" y="763"/>
                </a:cubicBezTo>
                <a:cubicBezTo>
                  <a:pt x="2498" y="769"/>
                  <a:pt x="2448" y="778"/>
                  <a:pt x="2398" y="791"/>
                </a:cubicBezTo>
                <a:cubicBezTo>
                  <a:pt x="2347" y="801"/>
                  <a:pt x="2297" y="816"/>
                  <a:pt x="2247" y="832"/>
                </a:cubicBezTo>
                <a:cubicBezTo>
                  <a:pt x="2146" y="862"/>
                  <a:pt x="2047" y="902"/>
                  <a:pt x="1952" y="951"/>
                </a:cubicBezTo>
                <a:cubicBezTo>
                  <a:pt x="1903" y="973"/>
                  <a:pt x="1858" y="1000"/>
                  <a:pt x="1812" y="1027"/>
                </a:cubicBezTo>
                <a:cubicBezTo>
                  <a:pt x="1765" y="1053"/>
                  <a:pt x="1722" y="1084"/>
                  <a:pt x="1679" y="1115"/>
                </a:cubicBezTo>
                <a:cubicBezTo>
                  <a:pt x="1636" y="1144"/>
                  <a:pt x="1593" y="1179"/>
                  <a:pt x="1550" y="1215"/>
                </a:cubicBezTo>
                <a:lnTo>
                  <a:pt x="1485" y="1269"/>
                </a:lnTo>
                <a:lnTo>
                  <a:pt x="1436" y="1316"/>
                </a:lnTo>
                <a:cubicBezTo>
                  <a:pt x="1373" y="1377"/>
                  <a:pt x="1310" y="1439"/>
                  <a:pt x="1247" y="1500"/>
                </a:cubicBezTo>
                <a:lnTo>
                  <a:pt x="1161" y="1584"/>
                </a:lnTo>
                <a:lnTo>
                  <a:pt x="1069" y="1661"/>
                </a:lnTo>
                <a:cubicBezTo>
                  <a:pt x="1039" y="1687"/>
                  <a:pt x="1009" y="1713"/>
                  <a:pt x="979" y="1738"/>
                </a:cubicBezTo>
                <a:cubicBezTo>
                  <a:pt x="947" y="1762"/>
                  <a:pt x="915" y="1784"/>
                  <a:pt x="883" y="1808"/>
                </a:cubicBezTo>
                <a:cubicBezTo>
                  <a:pt x="852" y="1831"/>
                  <a:pt x="820" y="1854"/>
                  <a:pt x="789" y="1877"/>
                </a:cubicBezTo>
                <a:cubicBezTo>
                  <a:pt x="757" y="1898"/>
                  <a:pt x="724" y="1917"/>
                  <a:pt x="691" y="1938"/>
                </a:cubicBezTo>
                <a:cubicBezTo>
                  <a:pt x="659" y="1958"/>
                  <a:pt x="626" y="1979"/>
                  <a:pt x="594" y="1999"/>
                </a:cubicBezTo>
                <a:cubicBezTo>
                  <a:pt x="561" y="2017"/>
                  <a:pt x="528" y="2034"/>
                  <a:pt x="495" y="2052"/>
                </a:cubicBezTo>
                <a:cubicBezTo>
                  <a:pt x="462" y="2069"/>
                  <a:pt x="429" y="2087"/>
                  <a:pt x="397" y="2104"/>
                </a:cubicBezTo>
                <a:cubicBezTo>
                  <a:pt x="364" y="2119"/>
                  <a:pt x="330" y="2133"/>
                  <a:pt x="298" y="2149"/>
                </a:cubicBezTo>
                <a:cubicBezTo>
                  <a:pt x="270" y="2161"/>
                  <a:pt x="242" y="2174"/>
                  <a:pt x="214" y="2186"/>
                </a:cubicBezTo>
                <a:lnTo>
                  <a:pt x="214" y="1211"/>
                </a:lnTo>
                <a:cubicBezTo>
                  <a:pt x="218" y="1136"/>
                  <a:pt x="395" y="791"/>
                  <a:pt x="558" y="515"/>
                </a:cubicBezTo>
                <a:close/>
                <a:moveTo>
                  <a:pt x="215" y="6114"/>
                </a:moveTo>
                <a:lnTo>
                  <a:pt x="215" y="6010"/>
                </a:lnTo>
                <a:cubicBezTo>
                  <a:pt x="225" y="6009"/>
                  <a:pt x="236" y="6009"/>
                  <a:pt x="247" y="6007"/>
                </a:cubicBezTo>
                <a:cubicBezTo>
                  <a:pt x="289" y="6003"/>
                  <a:pt x="331" y="5997"/>
                  <a:pt x="374" y="5992"/>
                </a:cubicBezTo>
                <a:cubicBezTo>
                  <a:pt x="417" y="5985"/>
                  <a:pt x="459" y="5975"/>
                  <a:pt x="503" y="5966"/>
                </a:cubicBezTo>
                <a:cubicBezTo>
                  <a:pt x="547" y="5958"/>
                  <a:pt x="591" y="5948"/>
                  <a:pt x="636" y="5937"/>
                </a:cubicBezTo>
                <a:cubicBezTo>
                  <a:pt x="679" y="5924"/>
                  <a:pt x="723" y="5910"/>
                  <a:pt x="768" y="5897"/>
                </a:cubicBezTo>
                <a:cubicBezTo>
                  <a:pt x="813" y="5882"/>
                  <a:pt x="859" y="5869"/>
                  <a:pt x="903" y="5852"/>
                </a:cubicBezTo>
                <a:cubicBezTo>
                  <a:pt x="947" y="5833"/>
                  <a:pt x="991" y="5815"/>
                  <a:pt x="1036" y="5795"/>
                </a:cubicBezTo>
                <a:cubicBezTo>
                  <a:pt x="1080" y="5776"/>
                  <a:pt x="1127" y="5758"/>
                  <a:pt x="1170" y="5736"/>
                </a:cubicBezTo>
                <a:cubicBezTo>
                  <a:pt x="1213" y="5712"/>
                  <a:pt x="1256" y="5688"/>
                  <a:pt x="1299" y="5663"/>
                </a:cubicBezTo>
                <a:cubicBezTo>
                  <a:pt x="1342" y="5639"/>
                  <a:pt x="1387" y="5615"/>
                  <a:pt x="1430" y="5589"/>
                </a:cubicBezTo>
                <a:cubicBezTo>
                  <a:pt x="1470" y="5560"/>
                  <a:pt x="1511" y="5531"/>
                  <a:pt x="1551" y="5502"/>
                </a:cubicBezTo>
                <a:cubicBezTo>
                  <a:pt x="1592" y="5472"/>
                  <a:pt x="1633" y="5443"/>
                  <a:pt x="1674" y="5413"/>
                </a:cubicBezTo>
                <a:cubicBezTo>
                  <a:pt x="1713" y="5382"/>
                  <a:pt x="1750" y="5348"/>
                  <a:pt x="1787" y="5314"/>
                </a:cubicBezTo>
                <a:cubicBezTo>
                  <a:pt x="1856" y="5252"/>
                  <a:pt x="1925" y="5189"/>
                  <a:pt x="1994" y="5125"/>
                </a:cubicBezTo>
                <a:lnTo>
                  <a:pt x="2043" y="5078"/>
                </a:lnTo>
                <a:lnTo>
                  <a:pt x="2083" y="5045"/>
                </a:lnTo>
                <a:cubicBezTo>
                  <a:pt x="2109" y="5023"/>
                  <a:pt x="2135" y="5000"/>
                  <a:pt x="2168" y="4978"/>
                </a:cubicBezTo>
                <a:cubicBezTo>
                  <a:pt x="2199" y="4956"/>
                  <a:pt x="2229" y="4932"/>
                  <a:pt x="2261" y="4912"/>
                </a:cubicBezTo>
                <a:cubicBezTo>
                  <a:pt x="2292" y="4892"/>
                  <a:pt x="2323" y="4870"/>
                  <a:pt x="2356" y="4853"/>
                </a:cubicBezTo>
                <a:cubicBezTo>
                  <a:pt x="2389" y="4834"/>
                  <a:pt x="2421" y="4815"/>
                  <a:pt x="2456" y="4801"/>
                </a:cubicBezTo>
                <a:cubicBezTo>
                  <a:pt x="2489" y="4784"/>
                  <a:pt x="2522" y="4766"/>
                  <a:pt x="2557" y="4753"/>
                </a:cubicBezTo>
                <a:cubicBezTo>
                  <a:pt x="2591" y="4738"/>
                  <a:pt x="2625" y="4724"/>
                  <a:pt x="2660" y="4713"/>
                </a:cubicBezTo>
                <a:lnTo>
                  <a:pt x="2713" y="4695"/>
                </a:lnTo>
                <a:lnTo>
                  <a:pt x="2766" y="4679"/>
                </a:lnTo>
                <a:cubicBezTo>
                  <a:pt x="3018" y="4606"/>
                  <a:pt x="3284" y="4587"/>
                  <a:pt x="3527" y="4594"/>
                </a:cubicBezTo>
                <a:lnTo>
                  <a:pt x="3527" y="6114"/>
                </a:lnTo>
                <a:cubicBezTo>
                  <a:pt x="1907" y="6707"/>
                  <a:pt x="518" y="6234"/>
                  <a:pt x="215" y="6114"/>
                </a:cubicBezTo>
                <a:close/>
                <a:moveTo>
                  <a:pt x="435" y="3787"/>
                </a:moveTo>
                <a:cubicBezTo>
                  <a:pt x="435" y="3546"/>
                  <a:pt x="538" y="3311"/>
                  <a:pt x="706" y="3135"/>
                </a:cubicBezTo>
                <a:cubicBezTo>
                  <a:pt x="827" y="3008"/>
                  <a:pt x="971" y="2919"/>
                  <a:pt x="1138" y="2870"/>
                </a:cubicBezTo>
                <a:cubicBezTo>
                  <a:pt x="1265" y="2832"/>
                  <a:pt x="1358" y="2835"/>
                  <a:pt x="1390" y="2848"/>
                </a:cubicBezTo>
                <a:lnTo>
                  <a:pt x="1332" y="3027"/>
                </a:lnTo>
                <a:cubicBezTo>
                  <a:pt x="1294" y="3018"/>
                  <a:pt x="1215" y="3020"/>
                  <a:pt x="1114" y="3050"/>
                </a:cubicBezTo>
                <a:cubicBezTo>
                  <a:pt x="1004" y="3083"/>
                  <a:pt x="897" y="3153"/>
                  <a:pt x="818" y="3245"/>
                </a:cubicBezTo>
                <a:cubicBezTo>
                  <a:pt x="717" y="3364"/>
                  <a:pt x="651" y="3530"/>
                  <a:pt x="651" y="3698"/>
                </a:cubicBezTo>
                <a:cubicBezTo>
                  <a:pt x="651" y="3892"/>
                  <a:pt x="751" y="4009"/>
                  <a:pt x="979" y="3941"/>
                </a:cubicBezTo>
                <a:cubicBezTo>
                  <a:pt x="1064" y="3916"/>
                  <a:pt x="1150" y="3875"/>
                  <a:pt x="1211" y="3827"/>
                </a:cubicBezTo>
                <a:lnTo>
                  <a:pt x="1230" y="3985"/>
                </a:lnTo>
                <a:cubicBezTo>
                  <a:pt x="1169" y="4031"/>
                  <a:pt x="1064" y="4086"/>
                  <a:pt x="928" y="4127"/>
                </a:cubicBezTo>
                <a:cubicBezTo>
                  <a:pt x="627" y="4216"/>
                  <a:pt x="435" y="4087"/>
                  <a:pt x="435" y="3787"/>
                </a:cubicBezTo>
                <a:close/>
                <a:moveTo>
                  <a:pt x="1631" y="3919"/>
                </a:moveTo>
                <a:cubicBezTo>
                  <a:pt x="1917" y="3835"/>
                  <a:pt x="2116" y="3531"/>
                  <a:pt x="2116" y="3248"/>
                </a:cubicBezTo>
                <a:cubicBezTo>
                  <a:pt x="2116" y="3062"/>
                  <a:pt x="1998" y="2936"/>
                  <a:pt x="1772" y="3003"/>
                </a:cubicBezTo>
                <a:cubicBezTo>
                  <a:pt x="1487" y="3087"/>
                  <a:pt x="1289" y="3392"/>
                  <a:pt x="1289" y="3675"/>
                </a:cubicBezTo>
                <a:cubicBezTo>
                  <a:pt x="1289" y="3875"/>
                  <a:pt x="1420" y="3982"/>
                  <a:pt x="1631" y="3919"/>
                </a:cubicBezTo>
                <a:close/>
                <a:moveTo>
                  <a:pt x="1748" y="3164"/>
                </a:moveTo>
                <a:cubicBezTo>
                  <a:pt x="1870" y="3128"/>
                  <a:pt x="1908" y="3224"/>
                  <a:pt x="1908" y="3310"/>
                </a:cubicBezTo>
                <a:cubicBezTo>
                  <a:pt x="1908" y="3476"/>
                  <a:pt x="1809" y="3712"/>
                  <a:pt x="1659" y="3756"/>
                </a:cubicBezTo>
                <a:cubicBezTo>
                  <a:pt x="1558" y="3787"/>
                  <a:pt x="1496" y="3724"/>
                  <a:pt x="1496" y="3609"/>
                </a:cubicBezTo>
                <a:cubicBezTo>
                  <a:pt x="1496" y="3453"/>
                  <a:pt x="1589" y="3212"/>
                  <a:pt x="1748" y="3164"/>
                </a:cubicBezTo>
                <a:close/>
                <a:moveTo>
                  <a:pt x="2318" y="3697"/>
                </a:moveTo>
                <a:lnTo>
                  <a:pt x="2117" y="3756"/>
                </a:lnTo>
                <a:lnTo>
                  <a:pt x="2350" y="2467"/>
                </a:lnTo>
                <a:lnTo>
                  <a:pt x="2550" y="2408"/>
                </a:lnTo>
                <a:lnTo>
                  <a:pt x="2318" y="3697"/>
                </a:lnTo>
                <a:close/>
                <a:moveTo>
                  <a:pt x="2720" y="3596"/>
                </a:moveTo>
                <a:cubicBezTo>
                  <a:pt x="2827" y="3564"/>
                  <a:pt x="2937" y="3479"/>
                  <a:pt x="3019" y="3299"/>
                </a:cubicBezTo>
                <a:lnTo>
                  <a:pt x="3024" y="3298"/>
                </a:lnTo>
                <a:cubicBezTo>
                  <a:pt x="3017" y="3372"/>
                  <a:pt x="3011" y="3441"/>
                  <a:pt x="3009" y="3492"/>
                </a:cubicBezTo>
                <a:lnTo>
                  <a:pt x="3194" y="3436"/>
                </a:lnTo>
                <a:cubicBezTo>
                  <a:pt x="3191" y="3338"/>
                  <a:pt x="3205" y="3177"/>
                  <a:pt x="3229" y="3045"/>
                </a:cubicBezTo>
                <a:lnTo>
                  <a:pt x="3315" y="2583"/>
                </a:lnTo>
                <a:cubicBezTo>
                  <a:pt x="3251" y="2581"/>
                  <a:pt x="3153" y="2593"/>
                  <a:pt x="3062" y="2620"/>
                </a:cubicBezTo>
                <a:cubicBezTo>
                  <a:pt x="2672" y="2736"/>
                  <a:pt x="2473" y="3099"/>
                  <a:pt x="2473" y="3384"/>
                </a:cubicBezTo>
                <a:cubicBezTo>
                  <a:pt x="2473" y="3553"/>
                  <a:pt x="2571" y="3640"/>
                  <a:pt x="2720" y="3596"/>
                </a:cubicBezTo>
                <a:close/>
                <a:moveTo>
                  <a:pt x="3009" y="2790"/>
                </a:moveTo>
                <a:cubicBezTo>
                  <a:pt x="3045" y="2780"/>
                  <a:pt x="3071" y="2775"/>
                  <a:pt x="3091" y="2774"/>
                </a:cubicBezTo>
                <a:lnTo>
                  <a:pt x="3047" y="3008"/>
                </a:lnTo>
                <a:cubicBezTo>
                  <a:pt x="3007" y="3232"/>
                  <a:pt x="2894" y="3383"/>
                  <a:pt x="2801" y="3411"/>
                </a:cubicBezTo>
                <a:cubicBezTo>
                  <a:pt x="2713" y="3437"/>
                  <a:pt x="2681" y="3374"/>
                  <a:pt x="2681" y="3286"/>
                </a:cubicBezTo>
                <a:cubicBezTo>
                  <a:pt x="2681" y="3096"/>
                  <a:pt x="2823" y="2845"/>
                  <a:pt x="3009" y="27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p:cNvGrpSpPr/>
          <p:nvPr/>
        </p:nvGrpSpPr>
        <p:grpSpPr>
          <a:xfrm>
            <a:off x="11172012" y="1716265"/>
            <a:ext cx="452977" cy="460139"/>
            <a:chOff x="10577306" y="1772816"/>
            <a:chExt cx="1063310" cy="1080120"/>
          </a:xfrm>
        </p:grpSpPr>
        <p:sp>
          <p:nvSpPr>
            <p:cNvPr id="4" name="椭圆 3"/>
            <p:cNvSpPr/>
            <p:nvPr/>
          </p:nvSpPr>
          <p:spPr>
            <a:xfrm>
              <a:off x="10577306" y="1772816"/>
              <a:ext cx="1063310" cy="108012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直接连接符 5"/>
            <p:cNvCxnSpPr>
              <a:stCxn id="4" idx="1"/>
              <a:endCxn id="4" idx="5"/>
            </p:cNvCxnSpPr>
            <p:nvPr/>
          </p:nvCxnSpPr>
          <p:spPr>
            <a:xfrm>
              <a:off x="10733024" y="1930996"/>
              <a:ext cx="751874" cy="7637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1" name="组合 130">
            <a:extLst>
              <a:ext uri="{FF2B5EF4-FFF2-40B4-BE49-F238E27FC236}">
                <a16:creationId xmlns:a16="http://schemas.microsoft.com/office/drawing/2014/main" id="{D099A11E-ED84-4958-E290-37DDF07BB0CF}"/>
              </a:ext>
            </a:extLst>
          </p:cNvPr>
          <p:cNvGrpSpPr/>
          <p:nvPr/>
        </p:nvGrpSpPr>
        <p:grpSpPr>
          <a:xfrm>
            <a:off x="4827509" y="2255518"/>
            <a:ext cx="2225900" cy="2224374"/>
            <a:chOff x="4528057" y="1956271"/>
            <a:chExt cx="2824803" cy="2822868"/>
          </a:xfrm>
        </p:grpSpPr>
        <p:sp>
          <p:nvSpPr>
            <p:cNvPr id="124" name="iš1íďè">
              <a:extLst>
                <a:ext uri="{FF2B5EF4-FFF2-40B4-BE49-F238E27FC236}">
                  <a16:creationId xmlns:a16="http://schemas.microsoft.com/office/drawing/2014/main" id="{8B5B6C69-02B7-6452-3094-DA10B4CEF899}"/>
                </a:ext>
              </a:extLst>
            </p:cNvPr>
            <p:cNvSpPr/>
            <p:nvPr/>
          </p:nvSpPr>
          <p:spPr>
            <a:xfrm>
              <a:off x="4532170" y="1967140"/>
              <a:ext cx="2811998" cy="2811999"/>
            </a:xfrm>
            <a:prstGeom prst="blockArc">
              <a:avLst>
                <a:gd name="adj1" fmla="val 16200000"/>
                <a:gd name="adj2" fmla="val 19800000"/>
                <a:gd name="adj3" fmla="val 15000"/>
              </a:avLst>
            </a:prstGeom>
            <a:solidFill>
              <a:schemeClr val="accent1"/>
            </a:solidFill>
            <a:ln w="38100" cap="flat" cmpd="sng" algn="ctr">
              <a:solidFill>
                <a:schemeClr val="bg1"/>
              </a:solidFill>
              <a:prstDash val="solid"/>
              <a:miter lim="800000"/>
            </a:ln>
          </p:spPr>
          <p:txBody>
            <a:bodyPr lIns="108000" tIns="108000" rIns="108000" bIns="108000" rtlCol="0" anchor="ctr"/>
            <a:lstStyle/>
            <a:p>
              <a:endParaRPr lang="zh-CN" altLang="en-US"/>
            </a:p>
          </p:txBody>
        </p:sp>
        <p:sp>
          <p:nvSpPr>
            <p:cNvPr id="125" name="işliďê">
              <a:extLst>
                <a:ext uri="{FF2B5EF4-FFF2-40B4-BE49-F238E27FC236}">
                  <a16:creationId xmlns:a16="http://schemas.microsoft.com/office/drawing/2014/main" id="{42680771-9872-37C2-5886-821B17DD4845}"/>
                </a:ext>
              </a:extLst>
            </p:cNvPr>
            <p:cNvSpPr/>
            <p:nvPr/>
          </p:nvSpPr>
          <p:spPr>
            <a:xfrm>
              <a:off x="4528057" y="1961710"/>
              <a:ext cx="2811998" cy="2811999"/>
            </a:xfrm>
            <a:prstGeom prst="blockArc">
              <a:avLst>
                <a:gd name="adj1" fmla="val 19800000"/>
                <a:gd name="adj2" fmla="val 1800000"/>
                <a:gd name="adj3" fmla="val 15000"/>
              </a:avLst>
            </a:prstGeom>
            <a:solidFill>
              <a:schemeClr val="accent1"/>
            </a:solidFill>
            <a:ln w="38100" cap="flat" cmpd="sng" algn="ctr">
              <a:solidFill>
                <a:schemeClr val="bg1"/>
              </a:solidFill>
              <a:prstDash val="solid"/>
              <a:miter lim="800000"/>
            </a:ln>
          </p:spPr>
          <p:txBody>
            <a:bodyPr lIns="108000" tIns="108000" rIns="108000" bIns="108000" rtlCol="0" anchor="ctr"/>
            <a:lstStyle/>
            <a:p>
              <a:endParaRPr lang="zh-CN" altLang="en-US"/>
            </a:p>
          </p:txBody>
        </p:sp>
        <p:sp>
          <p:nvSpPr>
            <p:cNvPr id="126" name="islïḑé">
              <a:extLst>
                <a:ext uri="{FF2B5EF4-FFF2-40B4-BE49-F238E27FC236}">
                  <a16:creationId xmlns:a16="http://schemas.microsoft.com/office/drawing/2014/main" id="{D71FD95D-F41A-6F21-31D3-828074BDF4C5}"/>
                </a:ext>
              </a:extLst>
            </p:cNvPr>
            <p:cNvSpPr/>
            <p:nvPr/>
          </p:nvSpPr>
          <p:spPr>
            <a:xfrm flipV="1">
              <a:off x="4532170" y="1956271"/>
              <a:ext cx="2811998" cy="2811999"/>
            </a:xfrm>
            <a:prstGeom prst="blockArc">
              <a:avLst>
                <a:gd name="adj1" fmla="val 16200000"/>
                <a:gd name="adj2" fmla="val 19800000"/>
                <a:gd name="adj3" fmla="val 15000"/>
              </a:avLst>
            </a:prstGeom>
            <a:solidFill>
              <a:schemeClr val="accent1"/>
            </a:solidFill>
            <a:ln w="38100" cap="flat" cmpd="sng" algn="ctr">
              <a:solidFill>
                <a:schemeClr val="bg1"/>
              </a:solidFill>
              <a:prstDash val="solid"/>
              <a:miter lim="800000"/>
            </a:ln>
          </p:spPr>
          <p:txBody>
            <a:bodyPr lIns="108000" tIns="108000" rIns="108000" bIns="108000" rtlCol="0" anchor="ctr"/>
            <a:lstStyle/>
            <a:p>
              <a:endParaRPr lang="zh-CN" altLang="en-US"/>
            </a:p>
          </p:txBody>
        </p:sp>
        <p:sp>
          <p:nvSpPr>
            <p:cNvPr id="127" name="iṥļïḓé">
              <a:extLst>
                <a:ext uri="{FF2B5EF4-FFF2-40B4-BE49-F238E27FC236}">
                  <a16:creationId xmlns:a16="http://schemas.microsoft.com/office/drawing/2014/main" id="{E9836D68-0927-ECDC-0700-0188BA5A7A40}"/>
                </a:ext>
              </a:extLst>
            </p:cNvPr>
            <p:cNvSpPr/>
            <p:nvPr/>
          </p:nvSpPr>
          <p:spPr>
            <a:xfrm flipH="1">
              <a:off x="4536747" y="1967140"/>
              <a:ext cx="2811997" cy="2811999"/>
            </a:xfrm>
            <a:prstGeom prst="blockArc">
              <a:avLst>
                <a:gd name="adj1" fmla="val 16200000"/>
                <a:gd name="adj2" fmla="val 19800000"/>
                <a:gd name="adj3" fmla="val 15000"/>
              </a:avLst>
            </a:prstGeom>
            <a:solidFill>
              <a:schemeClr val="accent1"/>
            </a:solidFill>
            <a:ln w="38100" cap="flat" cmpd="sng" algn="ctr">
              <a:solidFill>
                <a:schemeClr val="bg1"/>
              </a:solidFill>
              <a:prstDash val="solid"/>
              <a:miter lim="800000"/>
            </a:ln>
          </p:spPr>
          <p:txBody>
            <a:bodyPr lIns="108000" tIns="108000" rIns="108000" bIns="108000" rtlCol="0" anchor="ctr"/>
            <a:lstStyle/>
            <a:p>
              <a:endParaRPr lang="zh-CN" altLang="en-US" dirty="0"/>
            </a:p>
          </p:txBody>
        </p:sp>
        <p:sp>
          <p:nvSpPr>
            <p:cNvPr id="128" name="íšḷïdè">
              <a:extLst>
                <a:ext uri="{FF2B5EF4-FFF2-40B4-BE49-F238E27FC236}">
                  <a16:creationId xmlns:a16="http://schemas.microsoft.com/office/drawing/2014/main" id="{D591A58F-2A60-342B-1FF0-109F7CFDD1B7}"/>
                </a:ext>
              </a:extLst>
            </p:cNvPr>
            <p:cNvSpPr/>
            <p:nvPr/>
          </p:nvSpPr>
          <p:spPr>
            <a:xfrm flipH="1">
              <a:off x="4540861" y="1961710"/>
              <a:ext cx="2811999" cy="2811999"/>
            </a:xfrm>
            <a:prstGeom prst="blockArc">
              <a:avLst>
                <a:gd name="adj1" fmla="val 19800000"/>
                <a:gd name="adj2" fmla="val 1800000"/>
                <a:gd name="adj3" fmla="val 15000"/>
              </a:avLst>
            </a:prstGeom>
            <a:solidFill>
              <a:schemeClr val="accent1"/>
            </a:solidFill>
            <a:ln w="38100" cap="flat" cmpd="sng" algn="ctr">
              <a:solidFill>
                <a:schemeClr val="bg1"/>
              </a:solidFill>
              <a:prstDash val="solid"/>
              <a:miter lim="800000"/>
            </a:ln>
          </p:spPr>
          <p:txBody>
            <a:bodyPr lIns="108000" tIns="108000" rIns="108000" bIns="108000" rtlCol="0" anchor="ctr"/>
            <a:lstStyle/>
            <a:p>
              <a:endParaRPr lang="zh-CN" altLang="en-US"/>
            </a:p>
          </p:txBody>
        </p:sp>
        <p:sp>
          <p:nvSpPr>
            <p:cNvPr id="129" name="işľïḍé">
              <a:extLst>
                <a:ext uri="{FF2B5EF4-FFF2-40B4-BE49-F238E27FC236}">
                  <a16:creationId xmlns:a16="http://schemas.microsoft.com/office/drawing/2014/main" id="{EB57552E-5325-19C2-5767-47318BE1238C}"/>
                </a:ext>
              </a:extLst>
            </p:cNvPr>
            <p:cNvSpPr/>
            <p:nvPr/>
          </p:nvSpPr>
          <p:spPr>
            <a:xfrm flipH="1" flipV="1">
              <a:off x="4536748" y="1956271"/>
              <a:ext cx="2811998" cy="2811999"/>
            </a:xfrm>
            <a:prstGeom prst="blockArc">
              <a:avLst>
                <a:gd name="adj1" fmla="val 16200000"/>
                <a:gd name="adj2" fmla="val 19800000"/>
                <a:gd name="adj3" fmla="val 15000"/>
              </a:avLst>
            </a:prstGeom>
            <a:solidFill>
              <a:schemeClr val="accent1"/>
            </a:solidFill>
            <a:ln w="38100" cap="flat" cmpd="sng" algn="ctr">
              <a:solidFill>
                <a:schemeClr val="bg1"/>
              </a:solidFill>
              <a:prstDash val="solid"/>
              <a:miter lim="800000"/>
            </a:ln>
          </p:spPr>
          <p:txBody>
            <a:bodyPr lIns="108000" tIns="108000" rIns="108000" bIns="108000" rtlCol="0" anchor="ctr"/>
            <a:lstStyle/>
            <a:p>
              <a:endParaRPr lang="zh-CN" altLang="en-US"/>
            </a:p>
          </p:txBody>
        </p:sp>
      </p:grpSp>
      <p:sp>
        <p:nvSpPr>
          <p:cNvPr id="132" name="任意多边形: 形状 131">
            <a:extLst>
              <a:ext uri="{FF2B5EF4-FFF2-40B4-BE49-F238E27FC236}">
                <a16:creationId xmlns:a16="http://schemas.microsoft.com/office/drawing/2014/main" id="{6EAC9F88-066F-FDC9-63C4-507968FBB449}"/>
              </a:ext>
            </a:extLst>
          </p:cNvPr>
          <p:cNvSpPr/>
          <p:nvPr/>
        </p:nvSpPr>
        <p:spPr>
          <a:xfrm>
            <a:off x="4366260" y="1943100"/>
            <a:ext cx="1044486" cy="480060"/>
          </a:xfrm>
          <a:custGeom>
            <a:avLst/>
            <a:gdLst>
              <a:gd name="connsiteX0" fmla="*/ 990600 w 990600"/>
              <a:gd name="connsiteY0" fmla="*/ 480060 h 480060"/>
              <a:gd name="connsiteX1" fmla="*/ 510540 w 990600"/>
              <a:gd name="connsiteY1" fmla="*/ 0 h 480060"/>
              <a:gd name="connsiteX2" fmla="*/ 0 w 990600"/>
              <a:gd name="connsiteY2" fmla="*/ 0 h 480060"/>
            </a:gdLst>
            <a:ahLst/>
            <a:cxnLst>
              <a:cxn ang="0">
                <a:pos x="connsiteX0" y="connsiteY0"/>
              </a:cxn>
              <a:cxn ang="0">
                <a:pos x="connsiteX1" y="connsiteY1"/>
              </a:cxn>
              <a:cxn ang="0">
                <a:pos x="connsiteX2" y="connsiteY2"/>
              </a:cxn>
            </a:cxnLst>
            <a:rect l="l" t="t" r="r" b="b"/>
            <a:pathLst>
              <a:path w="990600" h="480060">
                <a:moveTo>
                  <a:pt x="990600" y="480060"/>
                </a:moveTo>
                <a:lnTo>
                  <a:pt x="510540"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形状 133">
            <a:extLst>
              <a:ext uri="{FF2B5EF4-FFF2-40B4-BE49-F238E27FC236}">
                <a16:creationId xmlns:a16="http://schemas.microsoft.com/office/drawing/2014/main" id="{D9C9A914-68EB-25FB-AD0F-01FC5E9EEBF7}"/>
              </a:ext>
            </a:extLst>
          </p:cNvPr>
          <p:cNvSpPr/>
          <p:nvPr/>
        </p:nvSpPr>
        <p:spPr>
          <a:xfrm flipH="1">
            <a:off x="6468263" y="1943100"/>
            <a:ext cx="1044486" cy="480060"/>
          </a:xfrm>
          <a:custGeom>
            <a:avLst/>
            <a:gdLst>
              <a:gd name="connsiteX0" fmla="*/ 990600 w 990600"/>
              <a:gd name="connsiteY0" fmla="*/ 480060 h 480060"/>
              <a:gd name="connsiteX1" fmla="*/ 510540 w 990600"/>
              <a:gd name="connsiteY1" fmla="*/ 0 h 480060"/>
              <a:gd name="connsiteX2" fmla="*/ 0 w 990600"/>
              <a:gd name="connsiteY2" fmla="*/ 0 h 480060"/>
            </a:gdLst>
            <a:ahLst/>
            <a:cxnLst>
              <a:cxn ang="0">
                <a:pos x="connsiteX0" y="connsiteY0"/>
              </a:cxn>
              <a:cxn ang="0">
                <a:pos x="connsiteX1" y="connsiteY1"/>
              </a:cxn>
              <a:cxn ang="0">
                <a:pos x="connsiteX2" y="connsiteY2"/>
              </a:cxn>
            </a:cxnLst>
            <a:rect l="l" t="t" r="r" b="b"/>
            <a:pathLst>
              <a:path w="990600" h="480060">
                <a:moveTo>
                  <a:pt x="990600" y="480060"/>
                </a:moveTo>
                <a:lnTo>
                  <a:pt x="510540"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任意多边形: 形状 134">
            <a:extLst>
              <a:ext uri="{FF2B5EF4-FFF2-40B4-BE49-F238E27FC236}">
                <a16:creationId xmlns:a16="http://schemas.microsoft.com/office/drawing/2014/main" id="{0B71329B-5F52-6734-0433-0A18C39DA372}"/>
              </a:ext>
            </a:extLst>
          </p:cNvPr>
          <p:cNvSpPr/>
          <p:nvPr/>
        </p:nvSpPr>
        <p:spPr>
          <a:xfrm flipV="1">
            <a:off x="4366260" y="4309776"/>
            <a:ext cx="1044486" cy="480060"/>
          </a:xfrm>
          <a:custGeom>
            <a:avLst/>
            <a:gdLst>
              <a:gd name="connsiteX0" fmla="*/ 990600 w 990600"/>
              <a:gd name="connsiteY0" fmla="*/ 480060 h 480060"/>
              <a:gd name="connsiteX1" fmla="*/ 510540 w 990600"/>
              <a:gd name="connsiteY1" fmla="*/ 0 h 480060"/>
              <a:gd name="connsiteX2" fmla="*/ 0 w 990600"/>
              <a:gd name="connsiteY2" fmla="*/ 0 h 480060"/>
            </a:gdLst>
            <a:ahLst/>
            <a:cxnLst>
              <a:cxn ang="0">
                <a:pos x="connsiteX0" y="connsiteY0"/>
              </a:cxn>
              <a:cxn ang="0">
                <a:pos x="connsiteX1" y="connsiteY1"/>
              </a:cxn>
              <a:cxn ang="0">
                <a:pos x="connsiteX2" y="connsiteY2"/>
              </a:cxn>
            </a:cxnLst>
            <a:rect l="l" t="t" r="r" b="b"/>
            <a:pathLst>
              <a:path w="990600" h="480060">
                <a:moveTo>
                  <a:pt x="990600" y="480060"/>
                </a:moveTo>
                <a:lnTo>
                  <a:pt x="510540"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任意多边形: 形状 135">
            <a:extLst>
              <a:ext uri="{FF2B5EF4-FFF2-40B4-BE49-F238E27FC236}">
                <a16:creationId xmlns:a16="http://schemas.microsoft.com/office/drawing/2014/main" id="{FF3B629E-0CB0-E3F0-B3C6-D397014ECB31}"/>
              </a:ext>
            </a:extLst>
          </p:cNvPr>
          <p:cNvSpPr/>
          <p:nvPr/>
        </p:nvSpPr>
        <p:spPr>
          <a:xfrm flipH="1" flipV="1">
            <a:off x="6468263" y="4309776"/>
            <a:ext cx="1044486" cy="480060"/>
          </a:xfrm>
          <a:custGeom>
            <a:avLst/>
            <a:gdLst>
              <a:gd name="connsiteX0" fmla="*/ 990600 w 990600"/>
              <a:gd name="connsiteY0" fmla="*/ 480060 h 480060"/>
              <a:gd name="connsiteX1" fmla="*/ 510540 w 990600"/>
              <a:gd name="connsiteY1" fmla="*/ 0 h 480060"/>
              <a:gd name="connsiteX2" fmla="*/ 0 w 990600"/>
              <a:gd name="connsiteY2" fmla="*/ 0 h 480060"/>
            </a:gdLst>
            <a:ahLst/>
            <a:cxnLst>
              <a:cxn ang="0">
                <a:pos x="connsiteX0" y="connsiteY0"/>
              </a:cxn>
              <a:cxn ang="0">
                <a:pos x="connsiteX1" y="connsiteY1"/>
              </a:cxn>
              <a:cxn ang="0">
                <a:pos x="connsiteX2" y="connsiteY2"/>
              </a:cxn>
            </a:cxnLst>
            <a:rect l="l" t="t" r="r" b="b"/>
            <a:pathLst>
              <a:path w="990600" h="480060">
                <a:moveTo>
                  <a:pt x="990600" y="480060"/>
                </a:moveTo>
                <a:lnTo>
                  <a:pt x="510540" y="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0" name="直接连接符 139">
            <a:extLst>
              <a:ext uri="{FF2B5EF4-FFF2-40B4-BE49-F238E27FC236}">
                <a16:creationId xmlns:a16="http://schemas.microsoft.com/office/drawing/2014/main" id="{C0D55A08-0740-8120-30F1-950EECBFDA73}"/>
              </a:ext>
            </a:extLst>
          </p:cNvPr>
          <p:cNvCxnSpPr>
            <a:cxnSpLocks/>
          </p:cNvCxnSpPr>
          <p:nvPr/>
        </p:nvCxnSpPr>
        <p:spPr>
          <a:xfrm>
            <a:off x="4366113" y="3369427"/>
            <a:ext cx="5057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9770A5C1-00F8-66A2-8D71-4C636E662212}"/>
              </a:ext>
            </a:extLst>
          </p:cNvPr>
          <p:cNvCxnSpPr>
            <a:cxnSpLocks/>
          </p:cNvCxnSpPr>
          <p:nvPr/>
        </p:nvCxnSpPr>
        <p:spPr>
          <a:xfrm>
            <a:off x="7014689" y="3369427"/>
            <a:ext cx="50575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AA4A0B8-AAC8-7FE5-2FE9-9FA3D36A0A51}"/>
              </a:ext>
            </a:extLst>
          </p:cNvPr>
          <p:cNvGrpSpPr/>
          <p:nvPr/>
        </p:nvGrpSpPr>
        <p:grpSpPr>
          <a:xfrm>
            <a:off x="3802139" y="3086174"/>
            <a:ext cx="560525" cy="559618"/>
            <a:chOff x="3792032" y="3001877"/>
            <a:chExt cx="447440" cy="446716"/>
          </a:xfrm>
        </p:grpSpPr>
        <p:sp>
          <p:nvSpPr>
            <p:cNvPr id="3" name="椭圆 2">
              <a:extLst>
                <a:ext uri="{FF2B5EF4-FFF2-40B4-BE49-F238E27FC236}">
                  <a16:creationId xmlns:a16="http://schemas.microsoft.com/office/drawing/2014/main" id="{7341E4E6-518F-DBF3-C848-42BBBF32D15A}"/>
                </a:ext>
              </a:extLst>
            </p:cNvPr>
            <p:cNvSpPr/>
            <p:nvPr/>
          </p:nvSpPr>
          <p:spPr>
            <a:xfrm>
              <a:off x="3795488" y="3004609"/>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a:extLst>
                <a:ext uri="{FF2B5EF4-FFF2-40B4-BE49-F238E27FC236}">
                  <a16:creationId xmlns:a16="http://schemas.microsoft.com/office/drawing/2014/main" id="{7E0EBCA4-E11A-FC35-F535-6E7FEA42998F}"/>
                </a:ext>
              </a:extLst>
            </p:cNvPr>
            <p:cNvSpPr/>
            <p:nvPr/>
          </p:nvSpPr>
          <p:spPr>
            <a:xfrm>
              <a:off x="3868562" y="3077683"/>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弧形 15">
              <a:extLst>
                <a:ext uri="{FF2B5EF4-FFF2-40B4-BE49-F238E27FC236}">
                  <a16:creationId xmlns:a16="http://schemas.microsoft.com/office/drawing/2014/main" id="{5D39A305-16DB-EB32-945D-32EDDDC7A4FF}"/>
                </a:ext>
              </a:extLst>
            </p:cNvPr>
            <p:cNvSpPr/>
            <p:nvPr/>
          </p:nvSpPr>
          <p:spPr>
            <a:xfrm>
              <a:off x="3795487" y="3004326"/>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弧形 19">
              <a:extLst>
                <a:ext uri="{FF2B5EF4-FFF2-40B4-BE49-F238E27FC236}">
                  <a16:creationId xmlns:a16="http://schemas.microsoft.com/office/drawing/2014/main" id="{F6475103-C910-4CB3-24F2-89F8B2DB940A}"/>
                </a:ext>
              </a:extLst>
            </p:cNvPr>
            <p:cNvSpPr/>
            <p:nvPr/>
          </p:nvSpPr>
          <p:spPr>
            <a:xfrm rot="10800000">
              <a:off x="3792032" y="3001877"/>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 name="组合 28">
            <a:extLst>
              <a:ext uri="{FF2B5EF4-FFF2-40B4-BE49-F238E27FC236}">
                <a16:creationId xmlns:a16="http://schemas.microsoft.com/office/drawing/2014/main" id="{B84992BF-4EE3-557E-40B6-90C65C4E254E}"/>
              </a:ext>
            </a:extLst>
          </p:cNvPr>
          <p:cNvGrpSpPr/>
          <p:nvPr/>
        </p:nvGrpSpPr>
        <p:grpSpPr>
          <a:xfrm>
            <a:off x="7523890" y="1668248"/>
            <a:ext cx="560525" cy="559618"/>
            <a:chOff x="3792032" y="3001877"/>
            <a:chExt cx="447440" cy="446716"/>
          </a:xfrm>
        </p:grpSpPr>
        <p:sp>
          <p:nvSpPr>
            <p:cNvPr id="47" name="椭圆 46">
              <a:extLst>
                <a:ext uri="{FF2B5EF4-FFF2-40B4-BE49-F238E27FC236}">
                  <a16:creationId xmlns:a16="http://schemas.microsoft.com/office/drawing/2014/main" id="{2FC44F46-2B60-BA22-22DA-AD7321CD87E6}"/>
                </a:ext>
              </a:extLst>
            </p:cNvPr>
            <p:cNvSpPr/>
            <p:nvPr/>
          </p:nvSpPr>
          <p:spPr>
            <a:xfrm>
              <a:off x="3795488" y="3004609"/>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椭圆 47">
              <a:extLst>
                <a:ext uri="{FF2B5EF4-FFF2-40B4-BE49-F238E27FC236}">
                  <a16:creationId xmlns:a16="http://schemas.microsoft.com/office/drawing/2014/main" id="{CD5BBFE2-D931-938B-3560-DB0A54C6E5B0}"/>
                </a:ext>
              </a:extLst>
            </p:cNvPr>
            <p:cNvSpPr/>
            <p:nvPr/>
          </p:nvSpPr>
          <p:spPr>
            <a:xfrm>
              <a:off x="3868562" y="3077683"/>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弧形 48">
              <a:extLst>
                <a:ext uri="{FF2B5EF4-FFF2-40B4-BE49-F238E27FC236}">
                  <a16:creationId xmlns:a16="http://schemas.microsoft.com/office/drawing/2014/main" id="{AAC0587A-40B7-08D8-7B6C-E22629A9D02E}"/>
                </a:ext>
              </a:extLst>
            </p:cNvPr>
            <p:cNvSpPr/>
            <p:nvPr/>
          </p:nvSpPr>
          <p:spPr>
            <a:xfrm>
              <a:off x="3795487" y="3004326"/>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弧形 49">
              <a:extLst>
                <a:ext uri="{FF2B5EF4-FFF2-40B4-BE49-F238E27FC236}">
                  <a16:creationId xmlns:a16="http://schemas.microsoft.com/office/drawing/2014/main" id="{44562B65-3814-0B0E-925D-97FC2E9CE4FF}"/>
                </a:ext>
              </a:extLst>
            </p:cNvPr>
            <p:cNvSpPr/>
            <p:nvPr/>
          </p:nvSpPr>
          <p:spPr>
            <a:xfrm rot="10800000">
              <a:off x="3792032" y="3001877"/>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 name="组合 50">
            <a:extLst>
              <a:ext uri="{FF2B5EF4-FFF2-40B4-BE49-F238E27FC236}">
                <a16:creationId xmlns:a16="http://schemas.microsoft.com/office/drawing/2014/main" id="{CEE9A970-70CF-890A-915A-5B7E037AA757}"/>
              </a:ext>
            </a:extLst>
          </p:cNvPr>
          <p:cNvGrpSpPr/>
          <p:nvPr/>
        </p:nvGrpSpPr>
        <p:grpSpPr>
          <a:xfrm>
            <a:off x="7523890" y="4510989"/>
            <a:ext cx="560525" cy="559618"/>
            <a:chOff x="3792032" y="3001877"/>
            <a:chExt cx="447440" cy="446716"/>
          </a:xfrm>
        </p:grpSpPr>
        <p:sp>
          <p:nvSpPr>
            <p:cNvPr id="52" name="椭圆 51">
              <a:extLst>
                <a:ext uri="{FF2B5EF4-FFF2-40B4-BE49-F238E27FC236}">
                  <a16:creationId xmlns:a16="http://schemas.microsoft.com/office/drawing/2014/main" id="{B546B23E-C107-F243-A0DF-BA6BF2297570}"/>
                </a:ext>
              </a:extLst>
            </p:cNvPr>
            <p:cNvSpPr/>
            <p:nvPr/>
          </p:nvSpPr>
          <p:spPr>
            <a:xfrm>
              <a:off x="3795488" y="3004609"/>
              <a:ext cx="443984" cy="443984"/>
            </a:xfrm>
            <a:prstGeom prst="ellipse">
              <a:avLst/>
            </a:prstGeom>
            <a:gradFill>
              <a:gsLst>
                <a:gs pos="0">
                  <a:schemeClr val="accent2">
                    <a:alpha val="0"/>
                  </a:schemeClr>
                </a:gs>
                <a:gs pos="100000">
                  <a:schemeClr val="accent2">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a:extLst>
                <a:ext uri="{FF2B5EF4-FFF2-40B4-BE49-F238E27FC236}">
                  <a16:creationId xmlns:a16="http://schemas.microsoft.com/office/drawing/2014/main" id="{EC0F5F9B-39EE-52A2-C428-69632FFC3A98}"/>
                </a:ext>
              </a:extLst>
            </p:cNvPr>
            <p:cNvSpPr/>
            <p:nvPr/>
          </p:nvSpPr>
          <p:spPr>
            <a:xfrm>
              <a:off x="3868562" y="3077683"/>
              <a:ext cx="297837" cy="297836"/>
            </a:xfrm>
            <a:prstGeom prst="ellipse">
              <a:avLst/>
            </a:prstGeom>
            <a:gradFill>
              <a:gsLst>
                <a:gs pos="100000">
                  <a:schemeClr val="accent2"/>
                </a:gs>
                <a:gs pos="0">
                  <a:schemeClr val="accent2">
                    <a:lumMod val="75000"/>
                  </a:schemeClr>
                </a:gs>
              </a:gsLst>
              <a:lin ang="0" scaled="0"/>
            </a:gradFill>
            <a:ln>
              <a:noFill/>
            </a:ln>
            <a:effectLst>
              <a:innerShdw blurRad="469900">
                <a:schemeClr val="accent2">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6</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弧形 58">
              <a:extLst>
                <a:ext uri="{FF2B5EF4-FFF2-40B4-BE49-F238E27FC236}">
                  <a16:creationId xmlns:a16="http://schemas.microsoft.com/office/drawing/2014/main" id="{6D040C66-8630-3D09-A73B-E387A1DD0656}"/>
                </a:ext>
              </a:extLst>
            </p:cNvPr>
            <p:cNvSpPr/>
            <p:nvPr/>
          </p:nvSpPr>
          <p:spPr>
            <a:xfrm>
              <a:off x="3795487" y="3004326"/>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弧形 68">
              <a:extLst>
                <a:ext uri="{FF2B5EF4-FFF2-40B4-BE49-F238E27FC236}">
                  <a16:creationId xmlns:a16="http://schemas.microsoft.com/office/drawing/2014/main" id="{4791F4DA-A520-C380-35CF-9702569049A7}"/>
                </a:ext>
              </a:extLst>
            </p:cNvPr>
            <p:cNvSpPr/>
            <p:nvPr/>
          </p:nvSpPr>
          <p:spPr>
            <a:xfrm rot="10800000">
              <a:off x="3792032" y="3001877"/>
              <a:ext cx="443984" cy="443984"/>
            </a:xfrm>
            <a:prstGeom prst="arc">
              <a:avLst>
                <a:gd name="adj1" fmla="val 14287472"/>
                <a:gd name="adj2" fmla="val 18493697"/>
              </a:avLst>
            </a:prstGeom>
            <a:ln w="12700" cap="rnd">
              <a:gradFill>
                <a:gsLst>
                  <a:gs pos="0">
                    <a:schemeClr val="accent2"/>
                  </a:gs>
                  <a:gs pos="100000">
                    <a:schemeClr val="accent2">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文本框 7">
            <a:extLst>
              <a:ext uri="{FF2B5EF4-FFF2-40B4-BE49-F238E27FC236}">
                <a16:creationId xmlns:a16="http://schemas.microsoft.com/office/drawing/2014/main" id="{641CA1FC-E328-E472-0F9D-8C826B7D1F54}"/>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F35A017C-AA9E-F344-90FA-F7860620BDF5}"/>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5F7A176-883D-AB9D-37EA-9B15E3BF9A9E}"/>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C48F3CEE-CF9A-03FE-1738-139CD1DDD968}"/>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D6667B72-84C7-EB40-E1EB-E1B526C89CA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8478DA28-32AC-BD0B-9F07-CDABA8BC3B4D}"/>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36E47DEA-C880-0996-0284-51683C16BED6}"/>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19255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H_Text_1">
            <a:extLst>
              <a:ext uri="{FF2B5EF4-FFF2-40B4-BE49-F238E27FC236}">
                <a16:creationId xmlns:a16="http://schemas.microsoft.com/office/drawing/2014/main" id="{263D840D-4293-B8E0-B73A-B79B78C1B928}"/>
              </a:ext>
            </a:extLst>
          </p:cNvPr>
          <p:cNvSpPr/>
          <p:nvPr/>
        </p:nvSpPr>
        <p:spPr>
          <a:xfrm>
            <a:off x="478152" y="2208038"/>
            <a:ext cx="5545839" cy="329532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4" name="组合 33">
            <a:extLst>
              <a:ext uri="{FF2B5EF4-FFF2-40B4-BE49-F238E27FC236}">
                <a16:creationId xmlns:a16="http://schemas.microsoft.com/office/drawing/2014/main" id="{DAC98FED-C172-3331-B4F3-2C1AAD01D02A}"/>
              </a:ext>
            </a:extLst>
          </p:cNvPr>
          <p:cNvGrpSpPr/>
          <p:nvPr/>
        </p:nvGrpSpPr>
        <p:grpSpPr>
          <a:xfrm>
            <a:off x="1116103" y="2263215"/>
            <a:ext cx="4269936" cy="378140"/>
            <a:chOff x="1502824" y="1607818"/>
            <a:chExt cx="3117012" cy="378140"/>
          </a:xfrm>
        </p:grpSpPr>
        <p:sp>
          <p:nvSpPr>
            <p:cNvPr id="35" name="矩形 34">
              <a:extLst>
                <a:ext uri="{FF2B5EF4-FFF2-40B4-BE49-F238E27FC236}">
                  <a16:creationId xmlns:a16="http://schemas.microsoft.com/office/drawing/2014/main" id="{F7C694B4-67A1-2331-3FA3-A10693FDAE85}"/>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a:extLst>
                <a:ext uri="{FF2B5EF4-FFF2-40B4-BE49-F238E27FC236}">
                  <a16:creationId xmlns:a16="http://schemas.microsoft.com/office/drawing/2014/main" id="{934CC46F-D554-3764-AD62-738FD742D657}"/>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中国营养学会膳食钙参考摄入量</a:t>
              </a:r>
            </a:p>
          </p:txBody>
        </p:sp>
      </p:grpSp>
      <p:sp>
        <p:nvSpPr>
          <p:cNvPr id="38" name="MH_Text_1">
            <a:extLst>
              <a:ext uri="{FF2B5EF4-FFF2-40B4-BE49-F238E27FC236}">
                <a16:creationId xmlns:a16="http://schemas.microsoft.com/office/drawing/2014/main" id="{8AD4213E-0EAF-4922-BF38-079C85DFBB85}"/>
              </a:ext>
            </a:extLst>
          </p:cNvPr>
          <p:cNvSpPr/>
          <p:nvPr/>
        </p:nvSpPr>
        <p:spPr>
          <a:xfrm>
            <a:off x="6163561" y="2208038"/>
            <a:ext cx="5545839" cy="329532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9" name="组合 38">
            <a:extLst>
              <a:ext uri="{FF2B5EF4-FFF2-40B4-BE49-F238E27FC236}">
                <a16:creationId xmlns:a16="http://schemas.microsoft.com/office/drawing/2014/main" id="{BD3A1725-9760-4048-CF65-E9BBD1D17020}"/>
              </a:ext>
            </a:extLst>
          </p:cNvPr>
          <p:cNvGrpSpPr/>
          <p:nvPr/>
        </p:nvGrpSpPr>
        <p:grpSpPr>
          <a:xfrm>
            <a:off x="6801512" y="2263215"/>
            <a:ext cx="4269936" cy="378140"/>
            <a:chOff x="1502824" y="1607818"/>
            <a:chExt cx="3117012" cy="378140"/>
          </a:xfrm>
        </p:grpSpPr>
        <p:sp>
          <p:nvSpPr>
            <p:cNvPr id="40" name="矩形 39">
              <a:extLst>
                <a:ext uri="{FF2B5EF4-FFF2-40B4-BE49-F238E27FC236}">
                  <a16:creationId xmlns:a16="http://schemas.microsoft.com/office/drawing/2014/main" id="{D6546217-AF75-D72C-FBA9-91F0FED4308B}"/>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文本框 40">
              <a:extLst>
                <a:ext uri="{FF2B5EF4-FFF2-40B4-BE49-F238E27FC236}">
                  <a16:creationId xmlns:a16="http://schemas.microsoft.com/office/drawing/2014/main" id="{D621FC8E-EF5F-2EF3-094C-F62AA15FF220}"/>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不同钙剂元素钙含量</a:t>
              </a:r>
            </a:p>
          </p:txBody>
        </p:sp>
      </p:grpSp>
      <p:sp>
        <p:nvSpPr>
          <p:cNvPr id="6" name="文本占位符 5">
            <a:extLst>
              <a:ext uri="{FF2B5EF4-FFF2-40B4-BE49-F238E27FC236}">
                <a16:creationId xmlns:a16="http://schemas.microsoft.com/office/drawing/2014/main" id="{E12C4CD9-1B73-4FB7-8363-DDC023C0E231}"/>
              </a:ext>
            </a:extLst>
          </p:cNvPr>
          <p:cNvSpPr>
            <a:spLocks noGrp="1"/>
          </p:cNvSpPr>
          <p:nvPr>
            <p:ph type="body" sz="quarter" idx="10"/>
          </p:nvPr>
        </p:nvSpPr>
        <p:spPr/>
        <p:txBody>
          <a:bodyPr/>
          <a:lstStyle/>
          <a:p>
            <a:r>
              <a:rPr lang="zh-CN" altLang="en-US" dirty="0"/>
              <a:t>基础措施</a:t>
            </a:r>
            <a:r>
              <a:rPr lang="en-US" altLang="zh-CN" dirty="0"/>
              <a:t>——</a:t>
            </a:r>
            <a:r>
              <a:rPr lang="zh-CN" altLang="en-US" dirty="0"/>
              <a:t>骨健康基本补充剂</a:t>
            </a:r>
          </a:p>
        </p:txBody>
      </p:sp>
      <p:sp>
        <p:nvSpPr>
          <p:cNvPr id="8" name="文本占位符 7">
            <a:extLst>
              <a:ext uri="{FF2B5EF4-FFF2-40B4-BE49-F238E27FC236}">
                <a16:creationId xmlns:a16="http://schemas.microsoft.com/office/drawing/2014/main" id="{F7372455-21CB-9F58-5378-F7F4849A9430}"/>
              </a:ext>
            </a:extLst>
          </p:cNvPr>
          <p:cNvSpPr>
            <a:spLocks noGrp="1"/>
          </p:cNvSpPr>
          <p:nvPr>
            <p:ph type="body" sz="quarter" idx="11"/>
          </p:nvPr>
        </p:nvSpPr>
        <p:spPr>
          <a:xfrm>
            <a:off x="482600" y="6197600"/>
            <a:ext cx="11272838" cy="123111"/>
          </a:xfrm>
        </p:spPr>
        <p:txBody>
          <a:bodyPr/>
          <a:lstStyle/>
          <a:p>
            <a:r>
              <a:rPr lang="zh-CN" altLang="en-US" dirty="0"/>
              <a:t>*引自中国居民膳食营养素参考摄入量速查手册，中国标准出版社，</a:t>
            </a:r>
            <a:r>
              <a:rPr lang="en-US" altLang="zh-CN" dirty="0"/>
              <a:t>2014</a:t>
            </a:r>
          </a:p>
        </p:txBody>
      </p:sp>
      <p:graphicFrame>
        <p:nvGraphicFramePr>
          <p:cNvPr id="3" name="表格 2"/>
          <p:cNvGraphicFramePr>
            <a:graphicFrameLocks noGrp="1"/>
          </p:cNvGraphicFramePr>
          <p:nvPr>
            <p:extLst>
              <p:ext uri="{D42A27DB-BD31-4B8C-83A1-F6EECF244321}">
                <p14:modId xmlns:p14="http://schemas.microsoft.com/office/powerpoint/2010/main" val="385273960"/>
              </p:ext>
            </p:extLst>
          </p:nvPr>
        </p:nvGraphicFramePr>
        <p:xfrm>
          <a:off x="651360" y="2716232"/>
          <a:ext cx="5199422" cy="2694816"/>
        </p:xfrm>
        <a:graphic>
          <a:graphicData uri="http://schemas.openxmlformats.org/drawingml/2006/table">
            <a:tbl>
              <a:tblPr firstRow="1" firstCol="1" bandRow="1">
                <a:tableStyleId>{5C22544A-7EE6-4342-B048-85BDC9FD1C3A}</a:tableStyleId>
              </a:tblPr>
              <a:tblGrid>
                <a:gridCol w="2599711">
                  <a:extLst>
                    <a:ext uri="{9D8B030D-6E8A-4147-A177-3AD203B41FA5}">
                      <a16:colId xmlns:a16="http://schemas.microsoft.com/office/drawing/2014/main" val="429272833"/>
                    </a:ext>
                  </a:extLst>
                </a:gridCol>
                <a:gridCol w="2599711">
                  <a:extLst>
                    <a:ext uri="{9D8B030D-6E8A-4147-A177-3AD203B41FA5}">
                      <a16:colId xmlns:a16="http://schemas.microsoft.com/office/drawing/2014/main" val="1351966078"/>
                    </a:ext>
                  </a:extLst>
                </a:gridCol>
              </a:tblGrid>
              <a:tr h="224568">
                <a:tc>
                  <a:txBody>
                    <a:bodyPr/>
                    <a:lstStyle/>
                    <a:p>
                      <a:pPr marL="0" indent="0" algn="ctr">
                        <a:lnSpc>
                          <a:spcPct val="100000"/>
                        </a:lnSpc>
                        <a:spcBef>
                          <a:spcPts val="0"/>
                        </a:spcBef>
                        <a:spcAft>
                          <a:spcPts val="0"/>
                        </a:spcAft>
                      </a:pPr>
                      <a:r>
                        <a:rPr lang="zh-CN" sz="1200" kern="100" dirty="0">
                          <a:solidFill>
                            <a:schemeClr val="bg1"/>
                          </a:solidFill>
                          <a:effectLst/>
                          <a:latin typeface="+mn-ea"/>
                          <a:ea typeface="+mn-ea"/>
                        </a:rPr>
                        <a:t>年龄段</a:t>
                      </a:r>
                      <a:endParaRPr lang="en-US" sz="1050" kern="100" dirty="0">
                        <a:solidFill>
                          <a:schemeClr val="bg1"/>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indent="0" algn="ctr">
                        <a:lnSpc>
                          <a:spcPct val="100000"/>
                        </a:lnSpc>
                        <a:spcBef>
                          <a:spcPts val="0"/>
                        </a:spcBef>
                        <a:spcAft>
                          <a:spcPts val="0"/>
                        </a:spcAft>
                      </a:pPr>
                      <a:r>
                        <a:rPr lang="zh-CN" sz="1200" kern="100" dirty="0">
                          <a:solidFill>
                            <a:schemeClr val="bg1"/>
                          </a:solidFill>
                          <a:effectLst/>
                          <a:latin typeface="+mn-ea"/>
                          <a:ea typeface="+mn-ea"/>
                        </a:rPr>
                        <a:t>膳食钙参考摄入量（</a:t>
                      </a:r>
                      <a:r>
                        <a:rPr lang="en-US" sz="1200" kern="100" dirty="0">
                          <a:solidFill>
                            <a:schemeClr val="bg1"/>
                          </a:solidFill>
                          <a:effectLst/>
                          <a:latin typeface="+mn-ea"/>
                          <a:ea typeface="+mn-ea"/>
                        </a:rPr>
                        <a:t>mg/d</a:t>
                      </a:r>
                      <a:r>
                        <a:rPr lang="zh-CN" sz="1200" kern="100" dirty="0">
                          <a:solidFill>
                            <a:schemeClr val="bg1"/>
                          </a:solidFill>
                          <a:effectLst/>
                          <a:latin typeface="+mn-ea"/>
                          <a:ea typeface="+mn-ea"/>
                        </a:rPr>
                        <a:t>）</a:t>
                      </a:r>
                      <a:endParaRPr lang="en-US" sz="1050" kern="100" dirty="0">
                        <a:solidFill>
                          <a:schemeClr val="bg1"/>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354180245"/>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&lt;6</a:t>
                      </a:r>
                      <a:r>
                        <a:rPr lang="zh-CN" sz="1100" kern="100" dirty="0">
                          <a:solidFill>
                            <a:schemeClr val="tx1">
                              <a:lumMod val="75000"/>
                              <a:lumOff val="25000"/>
                            </a:schemeClr>
                          </a:solidFill>
                          <a:effectLst/>
                          <a:latin typeface="+mn-ea"/>
                          <a:ea typeface="+mn-ea"/>
                        </a:rPr>
                        <a:t>月</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200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7642394"/>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7-12</a:t>
                      </a:r>
                      <a:r>
                        <a:rPr lang="zh-CN" sz="1100" kern="100" dirty="0">
                          <a:solidFill>
                            <a:schemeClr val="tx1">
                              <a:lumMod val="75000"/>
                              <a:lumOff val="25000"/>
                            </a:schemeClr>
                          </a:solidFill>
                          <a:effectLst/>
                          <a:latin typeface="+mn-ea"/>
                          <a:ea typeface="+mn-ea"/>
                        </a:rPr>
                        <a:t>月</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250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4164302"/>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1-3</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600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2460362"/>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4-6</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800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4469016"/>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7-10</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1000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2429258"/>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11-13</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1200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3446781"/>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14-17</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1000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83944259"/>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18-49</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800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0780913"/>
                  </a:ext>
                </a:extLst>
              </a:tr>
              <a:tr h="224568">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&gt;50</a:t>
                      </a:r>
                      <a:r>
                        <a:rPr lang="zh-CN" sz="1100" kern="100" dirty="0">
                          <a:solidFill>
                            <a:schemeClr val="tx1">
                              <a:lumMod val="75000"/>
                              <a:lumOff val="25000"/>
                            </a:schemeClr>
                          </a:solidFill>
                          <a:effectLst/>
                          <a:latin typeface="+mn-ea"/>
                          <a:ea typeface="+mn-ea"/>
                        </a:rPr>
                        <a:t>岁</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1000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6792423"/>
                  </a:ext>
                </a:extLst>
              </a:tr>
              <a:tr h="224568">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mn-ea"/>
                          <a:ea typeface="+mn-ea"/>
                        </a:rPr>
                        <a:t>孕早期</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800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17420847"/>
                  </a:ext>
                </a:extLst>
              </a:tr>
              <a:tr h="224568">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mn-ea"/>
                          <a:ea typeface="+mn-ea"/>
                        </a:rPr>
                        <a:t>孕中晚期、哺乳期</a:t>
                      </a:r>
                      <a:endParaRPr lang="en-US" sz="1000" kern="100" dirty="0">
                        <a:solidFill>
                          <a:schemeClr val="tx1">
                            <a:lumMod val="75000"/>
                            <a:lumOff val="25000"/>
                          </a:schemeClr>
                        </a:solidFill>
                        <a:effectLst/>
                        <a:latin typeface="+mn-ea"/>
                        <a:ea typeface="+mn-ea"/>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mn-ea"/>
                          <a:ea typeface="+mn-ea"/>
                        </a:rPr>
                        <a:t>1000</a:t>
                      </a:r>
                      <a:endParaRPr lang="en-US" sz="1000" kern="100" dirty="0">
                        <a:solidFill>
                          <a:schemeClr val="tx1">
                            <a:lumMod val="75000"/>
                            <a:lumOff val="25000"/>
                          </a:schemeClr>
                        </a:solidFill>
                        <a:effectLst/>
                        <a:latin typeface="+mn-ea"/>
                        <a:ea typeface="+mn-ea"/>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7765432"/>
                  </a:ext>
                </a:extLst>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val="1629978302"/>
              </p:ext>
            </p:extLst>
          </p:nvPr>
        </p:nvGraphicFramePr>
        <p:xfrm>
          <a:off x="6332320" y="2716232"/>
          <a:ext cx="5208320" cy="2694816"/>
        </p:xfrm>
        <a:graphic>
          <a:graphicData uri="http://schemas.openxmlformats.org/drawingml/2006/table">
            <a:tbl>
              <a:tblPr firstRow="1" firstCol="1" bandRow="1">
                <a:tableStyleId>{5C22544A-7EE6-4342-B048-85BDC9FD1C3A}</a:tableStyleId>
              </a:tblPr>
              <a:tblGrid>
                <a:gridCol w="2278512">
                  <a:extLst>
                    <a:ext uri="{9D8B030D-6E8A-4147-A177-3AD203B41FA5}">
                      <a16:colId xmlns:a16="http://schemas.microsoft.com/office/drawing/2014/main" val="3846737409"/>
                    </a:ext>
                  </a:extLst>
                </a:gridCol>
                <a:gridCol w="2929808">
                  <a:extLst>
                    <a:ext uri="{9D8B030D-6E8A-4147-A177-3AD203B41FA5}">
                      <a16:colId xmlns:a16="http://schemas.microsoft.com/office/drawing/2014/main" val="3498783240"/>
                    </a:ext>
                  </a:extLst>
                </a:gridCol>
              </a:tblGrid>
              <a:tr h="336852">
                <a:tc>
                  <a:txBody>
                    <a:bodyPr/>
                    <a:lstStyle/>
                    <a:p>
                      <a:pPr marL="0" indent="0" algn="ctr">
                        <a:lnSpc>
                          <a:spcPct val="100000"/>
                        </a:lnSpc>
                        <a:spcBef>
                          <a:spcPts val="0"/>
                        </a:spcBef>
                        <a:spcAft>
                          <a:spcPts val="0"/>
                        </a:spcAft>
                      </a:pPr>
                      <a:r>
                        <a:rPr lang="zh-CN" sz="1200" kern="100" dirty="0">
                          <a:solidFill>
                            <a:schemeClr val="bg1"/>
                          </a:solidFill>
                          <a:effectLst/>
                          <a:latin typeface="微软雅黑" panose="020B0503020204020204" pitchFamily="34" charset="-122"/>
                          <a:ea typeface="微软雅黑" panose="020B0503020204020204" pitchFamily="34" charset="-122"/>
                        </a:rPr>
                        <a:t>化学名</a:t>
                      </a:r>
                      <a:endParaRPr lang="en-US" sz="105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indent="0" algn="ctr">
                        <a:lnSpc>
                          <a:spcPct val="100000"/>
                        </a:lnSpc>
                        <a:spcBef>
                          <a:spcPts val="0"/>
                        </a:spcBef>
                        <a:spcAft>
                          <a:spcPts val="0"/>
                        </a:spcAft>
                      </a:pPr>
                      <a:r>
                        <a:rPr lang="zh-CN" sz="1200" kern="100" dirty="0">
                          <a:solidFill>
                            <a:schemeClr val="bg1"/>
                          </a:solidFill>
                          <a:effectLst/>
                          <a:latin typeface="微软雅黑" panose="020B0503020204020204" pitchFamily="34" charset="-122"/>
                          <a:ea typeface="微软雅黑" panose="020B0503020204020204" pitchFamily="34" charset="-122"/>
                        </a:rPr>
                        <a:t>元素钙含量（</a:t>
                      </a:r>
                      <a:r>
                        <a:rPr lang="en-US" sz="1200" kern="100" dirty="0">
                          <a:solidFill>
                            <a:schemeClr val="bg1"/>
                          </a:solidFill>
                          <a:effectLst/>
                          <a:latin typeface="微软雅黑" panose="020B0503020204020204" pitchFamily="34" charset="-122"/>
                          <a:ea typeface="微软雅黑" panose="020B0503020204020204" pitchFamily="34" charset="-122"/>
                        </a:rPr>
                        <a:t>%</a:t>
                      </a:r>
                      <a:r>
                        <a:rPr lang="zh-CN" sz="1200" kern="100" dirty="0">
                          <a:solidFill>
                            <a:schemeClr val="bg1"/>
                          </a:solidFill>
                          <a:effectLst/>
                          <a:latin typeface="微软雅黑" panose="020B0503020204020204" pitchFamily="34" charset="-122"/>
                          <a:ea typeface="微软雅黑" panose="020B0503020204020204" pitchFamily="34" charset="-122"/>
                        </a:rPr>
                        <a:t>）</a:t>
                      </a:r>
                      <a:endParaRPr lang="en-US" sz="105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504850874"/>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碳酸钙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40</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2946721"/>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磷酸钙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38.76</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7853776"/>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氯化钙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36</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41439416"/>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醋酸钙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25.34</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0845464"/>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枸橼酸钙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21</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2189168"/>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乳酸钙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18.37</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4005012"/>
                  </a:ext>
                </a:extLst>
              </a:tr>
              <a:tr h="336852">
                <a:tc>
                  <a:txBody>
                    <a:bodyPr/>
                    <a:lstStyle/>
                    <a:p>
                      <a:pPr marL="0" indent="0" algn="ctr">
                        <a:lnSpc>
                          <a:spcPct val="100000"/>
                        </a:lnSpc>
                        <a:spcBef>
                          <a:spcPts val="0"/>
                        </a:spcBef>
                        <a:spcAft>
                          <a:spcPts val="0"/>
                        </a:spcAft>
                      </a:pPr>
                      <a:r>
                        <a:rPr lang="zh-CN"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葡萄糖酸钙</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sz="1100" kern="100" dirty="0">
                          <a:solidFill>
                            <a:schemeClr val="tx1">
                              <a:lumMod val="75000"/>
                              <a:lumOff val="25000"/>
                            </a:schemeClr>
                          </a:solidFill>
                          <a:effectLst/>
                          <a:latin typeface="微软雅黑" panose="020B0503020204020204" pitchFamily="34" charset="-122"/>
                          <a:ea typeface="微软雅黑" panose="020B0503020204020204" pitchFamily="34" charset="-122"/>
                        </a:rPr>
                        <a:t>9.3</a:t>
                      </a:r>
                      <a:endParaRPr lang="en-US"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99278882"/>
                  </a:ext>
                </a:extLst>
              </a:tr>
            </a:tbl>
          </a:graphicData>
        </a:graphic>
      </p:graphicFrame>
      <p:grpSp>
        <p:nvGrpSpPr>
          <p:cNvPr id="37" name="组合 36">
            <a:extLst>
              <a:ext uri="{FF2B5EF4-FFF2-40B4-BE49-F238E27FC236}">
                <a16:creationId xmlns:a16="http://schemas.microsoft.com/office/drawing/2014/main" id="{0C3F5594-960A-549D-31C9-A7020D2A3A48}"/>
              </a:ext>
            </a:extLst>
          </p:cNvPr>
          <p:cNvGrpSpPr/>
          <p:nvPr/>
        </p:nvGrpSpPr>
        <p:grpSpPr>
          <a:xfrm>
            <a:off x="482599" y="800100"/>
            <a:ext cx="11229976" cy="1328654"/>
            <a:chOff x="482599" y="857203"/>
            <a:chExt cx="11229976" cy="1328654"/>
          </a:xfrm>
        </p:grpSpPr>
        <p:sp>
          <p:nvSpPr>
            <p:cNvPr id="9" name="MH_Text_1">
              <a:extLst>
                <a:ext uri="{FF2B5EF4-FFF2-40B4-BE49-F238E27FC236}">
                  <a16:creationId xmlns:a16="http://schemas.microsoft.com/office/drawing/2014/main" id="{625BB465-A2B1-4EF6-97DA-051129A65B3B}"/>
                </a:ext>
              </a:extLst>
            </p:cNvPr>
            <p:cNvSpPr/>
            <p:nvPr/>
          </p:nvSpPr>
          <p:spPr>
            <a:xfrm>
              <a:off x="482599" y="857203"/>
              <a:ext cx="11229976" cy="1328654"/>
            </a:xfrm>
            <a:prstGeom prst="roundRect">
              <a:avLst>
                <a:gd name="adj" fmla="val 4766"/>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2" name="组合 31">
              <a:extLst>
                <a:ext uri="{FF2B5EF4-FFF2-40B4-BE49-F238E27FC236}">
                  <a16:creationId xmlns:a16="http://schemas.microsoft.com/office/drawing/2014/main" id="{1FF0FEFA-C080-93B4-8070-F2BFDC8F3E56}"/>
                </a:ext>
              </a:extLst>
            </p:cNvPr>
            <p:cNvGrpSpPr/>
            <p:nvPr/>
          </p:nvGrpSpPr>
          <p:grpSpPr>
            <a:xfrm>
              <a:off x="590630" y="880751"/>
              <a:ext cx="11118770" cy="1281558"/>
              <a:chOff x="590630" y="904299"/>
              <a:chExt cx="11118770" cy="1281558"/>
            </a:xfrm>
          </p:grpSpPr>
          <p:grpSp>
            <p:nvGrpSpPr>
              <p:cNvPr id="13" name="组合 12">
                <a:extLst>
                  <a:ext uri="{FF2B5EF4-FFF2-40B4-BE49-F238E27FC236}">
                    <a16:creationId xmlns:a16="http://schemas.microsoft.com/office/drawing/2014/main" id="{8499C48F-FCB9-AE03-2C88-53BDC5E1EF9D}"/>
                  </a:ext>
                </a:extLst>
              </p:cNvPr>
              <p:cNvGrpSpPr/>
              <p:nvPr/>
            </p:nvGrpSpPr>
            <p:grpSpPr>
              <a:xfrm>
                <a:off x="590630" y="904299"/>
                <a:ext cx="10138822" cy="338554"/>
                <a:chOff x="590630" y="883155"/>
                <a:chExt cx="10138822" cy="338554"/>
              </a:xfrm>
            </p:grpSpPr>
            <p:sp>
              <p:nvSpPr>
                <p:cNvPr id="23" name="矩形 22">
                  <a:extLst>
                    <a:ext uri="{FF2B5EF4-FFF2-40B4-BE49-F238E27FC236}">
                      <a16:creationId xmlns:a16="http://schemas.microsoft.com/office/drawing/2014/main" id="{520B68C1-8BA5-9ECD-F8CC-33AB1B69989F}"/>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骨健康基本补充剂为钙剂和维生素</a:t>
                  </a:r>
                  <a:r>
                    <a:rPr lang="en-US" altLang="zh-CN" sz="1600" dirty="0">
                      <a:latin typeface="+mn-ea"/>
                      <a:cs typeface="+mn-ea"/>
                      <a:sym typeface="+mn-lt"/>
                    </a:rPr>
                    <a:t>D</a:t>
                  </a:r>
                  <a:r>
                    <a:rPr lang="zh-CN" altLang="en-US" sz="1600" dirty="0">
                      <a:latin typeface="+mn-ea"/>
                      <a:cs typeface="+mn-ea"/>
                      <a:sym typeface="+mn-lt"/>
                    </a:rPr>
                    <a:t>，所有抗骨质疏松症的药物治疗均应该在充足的钙和维生素</a:t>
                  </a:r>
                  <a:r>
                    <a:rPr lang="en-US" altLang="zh-CN" sz="1600" dirty="0">
                      <a:latin typeface="+mn-ea"/>
                      <a:cs typeface="+mn-ea"/>
                      <a:sym typeface="+mn-lt"/>
                    </a:rPr>
                    <a:t>D</a:t>
                  </a:r>
                  <a:r>
                    <a:rPr lang="zh-CN" altLang="en-US" sz="1600" dirty="0">
                      <a:latin typeface="+mn-ea"/>
                      <a:cs typeface="+mn-ea"/>
                      <a:sym typeface="+mn-lt"/>
                    </a:rPr>
                    <a:t>基础上</a:t>
                  </a:r>
                </a:p>
              </p:txBody>
            </p:sp>
            <p:grpSp>
              <p:nvGrpSpPr>
                <p:cNvPr id="24" name="组合 23">
                  <a:extLst>
                    <a:ext uri="{FF2B5EF4-FFF2-40B4-BE49-F238E27FC236}">
                      <a16:creationId xmlns:a16="http://schemas.microsoft.com/office/drawing/2014/main" id="{DF276E0B-186B-F05B-FAF6-B5E92916079F}"/>
                    </a:ext>
                  </a:extLst>
                </p:cNvPr>
                <p:cNvGrpSpPr/>
                <p:nvPr/>
              </p:nvGrpSpPr>
              <p:grpSpPr>
                <a:xfrm>
                  <a:off x="590630" y="946041"/>
                  <a:ext cx="212783" cy="212783"/>
                  <a:chOff x="3964074" y="3135486"/>
                  <a:chExt cx="212783" cy="212783"/>
                </a:xfrm>
              </p:grpSpPr>
              <p:sp>
                <p:nvSpPr>
                  <p:cNvPr id="25" name="椭圆 24">
                    <a:extLst>
                      <a:ext uri="{FF2B5EF4-FFF2-40B4-BE49-F238E27FC236}">
                        <a16:creationId xmlns:a16="http://schemas.microsoft.com/office/drawing/2014/main" id="{32208FB4-5F28-0436-3846-89B61101362D}"/>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75">
                    <a:extLst>
                      <a:ext uri="{FF2B5EF4-FFF2-40B4-BE49-F238E27FC236}">
                        <a16:creationId xmlns:a16="http://schemas.microsoft.com/office/drawing/2014/main" id="{747877A4-045D-8E8B-7354-292FFEACC640}"/>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 name="组合 17">
                <a:extLst>
                  <a:ext uri="{FF2B5EF4-FFF2-40B4-BE49-F238E27FC236}">
                    <a16:creationId xmlns:a16="http://schemas.microsoft.com/office/drawing/2014/main" id="{48C57E25-9199-C229-57A2-3F4347BA86F0}"/>
                  </a:ext>
                </a:extLst>
              </p:cNvPr>
              <p:cNvGrpSpPr/>
              <p:nvPr/>
            </p:nvGrpSpPr>
            <p:grpSpPr>
              <a:xfrm>
                <a:off x="590630" y="1215949"/>
                <a:ext cx="10138822" cy="338554"/>
                <a:chOff x="590630" y="1290107"/>
                <a:chExt cx="10138822" cy="338554"/>
              </a:xfrm>
            </p:grpSpPr>
            <p:sp>
              <p:nvSpPr>
                <p:cNvPr id="19" name="矩形 18">
                  <a:extLst>
                    <a:ext uri="{FF2B5EF4-FFF2-40B4-BE49-F238E27FC236}">
                      <a16:creationId xmlns:a16="http://schemas.microsoft.com/office/drawing/2014/main" id="{0F5B60EB-8977-0986-34C4-1265D9BB328B}"/>
                    </a:ext>
                  </a:extLst>
                </p:cNvPr>
                <p:cNvSpPr/>
                <p:nvPr/>
              </p:nvSpPr>
              <p:spPr>
                <a:xfrm>
                  <a:off x="803412" y="1290107"/>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对于存在维生素</a:t>
                  </a:r>
                  <a:r>
                    <a:rPr lang="en-US" altLang="zh-CN" sz="1600" dirty="0">
                      <a:latin typeface="+mn-ea"/>
                      <a:cs typeface="+mn-ea"/>
                      <a:sym typeface="+mn-lt"/>
                    </a:rPr>
                    <a:t>D</a:t>
                  </a:r>
                  <a:r>
                    <a:rPr lang="zh-CN" altLang="en-US" sz="1600" dirty="0">
                      <a:latin typeface="+mn-ea"/>
                      <a:cs typeface="+mn-ea"/>
                      <a:sym typeface="+mn-lt"/>
                    </a:rPr>
                    <a:t>缺乏危险因素的人群，建议血清</a:t>
                  </a:r>
                  <a:r>
                    <a:rPr lang="en-US" altLang="zh-CN" sz="1600" dirty="0">
                      <a:latin typeface="+mn-ea"/>
                      <a:cs typeface="+mn-ea"/>
                      <a:sym typeface="+mn-lt"/>
                    </a:rPr>
                    <a:t>25OHD</a:t>
                  </a:r>
                  <a:r>
                    <a:rPr lang="zh-CN" altLang="en-US" sz="1600" dirty="0">
                      <a:latin typeface="+mn-ea"/>
                      <a:cs typeface="+mn-ea"/>
                      <a:sym typeface="+mn-lt"/>
                    </a:rPr>
                    <a:t>水平保持在</a:t>
                  </a:r>
                  <a:r>
                    <a:rPr lang="en-US" altLang="zh-CN" sz="1600" dirty="0">
                      <a:latin typeface="+mn-ea"/>
                      <a:cs typeface="+mn-ea"/>
                      <a:sym typeface="+mn-lt"/>
                    </a:rPr>
                    <a:t>20 ng/mL</a:t>
                  </a:r>
                  <a:r>
                    <a:rPr lang="zh-CN" altLang="en-US" sz="1600" dirty="0">
                      <a:latin typeface="+mn-ea"/>
                      <a:cs typeface="+mn-ea"/>
                      <a:sym typeface="+mn-lt"/>
                    </a:rPr>
                    <a:t>（</a:t>
                  </a:r>
                  <a:r>
                    <a:rPr lang="en-US" altLang="zh-CN" sz="1600" dirty="0">
                      <a:latin typeface="+mn-ea"/>
                      <a:cs typeface="+mn-ea"/>
                      <a:sym typeface="+mn-lt"/>
                    </a:rPr>
                    <a:t>50 nmol/L</a:t>
                  </a:r>
                  <a:r>
                    <a:rPr lang="zh-CN" altLang="en-US" sz="1600" dirty="0">
                      <a:latin typeface="+mn-ea"/>
                      <a:cs typeface="+mn-ea"/>
                      <a:sym typeface="+mn-lt"/>
                    </a:rPr>
                    <a:t>）以上</a:t>
                  </a:r>
                </a:p>
              </p:txBody>
            </p:sp>
            <p:grpSp>
              <p:nvGrpSpPr>
                <p:cNvPr id="20" name="组合 19">
                  <a:extLst>
                    <a:ext uri="{FF2B5EF4-FFF2-40B4-BE49-F238E27FC236}">
                      <a16:creationId xmlns:a16="http://schemas.microsoft.com/office/drawing/2014/main" id="{368EDFD0-31F1-B30A-32F7-5F6C4C973C7F}"/>
                    </a:ext>
                  </a:extLst>
                </p:cNvPr>
                <p:cNvGrpSpPr/>
                <p:nvPr/>
              </p:nvGrpSpPr>
              <p:grpSpPr>
                <a:xfrm>
                  <a:off x="590630" y="1352993"/>
                  <a:ext cx="212783" cy="212783"/>
                  <a:chOff x="3964074" y="3135486"/>
                  <a:chExt cx="212783" cy="212783"/>
                </a:xfrm>
              </p:grpSpPr>
              <p:sp>
                <p:nvSpPr>
                  <p:cNvPr id="21" name="椭圆 20">
                    <a:extLst>
                      <a:ext uri="{FF2B5EF4-FFF2-40B4-BE49-F238E27FC236}">
                        <a16:creationId xmlns:a16="http://schemas.microsoft.com/office/drawing/2014/main" id="{11B8A376-190F-1658-590E-F0D09295351B}"/>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75">
                    <a:extLst>
                      <a:ext uri="{FF2B5EF4-FFF2-40B4-BE49-F238E27FC236}">
                        <a16:creationId xmlns:a16="http://schemas.microsoft.com/office/drawing/2014/main" id="{284D4747-8AD5-5CD5-FACA-EEEF0EE983F1}"/>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7" name="组合 26">
                <a:extLst>
                  <a:ext uri="{FF2B5EF4-FFF2-40B4-BE49-F238E27FC236}">
                    <a16:creationId xmlns:a16="http://schemas.microsoft.com/office/drawing/2014/main" id="{0F432AB4-7129-67D5-419E-4835D59B9450}"/>
                  </a:ext>
                </a:extLst>
              </p:cNvPr>
              <p:cNvGrpSpPr/>
              <p:nvPr/>
            </p:nvGrpSpPr>
            <p:grpSpPr>
              <a:xfrm>
                <a:off x="590630" y="1527600"/>
                <a:ext cx="11118770" cy="658257"/>
                <a:chOff x="590630" y="1211712"/>
                <a:chExt cx="11118770" cy="658257"/>
              </a:xfrm>
            </p:grpSpPr>
            <p:sp>
              <p:nvSpPr>
                <p:cNvPr id="28" name="矩形 27">
                  <a:extLst>
                    <a:ext uri="{FF2B5EF4-FFF2-40B4-BE49-F238E27FC236}">
                      <a16:creationId xmlns:a16="http://schemas.microsoft.com/office/drawing/2014/main" id="{853F0EBE-60A6-0B2D-8582-9FFB3351D83C}"/>
                    </a:ext>
                  </a:extLst>
                </p:cNvPr>
                <p:cNvSpPr/>
                <p:nvPr/>
              </p:nvSpPr>
              <p:spPr>
                <a:xfrm>
                  <a:off x="803411" y="1211712"/>
                  <a:ext cx="10905989"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对于骨质疏松症患者，尤其在骨质疏松症药物治疗期间，血清 </a:t>
                  </a:r>
                  <a:r>
                    <a:rPr lang="en-US" altLang="zh-CN" sz="1600" dirty="0">
                      <a:latin typeface="+mn-ea"/>
                      <a:cs typeface="+mn-ea"/>
                      <a:sym typeface="+mn-lt"/>
                    </a:rPr>
                    <a:t>25OHD</a:t>
                  </a:r>
                  <a:r>
                    <a:rPr lang="zh-CN" altLang="en-US" sz="1600" dirty="0">
                      <a:latin typeface="+mn-ea"/>
                      <a:cs typeface="+mn-ea"/>
                      <a:sym typeface="+mn-lt"/>
                    </a:rPr>
                    <a:t>水平如能长期维持在</a:t>
                  </a:r>
                  <a:r>
                    <a:rPr lang="en-US" altLang="zh-CN" sz="1600" dirty="0">
                      <a:latin typeface="+mn-ea"/>
                      <a:cs typeface="+mn-ea"/>
                      <a:sym typeface="+mn-lt"/>
                    </a:rPr>
                    <a:t>30 ng/mL</a:t>
                  </a:r>
                  <a:r>
                    <a:rPr lang="zh-CN" altLang="en-US" sz="1600" dirty="0">
                      <a:latin typeface="+mn-ea"/>
                      <a:cs typeface="+mn-ea"/>
                      <a:sym typeface="+mn-lt"/>
                    </a:rPr>
                    <a:t>以上，则更为理想，但要注意当</a:t>
                  </a:r>
                  <a:r>
                    <a:rPr lang="en-US" altLang="zh-CN" sz="1600" dirty="0">
                      <a:latin typeface="+mn-ea"/>
                      <a:cs typeface="+mn-ea"/>
                      <a:sym typeface="+mn-lt"/>
                    </a:rPr>
                    <a:t>25OHD</a:t>
                  </a:r>
                  <a:r>
                    <a:rPr lang="zh-CN" altLang="en-US" sz="1600" dirty="0">
                      <a:latin typeface="+mn-ea"/>
                      <a:cs typeface="+mn-ea"/>
                      <a:sym typeface="+mn-lt"/>
                    </a:rPr>
                    <a:t>水平超过</a:t>
                  </a:r>
                  <a:r>
                    <a:rPr lang="en-US" altLang="zh-CN" sz="1600" dirty="0">
                      <a:latin typeface="+mn-ea"/>
                      <a:cs typeface="+mn-ea"/>
                      <a:sym typeface="+mn-lt"/>
                    </a:rPr>
                    <a:t>150 ng/mL</a:t>
                  </a:r>
                  <a:r>
                    <a:rPr lang="zh-CN" altLang="en-US" sz="1600" dirty="0">
                      <a:latin typeface="+mn-ea"/>
                      <a:cs typeface="+mn-ea"/>
                      <a:sym typeface="+mn-lt"/>
                    </a:rPr>
                    <a:t>时有可能出现高钙血症</a:t>
                  </a:r>
                </a:p>
              </p:txBody>
            </p:sp>
            <p:grpSp>
              <p:nvGrpSpPr>
                <p:cNvPr id="29" name="组合 28">
                  <a:extLst>
                    <a:ext uri="{FF2B5EF4-FFF2-40B4-BE49-F238E27FC236}">
                      <a16:creationId xmlns:a16="http://schemas.microsoft.com/office/drawing/2014/main" id="{020F7B2E-3267-AF45-8706-F7B15369C3F8}"/>
                    </a:ext>
                  </a:extLst>
                </p:cNvPr>
                <p:cNvGrpSpPr/>
                <p:nvPr/>
              </p:nvGrpSpPr>
              <p:grpSpPr>
                <a:xfrm>
                  <a:off x="590630" y="1309886"/>
                  <a:ext cx="212783" cy="212783"/>
                  <a:chOff x="3964074" y="3092379"/>
                  <a:chExt cx="212783" cy="212783"/>
                </a:xfrm>
              </p:grpSpPr>
              <p:sp>
                <p:nvSpPr>
                  <p:cNvPr id="30" name="椭圆 29">
                    <a:extLst>
                      <a:ext uri="{FF2B5EF4-FFF2-40B4-BE49-F238E27FC236}">
                        <a16:creationId xmlns:a16="http://schemas.microsoft.com/office/drawing/2014/main" id="{608BF7A2-69B3-004A-1DA9-7A013A4805A4}"/>
                      </a:ext>
                    </a:extLst>
                  </p:cNvPr>
                  <p:cNvSpPr/>
                  <p:nvPr/>
                </p:nvSpPr>
                <p:spPr>
                  <a:xfrm>
                    <a:off x="3964074" y="3092379"/>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75">
                    <a:extLst>
                      <a:ext uri="{FF2B5EF4-FFF2-40B4-BE49-F238E27FC236}">
                        <a16:creationId xmlns:a16="http://schemas.microsoft.com/office/drawing/2014/main" id="{8B64447D-24E7-F4EF-B23D-E25C3FF2D202}"/>
                      </a:ext>
                    </a:extLst>
                  </p:cNvPr>
                  <p:cNvSpPr/>
                  <p:nvPr/>
                </p:nvSpPr>
                <p:spPr>
                  <a:xfrm rot="5400000">
                    <a:off x="4019506" y="3150138"/>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sp>
        <p:nvSpPr>
          <p:cNvPr id="43" name="矩形 42">
            <a:extLst>
              <a:ext uri="{FF2B5EF4-FFF2-40B4-BE49-F238E27FC236}">
                <a16:creationId xmlns:a16="http://schemas.microsoft.com/office/drawing/2014/main" id="{A0F2074F-7359-8BB1-7526-F6A9ADA35E35}"/>
              </a:ext>
            </a:extLst>
          </p:cNvPr>
          <p:cNvSpPr/>
          <p:nvPr/>
        </p:nvSpPr>
        <p:spPr>
          <a:xfrm>
            <a:off x="481013" y="5617574"/>
            <a:ext cx="11229975" cy="511763"/>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使用活性维生素</a:t>
            </a:r>
            <a:r>
              <a:rPr lang="en-US" altLang="zh-CN" sz="1200" dirty="0">
                <a:solidFill>
                  <a:srgbClr val="000000"/>
                </a:solidFill>
                <a:latin typeface="微软雅黑" panose="020B0503020204020204" pitchFamily="34" charset="-122"/>
                <a:ea typeface="微软雅黑" panose="020B0503020204020204" pitchFamily="34" charset="-122"/>
              </a:rPr>
              <a:t>D</a:t>
            </a:r>
            <a:r>
              <a:rPr lang="zh-CN" altLang="en-US" sz="1200" dirty="0">
                <a:solidFill>
                  <a:srgbClr val="000000"/>
                </a:solidFill>
                <a:latin typeface="微软雅黑" panose="020B0503020204020204" pitchFamily="34" charset="-122"/>
                <a:ea typeface="微软雅黑" panose="020B0503020204020204" pitchFamily="34" charset="-122"/>
              </a:rPr>
              <a:t>或其类似物并不能纠正维生素</a:t>
            </a:r>
            <a:r>
              <a:rPr lang="en-US" altLang="zh-CN" sz="1200" dirty="0">
                <a:solidFill>
                  <a:srgbClr val="000000"/>
                </a:solidFill>
                <a:latin typeface="微软雅黑" panose="020B0503020204020204" pitchFamily="34" charset="-122"/>
                <a:ea typeface="微软雅黑" panose="020B0503020204020204" pitchFamily="34" charset="-122"/>
              </a:rPr>
              <a:t>D</a:t>
            </a:r>
            <a:r>
              <a:rPr lang="zh-CN" altLang="en-US" sz="1200" dirty="0">
                <a:solidFill>
                  <a:srgbClr val="000000"/>
                </a:solidFill>
                <a:latin typeface="微软雅黑" panose="020B0503020204020204" pitchFamily="34" charset="-122"/>
                <a:ea typeface="微软雅黑" panose="020B0503020204020204" pitchFamily="34" charset="-122"/>
              </a:rPr>
              <a:t>缺乏或不足</a:t>
            </a:r>
          </a:p>
          <a:p>
            <a:pPr marL="1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不建议一年单次口服较大剂量普通维生素</a:t>
            </a:r>
            <a:r>
              <a:rPr lang="en-US" altLang="zh-CN" sz="1200" dirty="0">
                <a:solidFill>
                  <a:srgbClr val="000000"/>
                </a:solidFill>
                <a:latin typeface="微软雅黑" panose="020B0503020204020204" pitchFamily="34" charset="-122"/>
                <a:ea typeface="微软雅黑" panose="020B0503020204020204" pitchFamily="34" charset="-122"/>
              </a:rPr>
              <a:t>D</a:t>
            </a:r>
            <a:r>
              <a:rPr lang="zh-CN" altLang="en-US" sz="1200" dirty="0">
                <a:solidFill>
                  <a:srgbClr val="000000"/>
                </a:solidFill>
                <a:latin typeface="微软雅黑" panose="020B0503020204020204" pitchFamily="34" charset="-122"/>
                <a:ea typeface="微软雅黑" panose="020B0503020204020204" pitchFamily="34" charset="-122"/>
              </a:rPr>
              <a:t>的补充</a:t>
            </a:r>
          </a:p>
        </p:txBody>
      </p:sp>
      <p:sp>
        <p:nvSpPr>
          <p:cNvPr id="2" name="文本框 1">
            <a:extLst>
              <a:ext uri="{FF2B5EF4-FFF2-40B4-BE49-F238E27FC236}">
                <a16:creationId xmlns:a16="http://schemas.microsoft.com/office/drawing/2014/main" id="{81413A56-687B-1BED-95B8-D314193CAFB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CDA1F2A-C5DF-2D17-6EE5-0CCD5F6C32FA}"/>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8D6A3E3-8D86-F6EF-2907-142588984A92}"/>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D210016-FFC0-6F11-1684-66AA8E5900C1}"/>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412CC43-8FD8-52BF-0D4F-C13787B8A51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6E2DE8D-9459-802A-640B-C37240DCBE61}"/>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9F2CA0F-976E-2AAD-6499-241A5616ABE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259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Text_1">
            <a:extLst>
              <a:ext uri="{FF2B5EF4-FFF2-40B4-BE49-F238E27FC236}">
                <a16:creationId xmlns:a16="http://schemas.microsoft.com/office/drawing/2014/main" id="{742EC243-6A06-4C7E-8358-69AC0405835A}"/>
              </a:ext>
            </a:extLst>
          </p:cNvPr>
          <p:cNvSpPr/>
          <p:nvPr/>
        </p:nvSpPr>
        <p:spPr>
          <a:xfrm>
            <a:off x="482601" y="1315006"/>
            <a:ext cx="11226800" cy="423823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占位符 2">
            <a:extLst>
              <a:ext uri="{FF2B5EF4-FFF2-40B4-BE49-F238E27FC236}">
                <a16:creationId xmlns:a16="http://schemas.microsoft.com/office/drawing/2014/main" id="{4CF1604F-DF58-E2DA-994B-9F7B848F2BA5}"/>
              </a:ext>
            </a:extLst>
          </p:cNvPr>
          <p:cNvSpPr>
            <a:spLocks noGrp="1"/>
          </p:cNvSpPr>
          <p:nvPr>
            <p:ph type="body" sz="quarter" idx="10"/>
          </p:nvPr>
        </p:nvSpPr>
        <p:spPr/>
        <p:txBody>
          <a:bodyPr/>
          <a:lstStyle/>
          <a:p>
            <a:r>
              <a:rPr lang="zh-CN" altLang="en-US" dirty="0"/>
              <a:t>抗骨质疏松症药物治疗的适应证</a:t>
            </a:r>
          </a:p>
        </p:txBody>
      </p:sp>
      <p:sp>
        <p:nvSpPr>
          <p:cNvPr id="4" name="文本占位符 3">
            <a:extLst>
              <a:ext uri="{FF2B5EF4-FFF2-40B4-BE49-F238E27FC236}">
                <a16:creationId xmlns:a16="http://schemas.microsoft.com/office/drawing/2014/main" id="{6739755B-37F0-F589-6672-8CAD8CCB2D1D}"/>
              </a:ext>
            </a:extLst>
          </p:cNvPr>
          <p:cNvSpPr>
            <a:spLocks noGrp="1"/>
          </p:cNvSpPr>
          <p:nvPr>
            <p:ph type="body" sz="quarter" idx="11"/>
          </p:nvPr>
        </p:nvSpPr>
        <p:spPr/>
        <p:txBody>
          <a:bodyPr/>
          <a:lstStyle/>
          <a:p>
            <a:endParaRPr lang="zh-CN" altLang="en-US"/>
          </a:p>
        </p:txBody>
      </p:sp>
      <p:graphicFrame>
        <p:nvGraphicFramePr>
          <p:cNvPr id="5" name="表格 4"/>
          <p:cNvGraphicFramePr>
            <a:graphicFrameLocks noGrp="1"/>
          </p:cNvGraphicFramePr>
          <p:nvPr>
            <p:extLst>
              <p:ext uri="{D42A27DB-BD31-4B8C-83A1-F6EECF244321}">
                <p14:modId xmlns:p14="http://schemas.microsoft.com/office/powerpoint/2010/main" val="2629913827"/>
              </p:ext>
            </p:extLst>
          </p:nvPr>
        </p:nvGraphicFramePr>
        <p:xfrm>
          <a:off x="1019437" y="1670121"/>
          <a:ext cx="10153128" cy="3528000"/>
        </p:xfrm>
        <a:graphic>
          <a:graphicData uri="http://schemas.openxmlformats.org/drawingml/2006/table">
            <a:tbl>
              <a:tblPr firstRow="1" bandRow="1">
                <a:tableStyleId>{5C22544A-7EE6-4342-B048-85BDC9FD1C3A}</a:tableStyleId>
              </a:tblPr>
              <a:tblGrid>
                <a:gridCol w="10153128">
                  <a:extLst>
                    <a:ext uri="{9D8B030D-6E8A-4147-A177-3AD203B41FA5}">
                      <a16:colId xmlns:a16="http://schemas.microsoft.com/office/drawing/2014/main" val="20000"/>
                    </a:ext>
                  </a:extLst>
                </a:gridCol>
              </a:tblGrid>
              <a:tr h="468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chemeClr val="bg1"/>
                          </a:solidFill>
                        </a:rPr>
                        <a:t>抗骨质疏松症药物治疗适应证</a:t>
                      </a:r>
                      <a:endParaRPr lang="zh-CN" altLang="zh-CN" sz="2000" dirty="0">
                        <a:solidFill>
                          <a:schemeClr val="bg1"/>
                        </a:solidFill>
                        <a:effectLst/>
                        <a:latin typeface="微软雅黑" panose="020B0503020204020204" pitchFamily="34" charset="-122"/>
                        <a:ea typeface="微软雅黑" panose="020B0503020204020204" pitchFamily="34" charset="-122"/>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12000">
                <a:tc>
                  <a:txBody>
                    <a:bodyPr/>
                    <a:lstStyle/>
                    <a:p>
                      <a:pPr marL="360000" marR="0" lvl="0" indent="-3600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ü"/>
                        <a:defRPr/>
                      </a:pPr>
                      <a:r>
                        <a:rPr lang="zh-CN" altLang="en-US" sz="1800" kern="1200" dirty="0">
                          <a:solidFill>
                            <a:schemeClr val="tx1"/>
                          </a:solidFill>
                          <a:latin typeface="+mn-ea"/>
                          <a:ea typeface="+mn-ea"/>
                        </a:rPr>
                        <a:t>发生椎体脆性骨折</a:t>
                      </a:r>
                      <a:r>
                        <a:rPr lang="en-US" altLang="zh-CN" sz="1800" kern="1200" dirty="0">
                          <a:solidFill>
                            <a:schemeClr val="tx1"/>
                          </a:solidFill>
                          <a:latin typeface="+mn-ea"/>
                          <a:ea typeface="+mn-ea"/>
                        </a:rPr>
                        <a:t>(</a:t>
                      </a:r>
                      <a:r>
                        <a:rPr lang="zh-CN" altLang="en-US" sz="1800" kern="1200" dirty="0">
                          <a:solidFill>
                            <a:schemeClr val="tx1"/>
                          </a:solidFill>
                          <a:latin typeface="+mn-ea"/>
                          <a:ea typeface="+mn-ea"/>
                        </a:rPr>
                        <a:t>临床或无症状</a:t>
                      </a:r>
                      <a:r>
                        <a:rPr lang="en-US" altLang="zh-CN" sz="1800" kern="1200" dirty="0">
                          <a:solidFill>
                            <a:schemeClr val="tx1"/>
                          </a:solidFill>
                          <a:latin typeface="+mn-ea"/>
                          <a:ea typeface="+mn-ea"/>
                        </a:rPr>
                        <a:t>)</a:t>
                      </a:r>
                      <a:r>
                        <a:rPr lang="zh-CN" altLang="en-US" sz="1800" kern="1200" dirty="0">
                          <a:solidFill>
                            <a:schemeClr val="tx1"/>
                          </a:solidFill>
                          <a:latin typeface="+mn-ea"/>
                          <a:ea typeface="+mn-ea"/>
                        </a:rPr>
                        <a:t>或髋部脆性骨折者</a:t>
                      </a:r>
                      <a:endParaRPr lang="en-US" altLang="zh-CN" sz="18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2000">
                <a:tc>
                  <a:txBody>
                    <a:bodyPr/>
                    <a:lstStyle/>
                    <a:p>
                      <a:pPr marL="360000" marR="0" lvl="0" indent="-3600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ü"/>
                        <a:defRPr/>
                      </a:pPr>
                      <a:r>
                        <a:rPr lang="en-US" altLang="zh-CN" sz="1800" kern="1200" dirty="0">
                          <a:solidFill>
                            <a:schemeClr val="tx1"/>
                          </a:solidFill>
                          <a:latin typeface="+mn-ea"/>
                          <a:ea typeface="+mn-ea"/>
                        </a:rPr>
                        <a:t>DXA</a:t>
                      </a:r>
                      <a:r>
                        <a:rPr lang="zh-CN" altLang="en-US" sz="1800" kern="1200" dirty="0">
                          <a:solidFill>
                            <a:schemeClr val="tx1"/>
                          </a:solidFill>
                          <a:latin typeface="+mn-ea"/>
                          <a:ea typeface="+mn-ea"/>
                        </a:rPr>
                        <a:t>骨密度</a:t>
                      </a:r>
                      <a:r>
                        <a:rPr lang="en-US" altLang="zh-CN" sz="1800" kern="1200" dirty="0">
                          <a:solidFill>
                            <a:schemeClr val="tx1"/>
                          </a:solidFill>
                          <a:latin typeface="+mn-ea"/>
                          <a:ea typeface="+mn-ea"/>
                        </a:rPr>
                        <a:t>(</a:t>
                      </a:r>
                      <a:r>
                        <a:rPr lang="zh-CN" altLang="en-US" sz="1800" kern="1200" dirty="0">
                          <a:solidFill>
                            <a:schemeClr val="tx1"/>
                          </a:solidFill>
                          <a:latin typeface="+mn-ea"/>
                          <a:ea typeface="+mn-ea"/>
                        </a:rPr>
                        <a:t>腰椎、股骨颈、全髋或桡骨远端</a:t>
                      </a:r>
                      <a:r>
                        <a:rPr lang="en-US" altLang="zh-CN" sz="1800" kern="1200" dirty="0">
                          <a:solidFill>
                            <a:schemeClr val="tx1"/>
                          </a:solidFill>
                          <a:latin typeface="+mn-ea"/>
                          <a:ea typeface="+mn-ea"/>
                        </a:rPr>
                        <a:t>1/3)  T-</a:t>
                      </a:r>
                      <a:r>
                        <a:rPr lang="zh-CN" altLang="en-US" sz="1800" kern="1200" dirty="0">
                          <a:solidFill>
                            <a:schemeClr val="tx1"/>
                          </a:solidFill>
                          <a:latin typeface="+mn-ea"/>
                          <a:ea typeface="+mn-ea"/>
                        </a:rPr>
                        <a:t>值≤</a:t>
                      </a:r>
                      <a:r>
                        <a:rPr lang="en-US" altLang="zh-CN" sz="1800" kern="1200" dirty="0">
                          <a:solidFill>
                            <a:schemeClr val="tx1"/>
                          </a:solidFill>
                          <a:latin typeface="+mn-ea"/>
                          <a:ea typeface="+mn-ea"/>
                        </a:rPr>
                        <a:t>-2.5</a:t>
                      </a:r>
                      <a:r>
                        <a:rPr lang="zh-CN" altLang="en-US" sz="1800" kern="1200" dirty="0">
                          <a:solidFill>
                            <a:schemeClr val="tx1"/>
                          </a:solidFill>
                          <a:latin typeface="+mn-ea"/>
                          <a:ea typeface="+mn-ea"/>
                        </a:rPr>
                        <a:t>，无论是否有过骨折</a:t>
                      </a:r>
                      <a:endParaRPr lang="en-US" altLang="zh-CN" sz="18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2000">
                <a:tc>
                  <a:txBody>
                    <a:bodyPr/>
                    <a:lstStyle/>
                    <a:p>
                      <a:pPr marL="360000" marR="0" lvl="0" indent="-3600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ü"/>
                        <a:defRPr/>
                      </a:pPr>
                      <a:r>
                        <a:rPr lang="zh-CN" altLang="en-US" sz="1800" kern="1200" dirty="0">
                          <a:solidFill>
                            <a:schemeClr val="tx1"/>
                          </a:solidFill>
                          <a:latin typeface="+mn-ea"/>
                          <a:ea typeface="+mn-ea"/>
                        </a:rPr>
                        <a:t>骨量低下者</a:t>
                      </a:r>
                      <a:r>
                        <a:rPr lang="en-US" altLang="zh-CN" sz="1800" kern="1200" dirty="0">
                          <a:solidFill>
                            <a:schemeClr val="tx1"/>
                          </a:solidFill>
                          <a:latin typeface="+mn-ea"/>
                          <a:ea typeface="+mn-ea"/>
                        </a:rPr>
                        <a:t>(</a:t>
                      </a:r>
                      <a:r>
                        <a:rPr lang="zh-CN" altLang="en-US" sz="1800" kern="1200" dirty="0">
                          <a:solidFill>
                            <a:schemeClr val="tx1"/>
                          </a:solidFill>
                          <a:latin typeface="+mn-ea"/>
                          <a:ea typeface="+mn-ea"/>
                        </a:rPr>
                        <a:t>骨密度</a:t>
                      </a:r>
                      <a:r>
                        <a:rPr lang="en-US" altLang="zh-CN" sz="1800" kern="1200" dirty="0">
                          <a:solidFill>
                            <a:schemeClr val="tx1"/>
                          </a:solidFill>
                          <a:latin typeface="+mn-ea"/>
                          <a:ea typeface="+mn-ea"/>
                        </a:rPr>
                        <a:t>:-2.5&lt;T-</a:t>
                      </a:r>
                      <a:r>
                        <a:rPr lang="zh-CN" altLang="en-US" sz="1800" kern="1200" dirty="0">
                          <a:solidFill>
                            <a:schemeClr val="tx1"/>
                          </a:solidFill>
                          <a:latin typeface="+mn-ea"/>
                          <a:ea typeface="+mn-ea"/>
                        </a:rPr>
                        <a:t>值</a:t>
                      </a:r>
                      <a:r>
                        <a:rPr lang="en-US" altLang="zh-CN" sz="1800" kern="1200" dirty="0">
                          <a:solidFill>
                            <a:schemeClr val="tx1"/>
                          </a:solidFill>
                          <a:latin typeface="+mn-ea"/>
                          <a:ea typeface="+mn-ea"/>
                        </a:rPr>
                        <a:t>&lt;-1.0)</a:t>
                      </a:r>
                      <a:r>
                        <a:rPr lang="zh-CN" altLang="en-US" sz="1800" kern="1200" dirty="0">
                          <a:solidFill>
                            <a:schemeClr val="tx1"/>
                          </a:solidFill>
                          <a:latin typeface="+mn-ea"/>
                          <a:ea typeface="+mn-ea"/>
                        </a:rPr>
                        <a:t>，且具备以下情况之一：</a:t>
                      </a:r>
                      <a:endParaRPr lang="en-US" altLang="zh-CN" sz="18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2000">
                <a:tc>
                  <a:txBody>
                    <a:bodyPr/>
                    <a:lstStyle/>
                    <a:p>
                      <a:pPr marL="720000" marR="0" lvl="4" indent="-216000" algn="just" defTabSz="914400" rtl="0" eaLnBrk="1" fontAlgn="base" latinLnBrk="0" hangingPunct="1">
                        <a:lnSpc>
                          <a:spcPct val="100000"/>
                        </a:lnSpc>
                        <a:spcBef>
                          <a:spcPts val="0"/>
                        </a:spcBef>
                        <a:spcAft>
                          <a:spcPts val="0"/>
                        </a:spcAft>
                        <a:buClr>
                          <a:srgbClr val="3333FF"/>
                        </a:buClr>
                        <a:buSzPct val="70000"/>
                        <a:buFont typeface="Arial" panose="020B0604020202090204" pitchFamily="34" charset="0"/>
                        <a:buChar char="-"/>
                        <a:defRPr/>
                      </a:pPr>
                      <a:r>
                        <a:rPr lang="zh-CN" altLang="en-US" sz="1600" kern="1200" dirty="0">
                          <a:solidFill>
                            <a:schemeClr val="tx1"/>
                          </a:solidFill>
                          <a:latin typeface="+mn-ea"/>
                          <a:ea typeface="+mn-ea"/>
                        </a:rPr>
                        <a:t>发生过某些部位的脆性骨折</a:t>
                      </a:r>
                      <a:r>
                        <a:rPr lang="en-US" altLang="zh-CN" sz="1600" kern="1200" dirty="0">
                          <a:solidFill>
                            <a:schemeClr val="tx1"/>
                          </a:solidFill>
                          <a:latin typeface="+mn-ea"/>
                          <a:ea typeface="+mn-ea"/>
                        </a:rPr>
                        <a:t>(</a:t>
                      </a:r>
                      <a:r>
                        <a:rPr lang="zh-CN" altLang="en-US" sz="1600" kern="1200" dirty="0">
                          <a:solidFill>
                            <a:schemeClr val="tx1"/>
                          </a:solidFill>
                          <a:latin typeface="+mn-ea"/>
                          <a:ea typeface="+mn-ea"/>
                        </a:rPr>
                        <a:t>肱骨上段、前臂远端或骨盆</a:t>
                      </a:r>
                      <a:r>
                        <a:rPr lang="en-US" altLang="zh-CN" sz="1600" kern="1200" dirty="0">
                          <a:solidFill>
                            <a:schemeClr val="tx1"/>
                          </a:solidFill>
                          <a:latin typeface="+mn-ea"/>
                          <a:ea typeface="+mn-ea"/>
                        </a:rPr>
                        <a:t>)</a:t>
                      </a:r>
                      <a:endParaRPr lang="zh-CN" altLang="zh-CN" sz="16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2000">
                <a:tc>
                  <a:txBody>
                    <a:bodyPr/>
                    <a:lstStyle/>
                    <a:p>
                      <a:pPr marL="720000" marR="0" lvl="4" indent="-216000" algn="just" defTabSz="914400" rtl="0" eaLnBrk="1" fontAlgn="base" latinLnBrk="0" hangingPunct="1">
                        <a:lnSpc>
                          <a:spcPct val="100000"/>
                        </a:lnSpc>
                        <a:spcBef>
                          <a:spcPts val="0"/>
                        </a:spcBef>
                        <a:spcAft>
                          <a:spcPts val="0"/>
                        </a:spcAft>
                        <a:buClr>
                          <a:srgbClr val="3333FF"/>
                        </a:buClr>
                        <a:buSzPct val="70000"/>
                        <a:buFont typeface="Arial" panose="020B0604020202090204" pitchFamily="34" charset="0"/>
                        <a:buChar char="-"/>
                        <a:defRPr/>
                      </a:pPr>
                      <a:r>
                        <a:rPr lang="en-US" altLang="zh-CN" sz="1600" kern="1200" dirty="0">
                          <a:solidFill>
                            <a:schemeClr val="tx1"/>
                          </a:solidFill>
                          <a:latin typeface="+mn-ea"/>
                          <a:ea typeface="+mn-ea"/>
                        </a:rPr>
                        <a:t>FRAX</a:t>
                      </a:r>
                      <a:r>
                        <a:rPr lang="en-US" altLang="zh-CN" sz="1600" kern="1200" baseline="30000" dirty="0">
                          <a:solidFill>
                            <a:schemeClr val="tx1"/>
                          </a:solidFill>
                          <a:latin typeface="+mn-ea"/>
                          <a:ea typeface="+mn-ea"/>
                        </a:rPr>
                        <a:t>®</a:t>
                      </a:r>
                      <a:r>
                        <a:rPr lang="zh-CN" altLang="en-US" sz="1600" kern="1200" dirty="0">
                          <a:solidFill>
                            <a:schemeClr val="tx1"/>
                          </a:solidFill>
                          <a:latin typeface="+mn-ea"/>
                          <a:ea typeface="+mn-ea"/>
                        </a:rPr>
                        <a:t>工具计算的未来</a:t>
                      </a:r>
                      <a:r>
                        <a:rPr lang="en-US" altLang="zh-CN" sz="1600" kern="1200" dirty="0">
                          <a:solidFill>
                            <a:schemeClr val="tx1"/>
                          </a:solidFill>
                          <a:latin typeface="+mn-ea"/>
                          <a:ea typeface="+mn-ea"/>
                        </a:rPr>
                        <a:t>10</a:t>
                      </a:r>
                      <a:r>
                        <a:rPr lang="zh-CN" altLang="en-US" sz="1600" kern="1200" dirty="0">
                          <a:solidFill>
                            <a:schemeClr val="tx1"/>
                          </a:solidFill>
                          <a:latin typeface="+mn-ea"/>
                          <a:ea typeface="+mn-ea"/>
                        </a:rPr>
                        <a:t>年髋部骨折风险≥</a:t>
                      </a:r>
                      <a:r>
                        <a:rPr lang="en-US" altLang="zh-CN" sz="1600" kern="1200" dirty="0">
                          <a:solidFill>
                            <a:schemeClr val="tx1"/>
                          </a:solidFill>
                          <a:latin typeface="+mn-ea"/>
                          <a:ea typeface="+mn-ea"/>
                        </a:rPr>
                        <a:t>3%</a:t>
                      </a:r>
                      <a:r>
                        <a:rPr lang="zh-CN" altLang="en-US" sz="1600" kern="1200" dirty="0">
                          <a:solidFill>
                            <a:schemeClr val="tx1"/>
                          </a:solidFill>
                          <a:latin typeface="+mn-ea"/>
                          <a:ea typeface="+mn-ea"/>
                        </a:rPr>
                        <a:t>或任何主要骨质疏松性骨折发生风险≥</a:t>
                      </a:r>
                      <a:r>
                        <a:rPr lang="en-US" altLang="zh-CN" sz="1600" kern="1200" dirty="0">
                          <a:solidFill>
                            <a:schemeClr val="tx1"/>
                          </a:solidFill>
                          <a:latin typeface="+mn-ea"/>
                          <a:ea typeface="+mn-ea"/>
                        </a:rPr>
                        <a:t>20%</a:t>
                      </a:r>
                      <a:endParaRPr lang="zh-CN" altLang="zh-CN" sz="1600" b="0" kern="1200" dirty="0">
                        <a:solidFill>
                          <a:schemeClr val="tx1"/>
                        </a:solidFill>
                        <a:latin typeface="+mn-ea"/>
                        <a:ea typeface="+mn-ea"/>
                        <a:cs typeface="+mn-cs"/>
                      </a:endParaRPr>
                    </a:p>
                  </a:txBody>
                  <a:tcPr marL="91436" marR="91436" marT="45724" marB="4572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文本框 1">
            <a:extLst>
              <a:ext uri="{FF2B5EF4-FFF2-40B4-BE49-F238E27FC236}">
                <a16:creationId xmlns:a16="http://schemas.microsoft.com/office/drawing/2014/main" id="{3EC1D011-60BA-81F3-017B-B24EE48DFA6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F31037CA-5810-3133-6F91-E1FAAEC10398}"/>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1BF7626-16FD-8A43-34EB-ACCE7093A0FF}"/>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E61C09BC-5CC5-115A-D3E8-C84C1BEE4E19}"/>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A455777-C7CD-000E-AAF1-EAEC9BBAAAD7}"/>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919CA5B-8584-19B9-2266-E7CC8437F6A3}"/>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05E0116-BDCD-B29A-9E34-1FC90065AE08}"/>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294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FABE5C22-5098-BCC8-E0F0-CF44833D49EB}"/>
              </a:ext>
            </a:extLst>
          </p:cNvPr>
          <p:cNvSpPr>
            <a:spLocks noGrp="1"/>
          </p:cNvSpPr>
          <p:nvPr>
            <p:ph type="body" sz="quarter" idx="10"/>
          </p:nvPr>
        </p:nvSpPr>
        <p:spPr/>
        <p:txBody>
          <a:bodyPr/>
          <a:lstStyle/>
          <a:p>
            <a:r>
              <a:rPr lang="zh-CN" altLang="en-US" dirty="0"/>
              <a:t>防治骨质疏松症的主要药物</a:t>
            </a:r>
          </a:p>
        </p:txBody>
      </p:sp>
      <p:sp>
        <p:nvSpPr>
          <p:cNvPr id="5" name="文本占位符 4">
            <a:extLst>
              <a:ext uri="{FF2B5EF4-FFF2-40B4-BE49-F238E27FC236}">
                <a16:creationId xmlns:a16="http://schemas.microsoft.com/office/drawing/2014/main" id="{2BD6BD2F-445B-CB98-CF28-480F00866832}"/>
              </a:ext>
            </a:extLst>
          </p:cNvPr>
          <p:cNvSpPr>
            <a:spLocks noGrp="1"/>
          </p:cNvSpPr>
          <p:nvPr>
            <p:ph type="body" sz="quarter" idx="11"/>
          </p:nvPr>
        </p:nvSpPr>
        <p:spPr/>
        <p:txBody>
          <a:bodyPr/>
          <a:lstStyle/>
          <a:p>
            <a:endParaRPr lang="zh-CN" altLang="en-US"/>
          </a:p>
        </p:txBody>
      </p:sp>
      <p:sp>
        <p:nvSpPr>
          <p:cNvPr id="7" name="灯片编号占位符 6"/>
          <p:cNvSpPr>
            <a:spLocks noGrp="1"/>
          </p:cNvSpPr>
          <p:nvPr>
            <p:ph type="sldNum" sz="quarter" idx="4294967295"/>
          </p:nvPr>
        </p:nvSpPr>
        <p:spPr>
          <a:xfrm>
            <a:off x="0" y="6629400"/>
            <a:ext cx="3048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47CF9-5B10-D24F-A8D7-45A9778164F7}" type="slidenum">
              <a:rPr kumimoji="0" lang="uk-UA" sz="7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uk-UA" sz="700" b="0" i="0" u="none" strike="noStrike" kern="1200" cap="none" spc="0" normalizeH="0" baseline="0" noProof="0" dirty="0">
              <a:ln>
                <a:noFill/>
              </a:ln>
              <a:solidFill>
                <a:srgbClr val="7F7F7F"/>
              </a:solidFill>
              <a:effectLst/>
              <a:uLnTx/>
              <a:uFillTx/>
              <a:latin typeface="Arial"/>
              <a:ea typeface="+mn-ea"/>
              <a:cs typeface="+mn-cs"/>
            </a:endParaRPr>
          </a:p>
        </p:txBody>
      </p:sp>
      <p:graphicFrame>
        <p:nvGraphicFramePr>
          <p:cNvPr id="3" name="表格 2"/>
          <p:cNvGraphicFramePr>
            <a:graphicFrameLocks noGrp="1"/>
          </p:cNvGraphicFramePr>
          <p:nvPr>
            <p:extLst>
              <p:ext uri="{D42A27DB-BD31-4B8C-83A1-F6EECF244321}">
                <p14:modId xmlns:p14="http://schemas.microsoft.com/office/powerpoint/2010/main" val="1946949117"/>
              </p:ext>
            </p:extLst>
          </p:nvPr>
        </p:nvGraphicFramePr>
        <p:xfrm>
          <a:off x="479425" y="1520788"/>
          <a:ext cx="11233150" cy="3795163"/>
        </p:xfrm>
        <a:graphic>
          <a:graphicData uri="http://schemas.openxmlformats.org/drawingml/2006/table">
            <a:tbl>
              <a:tblPr firstRow="1" firstCol="1" bandRow="1">
                <a:tableStyleId>{5C22544A-7EE6-4342-B048-85BDC9FD1C3A}</a:tableStyleId>
              </a:tblPr>
              <a:tblGrid>
                <a:gridCol w="2246630">
                  <a:extLst>
                    <a:ext uri="{9D8B030D-6E8A-4147-A177-3AD203B41FA5}">
                      <a16:colId xmlns:a16="http://schemas.microsoft.com/office/drawing/2014/main" val="493526039"/>
                    </a:ext>
                  </a:extLst>
                </a:gridCol>
                <a:gridCol w="2246630">
                  <a:extLst>
                    <a:ext uri="{9D8B030D-6E8A-4147-A177-3AD203B41FA5}">
                      <a16:colId xmlns:a16="http://schemas.microsoft.com/office/drawing/2014/main" val="3806041704"/>
                    </a:ext>
                  </a:extLst>
                </a:gridCol>
                <a:gridCol w="2246630">
                  <a:extLst>
                    <a:ext uri="{9D8B030D-6E8A-4147-A177-3AD203B41FA5}">
                      <a16:colId xmlns:a16="http://schemas.microsoft.com/office/drawing/2014/main" val="4124574166"/>
                    </a:ext>
                  </a:extLst>
                </a:gridCol>
                <a:gridCol w="2246630">
                  <a:extLst>
                    <a:ext uri="{9D8B030D-6E8A-4147-A177-3AD203B41FA5}">
                      <a16:colId xmlns:a16="http://schemas.microsoft.com/office/drawing/2014/main" val="1962125297"/>
                    </a:ext>
                  </a:extLst>
                </a:gridCol>
                <a:gridCol w="2246630">
                  <a:extLst>
                    <a:ext uri="{9D8B030D-6E8A-4147-A177-3AD203B41FA5}">
                      <a16:colId xmlns:a16="http://schemas.microsoft.com/office/drawing/2014/main" val="3023889405"/>
                    </a:ext>
                  </a:extLst>
                </a:gridCol>
              </a:tblGrid>
              <a:tr h="612000">
                <a:tc>
                  <a:txBody>
                    <a:bodyPr/>
                    <a:lstStyle/>
                    <a:p>
                      <a:pPr algn="ctr">
                        <a:lnSpc>
                          <a:spcPct val="100000"/>
                        </a:lnSpc>
                        <a:spcBef>
                          <a:spcPts val="0"/>
                        </a:spcBef>
                        <a:spcAft>
                          <a:spcPts val="0"/>
                        </a:spcAft>
                      </a:pPr>
                      <a:r>
                        <a:rPr lang="zh-CN" sz="1800" kern="100" dirty="0">
                          <a:effectLst/>
                          <a:latin typeface="微软雅黑" panose="020B0503020204020204" pitchFamily="34" charset="-122"/>
                          <a:ea typeface="微软雅黑" panose="020B0503020204020204" pitchFamily="34" charset="-122"/>
                        </a:rPr>
                        <a:t>骨吸收抑制剂</a:t>
                      </a:r>
                      <a:endParaRPr lang="en-US"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zh-CN" sz="1800" kern="100" dirty="0">
                          <a:effectLst/>
                          <a:latin typeface="微软雅黑" panose="020B0503020204020204" pitchFamily="34" charset="-122"/>
                          <a:ea typeface="微软雅黑" panose="020B0503020204020204" pitchFamily="34" charset="-122"/>
                        </a:rPr>
                        <a:t>骨形成促进剂</a:t>
                      </a:r>
                      <a:endParaRPr lang="en-US"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zh-CN" sz="1800" kern="100" dirty="0">
                          <a:effectLst/>
                          <a:latin typeface="微软雅黑" panose="020B0503020204020204" pitchFamily="34" charset="-122"/>
                          <a:ea typeface="微软雅黑" panose="020B0503020204020204" pitchFamily="34" charset="-122"/>
                        </a:rPr>
                        <a:t>双重作用药物</a:t>
                      </a:r>
                      <a:endParaRPr lang="en-US"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zh-CN" sz="1800" kern="100" dirty="0">
                          <a:effectLst/>
                          <a:latin typeface="微软雅黑" panose="020B0503020204020204" pitchFamily="34" charset="-122"/>
                          <a:ea typeface="微软雅黑" panose="020B0503020204020204" pitchFamily="34" charset="-122"/>
                        </a:rPr>
                        <a:t>其他机制类药物</a:t>
                      </a:r>
                      <a:endParaRPr lang="en-US"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zh-CN" sz="1800" kern="100" dirty="0">
                          <a:effectLst/>
                          <a:latin typeface="微软雅黑" panose="020B0503020204020204" pitchFamily="34" charset="-122"/>
                          <a:ea typeface="微软雅黑" panose="020B0503020204020204" pitchFamily="34" charset="-122"/>
                        </a:rPr>
                        <a:t>中成药</a:t>
                      </a:r>
                      <a:endParaRPr lang="en-US"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07692413"/>
                  </a:ext>
                </a:extLst>
              </a:tr>
              <a:tr h="3183163">
                <a:tc>
                  <a:txBody>
                    <a:bodyPr/>
                    <a:lstStyle/>
                    <a:p>
                      <a:pPr marL="216000" indent="-216000" algn="l">
                        <a:lnSpc>
                          <a:spcPct val="150000"/>
                        </a:lnSpc>
                        <a:spcAft>
                          <a:spcPts val="0"/>
                        </a:spcAft>
                        <a:buFont typeface="Arial" panose="020B0604020202020204" pitchFamily="34" charset="0"/>
                        <a:buChar char="•"/>
                      </a:pPr>
                      <a:r>
                        <a:rPr 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双膦酸盐类</a:t>
                      </a:r>
                      <a:endParaRPr lang="en-US" alt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RANKL</a:t>
                      </a:r>
                      <a:r>
                        <a:rPr 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单克隆抗体（地舒单抗）</a:t>
                      </a:r>
                      <a:endParaRPr 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降钙素</a:t>
                      </a:r>
                      <a:endParaRPr 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雌激素</a:t>
                      </a:r>
                      <a:endParaRPr 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en-US" sz="14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SERMs</a:t>
                      </a:r>
                    </a:p>
                  </a:txBody>
                  <a:tcPr marL="108000" marR="108000" marT="180000" marB="0">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16000" indent="-216000" algn="l">
                        <a:lnSpc>
                          <a:spcPct val="150000"/>
                        </a:lnSpc>
                        <a:spcAft>
                          <a:spcPts val="0"/>
                        </a:spcAft>
                        <a:buFont typeface="Arial" panose="020B0604020202020204" pitchFamily="34" charset="0"/>
                        <a:buChar char="•"/>
                      </a:pP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甲状旁腺激素类似物</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18000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16000" indent="-216000" algn="l">
                        <a:lnSpc>
                          <a:spcPct val="150000"/>
                        </a:lnSpc>
                        <a:spcAft>
                          <a:spcPts val="0"/>
                        </a:spcAft>
                        <a:buFont typeface="Arial" panose="020B0604020202020204" pitchFamily="34" charset="0"/>
                        <a:buChar char="•"/>
                      </a:pPr>
                      <a:r>
                        <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硬骨抑素单克隆抗体（罗莫佐单抗）</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18000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16000" indent="-216000" algn="l">
                        <a:lnSpc>
                          <a:spcPct val="150000"/>
                        </a:lnSpc>
                        <a:spcAft>
                          <a:spcPts val="0"/>
                        </a:spcAft>
                        <a:buFont typeface="Arial" panose="020B0604020202020204" pitchFamily="34" charset="0"/>
                        <a:buChar char="•"/>
                      </a:pP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活性维生素</a:t>
                      </a:r>
                      <a:r>
                        <a:rPr lang="en-US"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D</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及其类似物（阿法骨化醇、骨化三醇、艾地骨化醇）</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维生素</a:t>
                      </a:r>
                      <a:r>
                        <a:rPr lang="en-US"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K</a:t>
                      </a:r>
                      <a:r>
                        <a:rPr lang="en-US" sz="1400" kern="100" baseline="-25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18000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216000" indent="-216000" algn="l">
                        <a:lnSpc>
                          <a:spcPct val="150000"/>
                        </a:lnSpc>
                        <a:spcAft>
                          <a:spcPts val="0"/>
                        </a:spcAft>
                        <a:buFont typeface="Arial" panose="020B0604020202020204" pitchFamily="34" charset="0"/>
                        <a:buChar char="•"/>
                      </a:pPr>
                      <a:r>
                        <a:rPr 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骨碎补总黄酮制剂</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淫羊藿苷类制剂</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人工虎骨粉制剂</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仙灵骨葆胶囊</a:t>
                      </a:r>
                      <a:endPar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芪骨胶囊</a:t>
                      </a:r>
                      <a:endPar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骨疏康胶囊</a:t>
                      </a:r>
                      <a:endPar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16000" indent="-216000" algn="l">
                        <a:lnSpc>
                          <a:spcPct val="150000"/>
                        </a:lnSpc>
                        <a:spcAft>
                          <a:spcPts val="0"/>
                        </a:spcAft>
                        <a:buFont typeface="Arial" panose="020B0604020202020204" pitchFamily="34" charset="0"/>
                        <a:buChar char="•"/>
                      </a:pP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左归丸</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180000" marB="0">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622000285"/>
                  </a:ext>
                </a:extLst>
              </a:tr>
            </a:tbl>
          </a:graphicData>
        </a:graphic>
      </p:graphicFrame>
      <p:sp>
        <p:nvSpPr>
          <p:cNvPr id="2" name="文本框 1">
            <a:extLst>
              <a:ext uri="{FF2B5EF4-FFF2-40B4-BE49-F238E27FC236}">
                <a16:creationId xmlns:a16="http://schemas.microsoft.com/office/drawing/2014/main" id="{E72556F0-23E9-6218-C9BA-4B8AC7E4EBE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C2E350B0-644D-D685-5771-839F23EFE2E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49AA253D-C450-D158-5690-C37CC1CB2FB0}"/>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9AA85A22-DF9E-41AC-D7B5-DD644F46C8D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CE10D645-D240-B3B9-902A-B8D51820D9B9}"/>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3753282-93B7-B7A5-FD4B-76501C18E59E}"/>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44174DA-4829-B9DA-C4B5-9CA6EB85A4C5}"/>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143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idx="4294967295"/>
          </p:nvPr>
        </p:nvSpPr>
        <p:spPr>
          <a:xfrm>
            <a:off x="0" y="-2116138"/>
            <a:ext cx="6189663" cy="1162050"/>
          </a:xfrm>
          <a:prstGeom prst="rect">
            <a:avLst/>
          </a:prstGeom>
        </p:spPr>
        <p:txBody>
          <a:bodyPr spcFirstLastPara="1" wrap="square" lIns="91425" tIns="91425" rIns="91425" bIns="91425" anchor="ctr" anchorCtr="0">
            <a:noAutofit/>
          </a:bodyPr>
          <a:lstStyle/>
          <a:p>
            <a:r>
              <a:rPr lang="en-US" altLang="zh-CN" sz="4000" dirty="0">
                <a:latin typeface="微软雅黑" panose="020B0503020204020204" pitchFamily="34" charset="-122"/>
                <a:ea typeface="微软雅黑" panose="020B0503020204020204" pitchFamily="34" charset="-122"/>
              </a:rPr>
              <a:t>1. </a:t>
            </a:r>
            <a:r>
              <a:rPr lang="zh-CN" altLang="en-US" sz="4000" dirty="0">
                <a:latin typeface="微软雅黑" panose="020B0503020204020204" pitchFamily="34" charset="-122"/>
                <a:ea typeface="微软雅黑" panose="020B0503020204020204" pitchFamily="34" charset="-122"/>
              </a:rPr>
              <a:t>双膦酸盐</a:t>
            </a:r>
            <a:br>
              <a:rPr lang="en-US" altLang="zh-CN" sz="4000" dirty="0">
                <a:latin typeface="微软雅黑" panose="020B0503020204020204" pitchFamily="34" charset="-122"/>
                <a:ea typeface="微软雅黑" panose="020B0503020204020204" pitchFamily="34" charset="-122"/>
              </a:rPr>
            </a:br>
            <a:endParaRPr sz="3200" dirty="0"/>
          </a:p>
        </p:txBody>
      </p:sp>
      <p:sp>
        <p:nvSpPr>
          <p:cNvPr id="2" name="对角圆角矩形 152">
            <a:extLst>
              <a:ext uri="{FF2B5EF4-FFF2-40B4-BE49-F238E27FC236}">
                <a16:creationId xmlns:a16="http://schemas.microsoft.com/office/drawing/2014/main" id="{521F78C2-7FF0-BC86-3044-4172884A500A}"/>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D5EBF975-CA1A-649D-E28A-C63D2AEBD34E}"/>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1.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双膦酸盐</a:t>
            </a:r>
          </a:p>
        </p:txBody>
      </p:sp>
      <p:sp>
        <p:nvSpPr>
          <p:cNvPr id="4" name="椭圆 3">
            <a:extLst>
              <a:ext uri="{FF2B5EF4-FFF2-40B4-BE49-F238E27FC236}">
                <a16:creationId xmlns:a16="http://schemas.microsoft.com/office/drawing/2014/main" id="{D1AD1461-9C50-0A6E-B94F-6E9624C1B749}"/>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antibiotic_139351">
            <a:extLst>
              <a:ext uri="{FF2B5EF4-FFF2-40B4-BE49-F238E27FC236}">
                <a16:creationId xmlns:a16="http://schemas.microsoft.com/office/drawing/2014/main" id="{78F81048-7BBB-7B36-683F-BFB4549BB5F3}"/>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文本框 5">
            <a:extLst>
              <a:ext uri="{FF2B5EF4-FFF2-40B4-BE49-F238E27FC236}">
                <a16:creationId xmlns:a16="http://schemas.microsoft.com/office/drawing/2014/main" id="{B59CFB0D-1DCD-05A9-F54C-DDA6B23A853D}"/>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FEB896B-7983-48BF-C37B-58A21364D2C5}"/>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BF4D9BB0-F49A-C02D-8E2D-4197B5F6B58A}"/>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800DAEB5-80A4-86FC-58E3-E4A36EA9B570}"/>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B83419E4-BBE9-CE60-0E4C-70D287AA9FB0}"/>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B61319A-2C79-6CF9-8BC3-0897F53BF2BD}"/>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B1A7121A-3B38-3606-C516-15A558A9119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797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08766897-4E22-CD78-54E7-17D2AB9F7EEE}"/>
              </a:ext>
            </a:extLst>
          </p:cNvPr>
          <p:cNvSpPr>
            <a:spLocks noGrp="1"/>
          </p:cNvSpPr>
          <p:nvPr>
            <p:ph type="body" sz="quarter" idx="10"/>
          </p:nvPr>
        </p:nvSpPr>
        <p:spPr/>
        <p:txBody>
          <a:bodyPr/>
          <a:lstStyle/>
          <a:p>
            <a:r>
              <a:rPr lang="zh-CN" altLang="en-US" dirty="0"/>
              <a:t>（</a:t>
            </a:r>
            <a:r>
              <a:rPr lang="en-US" altLang="zh-CN" dirty="0"/>
              <a:t>1</a:t>
            </a:r>
            <a:r>
              <a:rPr lang="zh-CN" altLang="en-US" dirty="0"/>
              <a:t>）阿仑膦酸钠（</a:t>
            </a:r>
            <a:r>
              <a:rPr lang="en-US" altLang="zh-CN" dirty="0"/>
              <a:t>alendronate sodium</a:t>
            </a:r>
            <a:r>
              <a:rPr lang="zh-CN" altLang="en-US" dirty="0"/>
              <a:t>）</a:t>
            </a:r>
          </a:p>
        </p:txBody>
      </p:sp>
      <p:sp>
        <p:nvSpPr>
          <p:cNvPr id="4" name="文本占位符 3">
            <a:extLst>
              <a:ext uri="{FF2B5EF4-FFF2-40B4-BE49-F238E27FC236}">
                <a16:creationId xmlns:a16="http://schemas.microsoft.com/office/drawing/2014/main" id="{46E220A4-3D32-6295-4F0D-310E3A227E85}"/>
              </a:ext>
            </a:extLst>
          </p:cNvPr>
          <p:cNvSpPr>
            <a:spLocks noGrp="1"/>
          </p:cNvSpPr>
          <p:nvPr>
            <p:ph type="body" sz="quarter" idx="11"/>
          </p:nvPr>
        </p:nvSpPr>
        <p:spPr/>
        <p:txBody>
          <a:bodyPr/>
          <a:lstStyle/>
          <a:p>
            <a:endParaRPr lang="zh-CN" altLang="en-US"/>
          </a:p>
        </p:txBody>
      </p:sp>
      <p:graphicFrame>
        <p:nvGraphicFramePr>
          <p:cNvPr id="42" name="表格 41"/>
          <p:cNvGraphicFramePr>
            <a:graphicFrameLocks noGrp="1"/>
          </p:cNvGraphicFramePr>
          <p:nvPr>
            <p:extLst>
              <p:ext uri="{D42A27DB-BD31-4B8C-83A1-F6EECF244321}">
                <p14:modId xmlns:p14="http://schemas.microsoft.com/office/powerpoint/2010/main" val="3755897437"/>
              </p:ext>
            </p:extLst>
          </p:nvPr>
        </p:nvGraphicFramePr>
        <p:xfrm>
          <a:off x="479425" y="800100"/>
          <a:ext cx="11233150" cy="520405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5205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sz="1600" kern="0" dirty="0">
                          <a:solidFill>
                            <a:schemeClr val="accent1"/>
                          </a:solidFill>
                          <a:effectLst/>
                          <a:latin typeface="微软雅黑" panose="020B0503020204020204" pitchFamily="34" charset="-122"/>
                          <a:ea typeface="微软雅黑" panose="020B0503020204020204" pitchFamily="34" charset="-122"/>
                        </a:rPr>
                        <a:t>阿仑膦酸钠</a:t>
                      </a:r>
                      <a:endParaRPr lang="en-US" sz="1100" kern="100" dirty="0">
                        <a:solidFill>
                          <a:schemeClr val="accent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sz="1400" kern="0" dirty="0">
                          <a:effectLst/>
                          <a:latin typeface="微软雅黑" panose="020B0503020204020204" pitchFamily="34" charset="-122"/>
                          <a:ea typeface="微软雅黑" panose="020B0503020204020204" pitchFamily="34" charset="-122"/>
                        </a:rPr>
                        <a:t>NMPA</a:t>
                      </a:r>
                      <a:r>
                        <a:rPr lang="zh-CN" altLang="en-US" sz="1400" kern="0" dirty="0">
                          <a:effectLst/>
                          <a:latin typeface="微软雅黑" panose="020B0503020204020204" pitchFamily="34" charset="-122"/>
                          <a:ea typeface="微软雅黑" panose="020B0503020204020204" pitchFamily="34" charset="-122"/>
                        </a:rPr>
                        <a:t>批准治疗绝经后骨质疏松症和男性骨质疏松症。</a:t>
                      </a:r>
                      <a:r>
                        <a:rPr lang="en-US" sz="1400" kern="0" dirty="0">
                          <a:effectLst/>
                          <a:latin typeface="微软雅黑" panose="020B0503020204020204" pitchFamily="34" charset="-122"/>
                          <a:ea typeface="微软雅黑" panose="020B0503020204020204" pitchFamily="34" charset="-122"/>
                        </a:rPr>
                        <a:t>FDA</a:t>
                      </a:r>
                      <a:r>
                        <a:rPr lang="zh-CN" altLang="en-US" sz="1400" kern="0" dirty="0">
                          <a:effectLst/>
                          <a:latin typeface="微软雅黑" panose="020B0503020204020204" pitchFamily="34" charset="-122"/>
                          <a:ea typeface="微软雅黑" panose="020B0503020204020204" pitchFamily="34" charset="-122"/>
                        </a:rPr>
                        <a:t>还批准治疗糖皮质激素诱发的骨质疏松症（</a:t>
                      </a:r>
                      <a:r>
                        <a:rPr lang="en-US" sz="1400" kern="0" dirty="0">
                          <a:effectLst/>
                          <a:latin typeface="微软雅黑" panose="020B0503020204020204" pitchFamily="34" charset="-122"/>
                          <a:ea typeface="微软雅黑" panose="020B0503020204020204" pitchFamily="34" charset="-122"/>
                        </a:rPr>
                        <a:t>glucocorticoid induced osteoporosis, GIOP）</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sz="1400" kern="0" dirty="0">
                          <a:effectLst/>
                          <a:latin typeface="微软雅黑" panose="020B0503020204020204" pitchFamily="34" charset="-122"/>
                          <a:ea typeface="微软雅黑" panose="020B0503020204020204" pitchFamily="34" charset="-122"/>
                        </a:rPr>
                        <a:t>增加骨质疏松症患者腰椎和髋部骨密度，降低椎体、非椎体和髋部骨折风险</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sz="1400" kern="0" dirty="0">
                          <a:effectLst/>
                          <a:latin typeface="微软雅黑" panose="020B0503020204020204" pitchFamily="34" charset="-122"/>
                          <a:ea typeface="微软雅黑" panose="020B0503020204020204" pitchFamily="34" charset="-122"/>
                        </a:rPr>
                        <a:t>阿仑膦酸钠素片或肠溶片，</a:t>
                      </a:r>
                      <a:r>
                        <a:rPr lang="en-US" sz="1400" kern="0" dirty="0">
                          <a:effectLst/>
                          <a:latin typeface="微软雅黑" panose="020B0503020204020204" pitchFamily="34" charset="-122"/>
                          <a:ea typeface="微软雅黑" panose="020B0503020204020204" pitchFamily="34" charset="-122"/>
                        </a:rPr>
                        <a:t>70mg/</a:t>
                      </a:r>
                      <a:r>
                        <a:rPr lang="zh-CN" sz="1400" kern="0" dirty="0">
                          <a:effectLst/>
                          <a:latin typeface="微软雅黑" panose="020B0503020204020204" pitchFamily="34" charset="-122"/>
                          <a:ea typeface="微软雅黑" panose="020B0503020204020204" pitchFamily="34" charset="-122"/>
                        </a:rPr>
                        <a:t>片，每次口服一片，每周一次；</a:t>
                      </a:r>
                      <a:r>
                        <a:rPr lang="en-US" sz="1400" kern="0" dirty="0">
                          <a:effectLst/>
                          <a:latin typeface="微软雅黑" panose="020B0503020204020204" pitchFamily="34" charset="-122"/>
                          <a:ea typeface="微软雅黑" panose="020B0503020204020204" pitchFamily="34" charset="-122"/>
                        </a:rPr>
                        <a:t>10mg/</a:t>
                      </a:r>
                      <a:r>
                        <a:rPr lang="zh-CN" sz="1400" kern="0" dirty="0">
                          <a:effectLst/>
                          <a:latin typeface="微软雅黑" panose="020B0503020204020204" pitchFamily="34" charset="-122"/>
                          <a:ea typeface="微软雅黑" panose="020B0503020204020204" pitchFamily="34" charset="-122"/>
                        </a:rPr>
                        <a:t>片，每次口服一片，每日一次</a:t>
                      </a:r>
                      <a:endParaRPr lang="en-US" sz="1400" kern="100" dirty="0">
                        <a:effectLst/>
                        <a:latin typeface="微软雅黑" panose="020B0503020204020204" pitchFamily="34" charset="-122"/>
                        <a:ea typeface="微软雅黑" panose="020B0503020204020204" pitchFamily="34" charset="-122"/>
                      </a:endParaRPr>
                    </a:p>
                    <a:p>
                      <a:pPr marL="0" algn="l">
                        <a:lnSpc>
                          <a:spcPct val="120000"/>
                        </a:lnSpc>
                        <a:spcBef>
                          <a:spcPts val="0"/>
                        </a:spcBef>
                        <a:spcAft>
                          <a:spcPts val="0"/>
                        </a:spcAft>
                      </a:pPr>
                      <a:r>
                        <a:rPr lang="zh-CN" sz="1400" kern="100" dirty="0">
                          <a:effectLst/>
                          <a:latin typeface="微软雅黑" panose="020B0503020204020204" pitchFamily="34" charset="-122"/>
                          <a:ea typeface="微软雅黑" panose="020B0503020204020204" pitchFamily="34" charset="-122"/>
                        </a:rPr>
                        <a:t>阿仑膦酸钠</a:t>
                      </a:r>
                      <a:r>
                        <a:rPr lang="en-US" sz="1400" kern="100" dirty="0">
                          <a:effectLst/>
                          <a:latin typeface="微软雅黑" panose="020B0503020204020204" pitchFamily="34" charset="-122"/>
                          <a:ea typeface="微软雅黑" panose="020B0503020204020204" pitchFamily="34" charset="-122"/>
                        </a:rPr>
                        <a:t>D3</a:t>
                      </a:r>
                      <a:r>
                        <a:rPr lang="zh-CN" sz="1400" kern="100" dirty="0">
                          <a:effectLst/>
                          <a:latin typeface="微软雅黑" panose="020B0503020204020204" pitchFamily="34" charset="-122"/>
                          <a:ea typeface="微软雅黑" panose="020B0503020204020204" pitchFamily="34" charset="-122"/>
                        </a:rPr>
                        <a:t>片：阿仑膦酸钠</a:t>
                      </a:r>
                      <a:r>
                        <a:rPr lang="en-US" sz="1400" kern="100" dirty="0">
                          <a:effectLst/>
                          <a:latin typeface="微软雅黑" panose="020B0503020204020204" pitchFamily="34" charset="-122"/>
                          <a:ea typeface="微软雅黑" panose="020B0503020204020204" pitchFamily="34" charset="-122"/>
                        </a:rPr>
                        <a:t>70 mg + </a:t>
                      </a:r>
                      <a:r>
                        <a:rPr lang="zh-CN" sz="1400" kern="100" dirty="0">
                          <a:effectLst/>
                          <a:latin typeface="微软雅黑" panose="020B0503020204020204" pitchFamily="34" charset="-122"/>
                          <a:ea typeface="微软雅黑" panose="020B0503020204020204" pitchFamily="34" charset="-122"/>
                        </a:rPr>
                        <a:t>维生素</a:t>
                      </a:r>
                      <a:r>
                        <a:rPr lang="en-US" sz="1400" kern="100" dirty="0">
                          <a:effectLst/>
                          <a:latin typeface="微软雅黑" panose="020B0503020204020204" pitchFamily="34" charset="-122"/>
                          <a:ea typeface="微软雅黑" panose="020B0503020204020204" pitchFamily="34" charset="-122"/>
                        </a:rPr>
                        <a:t>D</a:t>
                      </a:r>
                      <a:r>
                        <a:rPr lang="en-US" sz="1400" kern="100" baseline="-25000" dirty="0">
                          <a:effectLst/>
                          <a:latin typeface="微软雅黑" panose="020B0503020204020204" pitchFamily="34" charset="-122"/>
                          <a:ea typeface="微软雅黑" panose="020B0503020204020204" pitchFamily="34" charset="-122"/>
                        </a:rPr>
                        <a:t>3 </a:t>
                      </a:r>
                      <a:r>
                        <a:rPr lang="en-US" sz="1400" kern="100" dirty="0">
                          <a:effectLst/>
                          <a:latin typeface="微软雅黑" panose="020B0503020204020204" pitchFamily="34" charset="-122"/>
                          <a:ea typeface="微软雅黑" panose="020B0503020204020204" pitchFamily="34" charset="-122"/>
                        </a:rPr>
                        <a:t>2800 IU</a:t>
                      </a:r>
                      <a:r>
                        <a:rPr lang="zh-CN" sz="1400" kern="100" dirty="0">
                          <a:effectLst/>
                          <a:latin typeface="微软雅黑" panose="020B0503020204020204" pitchFamily="34" charset="-122"/>
                          <a:ea typeface="微软雅黑" panose="020B0503020204020204" pitchFamily="34" charset="-122"/>
                        </a:rPr>
                        <a:t>或</a:t>
                      </a:r>
                      <a:r>
                        <a:rPr lang="en-US" sz="1400" kern="100" dirty="0">
                          <a:effectLst/>
                          <a:latin typeface="微软雅黑" panose="020B0503020204020204" pitchFamily="34" charset="-122"/>
                          <a:ea typeface="微软雅黑" panose="020B0503020204020204" pitchFamily="34" charset="-122"/>
                        </a:rPr>
                        <a:t>5600 IU</a:t>
                      </a:r>
                      <a:r>
                        <a:rPr lang="zh-CN" sz="1400" kern="100" dirty="0">
                          <a:effectLst/>
                          <a:latin typeface="微软雅黑" panose="020B0503020204020204" pitchFamily="34" charset="-122"/>
                          <a:ea typeface="微软雅黑" panose="020B0503020204020204" pitchFamily="34" charset="-122"/>
                        </a:rPr>
                        <a:t>的复合片剂，</a:t>
                      </a:r>
                      <a:r>
                        <a:rPr lang="zh-CN" sz="1400" kern="0" dirty="0">
                          <a:effectLst/>
                          <a:latin typeface="微软雅黑" panose="020B0503020204020204" pitchFamily="34" charset="-122"/>
                          <a:ea typeface="微软雅黑" panose="020B0503020204020204" pitchFamily="34" charset="-122"/>
                        </a:rPr>
                        <a:t>每次口服一片，每周一次</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服用方法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sz="1400" kern="100" dirty="0">
                          <a:effectLst/>
                          <a:latin typeface="微软雅黑" panose="020B0503020204020204" pitchFamily="34" charset="-122"/>
                          <a:ea typeface="微软雅黑" panose="020B0503020204020204" pitchFamily="34" charset="-122"/>
                        </a:rPr>
                        <a:t>清晨空腹服用，</a:t>
                      </a:r>
                      <a:r>
                        <a:rPr lang="en-US" sz="1400" kern="100" dirty="0">
                          <a:effectLst/>
                          <a:latin typeface="微软雅黑" panose="020B0503020204020204" pitchFamily="34" charset="-122"/>
                          <a:ea typeface="微软雅黑" panose="020B0503020204020204" pitchFamily="34" charset="-122"/>
                        </a:rPr>
                        <a:t>200-300 mL</a:t>
                      </a:r>
                      <a:r>
                        <a:rPr lang="zh-CN" sz="1400" kern="100" dirty="0">
                          <a:effectLst/>
                          <a:latin typeface="微软雅黑" panose="020B0503020204020204" pitchFamily="34" charset="-122"/>
                          <a:ea typeface="微软雅黑" panose="020B0503020204020204" pitchFamily="34" charset="-122"/>
                        </a:rPr>
                        <a:t>白水送服，服药后</a:t>
                      </a:r>
                      <a:r>
                        <a:rPr lang="en-US" sz="1400" kern="100" dirty="0">
                          <a:effectLst/>
                          <a:latin typeface="微软雅黑" panose="020B0503020204020204" pitchFamily="34" charset="-122"/>
                          <a:ea typeface="微软雅黑" panose="020B0503020204020204" pitchFamily="34" charset="-122"/>
                        </a:rPr>
                        <a:t>30</a:t>
                      </a:r>
                      <a:r>
                        <a:rPr lang="zh-CN" sz="1400" kern="100" dirty="0">
                          <a:effectLst/>
                          <a:latin typeface="微软雅黑" panose="020B0503020204020204" pitchFamily="34" charset="-122"/>
                          <a:ea typeface="微软雅黑" panose="020B0503020204020204" pitchFamily="34" charset="-122"/>
                        </a:rPr>
                        <a:t>分钟内应保持上半身直立（站立或坐位），避免平卧；</a:t>
                      </a:r>
                      <a:r>
                        <a:rPr lang="en-US" sz="1400" kern="100" dirty="0">
                          <a:effectLst/>
                          <a:latin typeface="微软雅黑" panose="020B0503020204020204" pitchFamily="34" charset="-122"/>
                          <a:ea typeface="微软雅黑" panose="020B0503020204020204" pitchFamily="34" charset="-122"/>
                        </a:rPr>
                        <a:t>30</a:t>
                      </a:r>
                      <a:r>
                        <a:rPr lang="zh-CN" sz="1400" kern="100" dirty="0">
                          <a:effectLst/>
                          <a:latin typeface="微软雅黑" panose="020B0503020204020204" pitchFamily="34" charset="-122"/>
                          <a:ea typeface="微软雅黑" panose="020B0503020204020204" pitchFamily="34" charset="-122"/>
                        </a:rPr>
                        <a:t>分钟后再摄入食物或其他药品</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5730970"/>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sz="1400" kern="100" dirty="0">
                          <a:effectLst/>
                          <a:latin typeface="微软雅黑" panose="020B0503020204020204" pitchFamily="34" charset="-122"/>
                          <a:ea typeface="微软雅黑" panose="020B0503020204020204" pitchFamily="34" charset="-122"/>
                        </a:rPr>
                        <a:t>胃及十二指肠溃疡、返流性食道炎、食道憩室者慎用</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sz="1400" kern="100" dirty="0">
                          <a:effectLst/>
                          <a:latin typeface="微软雅黑" panose="020B0503020204020204" pitchFamily="34" charset="-122"/>
                          <a:ea typeface="微软雅黑" panose="020B0503020204020204" pitchFamily="34" charset="-122"/>
                        </a:rPr>
                        <a:t>导致排空延迟的食管疾病，例如食管狭窄或迟缓不能；不能站立或端坐</a:t>
                      </a:r>
                      <a:r>
                        <a:rPr lang="en-US" sz="1400" kern="100" dirty="0">
                          <a:effectLst/>
                          <a:latin typeface="微软雅黑" panose="020B0503020204020204" pitchFamily="34" charset="-122"/>
                          <a:ea typeface="微软雅黑" panose="020B0503020204020204" pitchFamily="34" charset="-122"/>
                        </a:rPr>
                        <a:t>30</a:t>
                      </a:r>
                      <a:r>
                        <a:rPr lang="zh-CN" sz="1400" kern="100" dirty="0">
                          <a:effectLst/>
                          <a:latin typeface="微软雅黑" panose="020B0503020204020204" pitchFamily="34" charset="-122"/>
                          <a:ea typeface="微软雅黑" panose="020B0503020204020204" pitchFamily="34" charset="-122"/>
                        </a:rPr>
                        <a:t>分钟者；对本品任何成分过敏者；肌酐清除率小于</a:t>
                      </a:r>
                      <a:r>
                        <a:rPr lang="en-US" sz="1400" kern="100" dirty="0">
                          <a:effectLst/>
                          <a:latin typeface="微软雅黑" panose="020B0503020204020204" pitchFamily="34" charset="-122"/>
                          <a:ea typeface="微软雅黑" panose="020B0503020204020204" pitchFamily="34" charset="-122"/>
                        </a:rPr>
                        <a:t>35mL/min</a:t>
                      </a:r>
                      <a:r>
                        <a:rPr lang="zh-CN" sz="1400" kern="100" dirty="0">
                          <a:effectLst/>
                          <a:latin typeface="微软雅黑" panose="020B0503020204020204" pitchFamily="34" charset="-122"/>
                          <a:ea typeface="微软雅黑" panose="020B0503020204020204" pitchFamily="34" charset="-122"/>
                        </a:rPr>
                        <a:t>者</a:t>
                      </a:r>
                      <a:endParaRPr 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2" name="文本框 1">
            <a:extLst>
              <a:ext uri="{FF2B5EF4-FFF2-40B4-BE49-F238E27FC236}">
                <a16:creationId xmlns:a16="http://schemas.microsoft.com/office/drawing/2014/main" id="{212C415C-A5EB-A04C-C177-348E4C55E56D}"/>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3099A5D7-5F05-D700-82B3-B76F2A6242AF}"/>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F53F3EF-350B-502C-44CB-E1C4B4DE5C2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26181F7-B8EB-7E59-A2B8-6BF95D56F030}"/>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40108357-6598-14DE-0C5E-3084AF9C9E9C}"/>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ADBDE16-CF65-FF2B-FCCA-20A1799ABF52}"/>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C78039D-48AA-92A6-E5B8-F39F1A00BDE8}"/>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414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D1818EE6-0DD4-CD94-35B8-83E1DF9A10DA}"/>
              </a:ext>
            </a:extLst>
          </p:cNvPr>
          <p:cNvGraphicFramePr>
            <a:graphicFrameLocks noGrp="1"/>
          </p:cNvGraphicFramePr>
          <p:nvPr>
            <p:extLst>
              <p:ext uri="{D42A27DB-BD31-4B8C-83A1-F6EECF244321}">
                <p14:modId xmlns:p14="http://schemas.microsoft.com/office/powerpoint/2010/main" val="111803070"/>
              </p:ext>
            </p:extLst>
          </p:nvPr>
        </p:nvGraphicFramePr>
        <p:xfrm>
          <a:off x="479425" y="800100"/>
          <a:ext cx="11233150" cy="520405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5205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唑来膦酸</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altLang="zh-CN" sz="1600" kern="0" dirty="0">
                          <a:effectLst/>
                          <a:latin typeface="微软雅黑" panose="020B0503020204020204" pitchFamily="34" charset="-122"/>
                          <a:ea typeface="微软雅黑" panose="020B0503020204020204" pitchFamily="34" charset="-122"/>
                        </a:rPr>
                        <a:t>NMPA</a:t>
                      </a:r>
                      <a:r>
                        <a:rPr lang="zh-CN" altLang="en-US" sz="1600" kern="0" dirty="0">
                          <a:effectLst/>
                          <a:latin typeface="微软雅黑" panose="020B0503020204020204" pitchFamily="34" charset="-122"/>
                          <a:ea typeface="微软雅黑" panose="020B0503020204020204" pitchFamily="34" charset="-122"/>
                        </a:rPr>
                        <a:t>批准治疗绝经后骨质疏松症和男性骨质疏松症。</a:t>
                      </a:r>
                      <a:r>
                        <a:rPr lang="en-US" altLang="zh-CN" sz="1600" kern="0" dirty="0">
                          <a:effectLst/>
                          <a:latin typeface="微软雅黑" panose="020B0503020204020204" pitchFamily="34" charset="-122"/>
                          <a:ea typeface="微软雅黑" panose="020B0503020204020204" pitchFamily="34" charset="-122"/>
                        </a:rPr>
                        <a:t>FDA</a:t>
                      </a:r>
                      <a:r>
                        <a:rPr lang="zh-CN" altLang="en-US" sz="1600" kern="0" dirty="0">
                          <a:effectLst/>
                          <a:latin typeface="微软雅黑" panose="020B0503020204020204" pitchFamily="34" charset="-122"/>
                          <a:ea typeface="微软雅黑" panose="020B0503020204020204" pitchFamily="34" charset="-122"/>
                        </a:rPr>
                        <a:t>还批准治疗</a:t>
                      </a:r>
                      <a:r>
                        <a:rPr lang="en-US" altLang="zh-CN" sz="1600" kern="0" dirty="0">
                          <a:effectLst/>
                          <a:latin typeface="微软雅黑" panose="020B0503020204020204" pitchFamily="34" charset="-122"/>
                          <a:ea typeface="微软雅黑" panose="020B0503020204020204" pitchFamily="34" charset="-122"/>
                        </a:rPr>
                        <a:t>GIOP</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altLang="en-US" sz="1600" kern="0" dirty="0">
                          <a:effectLst/>
                          <a:latin typeface="微软雅黑" panose="020B0503020204020204" pitchFamily="34" charset="-122"/>
                          <a:ea typeface="微软雅黑" panose="020B0503020204020204" pitchFamily="34" charset="-122"/>
                        </a:rPr>
                        <a:t>增加骨质疏松症患者腰椎和髋部骨密度，降低椎体、非椎体和髋部骨折风险</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algn="l">
                        <a:lnSpc>
                          <a:spcPct val="150000"/>
                        </a:lnSpc>
                        <a:spcBef>
                          <a:spcPts val="600"/>
                        </a:spcBef>
                        <a:spcAft>
                          <a:spcPts val="600"/>
                        </a:spcAft>
                      </a:pPr>
                      <a:r>
                        <a:rPr lang="zh-CN" sz="1600" kern="0" dirty="0">
                          <a:effectLst/>
                          <a:latin typeface="微软雅黑" panose="020B0503020204020204" pitchFamily="34" charset="-122"/>
                          <a:ea typeface="微软雅黑" panose="020B0503020204020204" pitchFamily="34" charset="-122"/>
                        </a:rPr>
                        <a:t>唑来膦酸静脉注射剂，</a:t>
                      </a:r>
                      <a:r>
                        <a:rPr lang="en-US" sz="1600" kern="0" dirty="0">
                          <a:effectLst/>
                          <a:latin typeface="微软雅黑" panose="020B0503020204020204" pitchFamily="34" charset="-122"/>
                          <a:ea typeface="微软雅黑" panose="020B0503020204020204" pitchFamily="34" charset="-122"/>
                        </a:rPr>
                        <a:t>5mg</a:t>
                      </a:r>
                      <a:r>
                        <a:rPr lang="zh-CN" sz="1600" kern="0" dirty="0">
                          <a:effectLst/>
                          <a:latin typeface="微软雅黑" panose="020B0503020204020204" pitchFamily="34" charset="-122"/>
                          <a:ea typeface="微软雅黑" panose="020B0503020204020204" pitchFamily="34" charset="-122"/>
                        </a:rPr>
                        <a:t>，静脉滴注，每年一次</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服用方法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静脉滴注至少</a:t>
                      </a:r>
                      <a:r>
                        <a:rPr lang="en-US" sz="1600" kern="0" dirty="0">
                          <a:solidFill>
                            <a:schemeClr val="dk1"/>
                          </a:solidFill>
                          <a:effectLst/>
                          <a:latin typeface="微软雅黑" panose="020B0503020204020204" pitchFamily="34" charset="-122"/>
                          <a:ea typeface="微软雅黑" panose="020B0503020204020204" pitchFamily="34" charset="-122"/>
                          <a:cs typeface="+mn-cs"/>
                        </a:rPr>
                        <a:t>15</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分钟以上（建议</a:t>
                      </a:r>
                      <a:r>
                        <a:rPr lang="en-US" sz="1600" kern="0" dirty="0">
                          <a:solidFill>
                            <a:schemeClr val="dk1"/>
                          </a:solidFill>
                          <a:effectLst/>
                          <a:latin typeface="微软雅黑" panose="020B0503020204020204" pitchFamily="34" charset="-122"/>
                          <a:ea typeface="微软雅黑" panose="020B0503020204020204" pitchFamily="34" charset="-122"/>
                          <a:cs typeface="+mn-cs"/>
                        </a:rPr>
                        <a:t>0.5-1</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小时），药物使用前应充分水化</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5730970"/>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低钙血症者慎用；严重维生素</a:t>
                      </a:r>
                      <a:r>
                        <a:rPr lang="en-US" sz="1600" kern="0" dirty="0">
                          <a:solidFill>
                            <a:schemeClr val="dk1"/>
                          </a:solidFill>
                          <a:effectLst/>
                          <a:latin typeface="微软雅黑" panose="020B0503020204020204" pitchFamily="34" charset="-122"/>
                          <a:ea typeface="微软雅黑" panose="020B0503020204020204" pitchFamily="34" charset="-122"/>
                          <a:cs typeface="+mn-cs"/>
                        </a:rPr>
                        <a:t>D</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缺乏者需注意补充足量的维生素</a:t>
                      </a:r>
                      <a:r>
                        <a:rPr lang="en-US" sz="1600" kern="0" dirty="0">
                          <a:solidFill>
                            <a:schemeClr val="dk1"/>
                          </a:solidFill>
                          <a:effectLst/>
                          <a:latin typeface="微软雅黑" panose="020B0503020204020204" pitchFamily="34" charset="-122"/>
                          <a:ea typeface="微软雅黑" panose="020B0503020204020204" pitchFamily="34" charset="-122"/>
                          <a:cs typeface="+mn-cs"/>
                        </a:rPr>
                        <a:t>D</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。患者在首次输注药物后可能出现一过性发热、肌肉关节疼痛等流感样症状，多数在</a:t>
                      </a:r>
                      <a:r>
                        <a:rPr lang="en-US" sz="1600" kern="0" dirty="0">
                          <a:solidFill>
                            <a:schemeClr val="dk1"/>
                          </a:solidFill>
                          <a:effectLst/>
                          <a:latin typeface="微软雅黑" panose="020B0503020204020204" pitchFamily="34" charset="-122"/>
                          <a:ea typeface="微软雅黑" panose="020B0503020204020204" pitchFamily="34" charset="-122"/>
                          <a:cs typeface="+mn-cs"/>
                        </a:rPr>
                        <a:t>1-3</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天内缓解，可予非甾体类解热镇痛药对症处理</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对本品或其它双膦酸盐类药物过敏者；肌酐清除率小于</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35mL/min</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者；孕妇及哺乳期妇女</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3" name="文本占位符 2">
            <a:extLst>
              <a:ext uri="{FF2B5EF4-FFF2-40B4-BE49-F238E27FC236}">
                <a16:creationId xmlns:a16="http://schemas.microsoft.com/office/drawing/2014/main" id="{6CC4FD75-E7D1-851D-C1AB-A8ED3993F5D6}"/>
              </a:ext>
            </a:extLst>
          </p:cNvPr>
          <p:cNvSpPr>
            <a:spLocks noGrp="1"/>
          </p:cNvSpPr>
          <p:nvPr>
            <p:ph type="body" sz="quarter" idx="10"/>
          </p:nvPr>
        </p:nvSpPr>
        <p:spPr/>
        <p:txBody>
          <a:bodyPr/>
          <a:lstStyle/>
          <a:p>
            <a:r>
              <a:rPr lang="zh-CN" altLang="en-US" dirty="0"/>
              <a:t>（</a:t>
            </a:r>
            <a:r>
              <a:rPr lang="en-US" altLang="zh-CN" dirty="0"/>
              <a:t>2</a:t>
            </a:r>
            <a:r>
              <a:rPr lang="zh-CN" altLang="en-US" dirty="0"/>
              <a:t>）唑来膦酸</a:t>
            </a:r>
            <a:r>
              <a:rPr lang="en-US" altLang="zh-CN" dirty="0"/>
              <a:t>( zoledronic acid)</a:t>
            </a:r>
            <a:endParaRPr lang="zh-CN" altLang="en-US" dirty="0"/>
          </a:p>
        </p:txBody>
      </p:sp>
      <p:sp>
        <p:nvSpPr>
          <p:cNvPr id="5" name="文本占位符 4">
            <a:extLst>
              <a:ext uri="{FF2B5EF4-FFF2-40B4-BE49-F238E27FC236}">
                <a16:creationId xmlns:a16="http://schemas.microsoft.com/office/drawing/2014/main" id="{6E5B7935-5FD6-0EDD-3A98-D668AEE1F1B4}"/>
              </a:ext>
            </a:extLst>
          </p:cNvPr>
          <p:cNvSpPr>
            <a:spLocks noGrp="1"/>
          </p:cNvSpPr>
          <p:nvPr>
            <p:ph type="body" sz="quarter" idx="11"/>
          </p:nvPr>
        </p:nvSpPr>
        <p:spPr/>
        <p:txBody>
          <a:bodyPr/>
          <a:lstStyle/>
          <a:p>
            <a:endParaRPr lang="zh-CN" altLang="en-US"/>
          </a:p>
        </p:txBody>
      </p:sp>
      <p:sp>
        <p:nvSpPr>
          <p:cNvPr id="2" name="标题 1"/>
          <p:cNvSpPr>
            <a:spLocks noGrp="1"/>
          </p:cNvSpPr>
          <p:nvPr>
            <p:ph type="title" idx="4294967295"/>
          </p:nvPr>
        </p:nvSpPr>
        <p:spPr>
          <a:xfrm>
            <a:off x="0" y="-1755576"/>
            <a:ext cx="8496300" cy="563563"/>
          </a:xfrm>
        </p:spPr>
        <p:txBody>
          <a:bodyPr>
            <a:normAutofit/>
          </a:bodyPr>
          <a:lstStyle/>
          <a:p>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2</a:t>
            </a:r>
            <a:r>
              <a:rPr lang="zh-CN" altLang="en-US" sz="2800" b="1" dirty="0">
                <a:latin typeface="微软雅黑" panose="020B0503020204020204" pitchFamily="34" charset="-122"/>
                <a:ea typeface="微软雅黑" panose="020B0503020204020204" pitchFamily="34" charset="-122"/>
              </a:rPr>
              <a:t>）唑来膦酸</a:t>
            </a:r>
            <a:r>
              <a:rPr lang="en-US" altLang="zh-CN"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zoledronic</a:t>
            </a:r>
            <a:r>
              <a:rPr lang="en-US" altLang="zh-CN" sz="2800" b="1" dirty="0">
                <a:latin typeface="微软雅黑" panose="020B0503020204020204" pitchFamily="34" charset="-122"/>
                <a:ea typeface="微软雅黑" panose="020B0503020204020204" pitchFamily="34" charset="-122"/>
              </a:rPr>
              <a:t> acid)</a:t>
            </a:r>
            <a:endParaRPr lang="zh-CN" altLang="en-US" sz="28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A17C47BA-709A-A056-BE9E-144B3342D901}"/>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79DFED8-6743-8E2D-1B85-591EABE39C5F}"/>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30189E1-C336-160A-17E0-604E4F33092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77BD37F-9FB9-3489-0A70-3C44BC9F5BA9}"/>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F156ECD-4DC9-DC7D-0EAE-AAFBD2DEF99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FDC058D-516D-D20A-A7FA-E3CEE6B96C1D}"/>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1B2372E-50DA-FCFB-3C6A-EA360C2FC6F9}"/>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5149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4F0713E-3032-5C29-8B8E-6DC00EC3F35D}"/>
              </a:ext>
            </a:extLst>
          </p:cNvPr>
          <p:cNvSpPr>
            <a:spLocks noGrp="1"/>
          </p:cNvSpPr>
          <p:nvPr>
            <p:ph type="body" sz="quarter" idx="10"/>
          </p:nvPr>
        </p:nvSpPr>
        <p:spPr/>
        <p:txBody>
          <a:bodyPr/>
          <a:lstStyle/>
          <a:p>
            <a:r>
              <a:rPr lang="zh-CN" altLang="en-US" dirty="0"/>
              <a:t>（</a:t>
            </a:r>
            <a:r>
              <a:rPr lang="en-US" altLang="zh-CN" dirty="0"/>
              <a:t>3</a:t>
            </a:r>
            <a:r>
              <a:rPr lang="zh-CN" altLang="en-US" dirty="0"/>
              <a:t>）利塞膦酸钠 </a:t>
            </a:r>
            <a:r>
              <a:rPr lang="en-US" altLang="zh-CN" dirty="0"/>
              <a:t>(risedronate sodium)</a:t>
            </a:r>
            <a:endParaRPr lang="zh-CN" altLang="en-US" dirty="0"/>
          </a:p>
        </p:txBody>
      </p:sp>
      <p:sp>
        <p:nvSpPr>
          <p:cNvPr id="6" name="文本占位符 5">
            <a:extLst>
              <a:ext uri="{FF2B5EF4-FFF2-40B4-BE49-F238E27FC236}">
                <a16:creationId xmlns:a16="http://schemas.microsoft.com/office/drawing/2014/main" id="{B8915DDD-19DE-DC4E-A3F4-056E56379B75}"/>
              </a:ext>
            </a:extLst>
          </p:cNvPr>
          <p:cNvSpPr>
            <a:spLocks noGrp="1"/>
          </p:cNvSpPr>
          <p:nvPr>
            <p:ph type="body" sz="quarter" idx="11"/>
          </p:nvPr>
        </p:nvSpPr>
        <p:spPr/>
        <p:txBody>
          <a:bodyPr/>
          <a:lstStyle/>
          <a:p>
            <a:endParaRPr lang="zh-CN" altLang="en-US"/>
          </a:p>
        </p:txBody>
      </p:sp>
      <p:graphicFrame>
        <p:nvGraphicFramePr>
          <p:cNvPr id="4" name="表格 3">
            <a:extLst>
              <a:ext uri="{FF2B5EF4-FFF2-40B4-BE49-F238E27FC236}">
                <a16:creationId xmlns:a16="http://schemas.microsoft.com/office/drawing/2014/main" id="{CABEED36-CB0C-BB80-25B5-8D94145BEDB0}"/>
              </a:ext>
            </a:extLst>
          </p:cNvPr>
          <p:cNvGraphicFramePr>
            <a:graphicFrameLocks noGrp="1"/>
          </p:cNvGraphicFramePr>
          <p:nvPr>
            <p:extLst>
              <p:ext uri="{D42A27DB-BD31-4B8C-83A1-F6EECF244321}">
                <p14:modId xmlns:p14="http://schemas.microsoft.com/office/powerpoint/2010/main" val="4050031022"/>
              </p:ext>
            </p:extLst>
          </p:nvPr>
        </p:nvGraphicFramePr>
        <p:xfrm>
          <a:off x="479425" y="800100"/>
          <a:ext cx="11233150" cy="520405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5205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利塞膦酸钠</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altLang="zh-CN" sz="1600" kern="0" dirty="0">
                          <a:effectLst/>
                          <a:latin typeface="微软雅黑" panose="020B0503020204020204" pitchFamily="34" charset="-122"/>
                          <a:ea typeface="微软雅黑" panose="020B0503020204020204" pitchFamily="34" charset="-122"/>
                        </a:rPr>
                        <a:t>NMPA</a:t>
                      </a:r>
                      <a:r>
                        <a:rPr lang="zh-CN" altLang="en-US" sz="1600" kern="0" dirty="0">
                          <a:effectLst/>
                          <a:latin typeface="微软雅黑" panose="020B0503020204020204" pitchFamily="34" charset="-122"/>
                          <a:ea typeface="微软雅黑" panose="020B0503020204020204" pitchFamily="34" charset="-122"/>
                        </a:rPr>
                        <a:t>批准预防和治疗绝经后骨质疏松症。</a:t>
                      </a:r>
                      <a:r>
                        <a:rPr lang="en-US" altLang="zh-CN" sz="1600" kern="0" dirty="0">
                          <a:effectLst/>
                          <a:latin typeface="微软雅黑" panose="020B0503020204020204" pitchFamily="34" charset="-122"/>
                          <a:ea typeface="微软雅黑" panose="020B0503020204020204" pitchFamily="34" charset="-122"/>
                        </a:rPr>
                        <a:t>FDA</a:t>
                      </a:r>
                      <a:r>
                        <a:rPr lang="zh-CN" altLang="en-US" sz="1600" kern="0" dirty="0">
                          <a:effectLst/>
                          <a:latin typeface="微软雅黑" panose="020B0503020204020204" pitchFamily="34" charset="-122"/>
                          <a:ea typeface="微软雅黑" panose="020B0503020204020204" pitchFamily="34" charset="-122"/>
                        </a:rPr>
                        <a:t>还批准治疗男性骨质疏松症和</a:t>
                      </a:r>
                      <a:r>
                        <a:rPr lang="en-US" altLang="zh-CN" sz="1600" kern="0" dirty="0">
                          <a:effectLst/>
                          <a:latin typeface="微软雅黑" panose="020B0503020204020204" pitchFamily="34" charset="-122"/>
                          <a:ea typeface="微软雅黑" panose="020B0503020204020204" pitchFamily="34" charset="-122"/>
                        </a:rPr>
                        <a:t>GIOP</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altLang="en-US" sz="1600" kern="0" dirty="0">
                          <a:effectLst/>
                          <a:latin typeface="微软雅黑" panose="020B0503020204020204" pitchFamily="34" charset="-122"/>
                          <a:ea typeface="微软雅黑" panose="020B0503020204020204" pitchFamily="34" charset="-122"/>
                        </a:rPr>
                        <a:t>增加骨质疏松症患者腰椎和髋部骨密度，降低椎体、非椎体和髋部骨折风险</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利塞膦酸钠片剂，</a:t>
                      </a:r>
                      <a:r>
                        <a:rPr lang="en-US" sz="1600" kern="0" dirty="0">
                          <a:solidFill>
                            <a:schemeClr val="dk1"/>
                          </a:solidFill>
                          <a:effectLst/>
                          <a:latin typeface="微软雅黑" panose="020B0503020204020204" pitchFamily="34" charset="-122"/>
                          <a:ea typeface="微软雅黑" panose="020B0503020204020204" pitchFamily="34" charset="-122"/>
                          <a:cs typeface="+mn-cs"/>
                        </a:rPr>
                        <a:t>35mg/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片，每次口服一片，每周一次；</a:t>
                      </a:r>
                      <a:r>
                        <a:rPr lang="en-US" sz="1600" kern="0" dirty="0">
                          <a:solidFill>
                            <a:schemeClr val="dk1"/>
                          </a:solidFill>
                          <a:effectLst/>
                          <a:latin typeface="微软雅黑" panose="020B0503020204020204" pitchFamily="34" charset="-122"/>
                          <a:ea typeface="微软雅黑" panose="020B0503020204020204" pitchFamily="34" charset="-122"/>
                          <a:cs typeface="+mn-cs"/>
                        </a:rPr>
                        <a:t>5mg/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片，每次口服一片，每日一次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服用方法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同口服阿仑膦酸钠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5730970"/>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胃及十二指肠溃疡、返流性食道炎者慎用。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同阿仑膦酸钠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2" name="文本框 1">
            <a:extLst>
              <a:ext uri="{FF2B5EF4-FFF2-40B4-BE49-F238E27FC236}">
                <a16:creationId xmlns:a16="http://schemas.microsoft.com/office/drawing/2014/main" id="{3BE87F54-242F-0068-55D2-F2356824D336}"/>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836149AD-8AD9-4F5F-EE48-64581CE56CB5}"/>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B0E20A3F-8B99-F32F-9941-D08FD263320D}"/>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C46F1105-5630-7024-522E-CDB1DEFA7B51}"/>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20F2A6B-7073-A46C-6578-40CDA26E18E5}"/>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4074C67E-D40B-4E7F-E062-19015683A6E0}"/>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8DC4F38A-A0CA-F722-471F-11521BA1080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03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圆角 45">
            <a:extLst>
              <a:ext uri="{FF2B5EF4-FFF2-40B4-BE49-F238E27FC236}">
                <a16:creationId xmlns:a16="http://schemas.microsoft.com/office/drawing/2014/main" id="{16EDB4F0-1DCA-42C7-3637-2358D288ED66}"/>
              </a:ext>
            </a:extLst>
          </p:cNvPr>
          <p:cNvSpPr/>
          <p:nvPr/>
        </p:nvSpPr>
        <p:spPr bwMode="auto">
          <a:xfrm>
            <a:off x="481013" y="800100"/>
            <a:ext cx="5507037" cy="1106220"/>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20" name="矩形: 圆角 19">
            <a:extLst>
              <a:ext uri="{FF2B5EF4-FFF2-40B4-BE49-F238E27FC236}">
                <a16:creationId xmlns:a16="http://schemas.microsoft.com/office/drawing/2014/main" id="{BCA609F0-B356-82E0-F5A6-7CC14579EA34}"/>
              </a:ext>
            </a:extLst>
          </p:cNvPr>
          <p:cNvSpPr/>
          <p:nvPr/>
        </p:nvSpPr>
        <p:spPr bwMode="auto">
          <a:xfrm>
            <a:off x="6203950" y="800100"/>
            <a:ext cx="5507037" cy="1106220"/>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6" name="文本占位符 5">
            <a:extLst>
              <a:ext uri="{FF2B5EF4-FFF2-40B4-BE49-F238E27FC236}">
                <a16:creationId xmlns:a16="http://schemas.microsoft.com/office/drawing/2014/main" id="{0009D1BC-3D37-DB04-B4E1-625D2D5795EC}"/>
              </a:ext>
            </a:extLst>
          </p:cNvPr>
          <p:cNvSpPr>
            <a:spLocks noGrp="1"/>
          </p:cNvSpPr>
          <p:nvPr>
            <p:ph type="body" sz="quarter" idx="10"/>
          </p:nvPr>
        </p:nvSpPr>
        <p:spPr/>
        <p:txBody>
          <a:bodyPr/>
          <a:lstStyle/>
          <a:p>
            <a:r>
              <a:rPr lang="zh-CN" altLang="en-US" dirty="0"/>
              <a:t>骨质疏松症的定义</a:t>
            </a:r>
          </a:p>
        </p:txBody>
      </p:sp>
      <p:sp>
        <p:nvSpPr>
          <p:cNvPr id="39" name="文本占位符 38">
            <a:extLst>
              <a:ext uri="{FF2B5EF4-FFF2-40B4-BE49-F238E27FC236}">
                <a16:creationId xmlns:a16="http://schemas.microsoft.com/office/drawing/2014/main" id="{2AD27131-3D3D-84A3-1638-EB7FB317726E}"/>
              </a:ext>
            </a:extLst>
          </p:cNvPr>
          <p:cNvSpPr>
            <a:spLocks noGrp="1"/>
          </p:cNvSpPr>
          <p:nvPr>
            <p:ph type="body" sz="quarter" idx="11"/>
          </p:nvPr>
        </p:nvSpPr>
        <p:spPr/>
        <p:txBody>
          <a:bodyPr/>
          <a:lstStyle/>
          <a:p>
            <a:endParaRPr lang="zh-CN" altLang="en-US"/>
          </a:p>
        </p:txBody>
      </p:sp>
      <p:sp>
        <p:nvSpPr>
          <p:cNvPr id="2" name="矩形 1"/>
          <p:cNvSpPr/>
          <p:nvPr/>
        </p:nvSpPr>
        <p:spPr>
          <a:xfrm>
            <a:off x="1100739" y="824443"/>
            <a:ext cx="4267585" cy="1057534"/>
          </a:xfrm>
          <a:prstGeom prst="rect">
            <a:avLst/>
          </a:prstGeom>
        </p:spPr>
        <p:txBody>
          <a:bodyPr wrap="square">
            <a:spAutoFit/>
          </a:bodyPr>
          <a:lstStyle/>
          <a:p>
            <a:pPr algn="ctr">
              <a:lnSpc>
                <a:spcPct val="130000"/>
              </a:lnSpc>
              <a:buClr>
                <a:srgbClr val="0070C0"/>
              </a:buClr>
              <a:defRPr/>
            </a:pPr>
            <a:r>
              <a:rPr lang="zh-CN" altLang="en-US" sz="1600" b="1" dirty="0">
                <a:solidFill>
                  <a:srgbClr val="0460A9"/>
                </a:solidFill>
                <a:latin typeface="+mn-ea"/>
                <a:cs typeface="+mn-ea"/>
                <a:sym typeface="+mn-lt"/>
              </a:rPr>
              <a:t>一种以骨量低下，骨组织微结构破坏，导致骨脆性增加，易发生骨折为特征的全身性骨病 </a:t>
            </a:r>
            <a:r>
              <a:rPr lang="en-US" altLang="zh-CN" b="1" dirty="0">
                <a:solidFill>
                  <a:srgbClr val="0460A9"/>
                </a:solidFill>
                <a:latin typeface="+mn-ea"/>
                <a:cs typeface="+mn-ea"/>
                <a:sym typeface="+mn-lt"/>
              </a:rPr>
              <a:t>(1994 WHO)</a:t>
            </a:r>
            <a:endParaRPr lang="en-US" altLang="zh-CN" sz="1600" b="1" dirty="0">
              <a:solidFill>
                <a:srgbClr val="0460A9"/>
              </a:solidFill>
              <a:latin typeface="+mn-ea"/>
              <a:cs typeface="+mn-ea"/>
              <a:sym typeface="+mn-lt"/>
            </a:endParaRPr>
          </a:p>
        </p:txBody>
      </p:sp>
      <p:sp>
        <p:nvSpPr>
          <p:cNvPr id="16" name="MH_Text_1">
            <a:extLst>
              <a:ext uri="{FF2B5EF4-FFF2-40B4-BE49-F238E27FC236}">
                <a16:creationId xmlns:a16="http://schemas.microsoft.com/office/drawing/2014/main" id="{748677B1-D496-5FB9-C545-B043A765B94E}"/>
              </a:ext>
            </a:extLst>
          </p:cNvPr>
          <p:cNvSpPr/>
          <p:nvPr/>
        </p:nvSpPr>
        <p:spPr>
          <a:xfrm>
            <a:off x="482600" y="2046021"/>
            <a:ext cx="5505450" cy="408808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MH_Text_1">
            <a:extLst>
              <a:ext uri="{FF2B5EF4-FFF2-40B4-BE49-F238E27FC236}">
                <a16:creationId xmlns:a16="http://schemas.microsoft.com/office/drawing/2014/main" id="{39626578-A20A-05F8-77AB-58E56E2FD72D}"/>
              </a:ext>
            </a:extLst>
          </p:cNvPr>
          <p:cNvSpPr/>
          <p:nvPr/>
        </p:nvSpPr>
        <p:spPr>
          <a:xfrm>
            <a:off x="6205539" y="2046021"/>
            <a:ext cx="5505450" cy="4088080"/>
          </a:xfrm>
          <a:prstGeom prst="roundRect">
            <a:avLst>
              <a:gd name="adj" fmla="val 1021"/>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20"/>
          <p:cNvSpPr/>
          <p:nvPr/>
        </p:nvSpPr>
        <p:spPr>
          <a:xfrm>
            <a:off x="551384" y="5959193"/>
            <a:ext cx="2005792" cy="123111"/>
          </a:xfrm>
          <a:prstGeom prst="rect">
            <a:avLst/>
          </a:prstGeom>
        </p:spPr>
        <p:txBody>
          <a:bodyPr wrap="square" lIns="0" tIns="0" rIns="0" bIns="0">
            <a:spAutoFit/>
          </a:bodyPr>
          <a:lstStyle/>
          <a:p>
            <a:pPr lvl="0">
              <a:defRPr/>
            </a:pPr>
            <a:r>
              <a:rPr lang="en-GB" sz="800" dirty="0">
                <a:solidFill>
                  <a:schemeClr val="bg1">
                    <a:lumMod val="50000"/>
                  </a:schemeClr>
                </a:solidFill>
                <a:cs typeface="+mn-ea"/>
                <a:sym typeface="+mn-lt"/>
              </a:rPr>
              <a:t>Image: </a:t>
            </a:r>
            <a:r>
              <a:rPr lang="en-GB" sz="800" dirty="0">
                <a:solidFill>
                  <a:schemeClr val="accent1"/>
                </a:solidFill>
                <a:cs typeface="+mn-ea"/>
                <a:sym typeface="+mn-lt"/>
              </a:rPr>
              <a:t>https://www.nia.nih.gov</a:t>
            </a:r>
          </a:p>
        </p:txBody>
      </p:sp>
      <p:pic>
        <p:nvPicPr>
          <p:cNvPr id="19"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4004" y="2116940"/>
            <a:ext cx="3708520" cy="3810504"/>
          </a:xfrm>
          <a:prstGeom prst="rect">
            <a:avLst/>
          </a:prstGeom>
          <a:ln w="3175">
            <a:solidFill>
              <a:schemeClr val="accent1"/>
            </a:solidFill>
          </a:ln>
          <a:effectLst/>
        </p:spPr>
      </p:pic>
      <p:grpSp>
        <p:nvGrpSpPr>
          <p:cNvPr id="3" name="组合 2">
            <a:extLst>
              <a:ext uri="{FF2B5EF4-FFF2-40B4-BE49-F238E27FC236}">
                <a16:creationId xmlns:a16="http://schemas.microsoft.com/office/drawing/2014/main" id="{4778DEFA-8E81-5C7C-A7D1-F6B6D924187B}"/>
              </a:ext>
            </a:extLst>
          </p:cNvPr>
          <p:cNvGrpSpPr/>
          <p:nvPr/>
        </p:nvGrpSpPr>
        <p:grpSpPr>
          <a:xfrm>
            <a:off x="968348" y="2260819"/>
            <a:ext cx="4566025" cy="1773448"/>
            <a:chOff x="952313" y="1790230"/>
            <a:chExt cx="4566025" cy="1773448"/>
          </a:xfrm>
        </p:grpSpPr>
        <p:grpSp>
          <p:nvGrpSpPr>
            <p:cNvPr id="28" name="组合 27">
              <a:extLst>
                <a:ext uri="{FF2B5EF4-FFF2-40B4-BE49-F238E27FC236}">
                  <a16:creationId xmlns:a16="http://schemas.microsoft.com/office/drawing/2014/main" id="{5067D355-E247-971A-AFC4-5FCFB4D75234}"/>
                </a:ext>
              </a:extLst>
            </p:cNvPr>
            <p:cNvGrpSpPr/>
            <p:nvPr/>
          </p:nvGrpSpPr>
          <p:grpSpPr>
            <a:xfrm>
              <a:off x="952313" y="1790230"/>
              <a:ext cx="2610224" cy="1773448"/>
              <a:chOff x="709400" y="1644471"/>
              <a:chExt cx="2794312" cy="1898522"/>
            </a:xfrm>
          </p:grpSpPr>
          <p:sp>
            <p:nvSpPr>
              <p:cNvPr id="24" name="矩形: 圆角 23">
                <a:extLst>
                  <a:ext uri="{FF2B5EF4-FFF2-40B4-BE49-F238E27FC236}">
                    <a16:creationId xmlns:a16="http://schemas.microsoft.com/office/drawing/2014/main" id="{622A5A7C-8E0A-A0E7-303C-1397CE5C0E24}"/>
                  </a:ext>
                </a:extLst>
              </p:cNvPr>
              <p:cNvSpPr/>
              <p:nvPr/>
            </p:nvSpPr>
            <p:spPr>
              <a:xfrm>
                <a:off x="709400" y="1644471"/>
                <a:ext cx="2794312" cy="1898522"/>
              </a:xfrm>
              <a:prstGeom prst="roundRect">
                <a:avLst>
                  <a:gd name="adj" fmla="val 1239"/>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7"/>
              <p:cNvPicPr>
                <a:picLocks noChangeAspect="1"/>
              </p:cNvPicPr>
              <p:nvPr/>
            </p:nvPicPr>
            <p:blipFill rotWithShape="1">
              <a:blip r:embed="rId10">
                <a:extLst>
                  <a:ext uri="{28A0092B-C50C-407E-A947-70E740481C1C}">
                    <a14:useLocalDpi xmlns:a14="http://schemas.microsoft.com/office/drawing/2010/main" val="0"/>
                  </a:ext>
                </a:extLst>
              </a:blip>
              <a:srcRect l="1163" t="1147" r="52573" b="8342"/>
              <a:stretch/>
            </p:blipFill>
            <p:spPr>
              <a:xfrm rot="16200000">
                <a:off x="1194835" y="1239484"/>
                <a:ext cx="1823440" cy="2708498"/>
              </a:xfrm>
              <a:prstGeom prst="rect">
                <a:avLst/>
              </a:prstGeom>
            </p:spPr>
          </p:pic>
        </p:grpSp>
        <p:sp>
          <p:nvSpPr>
            <p:cNvPr id="35" name="矩形 34">
              <a:extLst>
                <a:ext uri="{FF2B5EF4-FFF2-40B4-BE49-F238E27FC236}">
                  <a16:creationId xmlns:a16="http://schemas.microsoft.com/office/drawing/2014/main" id="{4B96CE51-79A3-361F-5942-136BF8FE3523}"/>
                </a:ext>
              </a:extLst>
            </p:cNvPr>
            <p:cNvSpPr/>
            <p:nvPr/>
          </p:nvSpPr>
          <p:spPr>
            <a:xfrm>
              <a:off x="3562536" y="2256068"/>
              <a:ext cx="1955802" cy="841774"/>
            </a:xfrm>
            <a:prstGeom prst="rect">
              <a:avLst/>
            </a:prstGeom>
            <a:gradFill>
              <a:gsLst>
                <a:gs pos="0">
                  <a:schemeClr val="accent1">
                    <a:alpha val="10000"/>
                  </a:schemeClr>
                </a:gs>
                <a:gs pos="100000">
                  <a:schemeClr val="accent1">
                    <a:alpha val="0"/>
                  </a:schemeClr>
                </a:gs>
              </a:gsLst>
              <a:lin ang="0" scaled="0"/>
            </a:gradFill>
            <a:ln w="6350">
              <a:gradFill>
                <a:gsLst>
                  <a:gs pos="0">
                    <a:schemeClr val="accent1">
                      <a:alpha val="80000"/>
                    </a:schemeClr>
                  </a:gs>
                  <a:gs pos="8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Box 8"/>
            <p:cNvSpPr txBox="1"/>
            <p:nvPr/>
          </p:nvSpPr>
          <p:spPr>
            <a:xfrm>
              <a:off x="3594607" y="2489941"/>
              <a:ext cx="1330326" cy="400110"/>
            </a:xfrm>
            <a:prstGeom prst="rect">
              <a:avLst/>
            </a:prstGeom>
            <a:noFill/>
          </p:spPr>
          <p:txBody>
            <a:bodyPr wrap="square" rtlCol="0">
              <a:spAutoFit/>
            </a:bodyPr>
            <a:lstStyle/>
            <a:p>
              <a:r>
                <a:rPr lang="en-GB" sz="2000" b="1">
                  <a:solidFill>
                    <a:schemeClr val="accent1"/>
                  </a:solidFill>
                  <a:cs typeface="+mn-ea"/>
                  <a:sym typeface="+mn-lt"/>
                </a:rPr>
                <a:t>Normal</a:t>
              </a:r>
              <a:endParaRPr lang="en-US" sz="2000" b="1" dirty="0">
                <a:solidFill>
                  <a:schemeClr val="accent1"/>
                </a:solidFill>
                <a:cs typeface="+mn-ea"/>
                <a:sym typeface="+mn-lt"/>
              </a:endParaRPr>
            </a:p>
          </p:txBody>
        </p:sp>
      </p:grpSp>
      <p:grpSp>
        <p:nvGrpSpPr>
          <p:cNvPr id="5" name="组合 4">
            <a:extLst>
              <a:ext uri="{FF2B5EF4-FFF2-40B4-BE49-F238E27FC236}">
                <a16:creationId xmlns:a16="http://schemas.microsoft.com/office/drawing/2014/main" id="{B44F29AC-0134-B344-5445-F3C70A36C1EF}"/>
              </a:ext>
            </a:extLst>
          </p:cNvPr>
          <p:cNvGrpSpPr/>
          <p:nvPr/>
        </p:nvGrpSpPr>
        <p:grpSpPr>
          <a:xfrm>
            <a:off x="952313" y="4145856"/>
            <a:ext cx="4598095" cy="1773448"/>
            <a:chOff x="952313" y="3926744"/>
            <a:chExt cx="4598095" cy="1773448"/>
          </a:xfrm>
        </p:grpSpPr>
        <p:grpSp>
          <p:nvGrpSpPr>
            <p:cNvPr id="27" name="组合 26">
              <a:extLst>
                <a:ext uri="{FF2B5EF4-FFF2-40B4-BE49-F238E27FC236}">
                  <a16:creationId xmlns:a16="http://schemas.microsoft.com/office/drawing/2014/main" id="{8477B47E-2F2A-A8C7-5C4B-2F21BCD5EA95}"/>
                </a:ext>
              </a:extLst>
            </p:cNvPr>
            <p:cNvGrpSpPr/>
            <p:nvPr/>
          </p:nvGrpSpPr>
          <p:grpSpPr>
            <a:xfrm>
              <a:off x="952313" y="3926744"/>
              <a:ext cx="2610224" cy="1773448"/>
              <a:chOff x="709400" y="3797461"/>
              <a:chExt cx="2794312" cy="1898522"/>
            </a:xfrm>
          </p:grpSpPr>
          <p:sp>
            <p:nvSpPr>
              <p:cNvPr id="26" name="矩形: 圆角 25">
                <a:extLst>
                  <a:ext uri="{FF2B5EF4-FFF2-40B4-BE49-F238E27FC236}">
                    <a16:creationId xmlns:a16="http://schemas.microsoft.com/office/drawing/2014/main" id="{885CF90E-8D8E-B306-933A-57069892B825}"/>
                  </a:ext>
                </a:extLst>
              </p:cNvPr>
              <p:cNvSpPr/>
              <p:nvPr/>
            </p:nvSpPr>
            <p:spPr>
              <a:xfrm>
                <a:off x="709400" y="3797461"/>
                <a:ext cx="2794312" cy="1898522"/>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18"/>
              <p:cNvPicPr>
                <a:picLocks noChangeAspect="1"/>
              </p:cNvPicPr>
              <p:nvPr/>
            </p:nvPicPr>
            <p:blipFill rotWithShape="1">
              <a:blip r:embed="rId10">
                <a:extLst>
                  <a:ext uri="{28A0092B-C50C-407E-A947-70E740481C1C}">
                    <a14:useLocalDpi xmlns:a14="http://schemas.microsoft.com/office/drawing/2010/main" val="0"/>
                  </a:ext>
                </a:extLst>
              </a:blip>
              <a:srcRect l="51775" t="1299" r="1134" b="8829"/>
              <a:stretch/>
            </p:blipFill>
            <p:spPr>
              <a:xfrm rot="16200000">
                <a:off x="1194837" y="3392473"/>
                <a:ext cx="1823439" cy="2708498"/>
              </a:xfrm>
              <a:prstGeom prst="rect">
                <a:avLst/>
              </a:prstGeom>
            </p:spPr>
          </p:pic>
        </p:grpSp>
        <p:sp>
          <p:nvSpPr>
            <p:cNvPr id="36" name="矩形 35">
              <a:extLst>
                <a:ext uri="{FF2B5EF4-FFF2-40B4-BE49-F238E27FC236}">
                  <a16:creationId xmlns:a16="http://schemas.microsoft.com/office/drawing/2014/main" id="{338A3C7B-5149-A7A4-2C4E-55B99766B5E8}"/>
                </a:ext>
              </a:extLst>
            </p:cNvPr>
            <p:cNvSpPr/>
            <p:nvPr/>
          </p:nvSpPr>
          <p:spPr>
            <a:xfrm>
              <a:off x="3562535" y="4392582"/>
              <a:ext cx="1987873" cy="841774"/>
            </a:xfrm>
            <a:prstGeom prst="rect">
              <a:avLst/>
            </a:prstGeom>
            <a:gradFill>
              <a:gsLst>
                <a:gs pos="0">
                  <a:schemeClr val="accent2">
                    <a:alpha val="10000"/>
                  </a:schemeClr>
                </a:gs>
                <a:gs pos="100000">
                  <a:schemeClr val="accent2">
                    <a:alpha val="0"/>
                  </a:schemeClr>
                </a:gs>
              </a:gsLst>
              <a:lin ang="0" scaled="0"/>
            </a:gradFill>
            <a:ln w="6350">
              <a:gradFill>
                <a:gsLst>
                  <a:gs pos="0">
                    <a:schemeClr val="accent2">
                      <a:alpha val="80000"/>
                    </a:schemeClr>
                  </a:gs>
                  <a:gs pos="80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14"/>
            <p:cNvSpPr txBox="1"/>
            <p:nvPr/>
          </p:nvSpPr>
          <p:spPr>
            <a:xfrm>
              <a:off x="3594607" y="4613413"/>
              <a:ext cx="1923731" cy="400110"/>
            </a:xfrm>
            <a:prstGeom prst="rect">
              <a:avLst/>
            </a:prstGeom>
            <a:noFill/>
          </p:spPr>
          <p:txBody>
            <a:bodyPr wrap="square" rtlCol="0">
              <a:spAutoFit/>
            </a:bodyPr>
            <a:lstStyle/>
            <a:p>
              <a:r>
                <a:rPr lang="en-GB" sz="2000" b="1" dirty="0">
                  <a:solidFill>
                    <a:schemeClr val="accent2">
                      <a:lumMod val="75000"/>
                    </a:schemeClr>
                  </a:solidFill>
                  <a:cs typeface="+mn-ea"/>
                  <a:sym typeface="+mn-lt"/>
                </a:rPr>
                <a:t>Osteoporotic</a:t>
              </a:r>
              <a:endParaRPr lang="en-US" sz="2000" b="1" dirty="0">
                <a:solidFill>
                  <a:schemeClr val="accent2">
                    <a:lumMod val="75000"/>
                  </a:schemeClr>
                </a:solidFill>
                <a:cs typeface="+mn-ea"/>
                <a:sym typeface="+mn-lt"/>
              </a:endParaRPr>
            </a:p>
          </p:txBody>
        </p:sp>
      </p:grpSp>
      <p:sp>
        <p:nvSpPr>
          <p:cNvPr id="45" name="Rectangle 20">
            <a:extLst>
              <a:ext uri="{FF2B5EF4-FFF2-40B4-BE49-F238E27FC236}">
                <a16:creationId xmlns:a16="http://schemas.microsoft.com/office/drawing/2014/main" id="{D4D96CA2-C59A-275C-08A8-3B4DF72EA0A1}"/>
              </a:ext>
            </a:extLst>
          </p:cNvPr>
          <p:cNvSpPr/>
          <p:nvPr/>
        </p:nvSpPr>
        <p:spPr>
          <a:xfrm>
            <a:off x="6276020" y="5959193"/>
            <a:ext cx="2005792" cy="123111"/>
          </a:xfrm>
          <a:prstGeom prst="rect">
            <a:avLst/>
          </a:prstGeom>
        </p:spPr>
        <p:txBody>
          <a:bodyPr wrap="square" lIns="0" tIns="0" rIns="0" bIns="0">
            <a:spAutoFit/>
          </a:bodyPr>
          <a:lstStyle/>
          <a:p>
            <a:pPr lvl="0">
              <a:defRPr/>
            </a:pPr>
            <a:r>
              <a:rPr lang="en-GB" sz="800" dirty="0">
                <a:solidFill>
                  <a:schemeClr val="bg1">
                    <a:lumMod val="50000"/>
                  </a:schemeClr>
                </a:solidFill>
                <a:cs typeface="+mn-ea"/>
                <a:sym typeface="+mn-lt"/>
              </a:rPr>
              <a:t>Image: </a:t>
            </a:r>
            <a:r>
              <a:rPr lang="en-GB" sz="800" dirty="0">
                <a:solidFill>
                  <a:schemeClr val="accent1"/>
                </a:solidFill>
                <a:cs typeface="+mn-ea"/>
                <a:sym typeface="+mn-lt"/>
              </a:rPr>
              <a:t>https://www.mayoclinic.org</a:t>
            </a:r>
          </a:p>
        </p:txBody>
      </p:sp>
      <p:sp>
        <p:nvSpPr>
          <p:cNvPr id="31" name="矩形 30">
            <a:extLst>
              <a:ext uri="{FF2B5EF4-FFF2-40B4-BE49-F238E27FC236}">
                <a16:creationId xmlns:a16="http://schemas.microsoft.com/office/drawing/2014/main" id="{DE4594AA-7C65-D76A-384D-8C2B36A01815}"/>
              </a:ext>
            </a:extLst>
          </p:cNvPr>
          <p:cNvSpPr/>
          <p:nvPr/>
        </p:nvSpPr>
        <p:spPr>
          <a:xfrm>
            <a:off x="7030405" y="824443"/>
            <a:ext cx="3854128" cy="1057534"/>
          </a:xfrm>
          <a:prstGeom prst="rect">
            <a:avLst/>
          </a:prstGeom>
        </p:spPr>
        <p:txBody>
          <a:bodyPr wrap="square">
            <a:spAutoFit/>
          </a:bodyPr>
          <a:lstStyle/>
          <a:p>
            <a:pPr algn="ctr">
              <a:lnSpc>
                <a:spcPct val="130000"/>
              </a:lnSpc>
              <a:buClr>
                <a:srgbClr val="0070C0"/>
              </a:buClr>
              <a:defRPr/>
            </a:pPr>
            <a:r>
              <a:rPr lang="zh-CN" altLang="en-US" sz="1600" b="1" dirty="0">
                <a:solidFill>
                  <a:srgbClr val="0460A9"/>
                </a:solidFill>
                <a:latin typeface="+mn-ea"/>
                <a:cs typeface="+mn-ea"/>
                <a:sym typeface="+mn-lt"/>
              </a:rPr>
              <a:t>以骨强度下降和骨折风险增加为特征的骨骼疾病。骨强度反映骨密度与骨质量 </a:t>
            </a:r>
            <a:r>
              <a:rPr lang="en-US" altLang="zh-CN" b="1" dirty="0">
                <a:solidFill>
                  <a:srgbClr val="0460A9"/>
                </a:solidFill>
                <a:latin typeface="+mn-ea"/>
                <a:cs typeface="+mn-ea"/>
                <a:sym typeface="+mn-lt"/>
              </a:rPr>
              <a:t>(2001 NIH)</a:t>
            </a:r>
            <a:endParaRPr lang="en-US" altLang="zh-CN" sz="1600" b="1" dirty="0">
              <a:solidFill>
                <a:srgbClr val="0460A9"/>
              </a:solidFill>
              <a:latin typeface="+mn-ea"/>
              <a:cs typeface="+mn-ea"/>
              <a:sym typeface="+mn-lt"/>
            </a:endParaRPr>
          </a:p>
        </p:txBody>
      </p:sp>
      <p:sp>
        <p:nvSpPr>
          <p:cNvPr id="4" name="文本框 3">
            <a:extLst>
              <a:ext uri="{FF2B5EF4-FFF2-40B4-BE49-F238E27FC236}">
                <a16:creationId xmlns:a16="http://schemas.microsoft.com/office/drawing/2014/main" id="{1591E376-6238-C191-E1E6-8113DDD99041}"/>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6F6EEBE-CCB5-56D6-51B5-0FC349CFF329}"/>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82A0710-7570-4FA8-C148-9FB9F28FBA47}"/>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0F6DAA7-92E6-EA30-D80A-ED705882DB7D}"/>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50FAE3C-9B76-2ED0-CF64-21CD3EB2967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40362EF-56D6-1283-A516-0C610BE42F7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021B466-5CBD-9E81-DDE6-3DDCB016A7CC}"/>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71473C5B-8EE4-8797-077D-BE1C8123968B}"/>
              </a:ext>
            </a:extLst>
          </p:cNvPr>
          <p:cNvSpPr>
            <a:spLocks noGrp="1"/>
          </p:cNvSpPr>
          <p:nvPr>
            <p:ph type="body" sz="quarter" idx="10"/>
          </p:nvPr>
        </p:nvSpPr>
        <p:spPr/>
        <p:txBody>
          <a:bodyPr/>
          <a:lstStyle/>
          <a:p>
            <a:r>
              <a:rPr lang="zh-CN" altLang="en-US" dirty="0"/>
              <a:t>（</a:t>
            </a:r>
            <a:r>
              <a:rPr lang="en-US" altLang="zh-CN" dirty="0"/>
              <a:t>4</a:t>
            </a:r>
            <a:r>
              <a:rPr lang="zh-CN" altLang="en-US" dirty="0"/>
              <a:t>）伊班膦酸钠 </a:t>
            </a:r>
            <a:r>
              <a:rPr lang="en-US" altLang="zh-CN" dirty="0"/>
              <a:t>(ibandronate sodium)</a:t>
            </a:r>
            <a:endParaRPr lang="zh-CN" altLang="en-US" dirty="0"/>
          </a:p>
        </p:txBody>
      </p:sp>
      <p:sp>
        <p:nvSpPr>
          <p:cNvPr id="5" name="文本占位符 4">
            <a:extLst>
              <a:ext uri="{FF2B5EF4-FFF2-40B4-BE49-F238E27FC236}">
                <a16:creationId xmlns:a16="http://schemas.microsoft.com/office/drawing/2014/main" id="{FAB23BB8-968F-6EC4-55E8-5A4A6919FEA2}"/>
              </a:ext>
            </a:extLst>
          </p:cNvPr>
          <p:cNvSpPr>
            <a:spLocks noGrp="1"/>
          </p:cNvSpPr>
          <p:nvPr>
            <p:ph type="body" sz="quarter" idx="11"/>
          </p:nvPr>
        </p:nvSpPr>
        <p:spPr/>
        <p:txBody>
          <a:bodyPr/>
          <a:lstStyle/>
          <a:p>
            <a:endParaRPr lang="zh-CN" altLang="en-US"/>
          </a:p>
        </p:txBody>
      </p:sp>
      <p:sp>
        <p:nvSpPr>
          <p:cNvPr id="2" name="标题 1"/>
          <p:cNvSpPr>
            <a:spLocks noGrp="1"/>
          </p:cNvSpPr>
          <p:nvPr>
            <p:ph type="title" idx="4294967295"/>
          </p:nvPr>
        </p:nvSpPr>
        <p:spPr>
          <a:xfrm>
            <a:off x="0" y="-661988"/>
            <a:ext cx="8496300" cy="561975"/>
          </a:xfrm>
        </p:spPr>
        <p:txBody>
          <a:bodyPr>
            <a:normAutofit fontScale="90000"/>
          </a:bodyPr>
          <a:lstStyle/>
          <a:p>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）伊班膦酸钠 </a:t>
            </a:r>
            <a:r>
              <a:rPr lang="en-US" altLang="zh-CN" sz="2800" b="1" dirty="0">
                <a:latin typeface="微软雅黑" panose="020B0503020204020204" pitchFamily="34" charset="-122"/>
                <a:ea typeface="微软雅黑" panose="020B0503020204020204" pitchFamily="34" charset="-122"/>
              </a:rPr>
              <a:t>(</a:t>
            </a:r>
            <a:r>
              <a:rPr lang="en-US" dirty="0" err="1"/>
              <a:t>ibandronate</a:t>
            </a:r>
            <a:r>
              <a:rPr lang="en-US" dirty="0"/>
              <a:t> sodium</a:t>
            </a:r>
            <a:r>
              <a:rPr lang="en-US" altLang="zh-CN" sz="2800" b="1" dirty="0">
                <a:latin typeface="微软雅黑" panose="020B0503020204020204" pitchFamily="34" charset="-122"/>
                <a:ea typeface="微软雅黑" panose="020B0503020204020204" pitchFamily="34" charset="-122"/>
              </a:rPr>
              <a:t>)</a:t>
            </a:r>
            <a:endParaRPr lang="zh-CN" altLang="en-US" sz="2800" b="1" dirty="0">
              <a:latin typeface="微软雅黑" panose="020B0503020204020204" pitchFamily="34" charset="-122"/>
              <a:ea typeface="微软雅黑" panose="020B0503020204020204" pitchFamily="34" charset="-122"/>
            </a:endParaRPr>
          </a:p>
        </p:txBody>
      </p:sp>
      <p:graphicFrame>
        <p:nvGraphicFramePr>
          <p:cNvPr id="6" name="表格 5">
            <a:extLst>
              <a:ext uri="{FF2B5EF4-FFF2-40B4-BE49-F238E27FC236}">
                <a16:creationId xmlns:a16="http://schemas.microsoft.com/office/drawing/2014/main" id="{0D6A222C-C298-1299-D2E2-1D0FB8BAC4FF}"/>
              </a:ext>
            </a:extLst>
          </p:cNvPr>
          <p:cNvGraphicFramePr>
            <a:graphicFrameLocks noGrp="1"/>
          </p:cNvGraphicFramePr>
          <p:nvPr>
            <p:extLst>
              <p:ext uri="{D42A27DB-BD31-4B8C-83A1-F6EECF244321}">
                <p14:modId xmlns:p14="http://schemas.microsoft.com/office/powerpoint/2010/main" val="1972198797"/>
              </p:ext>
            </p:extLst>
          </p:nvPr>
        </p:nvGraphicFramePr>
        <p:xfrm>
          <a:off x="479425" y="800100"/>
          <a:ext cx="11233150" cy="520405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5205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伊班膦酸钠</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altLang="zh-CN" sz="1600" kern="0" dirty="0">
                          <a:effectLst/>
                          <a:latin typeface="微软雅黑" panose="020B0503020204020204" pitchFamily="34" charset="-122"/>
                          <a:ea typeface="微软雅黑" panose="020B0503020204020204" pitchFamily="34" charset="-122"/>
                        </a:rPr>
                        <a:t>NMPA</a:t>
                      </a:r>
                      <a:r>
                        <a:rPr lang="zh-CN" altLang="en-US" sz="1600" kern="0" dirty="0">
                          <a:effectLst/>
                          <a:latin typeface="微软雅黑" panose="020B0503020204020204" pitchFamily="34" charset="-122"/>
                          <a:ea typeface="微软雅黑" panose="020B0503020204020204" pitchFamily="34" charset="-122"/>
                        </a:rPr>
                        <a:t>批准治疗绝经后骨质疏松症</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altLang="en-US" sz="1600" kern="0" dirty="0">
                          <a:effectLst/>
                          <a:latin typeface="微软雅黑" panose="020B0503020204020204" pitchFamily="34" charset="-122"/>
                          <a:ea typeface="微软雅黑" panose="020B0503020204020204" pitchFamily="34" charset="-122"/>
                        </a:rPr>
                        <a:t>增加骨质疏松症患者腰椎和髋部骨密度，降低椎体及非椎体骨折风险</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伊班膦酸钠静脉注射剂，</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1mg/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安瓿，</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2mg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加入</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250mL</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生理盐水静脉滴注</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2</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小时以上，每</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3</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个月一次</a:t>
                      </a:r>
                    </a:p>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伊班膦酸钠片剂，</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150mg/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片，每次口服一片，每月一次</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服用方法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静脉滴注药物前注意充分水化。口服片剂服用方法同阿仑膦酸钠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5730970"/>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静脉注射剂同唑来膦酸；口服剂同阿仑膦酸钠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静脉注射剂同唑来膦酸；口服剂同阿仑膦酸钠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3" name="文本框 2">
            <a:extLst>
              <a:ext uri="{FF2B5EF4-FFF2-40B4-BE49-F238E27FC236}">
                <a16:creationId xmlns:a16="http://schemas.microsoft.com/office/drawing/2014/main" id="{840125CF-DC0F-88BC-F61C-10AE2ACFA04F}"/>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9BC9583B-5766-20CE-E438-9E3BF915E628}"/>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5AFE42ED-B937-014F-1CA1-7FE695223FFA}"/>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61B13B5-2558-87B0-4868-1600EFE31D0C}"/>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FFDE7A52-38E1-6DF1-BC9C-04907B2402C4}"/>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F0F7448-BABB-09CE-4996-B9976F4DA211}"/>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9B3B614-77FB-FFCD-8087-8A7E6D387F8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46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D44C1493-B1E7-4559-F2FF-AFD9E43AB751}"/>
              </a:ext>
            </a:extLst>
          </p:cNvPr>
          <p:cNvSpPr>
            <a:spLocks noGrp="1"/>
          </p:cNvSpPr>
          <p:nvPr>
            <p:ph type="body" sz="quarter" idx="10"/>
          </p:nvPr>
        </p:nvSpPr>
        <p:spPr/>
        <p:txBody>
          <a:bodyPr/>
          <a:lstStyle/>
          <a:p>
            <a:r>
              <a:rPr lang="zh-CN" altLang="en-US" dirty="0"/>
              <a:t>（</a:t>
            </a:r>
            <a:r>
              <a:rPr lang="en-US" altLang="zh-CN" dirty="0"/>
              <a:t>5</a:t>
            </a:r>
            <a:r>
              <a:rPr lang="zh-CN" altLang="en-US" dirty="0"/>
              <a:t>）米诺膦酸 </a:t>
            </a:r>
            <a:r>
              <a:rPr lang="en-US" altLang="zh-CN" dirty="0"/>
              <a:t>(</a:t>
            </a:r>
            <a:r>
              <a:rPr lang="en-US" altLang="zh-CN" dirty="0" err="1"/>
              <a:t>minodronic</a:t>
            </a:r>
            <a:r>
              <a:rPr lang="en-US" altLang="zh-CN" dirty="0"/>
              <a:t> acid)</a:t>
            </a:r>
            <a:endParaRPr lang="zh-CN" altLang="en-US" dirty="0"/>
          </a:p>
        </p:txBody>
      </p:sp>
      <p:sp>
        <p:nvSpPr>
          <p:cNvPr id="6" name="文本占位符 5">
            <a:extLst>
              <a:ext uri="{FF2B5EF4-FFF2-40B4-BE49-F238E27FC236}">
                <a16:creationId xmlns:a16="http://schemas.microsoft.com/office/drawing/2014/main" id="{D9812D94-956D-1751-AB30-3A4905F6A417}"/>
              </a:ext>
            </a:extLst>
          </p:cNvPr>
          <p:cNvSpPr>
            <a:spLocks noGrp="1"/>
          </p:cNvSpPr>
          <p:nvPr>
            <p:ph type="body" sz="quarter" idx="11"/>
          </p:nvPr>
        </p:nvSpPr>
        <p:spPr/>
        <p:txBody>
          <a:bodyPr/>
          <a:lstStyle/>
          <a:p>
            <a:endParaRPr lang="zh-CN" altLang="en-US"/>
          </a:p>
        </p:txBody>
      </p:sp>
      <p:graphicFrame>
        <p:nvGraphicFramePr>
          <p:cNvPr id="3" name="表格 2">
            <a:extLst>
              <a:ext uri="{FF2B5EF4-FFF2-40B4-BE49-F238E27FC236}">
                <a16:creationId xmlns:a16="http://schemas.microsoft.com/office/drawing/2014/main" id="{AAA2480C-6836-BBBA-4BC9-A6F6D8B03754}"/>
              </a:ext>
            </a:extLst>
          </p:cNvPr>
          <p:cNvGraphicFramePr>
            <a:graphicFrameLocks noGrp="1"/>
          </p:cNvGraphicFramePr>
          <p:nvPr>
            <p:extLst>
              <p:ext uri="{D42A27DB-BD31-4B8C-83A1-F6EECF244321}">
                <p14:modId xmlns:p14="http://schemas.microsoft.com/office/powerpoint/2010/main" val="3996157945"/>
              </p:ext>
            </p:extLst>
          </p:nvPr>
        </p:nvGraphicFramePr>
        <p:xfrm>
          <a:off x="479425" y="800100"/>
          <a:ext cx="11233150" cy="520405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5205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米诺膦酸</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altLang="zh-CN" sz="1600" kern="0" dirty="0">
                          <a:effectLst/>
                          <a:latin typeface="微软雅黑" panose="020B0503020204020204" pitchFamily="34" charset="-122"/>
                          <a:ea typeface="微软雅黑" panose="020B0503020204020204" pitchFamily="34" charset="-122"/>
                        </a:rPr>
                        <a:t>NMPA</a:t>
                      </a:r>
                      <a:r>
                        <a:rPr lang="zh-CN" altLang="en-US" sz="1600" kern="0" dirty="0">
                          <a:effectLst/>
                          <a:latin typeface="微软雅黑" panose="020B0503020204020204" pitchFamily="34" charset="-122"/>
                          <a:ea typeface="微软雅黑" panose="020B0503020204020204" pitchFamily="34" charset="-122"/>
                        </a:rPr>
                        <a:t>批准治疗绝经后骨质疏松症                                                                                                                                                              </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zh-CN" altLang="en-US" sz="1600" kern="0" dirty="0">
                          <a:effectLst/>
                          <a:latin typeface="微软雅黑" panose="020B0503020204020204" pitchFamily="34" charset="-122"/>
                          <a:ea typeface="微软雅黑" panose="020B0503020204020204" pitchFamily="34" charset="-122"/>
                        </a:rPr>
                        <a:t>增加骨质疏松症患者腰椎和髋部骨密度，降低椎体及非椎体骨折风险</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米诺膦酸片剂，</a:t>
                      </a:r>
                      <a:r>
                        <a:rPr lang="en-US" sz="1600" kern="0" dirty="0">
                          <a:solidFill>
                            <a:schemeClr val="dk1"/>
                          </a:solidFill>
                          <a:effectLst/>
                          <a:latin typeface="微软雅黑" panose="020B0503020204020204" pitchFamily="34" charset="-122"/>
                          <a:ea typeface="微软雅黑" panose="020B0503020204020204" pitchFamily="34" charset="-122"/>
                          <a:cs typeface="+mn-cs"/>
                        </a:rPr>
                        <a:t>1mg/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片，每次口服一片，每天一次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服用方法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口服片剂服用方法同阿仑膦酸钠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5730970"/>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口服剂同阿仑膦酸钠</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792000">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食管狭窄或迟缓不能；不能站立或直坐至少</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30</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分钟者；对本品任何成分或其他双膦酸盐过敏者</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2" name="文本框 1">
            <a:extLst>
              <a:ext uri="{FF2B5EF4-FFF2-40B4-BE49-F238E27FC236}">
                <a16:creationId xmlns:a16="http://schemas.microsoft.com/office/drawing/2014/main" id="{0186E02C-220F-33A2-76DB-851FB94E8677}"/>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C3576E16-0156-3B9B-F112-DF76DFC033AA}"/>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627497E-0A09-49F2-F9F6-A83B079AFC7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6EE1591-C82F-19A6-8AE9-304B17E7ECF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4EB255B-868D-867D-65DA-B868DBB45BEA}"/>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FD74FC8-7876-9344-84A8-391D145C5B34}"/>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8FA92AA-1CBD-BAA3-82CB-A24D3DCD7A07}"/>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926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Text_1">
            <a:extLst>
              <a:ext uri="{FF2B5EF4-FFF2-40B4-BE49-F238E27FC236}">
                <a16:creationId xmlns:a16="http://schemas.microsoft.com/office/drawing/2014/main" id="{BC67DDD5-69FA-2973-3B42-35AD3ACECC0E}"/>
              </a:ext>
            </a:extLst>
          </p:cNvPr>
          <p:cNvSpPr/>
          <p:nvPr/>
        </p:nvSpPr>
        <p:spPr>
          <a:xfrm>
            <a:off x="478152" y="811336"/>
            <a:ext cx="11234423" cy="5318001"/>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占位符 3">
            <a:extLst>
              <a:ext uri="{FF2B5EF4-FFF2-40B4-BE49-F238E27FC236}">
                <a16:creationId xmlns:a16="http://schemas.microsoft.com/office/drawing/2014/main" id="{EF4BEE69-AD11-0758-3EB3-B1652D33D162}"/>
              </a:ext>
            </a:extLst>
          </p:cNvPr>
          <p:cNvSpPr>
            <a:spLocks noGrp="1"/>
          </p:cNvSpPr>
          <p:nvPr>
            <p:ph type="body" sz="quarter" idx="10"/>
          </p:nvPr>
        </p:nvSpPr>
        <p:spPr/>
        <p:txBody>
          <a:bodyPr/>
          <a:lstStyle/>
          <a:p>
            <a:r>
              <a:rPr lang="zh-CN" altLang="en-US" dirty="0"/>
              <a:t>双膦酸盐类药物安全性</a:t>
            </a:r>
          </a:p>
        </p:txBody>
      </p:sp>
      <p:sp>
        <p:nvSpPr>
          <p:cNvPr id="5" name="文本占位符 4">
            <a:extLst>
              <a:ext uri="{FF2B5EF4-FFF2-40B4-BE49-F238E27FC236}">
                <a16:creationId xmlns:a16="http://schemas.microsoft.com/office/drawing/2014/main" id="{CF186A60-CB3D-DC9B-6D8D-635FAB693119}"/>
              </a:ext>
            </a:extLst>
          </p:cNvPr>
          <p:cNvSpPr>
            <a:spLocks noGrp="1"/>
          </p:cNvSpPr>
          <p:nvPr>
            <p:ph type="body" sz="quarter" idx="11"/>
          </p:nvPr>
        </p:nvSpPr>
        <p:spPr/>
        <p:txBody>
          <a:bodyPr/>
          <a:lstStyle/>
          <a:p>
            <a:endParaRPr lang="zh-CN" altLang="en-US"/>
          </a:p>
        </p:txBody>
      </p:sp>
      <p:grpSp>
        <p:nvGrpSpPr>
          <p:cNvPr id="10" name="组合 9">
            <a:extLst>
              <a:ext uri="{FF2B5EF4-FFF2-40B4-BE49-F238E27FC236}">
                <a16:creationId xmlns:a16="http://schemas.microsoft.com/office/drawing/2014/main" id="{CF8A23EC-1A69-24DE-DD8A-8E5F153D7B4B}"/>
              </a:ext>
            </a:extLst>
          </p:cNvPr>
          <p:cNvGrpSpPr/>
          <p:nvPr/>
        </p:nvGrpSpPr>
        <p:grpSpPr>
          <a:xfrm>
            <a:off x="2638342" y="884145"/>
            <a:ext cx="6914042" cy="378140"/>
            <a:chOff x="2638342" y="884145"/>
            <a:chExt cx="6914042" cy="378140"/>
          </a:xfrm>
        </p:grpSpPr>
        <p:sp>
          <p:nvSpPr>
            <p:cNvPr id="8" name="矩形 7">
              <a:extLst>
                <a:ext uri="{FF2B5EF4-FFF2-40B4-BE49-F238E27FC236}">
                  <a16:creationId xmlns:a16="http://schemas.microsoft.com/office/drawing/2014/main" id="{CAFDDBD5-2C05-E31A-1954-89CE4BD3042C}"/>
                </a:ext>
              </a:extLst>
            </p:cNvPr>
            <p:cNvSpPr/>
            <p:nvPr/>
          </p:nvSpPr>
          <p:spPr>
            <a:xfrm>
              <a:off x="2638342" y="884145"/>
              <a:ext cx="691404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2548500-DCD0-F2B6-A251-7264E353B7B3}"/>
                </a:ext>
              </a:extLst>
            </p:cNvPr>
            <p:cNvSpPr txBox="1"/>
            <p:nvPr/>
          </p:nvSpPr>
          <p:spPr>
            <a:xfrm>
              <a:off x="3012321" y="888549"/>
              <a:ext cx="6166084" cy="369332"/>
            </a:xfrm>
            <a:prstGeom prst="rect">
              <a:avLst/>
            </a:prstGeom>
            <a:noFill/>
          </p:spPr>
          <p:txBody>
            <a:bodyPr wrap="square">
              <a:spAutoFit/>
            </a:bodyPr>
            <a:lstStyle/>
            <a:p>
              <a:pPr algn="ctr"/>
              <a:r>
                <a:rPr lang="zh-CN" altLang="en-US" sz="1800" b="1" dirty="0">
                  <a:solidFill>
                    <a:schemeClr val="accent1"/>
                  </a:solidFill>
                  <a:latin typeface="+mn-ea"/>
                </a:rPr>
                <a:t>双膦酸盐类药物总体安全性较好，但以下几点值得关注：</a:t>
              </a:r>
            </a:p>
          </p:txBody>
        </p:sp>
      </p:grpSp>
      <p:grpSp>
        <p:nvGrpSpPr>
          <p:cNvPr id="33" name="组合 32">
            <a:extLst>
              <a:ext uri="{FF2B5EF4-FFF2-40B4-BE49-F238E27FC236}">
                <a16:creationId xmlns:a16="http://schemas.microsoft.com/office/drawing/2014/main" id="{3F213403-1609-2DC2-FA2B-6ADD2290EAC2}"/>
              </a:ext>
            </a:extLst>
          </p:cNvPr>
          <p:cNvGrpSpPr/>
          <p:nvPr/>
        </p:nvGrpSpPr>
        <p:grpSpPr>
          <a:xfrm>
            <a:off x="676953" y="1594376"/>
            <a:ext cx="3407441" cy="1834623"/>
            <a:chOff x="799982" y="1594376"/>
            <a:chExt cx="3171782" cy="1834623"/>
          </a:xfrm>
        </p:grpSpPr>
        <p:sp>
          <p:nvSpPr>
            <p:cNvPr id="11" name="TextBox 11">
              <a:extLst>
                <a:ext uri="{FF2B5EF4-FFF2-40B4-BE49-F238E27FC236}">
                  <a16:creationId xmlns:a16="http://schemas.microsoft.com/office/drawing/2014/main" id="{DAC64B19-A6E8-6B37-00AB-77D4E5FE37C9}"/>
                </a:ext>
              </a:extLst>
            </p:cNvPr>
            <p:cNvSpPr txBox="1"/>
            <p:nvPr/>
          </p:nvSpPr>
          <p:spPr>
            <a:xfrm>
              <a:off x="799982" y="1594376"/>
              <a:ext cx="3171782" cy="1834623"/>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13" name="TextBox 11">
              <a:extLst>
                <a:ext uri="{FF2B5EF4-FFF2-40B4-BE49-F238E27FC236}">
                  <a16:creationId xmlns:a16="http://schemas.microsoft.com/office/drawing/2014/main" id="{BEEC5F25-E5FE-9612-DAB4-870D2298652C}"/>
                </a:ext>
              </a:extLst>
            </p:cNvPr>
            <p:cNvSpPr txBox="1"/>
            <p:nvPr/>
          </p:nvSpPr>
          <p:spPr>
            <a:xfrm>
              <a:off x="799982" y="1594377"/>
              <a:ext cx="3171782"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胃肠道不良反应</a:t>
              </a:r>
            </a:p>
          </p:txBody>
        </p:sp>
        <p:sp>
          <p:nvSpPr>
            <p:cNvPr id="81" name="矩形 80"/>
            <p:cNvSpPr/>
            <p:nvPr/>
          </p:nvSpPr>
          <p:spPr>
            <a:xfrm>
              <a:off x="872849" y="2113359"/>
              <a:ext cx="3026047" cy="1258165"/>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少数患者口服双膦酸盐后可能发生轻度胃肠道反应，包括上腹不适、腹胀、反酸等症状</a:t>
              </a:r>
              <a:endParaRPr lang="en-US" altLang="zh-CN" sz="1200" dirty="0">
                <a:solidFill>
                  <a:srgbClr val="000000"/>
                </a:solidFill>
                <a:latin typeface="+mn-ea"/>
              </a:endParaRP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有活动性胃及十二指肠溃疡、返流性食道炎、功能性食管活动障碍者慎用</a:t>
              </a:r>
              <a:endParaRPr lang="en-US" altLang="zh-CN" sz="1200" dirty="0">
                <a:solidFill>
                  <a:srgbClr val="000000"/>
                </a:solidFill>
                <a:latin typeface="+mn-ea"/>
              </a:endParaRPr>
            </a:p>
          </p:txBody>
        </p:sp>
      </p:grpSp>
      <p:grpSp>
        <p:nvGrpSpPr>
          <p:cNvPr id="34" name="组合 33">
            <a:extLst>
              <a:ext uri="{FF2B5EF4-FFF2-40B4-BE49-F238E27FC236}">
                <a16:creationId xmlns:a16="http://schemas.microsoft.com/office/drawing/2014/main" id="{32A689F6-B3B9-C144-CAF8-07C989747E5A}"/>
              </a:ext>
            </a:extLst>
          </p:cNvPr>
          <p:cNvGrpSpPr/>
          <p:nvPr/>
        </p:nvGrpSpPr>
        <p:grpSpPr>
          <a:xfrm>
            <a:off x="4391642" y="1594376"/>
            <a:ext cx="3407441" cy="1834623"/>
            <a:chOff x="4509070" y="1594376"/>
            <a:chExt cx="3171782" cy="1834623"/>
          </a:xfrm>
        </p:grpSpPr>
        <p:sp>
          <p:nvSpPr>
            <p:cNvPr id="15" name="TextBox 11">
              <a:extLst>
                <a:ext uri="{FF2B5EF4-FFF2-40B4-BE49-F238E27FC236}">
                  <a16:creationId xmlns:a16="http://schemas.microsoft.com/office/drawing/2014/main" id="{2CF730D8-0FC9-BFDE-35D4-5D2C11FB1107}"/>
                </a:ext>
              </a:extLst>
            </p:cNvPr>
            <p:cNvSpPr txBox="1"/>
            <p:nvPr/>
          </p:nvSpPr>
          <p:spPr>
            <a:xfrm>
              <a:off x="4509070" y="1594376"/>
              <a:ext cx="3171782" cy="1834623"/>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16" name="TextBox 11">
              <a:extLst>
                <a:ext uri="{FF2B5EF4-FFF2-40B4-BE49-F238E27FC236}">
                  <a16:creationId xmlns:a16="http://schemas.microsoft.com/office/drawing/2014/main" id="{F7D847E8-D97A-7D68-5C5E-40D103A66645}"/>
                </a:ext>
              </a:extLst>
            </p:cNvPr>
            <p:cNvSpPr txBox="1"/>
            <p:nvPr/>
          </p:nvSpPr>
          <p:spPr>
            <a:xfrm>
              <a:off x="4509070" y="1594377"/>
              <a:ext cx="3171782"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急性期反应</a:t>
              </a:r>
            </a:p>
          </p:txBody>
        </p:sp>
        <p:sp>
          <p:nvSpPr>
            <p:cNvPr id="17" name="矩形 16">
              <a:extLst>
                <a:ext uri="{FF2B5EF4-FFF2-40B4-BE49-F238E27FC236}">
                  <a16:creationId xmlns:a16="http://schemas.microsoft.com/office/drawing/2014/main" id="{01C18E35-E33F-2506-0F88-00B9CD29956E}"/>
                </a:ext>
              </a:extLst>
            </p:cNvPr>
            <p:cNvSpPr/>
            <p:nvPr/>
          </p:nvSpPr>
          <p:spPr>
            <a:xfrm>
              <a:off x="4581937" y="2113359"/>
              <a:ext cx="3026047" cy="1258165"/>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部分患者首次口服或静脉输注双膦酸盐后可能出现</a:t>
              </a:r>
              <a:r>
                <a:rPr lang="zh-CN" altLang="en-US" sz="1200" b="1" dirty="0">
                  <a:solidFill>
                    <a:schemeClr val="accent1"/>
                  </a:solidFill>
                  <a:latin typeface="+mn-ea"/>
                </a:rPr>
                <a:t>一过性</a:t>
              </a:r>
              <a:r>
                <a:rPr lang="zh-CN" altLang="en-US" sz="1200" dirty="0">
                  <a:solidFill>
                    <a:srgbClr val="000000"/>
                  </a:solidFill>
                  <a:latin typeface="+mn-ea"/>
                </a:rPr>
                <a:t>发热、骨痛、肌痛等一过性“类流感样”症状</a:t>
              </a: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多在用药</a:t>
              </a:r>
              <a:r>
                <a:rPr lang="en-US" altLang="zh-CN" sz="1200" b="1" dirty="0">
                  <a:solidFill>
                    <a:schemeClr val="accent1"/>
                  </a:solidFill>
                  <a:latin typeface="+mn-ea"/>
                </a:rPr>
                <a:t>3</a:t>
              </a:r>
              <a:r>
                <a:rPr lang="zh-CN" altLang="en-US" sz="1200" b="1" dirty="0">
                  <a:solidFill>
                    <a:schemeClr val="accent1"/>
                  </a:solidFill>
                  <a:latin typeface="+mn-ea"/>
                </a:rPr>
                <a:t>天内自行缓解</a:t>
              </a:r>
              <a:r>
                <a:rPr lang="zh-CN" altLang="en-US" sz="1200" dirty="0">
                  <a:solidFill>
                    <a:srgbClr val="000000"/>
                  </a:solidFill>
                  <a:latin typeface="+mn-ea"/>
                </a:rPr>
                <a:t>，症状明显者可予非甾体类解热镇痛药对症治疗</a:t>
              </a:r>
            </a:p>
          </p:txBody>
        </p:sp>
      </p:grpSp>
      <p:grpSp>
        <p:nvGrpSpPr>
          <p:cNvPr id="32" name="组合 31">
            <a:extLst>
              <a:ext uri="{FF2B5EF4-FFF2-40B4-BE49-F238E27FC236}">
                <a16:creationId xmlns:a16="http://schemas.microsoft.com/office/drawing/2014/main" id="{887732F7-13E2-8481-072B-EA3E36012326}"/>
              </a:ext>
            </a:extLst>
          </p:cNvPr>
          <p:cNvGrpSpPr/>
          <p:nvPr/>
        </p:nvGrpSpPr>
        <p:grpSpPr>
          <a:xfrm>
            <a:off x="8106332" y="1594376"/>
            <a:ext cx="3407441" cy="1834623"/>
            <a:chOff x="8211532" y="1594376"/>
            <a:chExt cx="3171782" cy="1834623"/>
          </a:xfrm>
        </p:grpSpPr>
        <p:sp>
          <p:nvSpPr>
            <p:cNvPr id="21" name="TextBox 11">
              <a:extLst>
                <a:ext uri="{FF2B5EF4-FFF2-40B4-BE49-F238E27FC236}">
                  <a16:creationId xmlns:a16="http://schemas.microsoft.com/office/drawing/2014/main" id="{EC63B62B-8828-110F-2C93-D6435EB8FD1F}"/>
                </a:ext>
              </a:extLst>
            </p:cNvPr>
            <p:cNvSpPr txBox="1"/>
            <p:nvPr/>
          </p:nvSpPr>
          <p:spPr>
            <a:xfrm>
              <a:off x="8211532" y="1594376"/>
              <a:ext cx="3171782" cy="1834623"/>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22" name="TextBox 11">
              <a:extLst>
                <a:ext uri="{FF2B5EF4-FFF2-40B4-BE49-F238E27FC236}">
                  <a16:creationId xmlns:a16="http://schemas.microsoft.com/office/drawing/2014/main" id="{A366DA9A-6DAF-3011-BB7A-7C5E9F4C1CDB}"/>
                </a:ext>
              </a:extLst>
            </p:cNvPr>
            <p:cNvSpPr txBox="1"/>
            <p:nvPr/>
          </p:nvSpPr>
          <p:spPr>
            <a:xfrm>
              <a:off x="8211532" y="1594377"/>
              <a:ext cx="3171782"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肾功能损伤</a:t>
              </a:r>
            </a:p>
          </p:txBody>
        </p:sp>
        <p:sp>
          <p:nvSpPr>
            <p:cNvPr id="23" name="矩形 22">
              <a:extLst>
                <a:ext uri="{FF2B5EF4-FFF2-40B4-BE49-F238E27FC236}">
                  <a16:creationId xmlns:a16="http://schemas.microsoft.com/office/drawing/2014/main" id="{043983C9-E6F6-2ADE-37D6-1F7D7408ADA7}"/>
                </a:ext>
              </a:extLst>
            </p:cNvPr>
            <p:cNvSpPr/>
            <p:nvPr/>
          </p:nvSpPr>
          <p:spPr>
            <a:xfrm>
              <a:off x="8284399" y="2113359"/>
              <a:ext cx="3026047" cy="1258165"/>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每次给药前应检测肾功能，肌酐清除率</a:t>
              </a:r>
              <a:r>
                <a:rPr lang="en-US" altLang="zh-CN" sz="1200" b="1" dirty="0">
                  <a:solidFill>
                    <a:schemeClr val="accent1"/>
                  </a:solidFill>
                  <a:latin typeface="+mn-ea"/>
                </a:rPr>
                <a:t>&lt;35mL/min</a:t>
              </a:r>
              <a:r>
                <a:rPr lang="zh-CN" altLang="en-US" sz="1200" dirty="0">
                  <a:solidFill>
                    <a:srgbClr val="000000"/>
                  </a:solidFill>
                  <a:latin typeface="+mn-ea"/>
                </a:rPr>
                <a:t>的患者禁用</a:t>
              </a: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尽可能使患者水化，静脉输注唑来膦酸的时间应不少于</a:t>
              </a:r>
              <a:r>
                <a:rPr lang="en-US" altLang="zh-CN" sz="1200" dirty="0">
                  <a:solidFill>
                    <a:srgbClr val="000000"/>
                  </a:solidFill>
                  <a:latin typeface="+mn-ea"/>
                </a:rPr>
                <a:t>15</a:t>
              </a:r>
              <a:r>
                <a:rPr lang="zh-CN" altLang="en-US" sz="1200" dirty="0">
                  <a:solidFill>
                    <a:srgbClr val="000000"/>
                  </a:solidFill>
                  <a:latin typeface="+mn-ea"/>
                </a:rPr>
                <a:t>分钟，伊班膦酸钠应不少于</a:t>
              </a:r>
              <a:r>
                <a:rPr lang="en-US" altLang="zh-CN" sz="1200" dirty="0">
                  <a:solidFill>
                    <a:srgbClr val="000000"/>
                  </a:solidFill>
                  <a:latin typeface="+mn-ea"/>
                </a:rPr>
                <a:t>2</a:t>
              </a:r>
              <a:r>
                <a:rPr lang="zh-CN" altLang="en-US" sz="1200" dirty="0">
                  <a:solidFill>
                    <a:srgbClr val="000000"/>
                  </a:solidFill>
                  <a:latin typeface="+mn-ea"/>
                </a:rPr>
                <a:t>小时</a:t>
              </a:r>
            </a:p>
          </p:txBody>
        </p:sp>
      </p:grpSp>
      <p:grpSp>
        <p:nvGrpSpPr>
          <p:cNvPr id="27" name="组合 26">
            <a:extLst>
              <a:ext uri="{FF2B5EF4-FFF2-40B4-BE49-F238E27FC236}">
                <a16:creationId xmlns:a16="http://schemas.microsoft.com/office/drawing/2014/main" id="{AE5EA010-F1BE-BA0F-A830-E106D9787A40}"/>
              </a:ext>
            </a:extLst>
          </p:cNvPr>
          <p:cNvGrpSpPr/>
          <p:nvPr/>
        </p:nvGrpSpPr>
        <p:grpSpPr>
          <a:xfrm>
            <a:off x="676953" y="3652267"/>
            <a:ext cx="5283367" cy="2313751"/>
            <a:chOff x="1604721" y="3762044"/>
            <a:chExt cx="4175628" cy="2313751"/>
          </a:xfrm>
        </p:grpSpPr>
        <p:sp>
          <p:nvSpPr>
            <p:cNvPr id="24" name="TextBox 11">
              <a:extLst>
                <a:ext uri="{FF2B5EF4-FFF2-40B4-BE49-F238E27FC236}">
                  <a16:creationId xmlns:a16="http://schemas.microsoft.com/office/drawing/2014/main" id="{42F87021-9E20-EEF2-1385-2C115E67FC4A}"/>
                </a:ext>
              </a:extLst>
            </p:cNvPr>
            <p:cNvSpPr txBox="1"/>
            <p:nvPr/>
          </p:nvSpPr>
          <p:spPr>
            <a:xfrm>
              <a:off x="1604721" y="3762044"/>
              <a:ext cx="4175628" cy="2313751"/>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25" name="TextBox 11">
              <a:extLst>
                <a:ext uri="{FF2B5EF4-FFF2-40B4-BE49-F238E27FC236}">
                  <a16:creationId xmlns:a16="http://schemas.microsoft.com/office/drawing/2014/main" id="{6A643B4C-0D8E-E701-8CC1-FF0F2D1B1FED}"/>
                </a:ext>
              </a:extLst>
            </p:cNvPr>
            <p:cNvSpPr txBox="1"/>
            <p:nvPr/>
          </p:nvSpPr>
          <p:spPr>
            <a:xfrm>
              <a:off x="1604721" y="3762046"/>
              <a:ext cx="4175628"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颌骨坏死</a:t>
              </a:r>
              <a:r>
                <a:rPr lang="en-US" altLang="zh-CN" dirty="0">
                  <a:solidFill>
                    <a:schemeClr val="accent1">
                      <a:lumMod val="75000"/>
                    </a:schemeClr>
                  </a:solidFill>
                </a:rPr>
                <a:t>(ONJ)</a:t>
              </a:r>
            </a:p>
          </p:txBody>
        </p:sp>
        <p:sp>
          <p:nvSpPr>
            <p:cNvPr id="26" name="矩形 25">
              <a:extLst>
                <a:ext uri="{FF2B5EF4-FFF2-40B4-BE49-F238E27FC236}">
                  <a16:creationId xmlns:a16="http://schemas.microsoft.com/office/drawing/2014/main" id="{0CB95207-42DC-923B-5714-7AA7EA8010CA}"/>
                </a:ext>
              </a:extLst>
            </p:cNvPr>
            <p:cNvSpPr/>
            <p:nvPr/>
          </p:nvSpPr>
          <p:spPr>
            <a:xfrm>
              <a:off x="1700650" y="4281028"/>
              <a:ext cx="3983769" cy="1778628"/>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双膦酸盐相关的</a:t>
              </a:r>
              <a:r>
                <a:rPr lang="en-US" altLang="zh-CN" sz="1200" dirty="0">
                  <a:solidFill>
                    <a:srgbClr val="000000"/>
                  </a:solidFill>
                  <a:latin typeface="+mn-ea"/>
                </a:rPr>
                <a:t>ONJ</a:t>
              </a:r>
              <a:r>
                <a:rPr lang="zh-CN" altLang="en-US" sz="1200" b="1" dirty="0">
                  <a:solidFill>
                    <a:schemeClr val="accent1"/>
                  </a:solidFill>
                  <a:latin typeface="+mn-ea"/>
                </a:rPr>
                <a:t>罕见</a:t>
              </a:r>
              <a:r>
                <a:rPr lang="zh-CN" altLang="en-US" sz="1200" dirty="0">
                  <a:solidFill>
                    <a:srgbClr val="000000"/>
                  </a:solidFill>
                  <a:latin typeface="+mn-ea"/>
                </a:rPr>
                <a:t>，在骨质疏松症患者中，</a:t>
              </a:r>
              <a:r>
                <a:rPr lang="en-US" altLang="zh-CN" sz="1200" dirty="0">
                  <a:solidFill>
                    <a:srgbClr val="000000"/>
                  </a:solidFill>
                  <a:latin typeface="+mn-ea"/>
                </a:rPr>
                <a:t>ONJ</a:t>
              </a:r>
              <a:r>
                <a:rPr lang="zh-CN" altLang="en-US" sz="1200" dirty="0">
                  <a:solidFill>
                    <a:srgbClr val="000000"/>
                  </a:solidFill>
                  <a:latin typeface="+mn-ea"/>
                </a:rPr>
                <a:t>的发病率仅为万分之一到十万分之一</a:t>
              </a: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超过</a:t>
              </a:r>
              <a:r>
                <a:rPr lang="en-US" altLang="zh-CN" sz="1200" dirty="0">
                  <a:solidFill>
                    <a:srgbClr val="000000"/>
                  </a:solidFill>
                  <a:latin typeface="+mn-ea"/>
                </a:rPr>
                <a:t>90%</a:t>
              </a:r>
              <a:r>
                <a:rPr lang="zh-CN" altLang="en-US" sz="1200" dirty="0">
                  <a:solidFill>
                    <a:srgbClr val="000000"/>
                  </a:solidFill>
                  <a:latin typeface="+mn-ea"/>
                </a:rPr>
                <a:t>的</a:t>
              </a:r>
              <a:r>
                <a:rPr lang="en-US" altLang="zh-CN" sz="1200" dirty="0">
                  <a:solidFill>
                    <a:srgbClr val="000000"/>
                  </a:solidFill>
                  <a:latin typeface="+mn-ea"/>
                </a:rPr>
                <a:t>ONJ</a:t>
              </a:r>
              <a:r>
                <a:rPr lang="zh-CN" altLang="en-US" sz="1200" dirty="0">
                  <a:solidFill>
                    <a:srgbClr val="000000"/>
                  </a:solidFill>
                  <a:latin typeface="+mn-ea"/>
                </a:rPr>
                <a:t>发生于恶性肿瘤患者应用</a:t>
              </a:r>
              <a:r>
                <a:rPr lang="zh-CN" altLang="en-US" sz="1200" b="1" dirty="0">
                  <a:solidFill>
                    <a:schemeClr val="accent1"/>
                  </a:solidFill>
                  <a:latin typeface="+mn-ea"/>
                </a:rPr>
                <a:t>大剂量</a:t>
              </a:r>
              <a:r>
                <a:rPr lang="zh-CN" altLang="en-US" sz="1200" dirty="0">
                  <a:solidFill>
                    <a:srgbClr val="000000"/>
                  </a:solidFill>
                  <a:latin typeface="+mn-ea"/>
                </a:rPr>
                <a:t>静脉输注双膦酸盐后，发生率约</a:t>
              </a:r>
              <a:r>
                <a:rPr lang="en-US" altLang="zh-CN" sz="1200" dirty="0">
                  <a:solidFill>
                    <a:srgbClr val="000000"/>
                  </a:solidFill>
                  <a:latin typeface="+mn-ea"/>
                </a:rPr>
                <a:t>1%-15%</a:t>
              </a:r>
              <a:r>
                <a:rPr lang="zh-CN" altLang="en-US" sz="1200" dirty="0">
                  <a:solidFill>
                    <a:srgbClr val="000000"/>
                  </a:solidFill>
                  <a:latin typeface="+mn-ea"/>
                </a:rPr>
                <a:t>，也可见于存在严重口腔疾患者等</a:t>
              </a: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已使用双膦酸盐治疗的患者，需行复杂侵入性口腔手术时，建议暂停双膦酸盐治疗</a:t>
              </a:r>
              <a:r>
                <a:rPr lang="en-US" altLang="zh-CN" sz="1200" dirty="0">
                  <a:solidFill>
                    <a:srgbClr val="000000"/>
                  </a:solidFill>
                  <a:latin typeface="+mn-ea"/>
                </a:rPr>
                <a:t>3-6</a:t>
              </a:r>
              <a:r>
                <a:rPr lang="zh-CN" altLang="en-US" sz="1200" dirty="0">
                  <a:solidFill>
                    <a:srgbClr val="000000"/>
                  </a:solidFill>
                  <a:latin typeface="+mn-ea"/>
                </a:rPr>
                <a:t>个月后，再实施口腔手术，术后</a:t>
              </a:r>
              <a:r>
                <a:rPr lang="en-US" altLang="zh-CN" sz="1200" dirty="0">
                  <a:solidFill>
                    <a:srgbClr val="000000"/>
                  </a:solidFill>
                  <a:latin typeface="+mn-ea"/>
                </a:rPr>
                <a:t>3</a:t>
              </a:r>
              <a:r>
                <a:rPr lang="zh-CN" altLang="en-US" sz="1200" dirty="0">
                  <a:solidFill>
                    <a:srgbClr val="000000"/>
                  </a:solidFill>
                  <a:latin typeface="+mn-ea"/>
                </a:rPr>
                <a:t>个月如无口腔特殊情况，可恢复使用</a:t>
              </a:r>
            </a:p>
          </p:txBody>
        </p:sp>
      </p:grpSp>
      <p:grpSp>
        <p:nvGrpSpPr>
          <p:cNvPr id="28" name="组合 27">
            <a:extLst>
              <a:ext uri="{FF2B5EF4-FFF2-40B4-BE49-F238E27FC236}">
                <a16:creationId xmlns:a16="http://schemas.microsoft.com/office/drawing/2014/main" id="{DD54CA22-602B-3308-2AD0-DC09D3D4ADB9}"/>
              </a:ext>
            </a:extLst>
          </p:cNvPr>
          <p:cNvGrpSpPr/>
          <p:nvPr/>
        </p:nvGrpSpPr>
        <p:grpSpPr>
          <a:xfrm>
            <a:off x="6230406" y="3652267"/>
            <a:ext cx="5283367" cy="2313751"/>
            <a:chOff x="1604721" y="3762044"/>
            <a:chExt cx="4175628" cy="2313751"/>
          </a:xfrm>
        </p:grpSpPr>
        <p:sp>
          <p:nvSpPr>
            <p:cNvPr id="29" name="TextBox 11">
              <a:extLst>
                <a:ext uri="{FF2B5EF4-FFF2-40B4-BE49-F238E27FC236}">
                  <a16:creationId xmlns:a16="http://schemas.microsoft.com/office/drawing/2014/main" id="{EE537257-7E8E-ED22-4B6D-6B5ADD96FB4F}"/>
                </a:ext>
              </a:extLst>
            </p:cNvPr>
            <p:cNvSpPr txBox="1"/>
            <p:nvPr/>
          </p:nvSpPr>
          <p:spPr>
            <a:xfrm>
              <a:off x="1604721" y="3762044"/>
              <a:ext cx="4175628" cy="2313751"/>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30" name="TextBox 11">
              <a:extLst>
                <a:ext uri="{FF2B5EF4-FFF2-40B4-BE49-F238E27FC236}">
                  <a16:creationId xmlns:a16="http://schemas.microsoft.com/office/drawing/2014/main" id="{2EFE0752-F0CC-FB83-5590-01F93E79E061}"/>
                </a:ext>
              </a:extLst>
            </p:cNvPr>
            <p:cNvSpPr txBox="1"/>
            <p:nvPr/>
          </p:nvSpPr>
          <p:spPr>
            <a:xfrm>
              <a:off x="1604721" y="3762046"/>
              <a:ext cx="4175628"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非典型性股骨骨折</a:t>
              </a:r>
              <a:r>
                <a:rPr lang="en-US" altLang="zh-CN" dirty="0">
                  <a:solidFill>
                    <a:schemeClr val="accent1">
                      <a:lumMod val="75000"/>
                    </a:schemeClr>
                  </a:solidFill>
                </a:rPr>
                <a:t>(AFF)</a:t>
              </a:r>
            </a:p>
          </p:txBody>
        </p:sp>
        <p:sp>
          <p:nvSpPr>
            <p:cNvPr id="31" name="矩形 30">
              <a:extLst>
                <a:ext uri="{FF2B5EF4-FFF2-40B4-BE49-F238E27FC236}">
                  <a16:creationId xmlns:a16="http://schemas.microsoft.com/office/drawing/2014/main" id="{1BF762DA-79F1-FB53-6BFC-FBCDEACBA185}"/>
                </a:ext>
              </a:extLst>
            </p:cNvPr>
            <p:cNvSpPr/>
            <p:nvPr/>
          </p:nvSpPr>
          <p:spPr>
            <a:xfrm>
              <a:off x="1700650" y="4281028"/>
              <a:ext cx="3983769" cy="1335430"/>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en-US" altLang="zh-CN" sz="1200" dirty="0">
                  <a:solidFill>
                    <a:srgbClr val="000000"/>
                  </a:solidFill>
                  <a:latin typeface="+mn-ea"/>
                </a:rPr>
                <a:t>AFF</a:t>
              </a:r>
              <a:r>
                <a:rPr lang="zh-CN" altLang="en-US" sz="1200" dirty="0">
                  <a:solidFill>
                    <a:srgbClr val="000000"/>
                  </a:solidFill>
                  <a:latin typeface="+mn-ea"/>
                </a:rPr>
                <a:t>在使用双膦酸盐类药物的患者中，</a:t>
              </a:r>
              <a:r>
                <a:rPr lang="zh-CN" altLang="en-US" sz="1200" b="1" dirty="0">
                  <a:solidFill>
                    <a:schemeClr val="accent1"/>
                  </a:solidFill>
                  <a:latin typeface="+mn-ea"/>
                </a:rPr>
                <a:t>绝对风险非常低</a:t>
              </a:r>
              <a:r>
                <a:rPr lang="zh-CN" altLang="en-US" sz="1200" dirty="0">
                  <a:solidFill>
                    <a:srgbClr val="000000"/>
                  </a:solidFill>
                  <a:latin typeface="+mn-ea"/>
                </a:rPr>
                <a:t>（</a:t>
              </a:r>
              <a:r>
                <a:rPr lang="en-US" altLang="zh-CN" sz="1200" dirty="0">
                  <a:solidFill>
                    <a:srgbClr val="000000"/>
                  </a:solidFill>
                  <a:latin typeface="+mn-ea"/>
                </a:rPr>
                <a:t>3.2-50</a:t>
              </a:r>
              <a:r>
                <a:rPr lang="zh-CN" altLang="en-US" sz="1200" dirty="0">
                  <a:solidFill>
                    <a:srgbClr val="000000"/>
                  </a:solidFill>
                  <a:latin typeface="+mn-ea"/>
                </a:rPr>
                <a:t>例</a:t>
              </a:r>
              <a:r>
                <a:rPr lang="en-US" altLang="zh-CN" sz="1200" dirty="0">
                  <a:solidFill>
                    <a:srgbClr val="000000"/>
                  </a:solidFill>
                  <a:latin typeface="+mn-ea"/>
                </a:rPr>
                <a:t>/100,000</a:t>
              </a:r>
              <a:r>
                <a:rPr lang="zh-CN" altLang="en-US" sz="1200" dirty="0">
                  <a:solidFill>
                    <a:srgbClr val="000000"/>
                  </a:solidFill>
                  <a:latin typeface="+mn-ea"/>
                </a:rPr>
                <a:t>人年）</a:t>
              </a: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其发生可能与应用双膦酸盐类药物疗程时长有关</a:t>
              </a:r>
            </a:p>
            <a:p>
              <a:pPr marL="171450" indent="-171450">
                <a:lnSpc>
                  <a:spcPct val="120000"/>
                </a:lnSpc>
                <a:spcAft>
                  <a:spcPts val="600"/>
                </a:spcAft>
                <a:buSzPct val="100000"/>
                <a:buFont typeface="Arial" panose="020B0604020202020204" pitchFamily="34" charset="0"/>
                <a:buChar char="•"/>
              </a:pPr>
              <a:r>
                <a:rPr lang="zh-CN" altLang="en-US" sz="1200" dirty="0">
                  <a:solidFill>
                    <a:srgbClr val="000000"/>
                  </a:solidFill>
                  <a:latin typeface="+mn-ea"/>
                </a:rPr>
                <a:t>一旦发生</a:t>
              </a:r>
              <a:r>
                <a:rPr lang="en-US" altLang="zh-CN" sz="1200" dirty="0">
                  <a:solidFill>
                    <a:srgbClr val="000000"/>
                  </a:solidFill>
                  <a:latin typeface="+mn-ea"/>
                </a:rPr>
                <a:t>AFF</a:t>
              </a:r>
              <a:r>
                <a:rPr lang="zh-CN" altLang="en-US" sz="1200" dirty="0">
                  <a:solidFill>
                    <a:srgbClr val="000000"/>
                  </a:solidFill>
                  <a:latin typeface="+mn-ea"/>
                </a:rPr>
                <a:t>，应立即停用双膦酸盐等骨吸收抑制剂，停药后</a:t>
              </a:r>
              <a:r>
                <a:rPr lang="en-US" altLang="zh-CN" sz="1200" dirty="0">
                  <a:solidFill>
                    <a:srgbClr val="000000"/>
                  </a:solidFill>
                  <a:latin typeface="+mn-ea"/>
                </a:rPr>
                <a:t>AFF</a:t>
              </a:r>
              <a:r>
                <a:rPr lang="zh-CN" altLang="en-US" sz="1200" dirty="0">
                  <a:solidFill>
                    <a:srgbClr val="000000"/>
                  </a:solidFill>
                  <a:latin typeface="+mn-ea"/>
                </a:rPr>
                <a:t>风险迅速下降</a:t>
              </a:r>
            </a:p>
          </p:txBody>
        </p:sp>
      </p:grpSp>
      <p:sp>
        <p:nvSpPr>
          <p:cNvPr id="2" name="文本框 1">
            <a:extLst>
              <a:ext uri="{FF2B5EF4-FFF2-40B4-BE49-F238E27FC236}">
                <a16:creationId xmlns:a16="http://schemas.microsoft.com/office/drawing/2014/main" id="{1A696CF5-34FE-E8CB-03CC-34DDF874BE4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CDC062CB-606E-C12B-EC8A-E218EA959816}"/>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D64A60B3-0BAE-1441-6A6A-E91D574E6213}"/>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08FC654-F316-26AF-E629-361399A33BCF}"/>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A67DD4A8-F937-F9CA-DECE-B0BEE42368B8}"/>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0790E1E7-A0D9-0BBA-C110-CBB1FB33B913}"/>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48641756-41B6-B64C-E312-93A367A2925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2742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idx="4294967295"/>
          </p:nvPr>
        </p:nvSpPr>
        <p:spPr>
          <a:xfrm>
            <a:off x="0" y="-1647825"/>
            <a:ext cx="6189663" cy="936625"/>
          </a:xfrm>
          <a:prstGeom prst="rect">
            <a:avLst/>
          </a:prstGeom>
        </p:spPr>
        <p:txBody>
          <a:bodyPr spcFirstLastPara="1" wrap="square" lIns="91425" tIns="91425" rIns="91425" bIns="91425" anchor="ctr" anchorCtr="0">
            <a:noAutofit/>
          </a:bodyPr>
          <a:lstStyle/>
          <a:p>
            <a:r>
              <a:rPr lang="en-US" altLang="zh-CN" sz="4000" dirty="0">
                <a:latin typeface="微软雅黑" panose="020B0503020204020204" pitchFamily="34" charset="-122"/>
                <a:ea typeface="微软雅黑" panose="020B0503020204020204" pitchFamily="34" charset="-122"/>
              </a:rPr>
              <a:t>2. RANKL</a:t>
            </a:r>
            <a:r>
              <a:rPr lang="zh-CN" altLang="en-US" sz="4000" dirty="0">
                <a:latin typeface="微软雅黑" panose="020B0503020204020204" pitchFamily="34" charset="-122"/>
                <a:ea typeface="微软雅黑" panose="020B0503020204020204" pitchFamily="34" charset="-122"/>
              </a:rPr>
              <a:t>单克隆抗体</a:t>
            </a:r>
            <a:br>
              <a:rPr lang="en-US" altLang="zh-CN" sz="4000" dirty="0">
                <a:latin typeface="微软雅黑" panose="020B0503020204020204" pitchFamily="34" charset="-122"/>
                <a:ea typeface="微软雅黑" panose="020B0503020204020204" pitchFamily="34" charset="-122"/>
              </a:rPr>
            </a:br>
            <a:endParaRPr sz="3200" dirty="0"/>
          </a:p>
        </p:txBody>
      </p:sp>
      <p:sp>
        <p:nvSpPr>
          <p:cNvPr id="2" name="对角圆角矩形 152">
            <a:extLst>
              <a:ext uri="{FF2B5EF4-FFF2-40B4-BE49-F238E27FC236}">
                <a16:creationId xmlns:a16="http://schemas.microsoft.com/office/drawing/2014/main" id="{15D642E6-2643-7D54-6DCF-64AC864BB5B1}"/>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245F716D-E8C9-EE98-17A5-3798E2042C84}"/>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2. RANKL</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单克隆抗体</a:t>
            </a:r>
          </a:p>
        </p:txBody>
      </p:sp>
      <p:sp>
        <p:nvSpPr>
          <p:cNvPr id="4" name="椭圆 3">
            <a:extLst>
              <a:ext uri="{FF2B5EF4-FFF2-40B4-BE49-F238E27FC236}">
                <a16:creationId xmlns:a16="http://schemas.microsoft.com/office/drawing/2014/main" id="{CC249CBA-105D-5542-EA1B-6C2D9108156A}"/>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antibiotic_139351">
            <a:extLst>
              <a:ext uri="{FF2B5EF4-FFF2-40B4-BE49-F238E27FC236}">
                <a16:creationId xmlns:a16="http://schemas.microsoft.com/office/drawing/2014/main" id="{EA98CA24-25A5-FD17-23B4-D2CC94D3BD3D}"/>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文本框 5">
            <a:extLst>
              <a:ext uri="{FF2B5EF4-FFF2-40B4-BE49-F238E27FC236}">
                <a16:creationId xmlns:a16="http://schemas.microsoft.com/office/drawing/2014/main" id="{04CD7226-C45A-C370-1B1B-6C580285318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BC7534D7-DFAA-69A1-0117-72B57B0B983F}"/>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6DF4347-7418-0946-2322-C1A4EA977DF6}"/>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B79E40B-C49C-EC8A-A21D-EC6478A6501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85DD0483-3940-4C47-ABDA-58484CE83686}"/>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663285C-98D5-E42F-0C33-B2F117A01533}"/>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81E1A0DA-A5DC-1332-0477-7C5950B4B4EA}"/>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983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2F4244ED-C7DB-C235-CC2E-293C31D6D84F}"/>
              </a:ext>
            </a:extLst>
          </p:cNvPr>
          <p:cNvSpPr>
            <a:spLocks noGrp="1"/>
          </p:cNvSpPr>
          <p:nvPr>
            <p:ph type="body" sz="quarter" idx="10"/>
          </p:nvPr>
        </p:nvSpPr>
        <p:spPr/>
        <p:txBody>
          <a:bodyPr/>
          <a:lstStyle/>
          <a:p>
            <a:r>
              <a:rPr lang="zh-CN" altLang="en-US" dirty="0"/>
              <a:t>地舒单抗（</a:t>
            </a:r>
            <a:r>
              <a:rPr lang="en-US" altLang="zh-CN" dirty="0"/>
              <a:t>denosumab</a:t>
            </a:r>
            <a:r>
              <a:rPr lang="zh-CN" altLang="en-US" dirty="0"/>
              <a:t>）</a:t>
            </a:r>
          </a:p>
        </p:txBody>
      </p:sp>
      <p:sp>
        <p:nvSpPr>
          <p:cNvPr id="9" name="文本占位符 8">
            <a:extLst>
              <a:ext uri="{FF2B5EF4-FFF2-40B4-BE49-F238E27FC236}">
                <a16:creationId xmlns:a16="http://schemas.microsoft.com/office/drawing/2014/main" id="{E39B3F28-DD87-08C2-639D-29C23E289F72}"/>
              </a:ext>
            </a:extLst>
          </p:cNvPr>
          <p:cNvSpPr>
            <a:spLocks noGrp="1"/>
          </p:cNvSpPr>
          <p:nvPr>
            <p:ph type="body" sz="quarter" idx="11"/>
          </p:nvPr>
        </p:nvSpPr>
        <p:spPr/>
        <p:txBody>
          <a:bodyPr/>
          <a:lstStyle/>
          <a:p>
            <a:endParaRPr lang="zh-CN" altLang="en-US"/>
          </a:p>
        </p:txBody>
      </p:sp>
      <p:sp>
        <p:nvSpPr>
          <p:cNvPr id="2" name="标题 1"/>
          <p:cNvSpPr>
            <a:spLocks noGrp="1"/>
          </p:cNvSpPr>
          <p:nvPr>
            <p:ph type="title" idx="4294967295"/>
          </p:nvPr>
        </p:nvSpPr>
        <p:spPr>
          <a:xfrm>
            <a:off x="0" y="-1182688"/>
            <a:ext cx="8496300" cy="561975"/>
          </a:xfrm>
        </p:spPr>
        <p:txBody>
          <a:bodyPr>
            <a:normAutofit/>
          </a:bodyPr>
          <a:lstStyle/>
          <a:p>
            <a:r>
              <a:rPr lang="zh-CN" altLang="en-US" sz="2800" b="1" dirty="0">
                <a:latin typeface="微软雅黑" panose="020B0503020204020204" pitchFamily="34" charset="-122"/>
                <a:ea typeface="微软雅黑" panose="020B0503020204020204" pitchFamily="34" charset="-122"/>
              </a:rPr>
              <a:t>地舒单抗（</a:t>
            </a:r>
            <a:r>
              <a:rPr lang="en-US" altLang="zh-CN" sz="2800" b="1" dirty="0" err="1">
                <a:latin typeface="微软雅黑" panose="020B0503020204020204" pitchFamily="34" charset="-122"/>
                <a:ea typeface="微软雅黑" panose="020B0503020204020204" pitchFamily="34" charset="-122"/>
              </a:rPr>
              <a:t>denosumab</a:t>
            </a:r>
            <a:r>
              <a:rPr lang="zh-CN" altLang="en-US" sz="2800" b="1" dirty="0">
                <a:latin typeface="微软雅黑" panose="020B0503020204020204" pitchFamily="34" charset="-122"/>
                <a:ea typeface="微软雅黑" panose="020B0503020204020204" pitchFamily="34" charset="-122"/>
              </a:rPr>
              <a:t>）</a:t>
            </a:r>
          </a:p>
        </p:txBody>
      </p:sp>
      <p:graphicFrame>
        <p:nvGraphicFramePr>
          <p:cNvPr id="10" name="表格 9">
            <a:extLst>
              <a:ext uri="{FF2B5EF4-FFF2-40B4-BE49-F238E27FC236}">
                <a16:creationId xmlns:a16="http://schemas.microsoft.com/office/drawing/2014/main" id="{2F66DCD0-9A51-1A60-342E-4706C04B9AFB}"/>
              </a:ext>
            </a:extLst>
          </p:cNvPr>
          <p:cNvGraphicFramePr>
            <a:graphicFrameLocks noGrp="1"/>
          </p:cNvGraphicFramePr>
          <p:nvPr>
            <p:extLst>
              <p:ext uri="{D42A27DB-BD31-4B8C-83A1-F6EECF244321}">
                <p14:modId xmlns:p14="http://schemas.microsoft.com/office/powerpoint/2010/main" val="2731174326"/>
              </p:ext>
            </p:extLst>
          </p:nvPr>
        </p:nvGraphicFramePr>
        <p:xfrm>
          <a:off x="479425" y="800100"/>
          <a:ext cx="11233150" cy="4507788"/>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02893">
                <a:tc gridSpan="2">
                  <a:txBody>
                    <a:bodyPr/>
                    <a:lstStyle/>
                    <a:p>
                      <a:pPr marL="0" algn="ctr">
                        <a:lnSpc>
                          <a:spcPct val="100000"/>
                        </a:lnSpc>
                        <a:spcBef>
                          <a:spcPts val="0"/>
                        </a:spcBef>
                        <a:spcAft>
                          <a:spcPts val="0"/>
                        </a:spcAft>
                      </a:pPr>
                      <a:r>
                        <a:rPr lang="zh-CN" altLang="en-US" sz="1800" kern="0" dirty="0">
                          <a:solidFill>
                            <a:schemeClr val="accent1"/>
                          </a:solidFill>
                          <a:effectLst/>
                          <a:latin typeface="微软雅黑" panose="020B0503020204020204" pitchFamily="34" charset="-122"/>
                          <a:ea typeface="微软雅黑" panose="020B0503020204020204" pitchFamily="34" charset="-122"/>
                        </a:rPr>
                        <a:t>地舒单抗</a:t>
                      </a:r>
                    </a:p>
                  </a:txBody>
                  <a:tcPr marL="108000" marR="108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hMerge="1">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米诺膦酸</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altLang="zh-CN" sz="1600" kern="0" dirty="0">
                          <a:effectLst/>
                          <a:latin typeface="微软雅黑" panose="020B0503020204020204" pitchFamily="34" charset="-122"/>
                          <a:ea typeface="微软雅黑" panose="020B0503020204020204" pitchFamily="34" charset="-122"/>
                        </a:rPr>
                        <a:t>MPA</a:t>
                      </a:r>
                      <a:r>
                        <a:rPr lang="zh-CN" altLang="en-US" sz="1600" kern="0" dirty="0">
                          <a:effectLst/>
                          <a:latin typeface="微软雅黑" panose="020B0503020204020204" pitchFamily="34" charset="-122"/>
                          <a:ea typeface="微软雅黑" panose="020B0503020204020204" pitchFamily="34" charset="-122"/>
                        </a:rPr>
                        <a:t>批准用于治疗高骨折风险的绝经后骨质疏松症，</a:t>
                      </a:r>
                      <a:r>
                        <a:rPr lang="en-US" altLang="zh-CN" sz="1600" kern="0" dirty="0">
                          <a:effectLst/>
                          <a:latin typeface="微软雅黑" panose="020B0503020204020204" pitchFamily="34" charset="-122"/>
                          <a:ea typeface="微软雅黑" panose="020B0503020204020204" pitchFamily="34" charset="-122"/>
                        </a:rPr>
                        <a:t>FDA</a:t>
                      </a:r>
                      <a:r>
                        <a:rPr lang="zh-CN" altLang="en-US" sz="1600" kern="0" dirty="0">
                          <a:effectLst/>
                          <a:latin typeface="微软雅黑" panose="020B0503020204020204" pitchFamily="34" charset="-122"/>
                          <a:ea typeface="微软雅黑" panose="020B0503020204020204" pitchFamily="34" charset="-122"/>
                        </a:rPr>
                        <a:t>还批准治疗男性骨质疏松症和</a:t>
                      </a:r>
                      <a:r>
                        <a:rPr lang="en-US" altLang="zh-CN" sz="1600" kern="0" dirty="0">
                          <a:effectLst/>
                          <a:latin typeface="微软雅黑" panose="020B0503020204020204" pitchFamily="34" charset="-122"/>
                          <a:ea typeface="微软雅黑" panose="020B0503020204020204" pitchFamily="34" charset="-122"/>
                        </a:rPr>
                        <a:t>GIOP</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增加腰椎和髋部骨密度，降低椎体、非椎体和髋部骨折风险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地舒单抗注射剂，</a:t>
                      </a:r>
                      <a:r>
                        <a:rPr lang="en-US" sz="1600" kern="0" dirty="0">
                          <a:solidFill>
                            <a:schemeClr val="dk1"/>
                          </a:solidFill>
                          <a:effectLst/>
                          <a:latin typeface="微软雅黑" panose="020B0503020204020204" pitchFamily="34" charset="-122"/>
                          <a:ea typeface="微软雅黑" panose="020B0503020204020204" pitchFamily="34" charset="-122"/>
                          <a:cs typeface="+mn-cs"/>
                        </a:rPr>
                        <a:t>60mg/1mL/</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支，每半年皮下注射一次，每次</a:t>
                      </a:r>
                      <a:r>
                        <a:rPr lang="en-US" sz="1600" kern="0" dirty="0">
                          <a:solidFill>
                            <a:schemeClr val="dk1"/>
                          </a:solidFill>
                          <a:effectLst/>
                          <a:latin typeface="微软雅黑" panose="020B0503020204020204" pitchFamily="34" charset="-122"/>
                          <a:ea typeface="微软雅黑" panose="020B0503020204020204" pitchFamily="34" charset="-122"/>
                          <a:cs typeface="+mn-cs"/>
                        </a:rPr>
                        <a:t>60mg</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治疗前、后需补充充足的钙剂和维生素</a:t>
                      </a:r>
                      <a:r>
                        <a:rPr lang="en-US" sz="1600" kern="0" dirty="0">
                          <a:solidFill>
                            <a:schemeClr val="dk1"/>
                          </a:solidFill>
                          <a:effectLst/>
                          <a:latin typeface="微软雅黑" panose="020B0503020204020204" pitchFamily="34" charset="-122"/>
                          <a:ea typeface="微软雅黑" panose="020B0503020204020204" pitchFamily="34" charset="-122"/>
                          <a:cs typeface="+mn-cs"/>
                        </a:rPr>
                        <a:t>D</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。主要不良反应包括低钙血症、齿龈肿痛、牙周感染、深部感染（肺炎、蜂窝组织炎等）、皮疹、皮肤瘙痒、肌肉或骨痛等</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低钙血症</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11" name="矩形 10">
            <a:extLst>
              <a:ext uri="{FF2B5EF4-FFF2-40B4-BE49-F238E27FC236}">
                <a16:creationId xmlns:a16="http://schemas.microsoft.com/office/drawing/2014/main" id="{041D0CBB-0A86-4304-88C9-5F6D50BC086A}"/>
              </a:ext>
            </a:extLst>
          </p:cNvPr>
          <p:cNvSpPr/>
          <p:nvPr/>
        </p:nvSpPr>
        <p:spPr>
          <a:xfrm>
            <a:off x="481013" y="5517232"/>
            <a:ext cx="11229975" cy="612105"/>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地舒单抗总体安全性良好，长期应用略增加</a:t>
            </a:r>
            <a:r>
              <a:rPr lang="en-US" altLang="zh-CN" sz="1200" dirty="0">
                <a:solidFill>
                  <a:srgbClr val="000000"/>
                </a:solidFill>
                <a:latin typeface="微软雅黑" panose="020B0503020204020204" pitchFamily="34" charset="-122"/>
                <a:ea typeface="微软雅黑" panose="020B0503020204020204" pitchFamily="34" charset="-122"/>
              </a:rPr>
              <a:t>ONJ</a:t>
            </a:r>
            <a:r>
              <a:rPr lang="zh-CN" altLang="en-US" sz="1200" dirty="0">
                <a:solidFill>
                  <a:srgbClr val="000000"/>
                </a:solidFill>
                <a:latin typeface="微软雅黑" panose="020B0503020204020204" pitchFamily="34" charset="-122"/>
                <a:ea typeface="微软雅黑" panose="020B0503020204020204" pitchFamily="34" charset="-122"/>
              </a:rPr>
              <a:t>或</a:t>
            </a:r>
            <a:r>
              <a:rPr lang="en-US" altLang="zh-CN" sz="1200" dirty="0">
                <a:solidFill>
                  <a:srgbClr val="000000"/>
                </a:solidFill>
                <a:latin typeface="微软雅黑" panose="020B0503020204020204" pitchFamily="34" charset="-122"/>
                <a:ea typeface="微软雅黑" panose="020B0503020204020204" pitchFamily="34" charset="-122"/>
              </a:rPr>
              <a:t>AFF</a:t>
            </a:r>
            <a:r>
              <a:rPr lang="zh-CN" altLang="en-US" sz="1200" dirty="0">
                <a:solidFill>
                  <a:srgbClr val="000000"/>
                </a:solidFill>
                <a:latin typeface="微软雅黑" panose="020B0503020204020204" pitchFamily="34" charset="-122"/>
                <a:ea typeface="微软雅黑" panose="020B0503020204020204" pitchFamily="34" charset="-122"/>
              </a:rPr>
              <a:t>的发生风险</a:t>
            </a:r>
          </a:p>
          <a:p>
            <a:pPr marL="10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应注意地舒单抗为短效作用药物，不存在药物假期，一旦停用，需要序贯双膦酸盐类药物，以防止骨密度的下降或骨折风险的增加</a:t>
            </a:r>
          </a:p>
        </p:txBody>
      </p:sp>
      <p:sp>
        <p:nvSpPr>
          <p:cNvPr id="8" name="danger-sing_76402">
            <a:extLst>
              <a:ext uri="{FF2B5EF4-FFF2-40B4-BE49-F238E27FC236}">
                <a16:creationId xmlns:a16="http://schemas.microsoft.com/office/drawing/2014/main" id="{54405246-CCE2-4201-BBB1-D3F3EB6E740D}"/>
              </a:ext>
            </a:extLst>
          </p:cNvPr>
          <p:cNvSpPr>
            <a:spLocks noChangeAspect="1"/>
          </p:cNvSpPr>
          <p:nvPr/>
        </p:nvSpPr>
        <p:spPr>
          <a:xfrm>
            <a:off x="695400" y="5589525"/>
            <a:ext cx="522631" cy="467519"/>
          </a:xfrm>
          <a:custGeom>
            <a:avLst/>
            <a:gdLst>
              <a:gd name="T0" fmla="*/ 6892 w 8280"/>
              <a:gd name="T1" fmla="*/ 7418 h 7418"/>
              <a:gd name="T2" fmla="*/ 1388 w 8280"/>
              <a:gd name="T3" fmla="*/ 7418 h 7418"/>
              <a:gd name="T4" fmla="*/ 240 w 8280"/>
              <a:gd name="T5" fmla="*/ 6755 h 7418"/>
              <a:gd name="T6" fmla="*/ 240 w 8280"/>
              <a:gd name="T7" fmla="*/ 5429 h 7418"/>
              <a:gd name="T8" fmla="*/ 2991 w 8280"/>
              <a:gd name="T9" fmla="*/ 663 h 7418"/>
              <a:gd name="T10" fmla="*/ 4140 w 8280"/>
              <a:gd name="T11" fmla="*/ 0 h 7418"/>
              <a:gd name="T12" fmla="*/ 5289 w 8280"/>
              <a:gd name="T13" fmla="*/ 663 h 7418"/>
              <a:gd name="T14" fmla="*/ 8040 w 8280"/>
              <a:gd name="T15" fmla="*/ 5429 h 7418"/>
              <a:gd name="T16" fmla="*/ 8040 w 8280"/>
              <a:gd name="T17" fmla="*/ 6755 h 7418"/>
              <a:gd name="T18" fmla="*/ 6892 w 8280"/>
              <a:gd name="T19" fmla="*/ 7418 h 7418"/>
              <a:gd name="T20" fmla="*/ 4140 w 8280"/>
              <a:gd name="T21" fmla="*/ 381 h 7418"/>
              <a:gd name="T22" fmla="*/ 3322 w 8280"/>
              <a:gd name="T23" fmla="*/ 853 h 7418"/>
              <a:gd name="T24" fmla="*/ 570 w 8280"/>
              <a:gd name="T25" fmla="*/ 5619 h 7418"/>
              <a:gd name="T26" fmla="*/ 570 w 8280"/>
              <a:gd name="T27" fmla="*/ 6565 h 7418"/>
              <a:gd name="T28" fmla="*/ 1388 w 8280"/>
              <a:gd name="T29" fmla="*/ 7037 h 7418"/>
              <a:gd name="T30" fmla="*/ 6892 w 8280"/>
              <a:gd name="T31" fmla="*/ 7037 h 7418"/>
              <a:gd name="T32" fmla="*/ 7710 w 8280"/>
              <a:gd name="T33" fmla="*/ 6565 h 7418"/>
              <a:gd name="T34" fmla="*/ 7710 w 8280"/>
              <a:gd name="T35" fmla="*/ 5619 h 7418"/>
              <a:gd name="T36" fmla="*/ 4958 w 8280"/>
              <a:gd name="T37" fmla="*/ 853 h 7418"/>
              <a:gd name="T38" fmla="*/ 4140 w 8280"/>
              <a:gd name="T39" fmla="*/ 381 h 7418"/>
              <a:gd name="T40" fmla="*/ 7467 w 8280"/>
              <a:gd name="T41" fmla="*/ 5641 h 7418"/>
              <a:gd name="T42" fmla="*/ 4813 w 8280"/>
              <a:gd name="T43" fmla="*/ 1045 h 7418"/>
              <a:gd name="T44" fmla="*/ 4140 w 8280"/>
              <a:gd name="T45" fmla="*/ 657 h 7418"/>
              <a:gd name="T46" fmla="*/ 3467 w 8280"/>
              <a:gd name="T47" fmla="*/ 1045 h 7418"/>
              <a:gd name="T48" fmla="*/ 813 w 8280"/>
              <a:gd name="T49" fmla="*/ 5641 h 7418"/>
              <a:gd name="T50" fmla="*/ 813 w 8280"/>
              <a:gd name="T51" fmla="*/ 6419 h 7418"/>
              <a:gd name="T52" fmla="*/ 1487 w 8280"/>
              <a:gd name="T53" fmla="*/ 6807 h 7418"/>
              <a:gd name="T54" fmla="*/ 6793 w 8280"/>
              <a:gd name="T55" fmla="*/ 6807 h 7418"/>
              <a:gd name="T56" fmla="*/ 7467 w 8280"/>
              <a:gd name="T57" fmla="*/ 6419 h 7418"/>
              <a:gd name="T58" fmla="*/ 7467 w 8280"/>
              <a:gd name="T59" fmla="*/ 5641 h 7418"/>
              <a:gd name="T60" fmla="*/ 3660 w 8280"/>
              <a:gd name="T61" fmla="*/ 2480 h 7418"/>
              <a:gd name="T62" fmla="*/ 4140 w 8280"/>
              <a:gd name="T63" fmla="*/ 1999 h 7418"/>
              <a:gd name="T64" fmla="*/ 4620 w 8280"/>
              <a:gd name="T65" fmla="*/ 2480 h 7418"/>
              <a:gd name="T66" fmla="*/ 4620 w 8280"/>
              <a:gd name="T67" fmla="*/ 4039 h 7418"/>
              <a:gd name="T68" fmla="*/ 4140 w 8280"/>
              <a:gd name="T69" fmla="*/ 4519 h 7418"/>
              <a:gd name="T70" fmla="*/ 3660 w 8280"/>
              <a:gd name="T71" fmla="*/ 4039 h 7418"/>
              <a:gd name="T72" fmla="*/ 3660 w 8280"/>
              <a:gd name="T73" fmla="*/ 2480 h 7418"/>
              <a:gd name="T74" fmla="*/ 4140 w 8280"/>
              <a:gd name="T75" fmla="*/ 5937 h 7418"/>
              <a:gd name="T76" fmla="*/ 3648 w 8280"/>
              <a:gd name="T77" fmla="*/ 5444 h 7418"/>
              <a:gd name="T78" fmla="*/ 4140 w 8280"/>
              <a:gd name="T79" fmla="*/ 4952 h 7418"/>
              <a:gd name="T80" fmla="*/ 4632 w 8280"/>
              <a:gd name="T81" fmla="*/ 5444 h 7418"/>
              <a:gd name="T82" fmla="*/ 4140 w 8280"/>
              <a:gd name="T83" fmla="*/ 5937 h 7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80" h="7418">
                <a:moveTo>
                  <a:pt x="6892" y="7418"/>
                </a:moveTo>
                <a:lnTo>
                  <a:pt x="1388" y="7418"/>
                </a:lnTo>
                <a:cubicBezTo>
                  <a:pt x="909" y="7418"/>
                  <a:pt x="479" y="7170"/>
                  <a:pt x="240" y="6755"/>
                </a:cubicBezTo>
                <a:cubicBezTo>
                  <a:pt x="0" y="6340"/>
                  <a:pt x="0" y="5844"/>
                  <a:pt x="240" y="5429"/>
                </a:cubicBezTo>
                <a:lnTo>
                  <a:pt x="2991" y="663"/>
                </a:lnTo>
                <a:cubicBezTo>
                  <a:pt x="3231" y="248"/>
                  <a:pt x="3661" y="0"/>
                  <a:pt x="4140" y="0"/>
                </a:cubicBezTo>
                <a:cubicBezTo>
                  <a:pt x="4619" y="0"/>
                  <a:pt x="5049" y="248"/>
                  <a:pt x="5289" y="663"/>
                </a:cubicBezTo>
                <a:lnTo>
                  <a:pt x="8040" y="5429"/>
                </a:lnTo>
                <a:cubicBezTo>
                  <a:pt x="8280" y="5844"/>
                  <a:pt x="8280" y="6340"/>
                  <a:pt x="8040" y="6755"/>
                </a:cubicBezTo>
                <a:cubicBezTo>
                  <a:pt x="7800" y="7170"/>
                  <a:pt x="7371" y="7418"/>
                  <a:pt x="6892" y="7418"/>
                </a:cubicBezTo>
                <a:close/>
                <a:moveTo>
                  <a:pt x="4140" y="381"/>
                </a:moveTo>
                <a:cubicBezTo>
                  <a:pt x="3798" y="381"/>
                  <a:pt x="3492" y="558"/>
                  <a:pt x="3322" y="853"/>
                </a:cubicBezTo>
                <a:lnTo>
                  <a:pt x="570" y="5619"/>
                </a:lnTo>
                <a:cubicBezTo>
                  <a:pt x="399" y="5915"/>
                  <a:pt x="399" y="6269"/>
                  <a:pt x="570" y="6565"/>
                </a:cubicBezTo>
                <a:cubicBezTo>
                  <a:pt x="741" y="6860"/>
                  <a:pt x="1047" y="7037"/>
                  <a:pt x="1388" y="7037"/>
                </a:cubicBezTo>
                <a:lnTo>
                  <a:pt x="6892" y="7037"/>
                </a:lnTo>
                <a:cubicBezTo>
                  <a:pt x="7233" y="7037"/>
                  <a:pt x="7539" y="6860"/>
                  <a:pt x="7710" y="6565"/>
                </a:cubicBezTo>
                <a:cubicBezTo>
                  <a:pt x="7881" y="6269"/>
                  <a:pt x="7881" y="5915"/>
                  <a:pt x="7710" y="5619"/>
                </a:cubicBezTo>
                <a:lnTo>
                  <a:pt x="4958" y="853"/>
                </a:lnTo>
                <a:cubicBezTo>
                  <a:pt x="4788" y="558"/>
                  <a:pt x="4482" y="381"/>
                  <a:pt x="4140" y="381"/>
                </a:cubicBezTo>
                <a:close/>
                <a:moveTo>
                  <a:pt x="7467" y="5641"/>
                </a:moveTo>
                <a:lnTo>
                  <a:pt x="4813" y="1045"/>
                </a:lnTo>
                <a:cubicBezTo>
                  <a:pt x="4673" y="802"/>
                  <a:pt x="4421" y="657"/>
                  <a:pt x="4140" y="657"/>
                </a:cubicBezTo>
                <a:cubicBezTo>
                  <a:pt x="3859" y="657"/>
                  <a:pt x="3607" y="802"/>
                  <a:pt x="3467" y="1045"/>
                </a:cubicBezTo>
                <a:lnTo>
                  <a:pt x="813" y="5641"/>
                </a:lnTo>
                <a:cubicBezTo>
                  <a:pt x="673" y="5884"/>
                  <a:pt x="673" y="6175"/>
                  <a:pt x="813" y="6419"/>
                </a:cubicBezTo>
                <a:cubicBezTo>
                  <a:pt x="954" y="6662"/>
                  <a:pt x="1206" y="6807"/>
                  <a:pt x="1487" y="6807"/>
                </a:cubicBezTo>
                <a:lnTo>
                  <a:pt x="6793" y="6807"/>
                </a:lnTo>
                <a:cubicBezTo>
                  <a:pt x="7074" y="6807"/>
                  <a:pt x="7326" y="6662"/>
                  <a:pt x="7467" y="6419"/>
                </a:cubicBezTo>
                <a:cubicBezTo>
                  <a:pt x="7607" y="6175"/>
                  <a:pt x="7607" y="5884"/>
                  <a:pt x="7467" y="5641"/>
                </a:cubicBezTo>
                <a:close/>
                <a:moveTo>
                  <a:pt x="3660" y="2480"/>
                </a:moveTo>
                <a:cubicBezTo>
                  <a:pt x="3660" y="2215"/>
                  <a:pt x="3875" y="1999"/>
                  <a:pt x="4140" y="1999"/>
                </a:cubicBezTo>
                <a:cubicBezTo>
                  <a:pt x="4405" y="1999"/>
                  <a:pt x="4620" y="2215"/>
                  <a:pt x="4620" y="2480"/>
                </a:cubicBezTo>
                <a:lnTo>
                  <a:pt x="4620" y="4039"/>
                </a:lnTo>
                <a:cubicBezTo>
                  <a:pt x="4620" y="4304"/>
                  <a:pt x="4405" y="4519"/>
                  <a:pt x="4140" y="4519"/>
                </a:cubicBezTo>
                <a:cubicBezTo>
                  <a:pt x="3875" y="4519"/>
                  <a:pt x="3660" y="4304"/>
                  <a:pt x="3660" y="4039"/>
                </a:cubicBezTo>
                <a:lnTo>
                  <a:pt x="3660" y="2480"/>
                </a:lnTo>
                <a:close/>
                <a:moveTo>
                  <a:pt x="4140" y="5937"/>
                </a:moveTo>
                <a:cubicBezTo>
                  <a:pt x="3868" y="5937"/>
                  <a:pt x="3648" y="5716"/>
                  <a:pt x="3648" y="5444"/>
                </a:cubicBezTo>
                <a:cubicBezTo>
                  <a:pt x="3648" y="5173"/>
                  <a:pt x="3868" y="4952"/>
                  <a:pt x="4140" y="4952"/>
                </a:cubicBezTo>
                <a:cubicBezTo>
                  <a:pt x="4411" y="4952"/>
                  <a:pt x="4632" y="5173"/>
                  <a:pt x="4632" y="5444"/>
                </a:cubicBezTo>
                <a:cubicBezTo>
                  <a:pt x="4632" y="5716"/>
                  <a:pt x="4411" y="5937"/>
                  <a:pt x="4140" y="59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id="{93E0A84A-859C-A774-F6FC-18A77CCC167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D9F2318F-0C6A-823B-3393-EE01526DDB65}"/>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9D9BCA14-4FBA-26DD-0D59-0BE95F0C5368}"/>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9FCB355-3AF5-F5C7-E8C1-1DFD6259F06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E87679B3-CEBD-2523-096E-D766973EBC7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8603911F-9EA0-7363-0984-C5CAFE1703E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EEB335D-6A6F-B242-0D81-71A35B3D7113}"/>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099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对角圆角矩形 152">
            <a:extLst>
              <a:ext uri="{FF2B5EF4-FFF2-40B4-BE49-F238E27FC236}">
                <a16:creationId xmlns:a16="http://schemas.microsoft.com/office/drawing/2014/main" id="{6AD7BF9D-D80F-D26A-6F33-310C295C833B}"/>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292AC2BE-86B1-317F-3B7E-2B14374E4D4A}"/>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3.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降钙素类</a:t>
            </a:r>
          </a:p>
        </p:txBody>
      </p:sp>
      <p:sp>
        <p:nvSpPr>
          <p:cNvPr id="4" name="椭圆 3">
            <a:extLst>
              <a:ext uri="{FF2B5EF4-FFF2-40B4-BE49-F238E27FC236}">
                <a16:creationId xmlns:a16="http://schemas.microsoft.com/office/drawing/2014/main" id="{63C91361-C4BC-E891-1AED-69F836CD3DA9}"/>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antibiotic_139351">
            <a:extLst>
              <a:ext uri="{FF2B5EF4-FFF2-40B4-BE49-F238E27FC236}">
                <a16:creationId xmlns:a16="http://schemas.microsoft.com/office/drawing/2014/main" id="{CBEF15E4-B418-F4CB-784C-D6BBB0E1A4DD}"/>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文本框 5">
            <a:extLst>
              <a:ext uri="{FF2B5EF4-FFF2-40B4-BE49-F238E27FC236}">
                <a16:creationId xmlns:a16="http://schemas.microsoft.com/office/drawing/2014/main" id="{FDAADCC5-A379-156B-7156-794A293431D4}"/>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D47124C-FACA-B396-A831-B299F6AAE44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8B2505AB-132A-DE29-2DE8-8D5B3033CE7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0621645-D77F-D04A-B9F5-2813D385EC43}"/>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9CBCFAB2-8D19-FC50-A6E2-BBEDD7F61CB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F49A6AD-532C-82EF-8E88-84DB9115A011}"/>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BC550F31-C1D3-7F57-F46C-05C0966BA35C}"/>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799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BD3C547-99A3-304C-F9B3-E19C831EDEC7}"/>
              </a:ext>
            </a:extLst>
          </p:cNvPr>
          <p:cNvSpPr>
            <a:spLocks noGrp="1"/>
          </p:cNvSpPr>
          <p:nvPr>
            <p:ph type="body" sz="quarter" idx="10"/>
          </p:nvPr>
        </p:nvSpPr>
        <p:spPr/>
        <p:txBody>
          <a:bodyPr/>
          <a:lstStyle/>
          <a:p>
            <a:r>
              <a:rPr lang="zh-CN" altLang="en-US" dirty="0"/>
              <a:t>（</a:t>
            </a:r>
            <a:r>
              <a:rPr lang="en-US" altLang="zh-CN" dirty="0"/>
              <a:t>1</a:t>
            </a:r>
            <a:r>
              <a:rPr lang="zh-CN" altLang="en-US" dirty="0"/>
              <a:t>）依降钙素</a:t>
            </a:r>
            <a:r>
              <a:rPr lang="en-US" altLang="zh-CN" dirty="0"/>
              <a:t>(</a:t>
            </a:r>
            <a:r>
              <a:rPr lang="en-US" altLang="zh-CN" dirty="0" err="1"/>
              <a:t>elcatonin</a:t>
            </a:r>
            <a:r>
              <a:rPr lang="en-US" altLang="zh-CN" dirty="0"/>
              <a:t>)</a:t>
            </a:r>
            <a:endParaRPr lang="zh-CN" altLang="en-US" dirty="0"/>
          </a:p>
        </p:txBody>
      </p:sp>
      <p:sp>
        <p:nvSpPr>
          <p:cNvPr id="5" name="文本占位符 4">
            <a:extLst>
              <a:ext uri="{FF2B5EF4-FFF2-40B4-BE49-F238E27FC236}">
                <a16:creationId xmlns:a16="http://schemas.microsoft.com/office/drawing/2014/main" id="{3A172E25-D3F0-AF97-A0E4-85229FAD5150}"/>
              </a:ext>
            </a:extLst>
          </p:cNvPr>
          <p:cNvSpPr>
            <a:spLocks noGrp="1"/>
          </p:cNvSpPr>
          <p:nvPr>
            <p:ph type="body" sz="quarter" idx="11"/>
          </p:nvPr>
        </p:nvSpPr>
        <p:spPr/>
        <p:txBody>
          <a:bodyPr/>
          <a:lstStyle/>
          <a:p>
            <a:endParaRPr lang="zh-CN" altLang="en-US"/>
          </a:p>
        </p:txBody>
      </p:sp>
      <p:graphicFrame>
        <p:nvGraphicFramePr>
          <p:cNvPr id="6" name="表格 5">
            <a:extLst>
              <a:ext uri="{FF2B5EF4-FFF2-40B4-BE49-F238E27FC236}">
                <a16:creationId xmlns:a16="http://schemas.microsoft.com/office/drawing/2014/main" id="{DC70CF5D-AF6E-444C-3042-63910548501B}"/>
              </a:ext>
            </a:extLst>
          </p:cNvPr>
          <p:cNvGraphicFramePr>
            <a:graphicFrameLocks noGrp="1"/>
          </p:cNvGraphicFramePr>
          <p:nvPr>
            <p:extLst>
              <p:ext uri="{D42A27DB-BD31-4B8C-83A1-F6EECF244321}">
                <p14:modId xmlns:p14="http://schemas.microsoft.com/office/powerpoint/2010/main" val="2312723095"/>
              </p:ext>
            </p:extLst>
          </p:nvPr>
        </p:nvGraphicFramePr>
        <p:xfrm>
          <a:off x="479425" y="1034430"/>
          <a:ext cx="11233150" cy="478914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3428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依降钙素</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20000"/>
                        </a:lnSpc>
                        <a:spcBef>
                          <a:spcPts val="0"/>
                        </a:spcBef>
                        <a:spcAft>
                          <a:spcPts val="0"/>
                        </a:spcAft>
                      </a:pPr>
                      <a:r>
                        <a:rPr lang="en-US" altLang="zh-CN" sz="1600" kern="0" dirty="0">
                          <a:effectLst/>
                          <a:latin typeface="微软雅黑" panose="020B0503020204020204" pitchFamily="34" charset="-122"/>
                          <a:ea typeface="微软雅黑" panose="020B0503020204020204" pitchFamily="34" charset="-122"/>
                        </a:rPr>
                        <a:t>NMPA</a:t>
                      </a:r>
                      <a:r>
                        <a:rPr lang="zh-CN" altLang="en-US" sz="1600" kern="0" dirty="0">
                          <a:effectLst/>
                          <a:latin typeface="微软雅黑" panose="020B0503020204020204" pitchFamily="34" charset="-122"/>
                          <a:ea typeface="微软雅黑" panose="020B0503020204020204" pitchFamily="34" charset="-122"/>
                        </a:rPr>
                        <a:t>批准治疗骨质疏松症及骨质疏松引起的疼痛</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增加骨质疏松症患者腰椎和髋部骨密度，降低椎体骨折风险</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依降钙素注射剂，</a:t>
                      </a:r>
                      <a:r>
                        <a:rPr lang="en-US" sz="1600" kern="0" dirty="0">
                          <a:solidFill>
                            <a:schemeClr val="dk1"/>
                          </a:solidFill>
                          <a:effectLst/>
                          <a:latin typeface="微软雅黑" panose="020B0503020204020204" pitchFamily="34" charset="-122"/>
                          <a:ea typeface="微软雅黑" panose="020B0503020204020204" pitchFamily="34" charset="-122"/>
                          <a:cs typeface="+mn-cs"/>
                        </a:rPr>
                        <a:t>20U/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支，每次肌肉注射</a:t>
                      </a:r>
                      <a:r>
                        <a:rPr lang="en-US" sz="1600" kern="0" dirty="0">
                          <a:solidFill>
                            <a:schemeClr val="dk1"/>
                          </a:solidFill>
                          <a:effectLst/>
                          <a:latin typeface="微软雅黑" panose="020B0503020204020204" pitchFamily="34" charset="-122"/>
                          <a:ea typeface="微软雅黑" panose="020B0503020204020204" pitchFamily="34" charset="-122"/>
                          <a:cs typeface="+mn-cs"/>
                        </a:rPr>
                        <a:t>20U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，每周一次；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依降钙素注射剂，</a:t>
                      </a:r>
                      <a:r>
                        <a:rPr lang="en-US" sz="1600" kern="0" dirty="0">
                          <a:solidFill>
                            <a:schemeClr val="dk1"/>
                          </a:solidFill>
                          <a:effectLst/>
                          <a:latin typeface="微软雅黑" panose="020B0503020204020204" pitchFamily="34" charset="-122"/>
                          <a:ea typeface="微软雅黑" panose="020B0503020204020204" pitchFamily="34" charset="-122"/>
                          <a:cs typeface="+mn-cs"/>
                        </a:rPr>
                        <a:t>10U/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支，每次肌肉注射</a:t>
                      </a:r>
                      <a:r>
                        <a:rPr lang="en-US" sz="1600" kern="0" dirty="0">
                          <a:solidFill>
                            <a:schemeClr val="dk1"/>
                          </a:solidFill>
                          <a:effectLst/>
                          <a:latin typeface="微软雅黑" panose="020B0503020204020204" pitchFamily="34" charset="-122"/>
                          <a:ea typeface="微软雅黑" panose="020B0503020204020204" pitchFamily="34" charset="-122"/>
                          <a:cs typeface="+mn-cs"/>
                        </a:rPr>
                        <a:t>10U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，每周两次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少数患者注射药物后可能出现面部潮红、恶心等不良反应</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对本品过敏者禁用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2" name="文本框 1">
            <a:extLst>
              <a:ext uri="{FF2B5EF4-FFF2-40B4-BE49-F238E27FC236}">
                <a16:creationId xmlns:a16="http://schemas.microsoft.com/office/drawing/2014/main" id="{EE10BD21-6627-4049-9C2D-82FAFFDD057E}"/>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1AE7894A-18A3-5D79-0E45-474853E1F3F4}"/>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D0E02CE-3AF4-5C0E-5C34-FE28651142BF}"/>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119B232-F2A6-C1C1-A774-C14084C52BB6}"/>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E3F1480-611E-FBDF-D44E-FAE803FF7FE4}"/>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CB0240F7-4C1F-7801-5B5F-2719685F4E1A}"/>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F826132-BAEF-E248-9552-2B687B79BF9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278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98B0B00A-9079-54A1-FE53-F7A48C9644EE}"/>
              </a:ext>
            </a:extLst>
          </p:cNvPr>
          <p:cNvSpPr>
            <a:spLocks noGrp="1"/>
          </p:cNvSpPr>
          <p:nvPr>
            <p:ph type="body" sz="quarter" idx="10"/>
          </p:nvPr>
        </p:nvSpPr>
        <p:spPr/>
        <p:txBody>
          <a:bodyPr/>
          <a:lstStyle/>
          <a:p>
            <a:r>
              <a:rPr lang="zh-CN" altLang="en-US" dirty="0"/>
              <a:t>（</a:t>
            </a:r>
            <a:r>
              <a:rPr lang="en-US" altLang="zh-CN" dirty="0"/>
              <a:t>2</a:t>
            </a:r>
            <a:r>
              <a:rPr lang="zh-CN" altLang="en-US" dirty="0"/>
              <a:t>）鲑降钙素</a:t>
            </a:r>
            <a:r>
              <a:rPr lang="en-US" altLang="zh-CN" dirty="0"/>
              <a:t>(salmon calcitonin)</a:t>
            </a:r>
            <a:endParaRPr lang="zh-CN" altLang="en-US" dirty="0"/>
          </a:p>
        </p:txBody>
      </p:sp>
      <p:sp>
        <p:nvSpPr>
          <p:cNvPr id="5" name="文本占位符 4">
            <a:extLst>
              <a:ext uri="{FF2B5EF4-FFF2-40B4-BE49-F238E27FC236}">
                <a16:creationId xmlns:a16="http://schemas.microsoft.com/office/drawing/2014/main" id="{16D6E16D-E2F8-066D-C262-B4B6CC535652}"/>
              </a:ext>
            </a:extLst>
          </p:cNvPr>
          <p:cNvSpPr>
            <a:spLocks noGrp="1"/>
          </p:cNvSpPr>
          <p:nvPr>
            <p:ph type="body" sz="quarter" idx="11"/>
          </p:nvPr>
        </p:nvSpPr>
        <p:spPr/>
        <p:txBody>
          <a:bodyPr/>
          <a:lstStyle/>
          <a:p>
            <a:endParaRPr lang="zh-CN" altLang="en-US"/>
          </a:p>
        </p:txBody>
      </p:sp>
      <p:graphicFrame>
        <p:nvGraphicFramePr>
          <p:cNvPr id="6" name="表格 5">
            <a:extLst>
              <a:ext uri="{FF2B5EF4-FFF2-40B4-BE49-F238E27FC236}">
                <a16:creationId xmlns:a16="http://schemas.microsoft.com/office/drawing/2014/main" id="{440D69A0-B435-AAFF-CFB4-3C29D859D922}"/>
              </a:ext>
            </a:extLst>
          </p:cNvPr>
          <p:cNvGraphicFramePr>
            <a:graphicFrameLocks noGrp="1"/>
          </p:cNvGraphicFramePr>
          <p:nvPr>
            <p:extLst>
              <p:ext uri="{D42A27DB-BD31-4B8C-83A1-F6EECF244321}">
                <p14:modId xmlns:p14="http://schemas.microsoft.com/office/powerpoint/2010/main" val="448400649"/>
              </p:ext>
            </p:extLst>
          </p:nvPr>
        </p:nvGraphicFramePr>
        <p:xfrm>
          <a:off x="479425" y="1034430"/>
          <a:ext cx="11233150" cy="478914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3428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鲑降钙素</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批准用于预防因制动引起的急性骨丢失及创伤后痛性骨质疏松症</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增加骨质疏松症患者腰椎和髋部骨密度，降低椎体及非椎体骨折风险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鲑降钙素鼻喷剂，</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2mL</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4400IU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瓶，鼻喷</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200IU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，每日或隔日一次</a:t>
                      </a:r>
                    </a:p>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鲑降钙素注射剂，</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50IU/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支，</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50IU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皮下或肌肉注射，每日一次或</a:t>
                      </a:r>
                      <a:r>
                        <a:rPr lang="en-US" altLang="zh-CN" sz="1600" kern="0" dirty="0">
                          <a:solidFill>
                            <a:schemeClr val="dk1"/>
                          </a:solidFill>
                          <a:effectLst/>
                          <a:latin typeface="微软雅黑" panose="020B0503020204020204" pitchFamily="34" charset="-122"/>
                          <a:ea typeface="微软雅黑" panose="020B0503020204020204" pitchFamily="34" charset="-122"/>
                          <a:cs typeface="+mn-cs"/>
                        </a:rPr>
                        <a:t>100IU</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皮下或肌肉注射，隔日一次</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少数患者使用药物后出现面部潮红、恶心等不良反应，偶有过敏现象，可按照药品说明书的要求确定是否做过敏试验</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对鲑降钙素或本品中任何赋形剂过敏者</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2" name="文本框 1">
            <a:extLst>
              <a:ext uri="{FF2B5EF4-FFF2-40B4-BE49-F238E27FC236}">
                <a16:creationId xmlns:a16="http://schemas.microsoft.com/office/drawing/2014/main" id="{8C14C3F7-B969-53AD-7123-3ABC5EEB6DF2}"/>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B7C22A0-9A28-6593-A505-E4121AC79813}"/>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4571969-96B7-8DAC-1B5B-30FD0CA6B12F}"/>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85695AE-AC76-27AE-27CE-96E8851462CF}"/>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8A7A1D8-FCDC-C479-4BF5-6DC666C6BDC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328F501-A4EC-0BAB-2B70-1A595F1787B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45E60A8-CD12-0EC6-E171-1E9EC9899A6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781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33B1833-0BB7-081D-1213-D59C7083DA25}"/>
              </a:ext>
            </a:extLst>
          </p:cNvPr>
          <p:cNvSpPr>
            <a:spLocks noGrp="1"/>
          </p:cNvSpPr>
          <p:nvPr>
            <p:ph type="body" sz="quarter" idx="10"/>
          </p:nvPr>
        </p:nvSpPr>
        <p:spPr/>
        <p:txBody>
          <a:bodyPr/>
          <a:lstStyle/>
          <a:p>
            <a:r>
              <a:rPr lang="zh-CN" altLang="en-US" dirty="0"/>
              <a:t>降钙素的药物安全性</a:t>
            </a:r>
          </a:p>
        </p:txBody>
      </p:sp>
      <p:sp>
        <p:nvSpPr>
          <p:cNvPr id="5" name="文本占位符 4">
            <a:extLst>
              <a:ext uri="{FF2B5EF4-FFF2-40B4-BE49-F238E27FC236}">
                <a16:creationId xmlns:a16="http://schemas.microsoft.com/office/drawing/2014/main" id="{488E3C4F-06DF-F3A9-2745-155B2AE68BEC}"/>
              </a:ext>
            </a:extLst>
          </p:cNvPr>
          <p:cNvSpPr>
            <a:spLocks noGrp="1"/>
          </p:cNvSpPr>
          <p:nvPr>
            <p:ph type="body" sz="quarter" idx="11"/>
          </p:nvPr>
        </p:nvSpPr>
        <p:spPr/>
        <p:txBody>
          <a:bodyPr/>
          <a:lstStyle/>
          <a:p>
            <a:endParaRPr lang="zh-CN" altLang="en-US"/>
          </a:p>
        </p:txBody>
      </p:sp>
      <p:sp>
        <p:nvSpPr>
          <p:cNvPr id="28" name="标题 1"/>
          <p:cNvSpPr>
            <a:spLocks noGrp="1"/>
          </p:cNvSpPr>
          <p:nvPr>
            <p:ph type="title" idx="4294967295"/>
          </p:nvPr>
        </p:nvSpPr>
        <p:spPr>
          <a:xfrm>
            <a:off x="0" y="-1431925"/>
            <a:ext cx="8496300" cy="563562"/>
          </a:xfrm>
        </p:spPr>
        <p:txBody>
          <a:bodyPr>
            <a:normAutofit/>
          </a:bodyPr>
          <a:lstStyle/>
          <a:p>
            <a:r>
              <a:rPr lang="zh-CN" altLang="en-US" sz="2800" b="1" dirty="0">
                <a:latin typeface="微软雅黑" panose="020B0503020204020204" pitchFamily="34" charset="-122"/>
                <a:ea typeface="微软雅黑" panose="020B0503020204020204" pitchFamily="34" charset="-122"/>
              </a:rPr>
              <a:t>降钙素的药物安全性</a:t>
            </a:r>
          </a:p>
        </p:txBody>
      </p:sp>
      <p:sp>
        <p:nvSpPr>
          <p:cNvPr id="7" name="MH_Text_1">
            <a:extLst>
              <a:ext uri="{FF2B5EF4-FFF2-40B4-BE49-F238E27FC236}">
                <a16:creationId xmlns:a16="http://schemas.microsoft.com/office/drawing/2014/main" id="{2A1E9C02-DCF0-C4E0-A5CA-4C5A6643AD8C}"/>
              </a:ext>
            </a:extLst>
          </p:cNvPr>
          <p:cNvSpPr/>
          <p:nvPr/>
        </p:nvSpPr>
        <p:spPr>
          <a:xfrm>
            <a:off x="2639616" y="2042621"/>
            <a:ext cx="6912768" cy="277275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a:extLst>
              <a:ext uri="{FF2B5EF4-FFF2-40B4-BE49-F238E27FC236}">
                <a16:creationId xmlns:a16="http://schemas.microsoft.com/office/drawing/2014/main" id="{AE686931-5AF1-2DC4-3CDB-B84388581912}"/>
              </a:ext>
            </a:extLst>
          </p:cNvPr>
          <p:cNvGrpSpPr/>
          <p:nvPr/>
        </p:nvGrpSpPr>
        <p:grpSpPr>
          <a:xfrm>
            <a:off x="2963652" y="2194355"/>
            <a:ext cx="6264696" cy="2469291"/>
            <a:chOff x="2963652" y="2139984"/>
            <a:chExt cx="6264696" cy="2469291"/>
          </a:xfrm>
        </p:grpSpPr>
        <p:grpSp>
          <p:nvGrpSpPr>
            <p:cNvPr id="13" name="组合 12">
              <a:extLst>
                <a:ext uri="{FF2B5EF4-FFF2-40B4-BE49-F238E27FC236}">
                  <a16:creationId xmlns:a16="http://schemas.microsoft.com/office/drawing/2014/main" id="{9449CEA2-B8A8-6AC2-765E-231DFD6ECBE7}"/>
                </a:ext>
              </a:extLst>
            </p:cNvPr>
            <p:cNvGrpSpPr/>
            <p:nvPr/>
          </p:nvGrpSpPr>
          <p:grpSpPr>
            <a:xfrm>
              <a:off x="4149324" y="2139984"/>
              <a:ext cx="3893353" cy="524634"/>
              <a:chOff x="4149324" y="2348880"/>
              <a:chExt cx="3893353" cy="524634"/>
            </a:xfrm>
          </p:grpSpPr>
          <p:sp>
            <p:nvSpPr>
              <p:cNvPr id="10" name="矩形 9">
                <a:extLst>
                  <a:ext uri="{FF2B5EF4-FFF2-40B4-BE49-F238E27FC236}">
                    <a16:creationId xmlns:a16="http://schemas.microsoft.com/office/drawing/2014/main" id="{A0027F1B-E030-F56E-6C85-98CABCA379A0}"/>
                  </a:ext>
                </a:extLst>
              </p:cNvPr>
              <p:cNvSpPr/>
              <p:nvPr/>
            </p:nvSpPr>
            <p:spPr>
              <a:xfrm>
                <a:off x="4149324" y="2348880"/>
                <a:ext cx="3893353" cy="524634"/>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88A50817-38EE-38E7-34FE-A34A2DE74889}"/>
                  </a:ext>
                </a:extLst>
              </p:cNvPr>
              <p:cNvSpPr txBox="1"/>
              <p:nvPr/>
            </p:nvSpPr>
            <p:spPr>
              <a:xfrm>
                <a:off x="4359915" y="2411142"/>
                <a:ext cx="3472171" cy="400110"/>
              </a:xfrm>
              <a:prstGeom prst="rect">
                <a:avLst/>
              </a:prstGeom>
              <a:noFill/>
            </p:spPr>
            <p:txBody>
              <a:bodyPr wrap="square">
                <a:spAutoFit/>
              </a:bodyPr>
              <a:lstStyle/>
              <a:p>
                <a:pPr algn="ctr"/>
                <a:r>
                  <a:rPr lang="zh-CN" altLang="en-US" sz="2000" b="1" dirty="0">
                    <a:solidFill>
                      <a:schemeClr val="accent1"/>
                    </a:solidFill>
                    <a:latin typeface="+mn-ea"/>
                  </a:rPr>
                  <a:t>降钙素总体安全性良好</a:t>
                </a:r>
              </a:p>
            </p:txBody>
          </p:sp>
        </p:grpSp>
        <p:sp>
          <p:nvSpPr>
            <p:cNvPr id="9" name="文本框 8">
              <a:extLst>
                <a:ext uri="{FF2B5EF4-FFF2-40B4-BE49-F238E27FC236}">
                  <a16:creationId xmlns:a16="http://schemas.microsoft.com/office/drawing/2014/main" id="{CB641079-6BFF-63AA-D9CD-F08603100DC3}"/>
                </a:ext>
              </a:extLst>
            </p:cNvPr>
            <p:cNvSpPr txBox="1"/>
            <p:nvPr/>
          </p:nvSpPr>
          <p:spPr>
            <a:xfrm>
              <a:off x="2963652" y="2870722"/>
              <a:ext cx="6264696" cy="1738553"/>
            </a:xfrm>
            <a:prstGeom prst="rect">
              <a:avLst/>
            </a:prstGeom>
            <a:noFill/>
          </p:spPr>
          <p:txBody>
            <a:bodyPr wrap="square">
              <a:spAutoFit/>
            </a:bodyPr>
            <a:lstStyle/>
            <a:p>
              <a:pPr marL="216000" lvl="0" indent="-216000">
                <a:lnSpc>
                  <a:spcPct val="130000"/>
                </a:lnSpc>
                <a:spcAft>
                  <a:spcPts val="600"/>
                </a:spcAft>
                <a:buFont typeface="Arial" panose="020B0604020202020204" pitchFamily="34" charset="0"/>
                <a:buChar char="•"/>
              </a:pPr>
              <a:r>
                <a:rPr lang="en-US" altLang="zh-CN" sz="1600" kern="0" dirty="0">
                  <a:solidFill>
                    <a:srgbClr val="000000"/>
                  </a:solidFill>
                  <a:latin typeface="+mn-ea"/>
                </a:rPr>
                <a:t>2012</a:t>
              </a:r>
              <a:r>
                <a:rPr lang="zh-CN" altLang="en-US" sz="1600" kern="0" dirty="0">
                  <a:solidFill>
                    <a:srgbClr val="000000"/>
                  </a:solidFill>
                  <a:latin typeface="+mn-ea"/>
                </a:rPr>
                <a:t>年欧洲药品管理局通过荟萃分析发现，长期使用（</a:t>
              </a:r>
              <a:r>
                <a:rPr lang="en-US" altLang="zh-CN" sz="1600" kern="0" dirty="0">
                  <a:solidFill>
                    <a:srgbClr val="000000"/>
                  </a:solidFill>
                  <a:latin typeface="+mn-ea"/>
                </a:rPr>
                <a:t>6</a:t>
              </a:r>
              <a:r>
                <a:rPr lang="zh-CN" altLang="en-US" sz="1600" kern="0" dirty="0">
                  <a:solidFill>
                    <a:srgbClr val="000000"/>
                  </a:solidFill>
                  <a:latin typeface="+mn-ea"/>
                </a:rPr>
                <a:t>月或更长时间）鲑降钙素口服或鼻喷剂型与恶性肿瘤风险轻微增加相关，但无法肯定该药物与恶性肿瘤间的确切关系</a:t>
              </a:r>
            </a:p>
            <a:p>
              <a:pPr marL="216000" lvl="0" indent="-216000">
                <a:lnSpc>
                  <a:spcPct val="130000"/>
                </a:lnSpc>
                <a:spcAft>
                  <a:spcPts val="600"/>
                </a:spcAft>
                <a:buFont typeface="Arial" panose="020B0604020202020204" pitchFamily="34" charset="0"/>
                <a:buChar char="•"/>
              </a:pPr>
              <a:r>
                <a:rPr lang="zh-CN" altLang="en-US" sz="1600" kern="0" dirty="0">
                  <a:solidFill>
                    <a:srgbClr val="000000"/>
                  </a:solidFill>
                  <a:latin typeface="+mn-ea"/>
                </a:rPr>
                <a:t>鉴于鼻喷剂型鲑降钙素具有潜在增加肿瘤风险的可能，鲑降钙素连续使用时间一般不超过</a:t>
              </a:r>
              <a:r>
                <a:rPr lang="en-US" altLang="zh-CN" sz="1600" kern="0" dirty="0">
                  <a:solidFill>
                    <a:srgbClr val="000000"/>
                  </a:solidFill>
                  <a:latin typeface="+mn-ea"/>
                </a:rPr>
                <a:t>3</a:t>
              </a:r>
              <a:r>
                <a:rPr lang="zh-CN" altLang="en-US" sz="1600" kern="0" dirty="0">
                  <a:solidFill>
                    <a:srgbClr val="000000"/>
                  </a:solidFill>
                  <a:latin typeface="+mn-ea"/>
                </a:rPr>
                <a:t>个月</a:t>
              </a:r>
            </a:p>
          </p:txBody>
        </p:sp>
      </p:grpSp>
      <p:sp>
        <p:nvSpPr>
          <p:cNvPr id="3" name="文本框 2">
            <a:extLst>
              <a:ext uri="{FF2B5EF4-FFF2-40B4-BE49-F238E27FC236}">
                <a16:creationId xmlns:a16="http://schemas.microsoft.com/office/drawing/2014/main" id="{2D48066D-417F-6BF4-591B-D7320039B0DB}"/>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6100175-B6D9-8F9F-0116-5B0E26D62A0B}"/>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3FD4AF8-DBB0-A250-D89F-DDFA5EB3FF8F}"/>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6BF7BC4-BC54-CE4B-DB20-40FF27156EA8}"/>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03FD07B-4FAC-8223-DCD0-A8BABD54C692}"/>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124F4340-B632-29A8-D79F-73EDFF1F964F}"/>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BBFD5B6E-37D8-A863-3987-E9B4D3581829}"/>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08552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idx="4294967295"/>
          </p:nvPr>
        </p:nvSpPr>
        <p:spPr>
          <a:xfrm>
            <a:off x="0" y="-1755775"/>
            <a:ext cx="6189663" cy="1079500"/>
          </a:xfrm>
          <a:prstGeom prst="rect">
            <a:avLst/>
          </a:prstGeom>
        </p:spPr>
        <p:txBody>
          <a:bodyPr spcFirstLastPara="1" wrap="square" lIns="91425" tIns="91425" rIns="91425" bIns="91425" anchor="ctr" anchorCtr="0">
            <a:noAutofit/>
          </a:bodyPr>
          <a:lstStyle/>
          <a:p>
            <a:r>
              <a:rPr lang="en-US" altLang="zh-CN" sz="4000" dirty="0">
                <a:latin typeface="微软雅黑" panose="020B0503020204020204" pitchFamily="34" charset="-122"/>
                <a:ea typeface="微软雅黑" panose="020B0503020204020204" pitchFamily="34" charset="-122"/>
              </a:rPr>
              <a:t>4. </a:t>
            </a:r>
            <a:r>
              <a:rPr lang="zh-CN" altLang="en-US" sz="4000" dirty="0">
                <a:latin typeface="微软雅黑" panose="020B0503020204020204" pitchFamily="34" charset="-122"/>
                <a:ea typeface="微软雅黑" panose="020B0503020204020204" pitchFamily="34" charset="-122"/>
              </a:rPr>
              <a:t>绝经激素（雌激素）</a:t>
            </a:r>
            <a:br>
              <a:rPr lang="en-US" altLang="zh-CN" sz="4000" dirty="0">
                <a:latin typeface="微软雅黑" panose="020B0503020204020204" pitchFamily="34" charset="-122"/>
                <a:ea typeface="微软雅黑" panose="020B0503020204020204" pitchFamily="34" charset="-122"/>
              </a:rPr>
            </a:br>
            <a:endParaRPr sz="1600" dirty="0"/>
          </a:p>
        </p:txBody>
      </p:sp>
      <p:sp>
        <p:nvSpPr>
          <p:cNvPr id="2" name="对角圆角矩形 152">
            <a:extLst>
              <a:ext uri="{FF2B5EF4-FFF2-40B4-BE49-F238E27FC236}">
                <a16:creationId xmlns:a16="http://schemas.microsoft.com/office/drawing/2014/main" id="{BFA263DA-F0F8-2C6E-3AEF-ABE0DABEE2F2}"/>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30AC0E2C-52B8-78D9-CB05-19D295890A0E}"/>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4.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绝经激素（雌激素）</a:t>
            </a:r>
          </a:p>
        </p:txBody>
      </p:sp>
      <p:sp>
        <p:nvSpPr>
          <p:cNvPr id="4" name="椭圆 3">
            <a:extLst>
              <a:ext uri="{FF2B5EF4-FFF2-40B4-BE49-F238E27FC236}">
                <a16:creationId xmlns:a16="http://schemas.microsoft.com/office/drawing/2014/main" id="{67AF5B2B-59A9-8C45-F090-80E520DCD414}"/>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antibiotic_139351">
            <a:extLst>
              <a:ext uri="{FF2B5EF4-FFF2-40B4-BE49-F238E27FC236}">
                <a16:creationId xmlns:a16="http://schemas.microsoft.com/office/drawing/2014/main" id="{DCE0D881-CEB9-EA15-D372-2C4DE554F3A3}"/>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文本框 5">
            <a:extLst>
              <a:ext uri="{FF2B5EF4-FFF2-40B4-BE49-F238E27FC236}">
                <a16:creationId xmlns:a16="http://schemas.microsoft.com/office/drawing/2014/main" id="{FF5C6D65-4A3C-1E76-DEB3-DC475132C0B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4AA3016-DDD3-1566-E8F9-AE5CB1D3EA6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6B66231-7A22-8C9B-0ADF-74ED6C7E23C1}"/>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CBA41D3-C4AB-6224-3341-562DC075F2A7}"/>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97E0D65-6F01-FA6C-C48C-FCFBFF8DA3B8}"/>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2ADF289-F5D4-9019-57F4-846482991492}"/>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FBD6A08-BD7C-B587-01AA-BE54EC8E7EC5}"/>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19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Text_1">
            <a:extLst>
              <a:ext uri="{FF2B5EF4-FFF2-40B4-BE49-F238E27FC236}">
                <a16:creationId xmlns:a16="http://schemas.microsoft.com/office/drawing/2014/main" id="{320CCB43-6EB4-0BDF-6812-01AAF5C16A96}"/>
              </a:ext>
            </a:extLst>
          </p:cNvPr>
          <p:cNvSpPr/>
          <p:nvPr/>
        </p:nvSpPr>
        <p:spPr>
          <a:xfrm>
            <a:off x="755207" y="827356"/>
            <a:ext cx="4973478" cy="5301982"/>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11">
            <a:extLst>
              <a:ext uri="{FF2B5EF4-FFF2-40B4-BE49-F238E27FC236}">
                <a16:creationId xmlns:a16="http://schemas.microsoft.com/office/drawing/2014/main" id="{D0186AFF-78E0-694F-68E6-E68B741CBFE6}"/>
              </a:ext>
            </a:extLst>
          </p:cNvPr>
          <p:cNvSpPr txBox="1"/>
          <p:nvPr/>
        </p:nvSpPr>
        <p:spPr>
          <a:xfrm>
            <a:off x="1266342" y="1719502"/>
            <a:ext cx="3951208" cy="1103660"/>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28" name="TextBox 11">
            <a:extLst>
              <a:ext uri="{FF2B5EF4-FFF2-40B4-BE49-F238E27FC236}">
                <a16:creationId xmlns:a16="http://schemas.microsoft.com/office/drawing/2014/main" id="{BEF2B419-4C02-3903-65DE-5560FC56D42B}"/>
              </a:ext>
            </a:extLst>
          </p:cNvPr>
          <p:cNvSpPr txBox="1"/>
          <p:nvPr/>
        </p:nvSpPr>
        <p:spPr>
          <a:xfrm>
            <a:off x="1266342" y="3080759"/>
            <a:ext cx="3951208" cy="1103660"/>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30" name="TextBox 11">
            <a:extLst>
              <a:ext uri="{FF2B5EF4-FFF2-40B4-BE49-F238E27FC236}">
                <a16:creationId xmlns:a16="http://schemas.microsoft.com/office/drawing/2014/main" id="{1F2560D8-F131-3F40-FE0E-554543C26BA3}"/>
              </a:ext>
            </a:extLst>
          </p:cNvPr>
          <p:cNvSpPr txBox="1"/>
          <p:nvPr/>
        </p:nvSpPr>
        <p:spPr>
          <a:xfrm>
            <a:off x="1266342" y="4442016"/>
            <a:ext cx="3951208" cy="1103660"/>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9" name="矩形 8">
            <a:extLst>
              <a:ext uri="{FF2B5EF4-FFF2-40B4-BE49-F238E27FC236}">
                <a16:creationId xmlns:a16="http://schemas.microsoft.com/office/drawing/2014/main" id="{612B152F-0D85-D864-9FD4-6E06132E7EA0}"/>
              </a:ext>
            </a:extLst>
          </p:cNvPr>
          <p:cNvSpPr/>
          <p:nvPr/>
        </p:nvSpPr>
        <p:spPr>
          <a:xfrm>
            <a:off x="1374794" y="908720"/>
            <a:ext cx="3734302" cy="542444"/>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4C162587-B4F6-9065-596A-84CDA8AB588E}"/>
              </a:ext>
            </a:extLst>
          </p:cNvPr>
          <p:cNvSpPr txBox="1"/>
          <p:nvPr/>
        </p:nvSpPr>
        <p:spPr>
          <a:xfrm>
            <a:off x="1852038" y="995276"/>
            <a:ext cx="2779814" cy="369332"/>
          </a:xfrm>
          <a:prstGeom prst="rect">
            <a:avLst/>
          </a:prstGeom>
          <a:noFill/>
        </p:spPr>
        <p:txBody>
          <a:bodyPr wrap="square">
            <a:spAutoFit/>
          </a:bodyPr>
          <a:lstStyle/>
          <a:p>
            <a:pPr algn="ctr"/>
            <a:r>
              <a:rPr lang="zh-CN" altLang="en-US" sz="1800" b="1" dirty="0">
                <a:latin typeface="+mn-ea"/>
              </a:rPr>
              <a:t>原发性骨质疏松症</a:t>
            </a:r>
          </a:p>
        </p:txBody>
      </p:sp>
      <p:sp>
        <p:nvSpPr>
          <p:cNvPr id="3" name="文本占位符 2">
            <a:extLst>
              <a:ext uri="{FF2B5EF4-FFF2-40B4-BE49-F238E27FC236}">
                <a16:creationId xmlns:a16="http://schemas.microsoft.com/office/drawing/2014/main" id="{D1093E43-494E-8531-AF4D-8A6EAF026233}"/>
              </a:ext>
            </a:extLst>
          </p:cNvPr>
          <p:cNvSpPr>
            <a:spLocks noGrp="1"/>
          </p:cNvSpPr>
          <p:nvPr>
            <p:ph type="body" sz="quarter" idx="10"/>
          </p:nvPr>
        </p:nvSpPr>
        <p:spPr/>
        <p:txBody>
          <a:bodyPr/>
          <a:lstStyle/>
          <a:p>
            <a:r>
              <a:rPr lang="zh-CN" altLang="en-US" dirty="0"/>
              <a:t>骨质疏松症分类</a:t>
            </a:r>
          </a:p>
        </p:txBody>
      </p:sp>
      <p:sp>
        <p:nvSpPr>
          <p:cNvPr id="5" name="文本占位符 4">
            <a:extLst>
              <a:ext uri="{FF2B5EF4-FFF2-40B4-BE49-F238E27FC236}">
                <a16:creationId xmlns:a16="http://schemas.microsoft.com/office/drawing/2014/main" id="{9E86FB58-F405-4DA6-596C-561E6652B23E}"/>
              </a:ext>
            </a:extLst>
          </p:cNvPr>
          <p:cNvSpPr>
            <a:spLocks noGrp="1"/>
          </p:cNvSpPr>
          <p:nvPr>
            <p:ph type="body" sz="quarter" idx="11"/>
          </p:nvPr>
        </p:nvSpPr>
        <p:spPr/>
        <p:txBody>
          <a:bodyPr/>
          <a:lstStyle/>
          <a:p>
            <a:endParaRPr lang="zh-CN" altLang="en-US"/>
          </a:p>
        </p:txBody>
      </p:sp>
      <p:sp>
        <p:nvSpPr>
          <p:cNvPr id="12" name="TextBox 11">
            <a:extLst>
              <a:ext uri="{FF2B5EF4-FFF2-40B4-BE49-F238E27FC236}">
                <a16:creationId xmlns:a16="http://schemas.microsoft.com/office/drawing/2014/main" id="{7D537D59-815D-50F0-4C2B-DAB5ABFFA517}"/>
              </a:ext>
            </a:extLst>
          </p:cNvPr>
          <p:cNvSpPr txBox="1"/>
          <p:nvPr/>
        </p:nvSpPr>
        <p:spPr>
          <a:xfrm>
            <a:off x="1518811" y="1870977"/>
            <a:ext cx="3446270"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绝经后骨质疏松症 </a:t>
            </a:r>
            <a:r>
              <a:rPr lang="en-US" altLang="zh-CN" dirty="0">
                <a:solidFill>
                  <a:schemeClr val="accent1">
                    <a:lumMod val="75000"/>
                  </a:schemeClr>
                </a:solidFill>
              </a:rPr>
              <a:t>(Ⅰ</a:t>
            </a:r>
            <a:r>
              <a:rPr lang="zh-CN" altLang="en-US" dirty="0">
                <a:solidFill>
                  <a:schemeClr val="accent1">
                    <a:lumMod val="75000"/>
                  </a:schemeClr>
                </a:solidFill>
              </a:rPr>
              <a:t>型</a:t>
            </a:r>
            <a:r>
              <a:rPr lang="en-US" altLang="zh-CN" dirty="0">
                <a:solidFill>
                  <a:schemeClr val="accent1">
                    <a:lumMod val="75000"/>
                  </a:schemeClr>
                </a:solidFill>
              </a:rPr>
              <a:t>)</a:t>
            </a:r>
          </a:p>
        </p:txBody>
      </p:sp>
      <p:sp>
        <p:nvSpPr>
          <p:cNvPr id="4" name="矩形 3"/>
          <p:cNvSpPr/>
          <p:nvPr/>
        </p:nvSpPr>
        <p:spPr>
          <a:xfrm>
            <a:off x="1871219" y="2363910"/>
            <a:ext cx="2741455" cy="307777"/>
          </a:xfrm>
          <a:prstGeom prst="rect">
            <a:avLst/>
          </a:prstGeom>
        </p:spPr>
        <p:txBody>
          <a:bodyPr wrap="none">
            <a:spAutoFit/>
          </a:bodyPr>
          <a:lstStyle/>
          <a:p>
            <a:pPr algn="ctr" defTabSz="685766">
              <a:defRPr/>
            </a:pPr>
            <a:r>
              <a:rPr lang="zh-CN" altLang="en-US" sz="1400" dirty="0">
                <a:solidFill>
                  <a:srgbClr val="000000"/>
                </a:solidFill>
                <a:latin typeface="Arial"/>
              </a:rPr>
              <a:t>一般发生在女性绝经后</a:t>
            </a:r>
            <a:r>
              <a:rPr lang="en-US" altLang="zh-CN" sz="1400" dirty="0">
                <a:solidFill>
                  <a:srgbClr val="000000"/>
                </a:solidFill>
                <a:latin typeface="Arial"/>
              </a:rPr>
              <a:t>5~10</a:t>
            </a:r>
            <a:r>
              <a:rPr lang="zh-CN" altLang="en-US" sz="1400" dirty="0">
                <a:solidFill>
                  <a:srgbClr val="000000"/>
                </a:solidFill>
                <a:latin typeface="Arial"/>
              </a:rPr>
              <a:t>年内</a:t>
            </a:r>
          </a:p>
        </p:txBody>
      </p:sp>
      <p:sp>
        <p:nvSpPr>
          <p:cNvPr id="13" name="TextBox 11">
            <a:extLst>
              <a:ext uri="{FF2B5EF4-FFF2-40B4-BE49-F238E27FC236}">
                <a16:creationId xmlns:a16="http://schemas.microsoft.com/office/drawing/2014/main" id="{2619DAE1-2677-0463-8230-41537677D225}"/>
              </a:ext>
            </a:extLst>
          </p:cNvPr>
          <p:cNvSpPr txBox="1"/>
          <p:nvPr/>
        </p:nvSpPr>
        <p:spPr>
          <a:xfrm>
            <a:off x="1518811" y="3232234"/>
            <a:ext cx="3446270"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老年骨质疏松症 </a:t>
            </a:r>
            <a:r>
              <a:rPr lang="en-US" altLang="zh-CN" dirty="0">
                <a:solidFill>
                  <a:schemeClr val="accent1">
                    <a:lumMod val="75000"/>
                  </a:schemeClr>
                </a:solidFill>
              </a:rPr>
              <a:t>(Ⅱ</a:t>
            </a:r>
            <a:r>
              <a:rPr lang="zh-CN" altLang="en-US" dirty="0">
                <a:solidFill>
                  <a:schemeClr val="accent1">
                    <a:lumMod val="75000"/>
                  </a:schemeClr>
                </a:solidFill>
              </a:rPr>
              <a:t>型</a:t>
            </a:r>
            <a:r>
              <a:rPr lang="en-US" altLang="zh-CN" dirty="0">
                <a:solidFill>
                  <a:schemeClr val="accent1">
                    <a:lumMod val="75000"/>
                  </a:schemeClr>
                </a:solidFill>
              </a:rPr>
              <a:t>)</a:t>
            </a:r>
          </a:p>
        </p:txBody>
      </p:sp>
      <p:sp>
        <p:nvSpPr>
          <p:cNvPr id="14" name="矩形 13">
            <a:extLst>
              <a:ext uri="{FF2B5EF4-FFF2-40B4-BE49-F238E27FC236}">
                <a16:creationId xmlns:a16="http://schemas.microsoft.com/office/drawing/2014/main" id="{C952B581-DA4E-A0FD-2ABC-60A883A13F18}"/>
              </a:ext>
            </a:extLst>
          </p:cNvPr>
          <p:cNvSpPr/>
          <p:nvPr/>
        </p:nvSpPr>
        <p:spPr>
          <a:xfrm>
            <a:off x="1871219" y="3725167"/>
            <a:ext cx="2741455" cy="307777"/>
          </a:xfrm>
          <a:prstGeom prst="rect">
            <a:avLst/>
          </a:prstGeom>
        </p:spPr>
        <p:txBody>
          <a:bodyPr wrap="none">
            <a:spAutoFit/>
          </a:bodyPr>
          <a:lstStyle/>
          <a:p>
            <a:pPr algn="ctr" defTabSz="685766">
              <a:defRPr/>
            </a:pPr>
            <a:r>
              <a:rPr lang="zh-CN" altLang="en-US" sz="1400" dirty="0">
                <a:solidFill>
                  <a:srgbClr val="000000"/>
                </a:solidFill>
                <a:latin typeface="Arial"/>
              </a:rPr>
              <a:t>一般指</a:t>
            </a:r>
            <a:r>
              <a:rPr lang="en-US" altLang="zh-CN" sz="1400" dirty="0">
                <a:solidFill>
                  <a:srgbClr val="000000"/>
                </a:solidFill>
                <a:latin typeface="Arial"/>
              </a:rPr>
              <a:t>70</a:t>
            </a:r>
            <a:r>
              <a:rPr lang="zh-CN" altLang="en-US" sz="1400" dirty="0">
                <a:solidFill>
                  <a:srgbClr val="000000"/>
                </a:solidFill>
                <a:latin typeface="Arial"/>
              </a:rPr>
              <a:t>岁以后发生的骨质疏松</a:t>
            </a:r>
          </a:p>
        </p:txBody>
      </p:sp>
      <p:sp>
        <p:nvSpPr>
          <p:cNvPr id="15" name="TextBox 11">
            <a:extLst>
              <a:ext uri="{FF2B5EF4-FFF2-40B4-BE49-F238E27FC236}">
                <a16:creationId xmlns:a16="http://schemas.microsoft.com/office/drawing/2014/main" id="{B3047705-303A-C0FD-F40C-5782CD6C4137}"/>
              </a:ext>
            </a:extLst>
          </p:cNvPr>
          <p:cNvSpPr txBox="1"/>
          <p:nvPr/>
        </p:nvSpPr>
        <p:spPr>
          <a:xfrm>
            <a:off x="1518811" y="4593491"/>
            <a:ext cx="3446270" cy="502842"/>
          </a:xfrm>
          <a:prstGeom prst="rect">
            <a:avLst/>
          </a:prstGeom>
          <a:solidFill>
            <a:schemeClr val="accent2">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特发性骨质疏松症</a:t>
            </a:r>
          </a:p>
        </p:txBody>
      </p:sp>
      <p:sp>
        <p:nvSpPr>
          <p:cNvPr id="16" name="矩形 15">
            <a:extLst>
              <a:ext uri="{FF2B5EF4-FFF2-40B4-BE49-F238E27FC236}">
                <a16:creationId xmlns:a16="http://schemas.microsoft.com/office/drawing/2014/main" id="{3A7DF62F-F148-BD41-5DF0-88202CD6D127}"/>
              </a:ext>
            </a:extLst>
          </p:cNvPr>
          <p:cNvSpPr/>
          <p:nvPr/>
        </p:nvSpPr>
        <p:spPr>
          <a:xfrm>
            <a:off x="1871219" y="5086424"/>
            <a:ext cx="2741455" cy="307777"/>
          </a:xfrm>
          <a:prstGeom prst="rect">
            <a:avLst/>
          </a:prstGeom>
        </p:spPr>
        <p:txBody>
          <a:bodyPr wrap="none">
            <a:spAutoFit/>
          </a:bodyPr>
          <a:lstStyle/>
          <a:p>
            <a:pPr algn="ctr" defTabSz="685766">
              <a:defRPr/>
            </a:pPr>
            <a:r>
              <a:rPr lang="zh-CN" altLang="en-US" sz="1400" dirty="0">
                <a:solidFill>
                  <a:srgbClr val="000000"/>
                </a:solidFill>
                <a:latin typeface="Arial"/>
              </a:rPr>
              <a:t>主要发生在青少年，病因尚未明</a:t>
            </a:r>
          </a:p>
        </p:txBody>
      </p:sp>
      <p:sp>
        <p:nvSpPr>
          <p:cNvPr id="20" name="MH_Text_1">
            <a:extLst>
              <a:ext uri="{FF2B5EF4-FFF2-40B4-BE49-F238E27FC236}">
                <a16:creationId xmlns:a16="http://schemas.microsoft.com/office/drawing/2014/main" id="{68B3232A-6EB2-39D7-D55C-4C895167ACBA}"/>
              </a:ext>
            </a:extLst>
          </p:cNvPr>
          <p:cNvSpPr/>
          <p:nvPr/>
        </p:nvSpPr>
        <p:spPr>
          <a:xfrm>
            <a:off x="6492289" y="827356"/>
            <a:ext cx="4973478" cy="5301982"/>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a:extLst>
              <a:ext uri="{FF2B5EF4-FFF2-40B4-BE49-F238E27FC236}">
                <a16:creationId xmlns:a16="http://schemas.microsoft.com/office/drawing/2014/main" id="{5E431577-83D9-AD46-DCAF-362D62E6D3D9}"/>
              </a:ext>
            </a:extLst>
          </p:cNvPr>
          <p:cNvSpPr/>
          <p:nvPr/>
        </p:nvSpPr>
        <p:spPr>
          <a:xfrm>
            <a:off x="7111876" y="908720"/>
            <a:ext cx="3734302" cy="542444"/>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01F0A8CD-1899-1B99-9836-AA9A73AA72A2}"/>
              </a:ext>
            </a:extLst>
          </p:cNvPr>
          <p:cNvSpPr txBox="1"/>
          <p:nvPr/>
        </p:nvSpPr>
        <p:spPr>
          <a:xfrm>
            <a:off x="7589120" y="995276"/>
            <a:ext cx="2779814" cy="369332"/>
          </a:xfrm>
          <a:prstGeom prst="rect">
            <a:avLst/>
          </a:prstGeom>
          <a:noFill/>
        </p:spPr>
        <p:txBody>
          <a:bodyPr wrap="square">
            <a:spAutoFit/>
          </a:bodyPr>
          <a:lstStyle/>
          <a:p>
            <a:pPr algn="ctr"/>
            <a:r>
              <a:rPr lang="zh-CN" altLang="en-US" sz="1800" b="1" dirty="0">
                <a:latin typeface="+mn-ea"/>
              </a:rPr>
              <a:t>继发性骨质疏松症</a:t>
            </a:r>
          </a:p>
        </p:txBody>
      </p:sp>
      <p:sp>
        <p:nvSpPr>
          <p:cNvPr id="31" name="TextBox 11">
            <a:extLst>
              <a:ext uri="{FF2B5EF4-FFF2-40B4-BE49-F238E27FC236}">
                <a16:creationId xmlns:a16="http://schemas.microsoft.com/office/drawing/2014/main" id="{9B73212A-7A8D-7C31-4FC3-8FBB53C329BB}"/>
              </a:ext>
            </a:extLst>
          </p:cNvPr>
          <p:cNvSpPr txBox="1"/>
          <p:nvPr/>
        </p:nvSpPr>
        <p:spPr>
          <a:xfrm>
            <a:off x="7003424" y="3085112"/>
            <a:ext cx="3951208" cy="1613320"/>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39" name="矩形 38"/>
          <p:cNvSpPr/>
          <p:nvPr/>
        </p:nvSpPr>
        <p:spPr>
          <a:xfrm>
            <a:off x="7361198" y="3708920"/>
            <a:ext cx="3235660" cy="873957"/>
          </a:xfrm>
          <a:prstGeom prst="rect">
            <a:avLst/>
          </a:prstGeom>
        </p:spPr>
        <p:txBody>
          <a:bodyPr wrap="square">
            <a:spAutoFit/>
          </a:bodyPr>
          <a:lstStyle/>
          <a:p>
            <a:pPr algn="ctr" defTabSz="685766">
              <a:lnSpc>
                <a:spcPct val="150000"/>
              </a:lnSpc>
              <a:defRPr/>
            </a:pPr>
            <a:r>
              <a:rPr lang="zh-CN" altLang="en-US" dirty="0">
                <a:latin typeface="Arial"/>
              </a:rPr>
              <a:t>由影响骨代谢的疾病或药物或其他明确病因导致的骨质疏松</a:t>
            </a:r>
          </a:p>
        </p:txBody>
      </p:sp>
      <p:grpSp>
        <p:nvGrpSpPr>
          <p:cNvPr id="59" name="组合 58">
            <a:extLst>
              <a:ext uri="{FF2B5EF4-FFF2-40B4-BE49-F238E27FC236}">
                <a16:creationId xmlns:a16="http://schemas.microsoft.com/office/drawing/2014/main" id="{B245D27D-0EF8-DE17-4857-D4FAB78846AC}"/>
              </a:ext>
            </a:extLst>
          </p:cNvPr>
          <p:cNvGrpSpPr/>
          <p:nvPr/>
        </p:nvGrpSpPr>
        <p:grpSpPr>
          <a:xfrm>
            <a:off x="8468134" y="2573229"/>
            <a:ext cx="1021789" cy="1020136"/>
            <a:chOff x="8468134" y="2573229"/>
            <a:chExt cx="1021789" cy="1020136"/>
          </a:xfrm>
        </p:grpSpPr>
        <p:grpSp>
          <p:nvGrpSpPr>
            <p:cNvPr id="51" name="组合 50">
              <a:extLst>
                <a:ext uri="{FF2B5EF4-FFF2-40B4-BE49-F238E27FC236}">
                  <a16:creationId xmlns:a16="http://schemas.microsoft.com/office/drawing/2014/main" id="{7F4A1DF3-DBF7-21B6-9E38-D835315B5548}"/>
                </a:ext>
              </a:extLst>
            </p:cNvPr>
            <p:cNvGrpSpPr/>
            <p:nvPr/>
          </p:nvGrpSpPr>
          <p:grpSpPr>
            <a:xfrm>
              <a:off x="8468134" y="2573229"/>
              <a:ext cx="1021789" cy="1020136"/>
              <a:chOff x="959411" y="2636912"/>
              <a:chExt cx="1233415" cy="1231420"/>
            </a:xfrm>
          </p:grpSpPr>
          <p:grpSp>
            <p:nvGrpSpPr>
              <p:cNvPr id="53" name="组合 52">
                <a:extLst>
                  <a:ext uri="{FF2B5EF4-FFF2-40B4-BE49-F238E27FC236}">
                    <a16:creationId xmlns:a16="http://schemas.microsoft.com/office/drawing/2014/main" id="{4667F75E-2816-F719-D57A-519DDB777728}"/>
                  </a:ext>
                </a:extLst>
              </p:cNvPr>
              <p:cNvGrpSpPr/>
              <p:nvPr/>
            </p:nvGrpSpPr>
            <p:grpSpPr>
              <a:xfrm>
                <a:off x="968937" y="2644443"/>
                <a:ext cx="1223889" cy="1223889"/>
                <a:chOff x="1066542" y="2618317"/>
                <a:chExt cx="1223889" cy="1223889"/>
              </a:xfrm>
            </p:grpSpPr>
            <p:sp>
              <p:nvSpPr>
                <p:cNvPr id="56" name="椭圆 55">
                  <a:extLst>
                    <a:ext uri="{FF2B5EF4-FFF2-40B4-BE49-F238E27FC236}">
                      <a16:creationId xmlns:a16="http://schemas.microsoft.com/office/drawing/2014/main" id="{6DD2ABBC-71EE-350D-AD7D-31516F77732B}"/>
                    </a:ext>
                  </a:extLst>
                </p:cNvPr>
                <p:cNvSpPr/>
                <p:nvPr/>
              </p:nvSpPr>
              <p:spPr>
                <a:xfrm>
                  <a:off x="1066542" y="2618317"/>
                  <a:ext cx="1223889" cy="1223889"/>
                </a:xfrm>
                <a:prstGeom prst="ellipse">
                  <a:avLst/>
                </a:prstGeom>
                <a:gradFill>
                  <a:gsLst>
                    <a:gs pos="0">
                      <a:schemeClr val="accent1">
                        <a:alpha val="0"/>
                      </a:schemeClr>
                    </a:gs>
                    <a:gs pos="100000">
                      <a:schemeClr val="accent1">
                        <a:alpha val="10000"/>
                      </a:schemeClr>
                    </a:gs>
                  </a:gsLst>
                  <a:path path="shape">
                    <a:fillToRect l="50000" t="50000" r="50000" b="50000"/>
                  </a:path>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椭圆 56">
                  <a:extLst>
                    <a:ext uri="{FF2B5EF4-FFF2-40B4-BE49-F238E27FC236}">
                      <a16:creationId xmlns:a16="http://schemas.microsoft.com/office/drawing/2014/main" id="{2591E3E7-990C-5F5A-2047-ECB273013A35}"/>
                    </a:ext>
                  </a:extLst>
                </p:cNvPr>
                <p:cNvSpPr/>
                <p:nvPr/>
              </p:nvSpPr>
              <p:spPr>
                <a:xfrm>
                  <a:off x="1208449" y="2760225"/>
                  <a:ext cx="940076" cy="940074"/>
                </a:xfrm>
                <a:prstGeom prst="ellipse">
                  <a:avLst/>
                </a:prstGeom>
                <a:gradFill>
                  <a:gsLst>
                    <a:gs pos="100000">
                      <a:schemeClr val="accent1"/>
                    </a:gs>
                    <a:gs pos="0">
                      <a:schemeClr val="accent1">
                        <a:lumMod val="75000"/>
                      </a:schemeClr>
                    </a:gs>
                  </a:gsLst>
                  <a:lin ang="0" scaled="0"/>
                </a:gradFill>
                <a:ln>
                  <a:noFill/>
                </a:ln>
                <a:effectLst>
                  <a:innerShdw blurRad="469900">
                    <a:schemeClr val="accent1">
                      <a:lumMod val="60000"/>
                      <a:lumOff val="40000"/>
                      <a:alpha val="3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4" name="弧形 53">
                <a:extLst>
                  <a:ext uri="{FF2B5EF4-FFF2-40B4-BE49-F238E27FC236}">
                    <a16:creationId xmlns:a16="http://schemas.microsoft.com/office/drawing/2014/main" id="{CF35522F-0105-A053-1B93-EAFC0580B1AF}"/>
                  </a:ext>
                </a:extLst>
              </p:cNvPr>
              <p:cNvSpPr/>
              <p:nvPr/>
            </p:nvSpPr>
            <p:spPr>
              <a:xfrm>
                <a:off x="968936" y="264366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弧形 54">
                <a:extLst>
                  <a:ext uri="{FF2B5EF4-FFF2-40B4-BE49-F238E27FC236}">
                    <a16:creationId xmlns:a16="http://schemas.microsoft.com/office/drawing/2014/main" id="{A0A9CE1A-23CF-5436-97A9-B267DB1D6805}"/>
                  </a:ext>
                </a:extLst>
              </p:cNvPr>
              <p:cNvSpPr/>
              <p:nvPr/>
            </p:nvSpPr>
            <p:spPr>
              <a:xfrm rot="10800000">
                <a:off x="959411" y="2636912"/>
                <a:ext cx="1223889" cy="1223889"/>
              </a:xfrm>
              <a:prstGeom prst="arc">
                <a:avLst>
                  <a:gd name="adj1" fmla="val 14287472"/>
                  <a:gd name="adj2" fmla="val 18493697"/>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8" name="broken-bone_84275">
              <a:extLst>
                <a:ext uri="{FF2B5EF4-FFF2-40B4-BE49-F238E27FC236}">
                  <a16:creationId xmlns:a16="http://schemas.microsoft.com/office/drawing/2014/main" id="{900125E8-5F82-6BAA-8E20-7C3FB997BC32}"/>
                </a:ext>
              </a:extLst>
            </p:cNvPr>
            <p:cNvSpPr/>
            <p:nvPr/>
          </p:nvSpPr>
          <p:spPr>
            <a:xfrm>
              <a:off x="8729708" y="2806667"/>
              <a:ext cx="498640" cy="55326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45230" h="604957">
                  <a:moveTo>
                    <a:pt x="268816" y="355286"/>
                  </a:moveTo>
                  <a:cubicBezTo>
                    <a:pt x="271604" y="356121"/>
                    <a:pt x="273184" y="358998"/>
                    <a:pt x="272348" y="361783"/>
                  </a:cubicBezTo>
                  <a:lnTo>
                    <a:pt x="261195" y="398912"/>
                  </a:lnTo>
                  <a:cubicBezTo>
                    <a:pt x="260544" y="401232"/>
                    <a:pt x="258407" y="402717"/>
                    <a:pt x="256176" y="402717"/>
                  </a:cubicBezTo>
                  <a:cubicBezTo>
                    <a:pt x="255712" y="402717"/>
                    <a:pt x="255154" y="402624"/>
                    <a:pt x="254689" y="402439"/>
                  </a:cubicBezTo>
                  <a:cubicBezTo>
                    <a:pt x="251901" y="401603"/>
                    <a:pt x="250321" y="398726"/>
                    <a:pt x="251158" y="395941"/>
                  </a:cubicBezTo>
                  <a:lnTo>
                    <a:pt x="262310" y="358813"/>
                  </a:lnTo>
                  <a:cubicBezTo>
                    <a:pt x="263147" y="356028"/>
                    <a:pt x="266028" y="354450"/>
                    <a:pt x="268816" y="355286"/>
                  </a:cubicBezTo>
                  <a:close/>
                  <a:moveTo>
                    <a:pt x="360723" y="348730"/>
                  </a:moveTo>
                  <a:cubicBezTo>
                    <a:pt x="363048" y="346970"/>
                    <a:pt x="366303" y="347433"/>
                    <a:pt x="368070" y="349749"/>
                  </a:cubicBezTo>
                  <a:lnTo>
                    <a:pt x="390390" y="379396"/>
                  </a:lnTo>
                  <a:cubicBezTo>
                    <a:pt x="392157" y="381713"/>
                    <a:pt x="391692" y="385048"/>
                    <a:pt x="389367" y="386715"/>
                  </a:cubicBezTo>
                  <a:cubicBezTo>
                    <a:pt x="388437" y="387457"/>
                    <a:pt x="387321" y="387827"/>
                    <a:pt x="386205" y="387827"/>
                  </a:cubicBezTo>
                  <a:cubicBezTo>
                    <a:pt x="384624" y="387827"/>
                    <a:pt x="383043" y="387086"/>
                    <a:pt x="382020" y="385696"/>
                  </a:cubicBezTo>
                  <a:lnTo>
                    <a:pt x="359700" y="356050"/>
                  </a:lnTo>
                  <a:cubicBezTo>
                    <a:pt x="357933" y="353733"/>
                    <a:pt x="358398" y="350398"/>
                    <a:pt x="360723" y="348730"/>
                  </a:cubicBezTo>
                  <a:close/>
                  <a:moveTo>
                    <a:pt x="291368" y="319644"/>
                  </a:moveTo>
                  <a:cubicBezTo>
                    <a:pt x="294066" y="318532"/>
                    <a:pt x="297137" y="319922"/>
                    <a:pt x="298253" y="322609"/>
                  </a:cubicBezTo>
                  <a:lnTo>
                    <a:pt x="309419" y="350962"/>
                  </a:lnTo>
                  <a:cubicBezTo>
                    <a:pt x="310442" y="353649"/>
                    <a:pt x="309140" y="356708"/>
                    <a:pt x="306441" y="357820"/>
                  </a:cubicBezTo>
                  <a:cubicBezTo>
                    <a:pt x="305790" y="358005"/>
                    <a:pt x="305139" y="358190"/>
                    <a:pt x="304487" y="358190"/>
                  </a:cubicBezTo>
                  <a:cubicBezTo>
                    <a:pt x="302347" y="358190"/>
                    <a:pt x="300393" y="356893"/>
                    <a:pt x="299556" y="354855"/>
                  </a:cubicBezTo>
                  <a:lnTo>
                    <a:pt x="288391" y="326408"/>
                  </a:lnTo>
                  <a:cubicBezTo>
                    <a:pt x="287367" y="323721"/>
                    <a:pt x="288670" y="320663"/>
                    <a:pt x="291368" y="319644"/>
                  </a:cubicBezTo>
                  <a:close/>
                  <a:moveTo>
                    <a:pt x="384637" y="289574"/>
                  </a:moveTo>
                  <a:cubicBezTo>
                    <a:pt x="387515" y="289389"/>
                    <a:pt x="390022" y="291618"/>
                    <a:pt x="390207" y="294497"/>
                  </a:cubicBezTo>
                  <a:cubicBezTo>
                    <a:pt x="390393" y="297376"/>
                    <a:pt x="388165" y="299883"/>
                    <a:pt x="385287" y="300069"/>
                  </a:cubicBezTo>
                  <a:lnTo>
                    <a:pt x="325866" y="303784"/>
                  </a:lnTo>
                  <a:cubicBezTo>
                    <a:pt x="325774" y="303784"/>
                    <a:pt x="325681" y="303784"/>
                    <a:pt x="325588" y="303784"/>
                  </a:cubicBezTo>
                  <a:cubicBezTo>
                    <a:pt x="322803" y="303784"/>
                    <a:pt x="320482" y="301648"/>
                    <a:pt x="320296" y="298862"/>
                  </a:cubicBezTo>
                  <a:cubicBezTo>
                    <a:pt x="320110" y="295983"/>
                    <a:pt x="322338" y="293475"/>
                    <a:pt x="325217" y="293289"/>
                  </a:cubicBezTo>
                  <a:close/>
                  <a:moveTo>
                    <a:pt x="217000" y="273401"/>
                  </a:moveTo>
                  <a:cubicBezTo>
                    <a:pt x="213658" y="273401"/>
                    <a:pt x="209666" y="274977"/>
                    <a:pt x="205488" y="276552"/>
                  </a:cubicBezTo>
                  <a:cubicBezTo>
                    <a:pt x="203446" y="277387"/>
                    <a:pt x="201404" y="278128"/>
                    <a:pt x="199269" y="278870"/>
                  </a:cubicBezTo>
                  <a:lnTo>
                    <a:pt x="129644" y="405579"/>
                  </a:lnTo>
                  <a:lnTo>
                    <a:pt x="141712" y="411696"/>
                  </a:lnTo>
                  <a:cubicBezTo>
                    <a:pt x="144312" y="412994"/>
                    <a:pt x="145426" y="416146"/>
                    <a:pt x="144126" y="418741"/>
                  </a:cubicBezTo>
                  <a:cubicBezTo>
                    <a:pt x="143198" y="420595"/>
                    <a:pt x="141341" y="421614"/>
                    <a:pt x="139391" y="421614"/>
                  </a:cubicBezTo>
                  <a:cubicBezTo>
                    <a:pt x="138649" y="421614"/>
                    <a:pt x="137813" y="421429"/>
                    <a:pt x="137071" y="421058"/>
                  </a:cubicBezTo>
                  <a:lnTo>
                    <a:pt x="124538" y="414848"/>
                  </a:lnTo>
                  <a:lnTo>
                    <a:pt x="113120" y="435703"/>
                  </a:lnTo>
                  <a:lnTo>
                    <a:pt x="140970" y="449607"/>
                  </a:lnTo>
                  <a:cubicBezTo>
                    <a:pt x="143569" y="450905"/>
                    <a:pt x="144590" y="454056"/>
                    <a:pt x="143290" y="456652"/>
                  </a:cubicBezTo>
                  <a:cubicBezTo>
                    <a:pt x="142362" y="458505"/>
                    <a:pt x="140505" y="459525"/>
                    <a:pt x="138556" y="459525"/>
                  </a:cubicBezTo>
                  <a:cubicBezTo>
                    <a:pt x="137813" y="459525"/>
                    <a:pt x="136978" y="459340"/>
                    <a:pt x="136235" y="458969"/>
                  </a:cubicBezTo>
                  <a:lnTo>
                    <a:pt x="108014" y="444880"/>
                  </a:lnTo>
                  <a:lnTo>
                    <a:pt x="98731" y="461935"/>
                  </a:lnTo>
                  <a:cubicBezTo>
                    <a:pt x="97617" y="464067"/>
                    <a:pt x="91118" y="475375"/>
                    <a:pt x="72552" y="475375"/>
                  </a:cubicBezTo>
                  <a:cubicBezTo>
                    <a:pt x="64383" y="475375"/>
                    <a:pt x="54914" y="473151"/>
                    <a:pt x="44423" y="468701"/>
                  </a:cubicBezTo>
                  <a:cubicBezTo>
                    <a:pt x="41081" y="467311"/>
                    <a:pt x="37925" y="466662"/>
                    <a:pt x="35047" y="466662"/>
                  </a:cubicBezTo>
                  <a:cubicBezTo>
                    <a:pt x="24836" y="466662"/>
                    <a:pt x="19266" y="475282"/>
                    <a:pt x="17502" y="478527"/>
                  </a:cubicBezTo>
                  <a:lnTo>
                    <a:pt x="71809" y="508002"/>
                  </a:lnTo>
                  <a:cubicBezTo>
                    <a:pt x="74316" y="509393"/>
                    <a:pt x="75244" y="512637"/>
                    <a:pt x="73851" y="515140"/>
                  </a:cubicBezTo>
                  <a:cubicBezTo>
                    <a:pt x="72923" y="516901"/>
                    <a:pt x="71159" y="517920"/>
                    <a:pt x="69303" y="517920"/>
                  </a:cubicBezTo>
                  <a:cubicBezTo>
                    <a:pt x="68374" y="517920"/>
                    <a:pt x="67539" y="517735"/>
                    <a:pt x="66703" y="517272"/>
                  </a:cubicBezTo>
                  <a:lnTo>
                    <a:pt x="13232" y="488074"/>
                  </a:lnTo>
                  <a:cubicBezTo>
                    <a:pt x="11839" y="492060"/>
                    <a:pt x="11004" y="496231"/>
                    <a:pt x="10632" y="500402"/>
                  </a:cubicBezTo>
                  <a:cubicBezTo>
                    <a:pt x="10818" y="500494"/>
                    <a:pt x="10911" y="500494"/>
                    <a:pt x="11096" y="500587"/>
                  </a:cubicBezTo>
                  <a:lnTo>
                    <a:pt x="29663" y="510505"/>
                  </a:lnTo>
                  <a:cubicBezTo>
                    <a:pt x="32262" y="511895"/>
                    <a:pt x="33191" y="515047"/>
                    <a:pt x="31798" y="517550"/>
                  </a:cubicBezTo>
                  <a:cubicBezTo>
                    <a:pt x="30870" y="519403"/>
                    <a:pt x="29013" y="520423"/>
                    <a:pt x="27157" y="520423"/>
                  </a:cubicBezTo>
                  <a:cubicBezTo>
                    <a:pt x="26321" y="520423"/>
                    <a:pt x="25486" y="520145"/>
                    <a:pt x="24743" y="519774"/>
                  </a:cubicBezTo>
                  <a:lnTo>
                    <a:pt x="11189" y="512544"/>
                  </a:lnTo>
                  <a:cubicBezTo>
                    <a:pt x="11561" y="514491"/>
                    <a:pt x="11932" y="516437"/>
                    <a:pt x="12489" y="518291"/>
                  </a:cubicBezTo>
                  <a:cubicBezTo>
                    <a:pt x="16295" y="531268"/>
                    <a:pt x="24836" y="541927"/>
                    <a:pt x="36718" y="548416"/>
                  </a:cubicBezTo>
                  <a:cubicBezTo>
                    <a:pt x="39503" y="549899"/>
                    <a:pt x="42752" y="550640"/>
                    <a:pt x="46930" y="550640"/>
                  </a:cubicBezTo>
                  <a:cubicBezTo>
                    <a:pt x="50086" y="550640"/>
                    <a:pt x="53428" y="550270"/>
                    <a:pt x="56956" y="549806"/>
                  </a:cubicBezTo>
                  <a:cubicBezTo>
                    <a:pt x="60576" y="549343"/>
                    <a:pt x="64290" y="548879"/>
                    <a:pt x="68003" y="548879"/>
                  </a:cubicBezTo>
                  <a:cubicBezTo>
                    <a:pt x="73480" y="548879"/>
                    <a:pt x="78029" y="549899"/>
                    <a:pt x="81928" y="552123"/>
                  </a:cubicBezTo>
                  <a:cubicBezTo>
                    <a:pt x="90004" y="556480"/>
                    <a:pt x="93718" y="564359"/>
                    <a:pt x="97338" y="571867"/>
                  </a:cubicBezTo>
                  <a:cubicBezTo>
                    <a:pt x="100495" y="578633"/>
                    <a:pt x="103558" y="585029"/>
                    <a:pt x="109406" y="588273"/>
                  </a:cubicBezTo>
                  <a:cubicBezTo>
                    <a:pt x="116833" y="592259"/>
                    <a:pt x="125188" y="594483"/>
                    <a:pt x="133636" y="594483"/>
                  </a:cubicBezTo>
                  <a:cubicBezTo>
                    <a:pt x="152017" y="594483"/>
                    <a:pt x="169005" y="584473"/>
                    <a:pt x="177824" y="568344"/>
                  </a:cubicBezTo>
                  <a:cubicBezTo>
                    <a:pt x="177917" y="568159"/>
                    <a:pt x="178010" y="568066"/>
                    <a:pt x="178103" y="567881"/>
                  </a:cubicBezTo>
                  <a:cubicBezTo>
                    <a:pt x="179217" y="566120"/>
                    <a:pt x="189057" y="550270"/>
                    <a:pt x="172533" y="538961"/>
                  </a:cubicBezTo>
                  <a:cubicBezTo>
                    <a:pt x="157308" y="528394"/>
                    <a:pt x="148582" y="517364"/>
                    <a:pt x="146540" y="506056"/>
                  </a:cubicBezTo>
                  <a:cubicBezTo>
                    <a:pt x="144869" y="497065"/>
                    <a:pt x="148211" y="491040"/>
                    <a:pt x="149232" y="489464"/>
                  </a:cubicBezTo>
                  <a:lnTo>
                    <a:pt x="250606" y="304916"/>
                  </a:lnTo>
                  <a:cubicBezTo>
                    <a:pt x="249213" y="305101"/>
                    <a:pt x="247820" y="305379"/>
                    <a:pt x="246428" y="305565"/>
                  </a:cubicBezTo>
                  <a:cubicBezTo>
                    <a:pt x="243271" y="306121"/>
                    <a:pt x="239929" y="306677"/>
                    <a:pt x="236588" y="306677"/>
                  </a:cubicBezTo>
                  <a:cubicBezTo>
                    <a:pt x="233153" y="306677"/>
                    <a:pt x="230182" y="306028"/>
                    <a:pt x="227490" y="304916"/>
                  </a:cubicBezTo>
                  <a:cubicBezTo>
                    <a:pt x="225355" y="304545"/>
                    <a:pt x="222106" y="303433"/>
                    <a:pt x="220063" y="300652"/>
                  </a:cubicBezTo>
                  <a:cubicBezTo>
                    <a:pt x="218485" y="298520"/>
                    <a:pt x="218114" y="295925"/>
                    <a:pt x="218949" y="293329"/>
                  </a:cubicBezTo>
                  <a:cubicBezTo>
                    <a:pt x="223869" y="275996"/>
                    <a:pt x="220713" y="274142"/>
                    <a:pt x="220063" y="273957"/>
                  </a:cubicBezTo>
                  <a:cubicBezTo>
                    <a:pt x="219970" y="273957"/>
                    <a:pt x="219878" y="273864"/>
                    <a:pt x="219878" y="273864"/>
                  </a:cubicBezTo>
                  <a:cubicBezTo>
                    <a:pt x="218949" y="273586"/>
                    <a:pt x="218021" y="273401"/>
                    <a:pt x="217000" y="273401"/>
                  </a:cubicBezTo>
                  <a:close/>
                  <a:moveTo>
                    <a:pt x="217000" y="262927"/>
                  </a:moveTo>
                  <a:cubicBezTo>
                    <a:pt x="219135" y="262927"/>
                    <a:pt x="221177" y="263298"/>
                    <a:pt x="223034" y="263854"/>
                  </a:cubicBezTo>
                  <a:cubicBezTo>
                    <a:pt x="226654" y="264966"/>
                    <a:pt x="232503" y="268396"/>
                    <a:pt x="232224" y="279704"/>
                  </a:cubicBezTo>
                  <a:cubicBezTo>
                    <a:pt x="232039" y="284616"/>
                    <a:pt x="230832" y="289900"/>
                    <a:pt x="229532" y="294534"/>
                  </a:cubicBezTo>
                  <a:cubicBezTo>
                    <a:pt x="230182" y="294627"/>
                    <a:pt x="230739" y="294812"/>
                    <a:pt x="231296" y="295091"/>
                  </a:cubicBezTo>
                  <a:cubicBezTo>
                    <a:pt x="232689" y="295832"/>
                    <a:pt x="234360" y="296110"/>
                    <a:pt x="236588" y="296110"/>
                  </a:cubicBezTo>
                  <a:cubicBezTo>
                    <a:pt x="239094" y="296110"/>
                    <a:pt x="241786" y="295647"/>
                    <a:pt x="244757" y="295183"/>
                  </a:cubicBezTo>
                  <a:cubicBezTo>
                    <a:pt x="247820" y="294720"/>
                    <a:pt x="251070" y="294164"/>
                    <a:pt x="254226" y="294164"/>
                  </a:cubicBezTo>
                  <a:cubicBezTo>
                    <a:pt x="256640" y="294164"/>
                    <a:pt x="258775" y="294442"/>
                    <a:pt x="260817" y="295091"/>
                  </a:cubicBezTo>
                  <a:cubicBezTo>
                    <a:pt x="262302" y="295554"/>
                    <a:pt x="263509" y="296666"/>
                    <a:pt x="264159" y="298149"/>
                  </a:cubicBezTo>
                  <a:cubicBezTo>
                    <a:pt x="264716" y="299540"/>
                    <a:pt x="264623" y="301208"/>
                    <a:pt x="263881" y="302599"/>
                  </a:cubicBezTo>
                  <a:lnTo>
                    <a:pt x="158329" y="494748"/>
                  </a:lnTo>
                  <a:cubicBezTo>
                    <a:pt x="158237" y="494933"/>
                    <a:pt x="158144" y="495026"/>
                    <a:pt x="157958" y="495211"/>
                  </a:cubicBezTo>
                  <a:cubicBezTo>
                    <a:pt x="157680" y="495767"/>
                    <a:pt x="149046" y="509949"/>
                    <a:pt x="178474" y="530248"/>
                  </a:cubicBezTo>
                  <a:cubicBezTo>
                    <a:pt x="198712" y="544152"/>
                    <a:pt x="192956" y="564544"/>
                    <a:pt x="186922" y="573535"/>
                  </a:cubicBezTo>
                  <a:cubicBezTo>
                    <a:pt x="176246" y="592907"/>
                    <a:pt x="155823" y="604957"/>
                    <a:pt x="133636" y="604957"/>
                  </a:cubicBezTo>
                  <a:cubicBezTo>
                    <a:pt x="123424" y="604957"/>
                    <a:pt x="113305" y="602362"/>
                    <a:pt x="104301" y="597449"/>
                  </a:cubicBezTo>
                  <a:cubicBezTo>
                    <a:pt x="95482" y="592629"/>
                    <a:pt x="91397" y="584009"/>
                    <a:pt x="87776" y="576408"/>
                  </a:cubicBezTo>
                  <a:cubicBezTo>
                    <a:pt x="84620" y="569827"/>
                    <a:pt x="81928" y="564080"/>
                    <a:pt x="76915" y="561300"/>
                  </a:cubicBezTo>
                  <a:cubicBezTo>
                    <a:pt x="74501" y="560002"/>
                    <a:pt x="71716" y="559353"/>
                    <a:pt x="68003" y="559353"/>
                  </a:cubicBezTo>
                  <a:cubicBezTo>
                    <a:pt x="64940" y="559353"/>
                    <a:pt x="61690" y="559817"/>
                    <a:pt x="58256" y="560187"/>
                  </a:cubicBezTo>
                  <a:cubicBezTo>
                    <a:pt x="54635" y="560651"/>
                    <a:pt x="50736" y="561207"/>
                    <a:pt x="46930" y="561207"/>
                  </a:cubicBezTo>
                  <a:cubicBezTo>
                    <a:pt x="40989" y="561207"/>
                    <a:pt x="35976" y="560002"/>
                    <a:pt x="31613" y="557592"/>
                  </a:cubicBezTo>
                  <a:cubicBezTo>
                    <a:pt x="2184" y="541464"/>
                    <a:pt x="-8584" y="504573"/>
                    <a:pt x="7383" y="475097"/>
                  </a:cubicBezTo>
                  <a:cubicBezTo>
                    <a:pt x="8497" y="472780"/>
                    <a:pt x="16852" y="456095"/>
                    <a:pt x="35047" y="456095"/>
                  </a:cubicBezTo>
                  <a:cubicBezTo>
                    <a:pt x="39410" y="456095"/>
                    <a:pt x="43866" y="457115"/>
                    <a:pt x="48508" y="459062"/>
                  </a:cubicBezTo>
                  <a:cubicBezTo>
                    <a:pt x="57699" y="462862"/>
                    <a:pt x="65775" y="464901"/>
                    <a:pt x="72552" y="464901"/>
                  </a:cubicBezTo>
                  <a:cubicBezTo>
                    <a:pt x="85456" y="464901"/>
                    <a:pt x="89076" y="457671"/>
                    <a:pt x="89262" y="457300"/>
                  </a:cubicBezTo>
                  <a:cubicBezTo>
                    <a:pt x="89262" y="457208"/>
                    <a:pt x="89355" y="457115"/>
                    <a:pt x="89447" y="457022"/>
                  </a:cubicBezTo>
                  <a:lnTo>
                    <a:pt x="191099" y="271918"/>
                  </a:lnTo>
                  <a:cubicBezTo>
                    <a:pt x="191842" y="270620"/>
                    <a:pt x="192956" y="269693"/>
                    <a:pt x="194349" y="269322"/>
                  </a:cubicBezTo>
                  <a:cubicBezTo>
                    <a:pt x="196762" y="268674"/>
                    <a:pt x="199083" y="267747"/>
                    <a:pt x="201682" y="266820"/>
                  </a:cubicBezTo>
                  <a:cubicBezTo>
                    <a:pt x="206602" y="264873"/>
                    <a:pt x="211708" y="262927"/>
                    <a:pt x="217000" y="262927"/>
                  </a:cubicBezTo>
                  <a:close/>
                  <a:moveTo>
                    <a:pt x="165210" y="238860"/>
                  </a:moveTo>
                  <a:cubicBezTo>
                    <a:pt x="168087" y="238582"/>
                    <a:pt x="170685" y="240625"/>
                    <a:pt x="171057" y="243505"/>
                  </a:cubicBezTo>
                  <a:cubicBezTo>
                    <a:pt x="171428" y="246384"/>
                    <a:pt x="169293" y="248985"/>
                    <a:pt x="166417" y="249357"/>
                  </a:cubicBezTo>
                  <a:lnTo>
                    <a:pt x="104611" y="256788"/>
                  </a:lnTo>
                  <a:cubicBezTo>
                    <a:pt x="104332" y="256788"/>
                    <a:pt x="104147" y="256788"/>
                    <a:pt x="103961" y="256788"/>
                  </a:cubicBezTo>
                  <a:cubicBezTo>
                    <a:pt x="101363" y="256788"/>
                    <a:pt x="99042" y="254837"/>
                    <a:pt x="98764" y="252143"/>
                  </a:cubicBezTo>
                  <a:cubicBezTo>
                    <a:pt x="98393" y="249264"/>
                    <a:pt x="100435" y="246663"/>
                    <a:pt x="103311" y="246291"/>
                  </a:cubicBezTo>
                  <a:close/>
                  <a:moveTo>
                    <a:pt x="145543" y="162614"/>
                  </a:moveTo>
                  <a:lnTo>
                    <a:pt x="188817" y="179936"/>
                  </a:lnTo>
                  <a:cubicBezTo>
                    <a:pt x="191510" y="181047"/>
                    <a:pt x="192810" y="184104"/>
                    <a:pt x="191788" y="186791"/>
                  </a:cubicBezTo>
                  <a:cubicBezTo>
                    <a:pt x="190953" y="188829"/>
                    <a:pt x="189003" y="190033"/>
                    <a:pt x="186867" y="190033"/>
                  </a:cubicBezTo>
                  <a:cubicBezTo>
                    <a:pt x="186217" y="190033"/>
                    <a:pt x="185567" y="189940"/>
                    <a:pt x="184917" y="189662"/>
                  </a:cubicBezTo>
                  <a:lnTo>
                    <a:pt x="141643" y="172433"/>
                  </a:lnTo>
                  <a:cubicBezTo>
                    <a:pt x="138857" y="171321"/>
                    <a:pt x="137557" y="168264"/>
                    <a:pt x="138671" y="165578"/>
                  </a:cubicBezTo>
                  <a:cubicBezTo>
                    <a:pt x="139786" y="162892"/>
                    <a:pt x="142850" y="161595"/>
                    <a:pt x="145543" y="162614"/>
                  </a:cubicBezTo>
                  <a:close/>
                  <a:moveTo>
                    <a:pt x="158070" y="97523"/>
                  </a:moveTo>
                  <a:cubicBezTo>
                    <a:pt x="160574" y="96039"/>
                    <a:pt x="163821" y="96781"/>
                    <a:pt x="165305" y="99285"/>
                  </a:cubicBezTo>
                  <a:lnTo>
                    <a:pt x="181446" y="125251"/>
                  </a:lnTo>
                  <a:cubicBezTo>
                    <a:pt x="182930" y="127662"/>
                    <a:pt x="182188" y="130908"/>
                    <a:pt x="179683" y="132485"/>
                  </a:cubicBezTo>
                  <a:cubicBezTo>
                    <a:pt x="178848" y="132949"/>
                    <a:pt x="177921" y="133227"/>
                    <a:pt x="176993" y="133227"/>
                  </a:cubicBezTo>
                  <a:cubicBezTo>
                    <a:pt x="175231" y="133227"/>
                    <a:pt x="173468" y="132299"/>
                    <a:pt x="172448" y="130723"/>
                  </a:cubicBezTo>
                  <a:lnTo>
                    <a:pt x="156400" y="104756"/>
                  </a:lnTo>
                  <a:cubicBezTo>
                    <a:pt x="154916" y="102345"/>
                    <a:pt x="155658" y="99099"/>
                    <a:pt x="158070" y="97523"/>
                  </a:cubicBezTo>
                  <a:close/>
                  <a:moveTo>
                    <a:pt x="231046" y="90579"/>
                  </a:moveTo>
                  <a:cubicBezTo>
                    <a:pt x="234008" y="90394"/>
                    <a:pt x="236508" y="92618"/>
                    <a:pt x="236693" y="95491"/>
                  </a:cubicBezTo>
                  <a:lnTo>
                    <a:pt x="240397" y="149801"/>
                  </a:lnTo>
                  <a:cubicBezTo>
                    <a:pt x="240582" y="152767"/>
                    <a:pt x="238360" y="155269"/>
                    <a:pt x="235490" y="155455"/>
                  </a:cubicBezTo>
                  <a:cubicBezTo>
                    <a:pt x="235397" y="155455"/>
                    <a:pt x="235212" y="155455"/>
                    <a:pt x="235119" y="155455"/>
                  </a:cubicBezTo>
                  <a:cubicBezTo>
                    <a:pt x="232434" y="155455"/>
                    <a:pt x="230120" y="153323"/>
                    <a:pt x="229934" y="150543"/>
                  </a:cubicBezTo>
                  <a:lnTo>
                    <a:pt x="226231" y="96233"/>
                  </a:lnTo>
                  <a:cubicBezTo>
                    <a:pt x="226046" y="93267"/>
                    <a:pt x="228175" y="90764"/>
                    <a:pt x="231046" y="90579"/>
                  </a:cubicBezTo>
                  <a:close/>
                  <a:moveTo>
                    <a:pt x="429241" y="10474"/>
                  </a:moveTo>
                  <a:cubicBezTo>
                    <a:pt x="416893" y="10474"/>
                    <a:pt x="405009" y="15017"/>
                    <a:pt x="395725" y="23174"/>
                  </a:cubicBezTo>
                  <a:cubicBezTo>
                    <a:pt x="395632" y="23359"/>
                    <a:pt x="395539" y="23452"/>
                    <a:pt x="395353" y="23545"/>
                  </a:cubicBezTo>
                  <a:cubicBezTo>
                    <a:pt x="393682" y="24750"/>
                    <a:pt x="379198" y="36430"/>
                    <a:pt x="390897" y="52651"/>
                  </a:cubicBezTo>
                  <a:cubicBezTo>
                    <a:pt x="401667" y="67668"/>
                    <a:pt x="406216" y="81017"/>
                    <a:pt x="404359" y="92326"/>
                  </a:cubicBezTo>
                  <a:cubicBezTo>
                    <a:pt x="402781" y="101410"/>
                    <a:pt x="397674" y="105952"/>
                    <a:pt x="396189" y="107064"/>
                  </a:cubicBezTo>
                  <a:lnTo>
                    <a:pt x="267136" y="221545"/>
                  </a:lnTo>
                  <a:cubicBezTo>
                    <a:pt x="270943" y="221545"/>
                    <a:pt x="275121" y="222008"/>
                    <a:pt x="278927" y="223770"/>
                  </a:cubicBezTo>
                  <a:lnTo>
                    <a:pt x="342525" y="169171"/>
                  </a:lnTo>
                  <a:cubicBezTo>
                    <a:pt x="344753" y="167317"/>
                    <a:pt x="348096" y="167595"/>
                    <a:pt x="349953" y="169820"/>
                  </a:cubicBezTo>
                  <a:cubicBezTo>
                    <a:pt x="351810" y="171952"/>
                    <a:pt x="351624" y="175289"/>
                    <a:pt x="349396" y="177143"/>
                  </a:cubicBezTo>
                  <a:lnTo>
                    <a:pt x="286633" y="231000"/>
                  </a:lnTo>
                  <a:cubicBezTo>
                    <a:pt x="287840" y="233966"/>
                    <a:pt x="288119" y="238138"/>
                    <a:pt x="285891" y="243978"/>
                  </a:cubicBezTo>
                  <a:cubicBezTo>
                    <a:pt x="284034" y="248520"/>
                    <a:pt x="281156" y="253062"/>
                    <a:pt x="278370" y="257048"/>
                  </a:cubicBezTo>
                  <a:cubicBezTo>
                    <a:pt x="278927" y="257326"/>
                    <a:pt x="279392" y="257697"/>
                    <a:pt x="279856" y="258160"/>
                  </a:cubicBezTo>
                  <a:cubicBezTo>
                    <a:pt x="282548" y="260941"/>
                    <a:pt x="287376" y="261868"/>
                    <a:pt x="292483" y="262795"/>
                  </a:cubicBezTo>
                  <a:cubicBezTo>
                    <a:pt x="296289" y="263444"/>
                    <a:pt x="300281" y="264185"/>
                    <a:pt x="303809" y="265854"/>
                  </a:cubicBezTo>
                  <a:lnTo>
                    <a:pt x="381148" y="197258"/>
                  </a:lnTo>
                  <a:lnTo>
                    <a:pt x="368986" y="184837"/>
                  </a:lnTo>
                  <a:cubicBezTo>
                    <a:pt x="366943" y="182798"/>
                    <a:pt x="367036" y="179461"/>
                    <a:pt x="369078" y="177421"/>
                  </a:cubicBezTo>
                  <a:cubicBezTo>
                    <a:pt x="371214" y="175382"/>
                    <a:pt x="374463" y="175475"/>
                    <a:pt x="376506" y="177514"/>
                  </a:cubicBezTo>
                  <a:lnTo>
                    <a:pt x="388947" y="190306"/>
                  </a:lnTo>
                  <a:lnTo>
                    <a:pt x="412065" y="169820"/>
                  </a:lnTo>
                  <a:lnTo>
                    <a:pt x="390525" y="147480"/>
                  </a:lnTo>
                  <a:cubicBezTo>
                    <a:pt x="388576" y="145348"/>
                    <a:pt x="388576" y="142011"/>
                    <a:pt x="390711" y="139972"/>
                  </a:cubicBezTo>
                  <a:cubicBezTo>
                    <a:pt x="392754" y="138025"/>
                    <a:pt x="396096" y="138025"/>
                    <a:pt x="398139" y="140157"/>
                  </a:cubicBezTo>
                  <a:lnTo>
                    <a:pt x="419957" y="162868"/>
                  </a:lnTo>
                  <a:lnTo>
                    <a:pt x="434440" y="149983"/>
                  </a:lnTo>
                  <a:cubicBezTo>
                    <a:pt x="435740" y="148778"/>
                    <a:pt x="441311" y="143865"/>
                    <a:pt x="451431" y="143865"/>
                  </a:cubicBezTo>
                  <a:cubicBezTo>
                    <a:pt x="462572" y="143865"/>
                    <a:pt x="474827" y="149890"/>
                    <a:pt x="487918" y="161848"/>
                  </a:cubicBezTo>
                  <a:cubicBezTo>
                    <a:pt x="492375" y="165834"/>
                    <a:pt x="496924" y="167874"/>
                    <a:pt x="501659" y="167874"/>
                  </a:cubicBezTo>
                  <a:cubicBezTo>
                    <a:pt x="508622" y="167874"/>
                    <a:pt x="514379" y="163517"/>
                    <a:pt x="516514" y="161663"/>
                  </a:cubicBezTo>
                  <a:lnTo>
                    <a:pt x="475384" y="115593"/>
                  </a:lnTo>
                  <a:cubicBezTo>
                    <a:pt x="473435" y="113461"/>
                    <a:pt x="473620" y="110123"/>
                    <a:pt x="475756" y="108177"/>
                  </a:cubicBezTo>
                  <a:cubicBezTo>
                    <a:pt x="477984" y="106230"/>
                    <a:pt x="481233" y="106416"/>
                    <a:pt x="483183" y="108548"/>
                  </a:cubicBezTo>
                  <a:lnTo>
                    <a:pt x="523849" y="154062"/>
                  </a:lnTo>
                  <a:cubicBezTo>
                    <a:pt x="526448" y="150725"/>
                    <a:pt x="528677" y="147109"/>
                    <a:pt x="530348" y="143309"/>
                  </a:cubicBezTo>
                  <a:cubicBezTo>
                    <a:pt x="530255" y="143216"/>
                    <a:pt x="530162" y="143124"/>
                    <a:pt x="530069" y="142938"/>
                  </a:cubicBezTo>
                  <a:lnTo>
                    <a:pt x="515864" y="127458"/>
                  </a:lnTo>
                  <a:cubicBezTo>
                    <a:pt x="513914" y="125233"/>
                    <a:pt x="514100" y="121989"/>
                    <a:pt x="516236" y="120042"/>
                  </a:cubicBezTo>
                  <a:cubicBezTo>
                    <a:pt x="518371" y="118003"/>
                    <a:pt x="521713" y="118188"/>
                    <a:pt x="523663" y="120320"/>
                  </a:cubicBezTo>
                  <a:lnTo>
                    <a:pt x="533969" y="131629"/>
                  </a:lnTo>
                  <a:cubicBezTo>
                    <a:pt x="534247" y="129682"/>
                    <a:pt x="534526" y="127736"/>
                    <a:pt x="534619" y="125789"/>
                  </a:cubicBezTo>
                  <a:cubicBezTo>
                    <a:pt x="535454" y="112348"/>
                    <a:pt x="530905" y="99371"/>
                    <a:pt x="521992" y="89359"/>
                  </a:cubicBezTo>
                  <a:cubicBezTo>
                    <a:pt x="517535" y="84354"/>
                    <a:pt x="510665" y="82871"/>
                    <a:pt x="503330" y="81202"/>
                  </a:cubicBezTo>
                  <a:cubicBezTo>
                    <a:pt x="495160" y="79441"/>
                    <a:pt x="486711" y="77494"/>
                    <a:pt x="480584" y="70635"/>
                  </a:cubicBezTo>
                  <a:cubicBezTo>
                    <a:pt x="474549" y="63775"/>
                    <a:pt x="473620" y="55154"/>
                    <a:pt x="472785" y="46904"/>
                  </a:cubicBezTo>
                  <a:cubicBezTo>
                    <a:pt x="472042" y="39396"/>
                    <a:pt x="471392" y="32444"/>
                    <a:pt x="466936" y="27438"/>
                  </a:cubicBezTo>
                  <a:cubicBezTo>
                    <a:pt x="457373" y="16685"/>
                    <a:pt x="443632" y="10474"/>
                    <a:pt x="429241" y="10474"/>
                  </a:cubicBezTo>
                  <a:close/>
                  <a:moveTo>
                    <a:pt x="429241" y="0"/>
                  </a:moveTo>
                  <a:cubicBezTo>
                    <a:pt x="446603" y="0"/>
                    <a:pt x="463222" y="7415"/>
                    <a:pt x="474827" y="20486"/>
                  </a:cubicBezTo>
                  <a:cubicBezTo>
                    <a:pt x="481512" y="27994"/>
                    <a:pt x="482440" y="37449"/>
                    <a:pt x="483276" y="45792"/>
                  </a:cubicBezTo>
                  <a:cubicBezTo>
                    <a:pt x="484019" y="53115"/>
                    <a:pt x="484669" y="59326"/>
                    <a:pt x="488475" y="63682"/>
                  </a:cubicBezTo>
                  <a:cubicBezTo>
                    <a:pt x="492375" y="68039"/>
                    <a:pt x="498502" y="69337"/>
                    <a:pt x="505651" y="71005"/>
                  </a:cubicBezTo>
                  <a:cubicBezTo>
                    <a:pt x="513822" y="72767"/>
                    <a:pt x="523199" y="74806"/>
                    <a:pt x="529884" y="82407"/>
                  </a:cubicBezTo>
                  <a:cubicBezTo>
                    <a:pt x="540653" y="94550"/>
                    <a:pt x="546131" y="110216"/>
                    <a:pt x="545110" y="126438"/>
                  </a:cubicBezTo>
                  <a:cubicBezTo>
                    <a:pt x="544181" y="142567"/>
                    <a:pt x="537032" y="157399"/>
                    <a:pt x="524870" y="168152"/>
                  </a:cubicBezTo>
                  <a:cubicBezTo>
                    <a:pt x="523384" y="169635"/>
                    <a:pt x="514286" y="178441"/>
                    <a:pt x="501659" y="178441"/>
                  </a:cubicBezTo>
                  <a:cubicBezTo>
                    <a:pt x="494232" y="178441"/>
                    <a:pt x="487268" y="175475"/>
                    <a:pt x="480769" y="169542"/>
                  </a:cubicBezTo>
                  <a:cubicBezTo>
                    <a:pt x="467028" y="156935"/>
                    <a:pt x="457187" y="154340"/>
                    <a:pt x="451431" y="154340"/>
                  </a:cubicBezTo>
                  <a:cubicBezTo>
                    <a:pt x="445117" y="154340"/>
                    <a:pt x="441961" y="157306"/>
                    <a:pt x="441868" y="157491"/>
                  </a:cubicBezTo>
                  <a:cubicBezTo>
                    <a:pt x="441775" y="157584"/>
                    <a:pt x="441682" y="157677"/>
                    <a:pt x="441589" y="157770"/>
                  </a:cubicBezTo>
                  <a:lnTo>
                    <a:pt x="307987" y="276143"/>
                  </a:lnTo>
                  <a:cubicBezTo>
                    <a:pt x="306966" y="277070"/>
                    <a:pt x="305759" y="277534"/>
                    <a:pt x="304459" y="277534"/>
                  </a:cubicBezTo>
                  <a:cubicBezTo>
                    <a:pt x="303345" y="277534"/>
                    <a:pt x="302324" y="277163"/>
                    <a:pt x="301303" y="276514"/>
                  </a:cubicBezTo>
                  <a:cubicBezTo>
                    <a:pt x="298889" y="274660"/>
                    <a:pt x="294804" y="273919"/>
                    <a:pt x="290533" y="273084"/>
                  </a:cubicBezTo>
                  <a:cubicBezTo>
                    <a:pt x="284591" y="272065"/>
                    <a:pt x="277906" y="270860"/>
                    <a:pt x="272985" y="266132"/>
                  </a:cubicBezTo>
                  <a:cubicBezTo>
                    <a:pt x="271036" y="265112"/>
                    <a:pt x="268343" y="262980"/>
                    <a:pt x="267415" y="259643"/>
                  </a:cubicBezTo>
                  <a:cubicBezTo>
                    <a:pt x="266672" y="257140"/>
                    <a:pt x="267136" y="254545"/>
                    <a:pt x="268807" y="252320"/>
                  </a:cubicBezTo>
                  <a:cubicBezTo>
                    <a:pt x="271314" y="248798"/>
                    <a:pt x="274471" y="244163"/>
                    <a:pt x="276049" y="240177"/>
                  </a:cubicBezTo>
                  <a:cubicBezTo>
                    <a:pt x="276885" y="238045"/>
                    <a:pt x="277628" y="235357"/>
                    <a:pt x="276421" y="234430"/>
                  </a:cubicBezTo>
                  <a:cubicBezTo>
                    <a:pt x="276328" y="234430"/>
                    <a:pt x="276328" y="234430"/>
                    <a:pt x="276328" y="234430"/>
                  </a:cubicBezTo>
                  <a:cubicBezTo>
                    <a:pt x="276235" y="234337"/>
                    <a:pt x="276235" y="234337"/>
                    <a:pt x="276235" y="234337"/>
                  </a:cubicBezTo>
                  <a:cubicBezTo>
                    <a:pt x="273542" y="232298"/>
                    <a:pt x="269550" y="232020"/>
                    <a:pt x="265651" y="232020"/>
                  </a:cubicBezTo>
                  <a:cubicBezTo>
                    <a:pt x="264351" y="232020"/>
                    <a:pt x="263051" y="232020"/>
                    <a:pt x="261751" y="232020"/>
                  </a:cubicBezTo>
                  <a:cubicBezTo>
                    <a:pt x="260359" y="232112"/>
                    <a:pt x="258873" y="232112"/>
                    <a:pt x="257481" y="232112"/>
                  </a:cubicBezTo>
                  <a:cubicBezTo>
                    <a:pt x="255809" y="232112"/>
                    <a:pt x="254231" y="232112"/>
                    <a:pt x="252931" y="231927"/>
                  </a:cubicBezTo>
                  <a:cubicBezTo>
                    <a:pt x="250796" y="231834"/>
                    <a:pt x="249032" y="230444"/>
                    <a:pt x="248289" y="228404"/>
                  </a:cubicBezTo>
                  <a:cubicBezTo>
                    <a:pt x="247639" y="226365"/>
                    <a:pt x="248196" y="224233"/>
                    <a:pt x="249774" y="222843"/>
                  </a:cubicBezTo>
                  <a:lnTo>
                    <a:pt x="389411" y="99093"/>
                  </a:lnTo>
                  <a:cubicBezTo>
                    <a:pt x="389504" y="98907"/>
                    <a:pt x="389690" y="98814"/>
                    <a:pt x="389875" y="98722"/>
                  </a:cubicBezTo>
                  <a:cubicBezTo>
                    <a:pt x="390340" y="98351"/>
                    <a:pt x="403245" y="87876"/>
                    <a:pt x="382355" y="58769"/>
                  </a:cubicBezTo>
                  <a:cubicBezTo>
                    <a:pt x="368057" y="38932"/>
                    <a:pt x="380313" y="21691"/>
                    <a:pt x="388947" y="15202"/>
                  </a:cubicBezTo>
                  <a:cubicBezTo>
                    <a:pt x="400088" y="5376"/>
                    <a:pt x="414386" y="0"/>
                    <a:pt x="4292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a:extLst>
              <a:ext uri="{FF2B5EF4-FFF2-40B4-BE49-F238E27FC236}">
                <a16:creationId xmlns:a16="http://schemas.microsoft.com/office/drawing/2014/main" id="{B1E6AF3F-339D-3DAC-CFD7-3B268A68F072}"/>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E78AF61-0FB5-BEAD-8F13-7D28EEC5ED6D}"/>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74AE7332-C13A-447C-FF88-77768AAC713A}"/>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688E238-D428-F3EC-8365-EEF142813BE1}"/>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AF910128-40E6-0893-C712-2FF30CB9585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F9767D33-0E4C-A17B-9228-080E62F32D22}"/>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7E086802-6482-9238-9E81-CA6B49E44271}"/>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057951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862942E-6FD4-C8AA-B2D5-36F45E2B0F81}"/>
              </a:ext>
            </a:extLst>
          </p:cNvPr>
          <p:cNvSpPr>
            <a:spLocks noGrp="1"/>
          </p:cNvSpPr>
          <p:nvPr>
            <p:ph type="body" sz="quarter" idx="10"/>
          </p:nvPr>
        </p:nvSpPr>
        <p:spPr/>
        <p:txBody>
          <a:bodyPr/>
          <a:lstStyle/>
          <a:p>
            <a:r>
              <a:rPr lang="zh-CN" altLang="en-US" dirty="0"/>
              <a:t>绝经激素治疗（</a:t>
            </a:r>
            <a:r>
              <a:rPr lang="en-US" altLang="zh-CN" dirty="0"/>
              <a:t>menopausal hormone therapy, MHT</a:t>
            </a:r>
            <a:r>
              <a:rPr lang="zh-CN" altLang="en-US" dirty="0"/>
              <a:t>）</a:t>
            </a:r>
          </a:p>
        </p:txBody>
      </p:sp>
      <p:sp>
        <p:nvSpPr>
          <p:cNvPr id="5" name="文本占位符 4">
            <a:extLst>
              <a:ext uri="{FF2B5EF4-FFF2-40B4-BE49-F238E27FC236}">
                <a16:creationId xmlns:a16="http://schemas.microsoft.com/office/drawing/2014/main" id="{693C581E-1E92-7737-6F3F-81ED16C69ADF}"/>
              </a:ext>
            </a:extLst>
          </p:cNvPr>
          <p:cNvSpPr>
            <a:spLocks noGrp="1"/>
          </p:cNvSpPr>
          <p:nvPr>
            <p:ph type="body" sz="quarter" idx="11"/>
          </p:nvPr>
        </p:nvSpPr>
        <p:spPr/>
        <p:txBody>
          <a:bodyPr/>
          <a:lstStyle/>
          <a:p>
            <a:endParaRPr lang="zh-CN" altLang="en-US"/>
          </a:p>
        </p:txBody>
      </p:sp>
      <p:sp>
        <p:nvSpPr>
          <p:cNvPr id="3" name="标题 1"/>
          <p:cNvSpPr>
            <a:spLocks noGrp="1"/>
          </p:cNvSpPr>
          <p:nvPr>
            <p:ph type="title" idx="4294967295"/>
          </p:nvPr>
        </p:nvSpPr>
        <p:spPr>
          <a:xfrm>
            <a:off x="0" y="-1323975"/>
            <a:ext cx="9361488" cy="563562"/>
          </a:xfrm>
        </p:spPr>
        <p:txBody>
          <a:bodyPr>
            <a:normAutofit/>
          </a:bodyPr>
          <a:lstStyle/>
          <a:p>
            <a:r>
              <a:rPr lang="zh-CN" altLang="en-US" sz="2800" b="1" dirty="0">
                <a:latin typeface="微软雅黑" panose="020B0503020204020204" pitchFamily="34" charset="-122"/>
                <a:ea typeface="微软雅黑" panose="020B0503020204020204" pitchFamily="34" charset="-122"/>
              </a:rPr>
              <a:t>绝经激素治疗（</a:t>
            </a:r>
            <a:r>
              <a:rPr lang="en-US" altLang="zh-CN" sz="2800" b="1" dirty="0">
                <a:latin typeface="微软雅黑" panose="020B0503020204020204" pitchFamily="34" charset="-122"/>
                <a:ea typeface="微软雅黑" panose="020B0503020204020204" pitchFamily="34" charset="-122"/>
              </a:rPr>
              <a:t>menopausal hormone therapy, MHT</a:t>
            </a:r>
            <a:r>
              <a:rPr lang="zh-CN" altLang="en-US" sz="2800" b="1" dirty="0">
                <a:latin typeface="微软雅黑" panose="020B0503020204020204" pitchFamily="34" charset="-122"/>
                <a:ea typeface="微软雅黑" panose="020B0503020204020204" pitchFamily="34" charset="-122"/>
              </a:rPr>
              <a:t>）</a:t>
            </a:r>
          </a:p>
        </p:txBody>
      </p:sp>
      <p:graphicFrame>
        <p:nvGraphicFramePr>
          <p:cNvPr id="7" name="表格 6">
            <a:extLst>
              <a:ext uri="{FF2B5EF4-FFF2-40B4-BE49-F238E27FC236}">
                <a16:creationId xmlns:a16="http://schemas.microsoft.com/office/drawing/2014/main" id="{677DAF90-C6C3-6478-3E9D-D9F887472F1F}"/>
              </a:ext>
            </a:extLst>
          </p:cNvPr>
          <p:cNvGraphicFramePr>
            <a:graphicFrameLocks noGrp="1"/>
          </p:cNvGraphicFramePr>
          <p:nvPr>
            <p:extLst>
              <p:ext uri="{D42A27DB-BD31-4B8C-83A1-F6EECF244321}">
                <p14:modId xmlns:p14="http://schemas.microsoft.com/office/powerpoint/2010/main" val="2095775665"/>
              </p:ext>
            </p:extLst>
          </p:nvPr>
        </p:nvGraphicFramePr>
        <p:xfrm>
          <a:off x="479425" y="800099"/>
          <a:ext cx="11233150" cy="4990066"/>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56696">
                <a:tc gridSpan="2">
                  <a:txBody>
                    <a:bodyPr/>
                    <a:lstStyle/>
                    <a:p>
                      <a:pPr marL="0" algn="ctr">
                        <a:lnSpc>
                          <a:spcPct val="100000"/>
                        </a:lnSpc>
                        <a:spcBef>
                          <a:spcPts val="0"/>
                        </a:spcBef>
                        <a:spcAft>
                          <a:spcPts val="0"/>
                        </a:spcAft>
                      </a:pPr>
                      <a:r>
                        <a:rPr lang="zh-CN" altLang="en-US" sz="1800" kern="0" dirty="0">
                          <a:solidFill>
                            <a:schemeClr val="accent1"/>
                          </a:solidFill>
                          <a:effectLst/>
                          <a:latin typeface="微软雅黑" panose="020B0503020204020204" pitchFamily="34" charset="-122"/>
                          <a:ea typeface="微软雅黑" panose="020B0503020204020204" pitchFamily="34" charset="-122"/>
                        </a:rPr>
                        <a:t>绝经激素治疗（雌激素、雌</a:t>
                      </a:r>
                      <a:r>
                        <a:rPr lang="en-US" altLang="zh-CN" sz="1800" kern="0" dirty="0">
                          <a:solidFill>
                            <a:schemeClr val="accent1"/>
                          </a:solidFill>
                          <a:effectLst/>
                          <a:latin typeface="微软雅黑" panose="020B0503020204020204" pitchFamily="34" charset="-122"/>
                          <a:ea typeface="微软雅黑" panose="020B0503020204020204" pitchFamily="34" charset="-122"/>
                        </a:rPr>
                        <a:t>+</a:t>
                      </a:r>
                      <a:r>
                        <a:rPr lang="zh-CN" altLang="en-US" sz="1800" kern="0" dirty="0">
                          <a:solidFill>
                            <a:schemeClr val="accent1"/>
                          </a:solidFill>
                          <a:effectLst/>
                          <a:latin typeface="微软雅黑" panose="020B0503020204020204" pitchFamily="34" charset="-122"/>
                          <a:ea typeface="微软雅黑" panose="020B0503020204020204" pitchFamily="34" charset="-122"/>
                        </a:rPr>
                        <a:t>孕激素、替勃龙）</a:t>
                      </a:r>
                    </a:p>
                  </a:txBody>
                  <a:tcPr marL="108000" marR="108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hMerge="1">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米诺膦酸</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86674">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围绝经期和绝经后女性，特别是有绝经相关症状（如潮热、出汗等）、泌尿生殖道萎缩症状，以及希望预防绝经后骨质疏松的妇女</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86674">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增加骨质疏松症患者腰椎和髋部骨密度、降低椎体、髋部及非椎体骨折的风险，并明显缓解更年期症状</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86674">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有口服、经皮和阴道用药等多种制剂。激素治疗的方案、剂量、制剂选择及治疗期限，应根据患者个体情况而定</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86674">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严格掌握实施激素治疗的适应证和禁忌证，绝经早期开始用（</a:t>
                      </a:r>
                      <a:r>
                        <a:rPr lang="en-US" sz="1600" kern="0" dirty="0">
                          <a:solidFill>
                            <a:schemeClr val="dk1"/>
                          </a:solidFill>
                          <a:effectLst/>
                          <a:latin typeface="微软雅黑" panose="020B0503020204020204" pitchFamily="34" charset="-122"/>
                          <a:ea typeface="微软雅黑" panose="020B0503020204020204" pitchFamily="34" charset="-122"/>
                          <a:cs typeface="+mn-cs"/>
                        </a:rPr>
                        <a:t>60</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岁以前或绝经不到</a:t>
                      </a:r>
                      <a:r>
                        <a:rPr lang="en-US" sz="1600" kern="0" dirty="0">
                          <a:solidFill>
                            <a:schemeClr val="dk1"/>
                          </a:solidFill>
                          <a:effectLst/>
                          <a:latin typeface="微软雅黑" panose="020B0503020204020204" pitchFamily="34" charset="-122"/>
                          <a:ea typeface="微软雅黑" panose="020B0503020204020204" pitchFamily="34" charset="-122"/>
                          <a:cs typeface="+mn-cs"/>
                        </a:rPr>
                        <a:t>10</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年）受益更大。建议使用最低有效剂量，定期进行（每年）安全性评估，特别是乳腺和子宫</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86674">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雌激素依赖性肿瘤（乳腺癌、子宫内膜癌）、血栓性疾病、不明原因阴道出血及活动性肝病和结缔组织病为绝对禁忌症。子宫肌瘤、子宫内膜异位症、有乳腺癌家族史、胆囊疾病和垂体泌乳素瘤者酌情慎用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4" name="文本框 3">
            <a:extLst>
              <a:ext uri="{FF2B5EF4-FFF2-40B4-BE49-F238E27FC236}">
                <a16:creationId xmlns:a16="http://schemas.microsoft.com/office/drawing/2014/main" id="{D501C5F9-C135-C827-1D72-23082F8B9F3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BB56923D-01EE-0753-02CE-0785A050C3D7}"/>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5B504F5C-E8C0-52FF-835B-AC9C5A60BEA2}"/>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3D1788E-87BA-6638-251B-3FA16A9048E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BE2FE31D-7804-2265-8E88-69FBA2DBA3F6}"/>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F700312-0BAA-EEEC-43BD-9BA50C6941F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0D0A106D-7A24-F939-7AAF-973663D72E57}"/>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802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83242" y="-1081946"/>
            <a:ext cx="10529383" cy="507831"/>
          </a:xfrm>
          <a:prstGeom prst="rect">
            <a:avLst/>
          </a:prstGeom>
        </p:spPr>
        <p:txBody>
          <a:bodyPr wrap="square">
            <a:spAutoFit/>
          </a:bodyPr>
          <a:lstStyle/>
          <a:p>
            <a:pPr algn="just">
              <a:lnSpc>
                <a:spcPct val="150000"/>
              </a:lnSpc>
            </a:pPr>
            <a:r>
              <a:rPr lang="zh-CN" altLang="en-US" b="1" kern="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绝经妇女正确使用</a:t>
            </a:r>
            <a:r>
              <a:rPr lang="en-US" altLang="zh-CN" b="1" kern="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MHT</a:t>
            </a:r>
            <a:r>
              <a:rPr lang="zh-CN" altLang="en-US" b="1" kern="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，总体是安全的，以下几点为特别关注的安全性问题</a:t>
            </a:r>
          </a:p>
        </p:txBody>
      </p:sp>
      <p:sp>
        <p:nvSpPr>
          <p:cNvPr id="27" name="文本占位符 26">
            <a:extLst>
              <a:ext uri="{FF2B5EF4-FFF2-40B4-BE49-F238E27FC236}">
                <a16:creationId xmlns:a16="http://schemas.microsoft.com/office/drawing/2014/main" id="{69360D47-6D2F-3568-E8B4-19B3D28ECF63}"/>
              </a:ext>
            </a:extLst>
          </p:cNvPr>
          <p:cNvSpPr>
            <a:spLocks noGrp="1"/>
          </p:cNvSpPr>
          <p:nvPr>
            <p:ph type="body" sz="quarter" idx="10"/>
          </p:nvPr>
        </p:nvSpPr>
        <p:spPr/>
        <p:txBody>
          <a:bodyPr/>
          <a:lstStyle/>
          <a:p>
            <a:r>
              <a:rPr lang="en-US" altLang="zh-CN" dirty="0"/>
              <a:t>MHT</a:t>
            </a:r>
            <a:r>
              <a:rPr lang="zh-CN" altLang="en-US" dirty="0"/>
              <a:t>的相关问题</a:t>
            </a:r>
          </a:p>
        </p:txBody>
      </p:sp>
      <p:sp>
        <p:nvSpPr>
          <p:cNvPr id="28" name="文本占位符 27">
            <a:extLst>
              <a:ext uri="{FF2B5EF4-FFF2-40B4-BE49-F238E27FC236}">
                <a16:creationId xmlns:a16="http://schemas.microsoft.com/office/drawing/2014/main" id="{64A1E397-62F3-F2DC-8C30-5350ABD8E559}"/>
              </a:ext>
            </a:extLst>
          </p:cNvPr>
          <p:cNvSpPr>
            <a:spLocks noGrp="1"/>
          </p:cNvSpPr>
          <p:nvPr>
            <p:ph type="body" sz="quarter" idx="11"/>
          </p:nvPr>
        </p:nvSpPr>
        <p:spPr/>
        <p:txBody>
          <a:bodyPr/>
          <a:lstStyle/>
          <a:p>
            <a:endParaRPr lang="zh-CN" altLang="en-US"/>
          </a:p>
        </p:txBody>
      </p:sp>
      <p:sp>
        <p:nvSpPr>
          <p:cNvPr id="33" name="标题 1"/>
          <p:cNvSpPr>
            <a:spLocks noGrp="1"/>
          </p:cNvSpPr>
          <p:nvPr>
            <p:ph type="title" idx="4294967295"/>
          </p:nvPr>
        </p:nvSpPr>
        <p:spPr>
          <a:xfrm>
            <a:off x="0" y="-1822450"/>
            <a:ext cx="8496300" cy="563562"/>
          </a:xfrm>
        </p:spPr>
        <p:txBody>
          <a:bodyPr>
            <a:normAutofit/>
          </a:bodyPr>
          <a:lstStyle/>
          <a:p>
            <a:r>
              <a:rPr lang="en-US" altLang="zh-CN" sz="2800" b="1" dirty="0">
                <a:latin typeface="微软雅黑" panose="020B0503020204020204" pitchFamily="34" charset="-122"/>
                <a:ea typeface="微软雅黑" panose="020B0503020204020204" pitchFamily="34" charset="-122"/>
              </a:rPr>
              <a:t>MHT</a:t>
            </a:r>
            <a:r>
              <a:rPr lang="zh-CN" altLang="en-US" sz="2800" b="1" dirty="0">
                <a:latin typeface="微软雅黑" panose="020B0503020204020204" pitchFamily="34" charset="-122"/>
                <a:ea typeface="微软雅黑" panose="020B0503020204020204" pitchFamily="34" charset="-122"/>
              </a:rPr>
              <a:t>的相关问题</a:t>
            </a:r>
          </a:p>
        </p:txBody>
      </p:sp>
      <p:sp>
        <p:nvSpPr>
          <p:cNvPr id="2" name="MH_Text_1">
            <a:extLst>
              <a:ext uri="{FF2B5EF4-FFF2-40B4-BE49-F238E27FC236}">
                <a16:creationId xmlns:a16="http://schemas.microsoft.com/office/drawing/2014/main" id="{3A22BC21-0D0E-094E-8193-C7CCD72866CB}"/>
              </a:ext>
            </a:extLst>
          </p:cNvPr>
          <p:cNvSpPr/>
          <p:nvPr/>
        </p:nvSpPr>
        <p:spPr>
          <a:xfrm>
            <a:off x="478152" y="1326586"/>
            <a:ext cx="11234423" cy="407466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3">
            <a:extLst>
              <a:ext uri="{FF2B5EF4-FFF2-40B4-BE49-F238E27FC236}">
                <a16:creationId xmlns:a16="http://schemas.microsoft.com/office/drawing/2014/main" id="{9C3E7ED7-EA75-A8E6-0129-B2E30A4448DE}"/>
              </a:ext>
            </a:extLst>
          </p:cNvPr>
          <p:cNvGrpSpPr/>
          <p:nvPr/>
        </p:nvGrpSpPr>
        <p:grpSpPr>
          <a:xfrm>
            <a:off x="1198182" y="1443361"/>
            <a:ext cx="9794362" cy="378140"/>
            <a:chOff x="2638342" y="884145"/>
            <a:chExt cx="6914042" cy="378140"/>
          </a:xfrm>
        </p:grpSpPr>
        <p:sp>
          <p:nvSpPr>
            <p:cNvPr id="5" name="矩形 4">
              <a:extLst>
                <a:ext uri="{FF2B5EF4-FFF2-40B4-BE49-F238E27FC236}">
                  <a16:creationId xmlns:a16="http://schemas.microsoft.com/office/drawing/2014/main" id="{B2197AEC-212D-A606-57C7-FC612D4F6F84}"/>
                </a:ext>
              </a:extLst>
            </p:cNvPr>
            <p:cNvSpPr/>
            <p:nvPr/>
          </p:nvSpPr>
          <p:spPr>
            <a:xfrm>
              <a:off x="2638342" y="884145"/>
              <a:ext cx="691404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37D29EF8-96A5-88E3-B62B-4D0737FF4F09}"/>
                </a:ext>
              </a:extLst>
            </p:cNvPr>
            <p:cNvSpPr txBox="1"/>
            <p:nvPr/>
          </p:nvSpPr>
          <p:spPr>
            <a:xfrm>
              <a:off x="3012321" y="888549"/>
              <a:ext cx="6166084" cy="369332"/>
            </a:xfrm>
            <a:prstGeom prst="rect">
              <a:avLst/>
            </a:prstGeom>
            <a:noFill/>
          </p:spPr>
          <p:txBody>
            <a:bodyPr wrap="square">
              <a:spAutoFit/>
            </a:bodyPr>
            <a:lstStyle/>
            <a:p>
              <a:pPr algn="ctr"/>
              <a:r>
                <a:rPr lang="zh-CN" altLang="en-US" sz="1800" b="1" dirty="0">
                  <a:solidFill>
                    <a:schemeClr val="accent1"/>
                  </a:solidFill>
                  <a:latin typeface="+mn-ea"/>
                </a:rPr>
                <a:t>绝经妇女正确使用</a:t>
              </a:r>
              <a:r>
                <a:rPr lang="en-US" altLang="zh-CN" sz="1800" b="1" dirty="0">
                  <a:solidFill>
                    <a:schemeClr val="accent1"/>
                  </a:solidFill>
                  <a:latin typeface="+mn-ea"/>
                </a:rPr>
                <a:t>MHT</a:t>
              </a:r>
              <a:r>
                <a:rPr lang="zh-CN" altLang="en-US" sz="1800" b="1" dirty="0">
                  <a:solidFill>
                    <a:schemeClr val="accent1"/>
                  </a:solidFill>
                  <a:latin typeface="+mn-ea"/>
                </a:rPr>
                <a:t>，总体是安全的，以下几点为特别关注的安全性问题</a:t>
              </a:r>
            </a:p>
          </p:txBody>
        </p:sp>
      </p:grpSp>
      <p:grpSp>
        <p:nvGrpSpPr>
          <p:cNvPr id="35" name="组合 34">
            <a:extLst>
              <a:ext uri="{FF2B5EF4-FFF2-40B4-BE49-F238E27FC236}">
                <a16:creationId xmlns:a16="http://schemas.microsoft.com/office/drawing/2014/main" id="{36DDF8A2-F072-E76E-3274-3728EA9128F1}"/>
              </a:ext>
            </a:extLst>
          </p:cNvPr>
          <p:cNvGrpSpPr/>
          <p:nvPr/>
        </p:nvGrpSpPr>
        <p:grpSpPr>
          <a:xfrm>
            <a:off x="676953" y="2036037"/>
            <a:ext cx="10836820" cy="3160570"/>
            <a:chOff x="676953" y="1520788"/>
            <a:chExt cx="10836820" cy="3160570"/>
          </a:xfrm>
        </p:grpSpPr>
        <p:grpSp>
          <p:nvGrpSpPr>
            <p:cNvPr id="30" name="组合 29">
              <a:extLst>
                <a:ext uri="{FF2B5EF4-FFF2-40B4-BE49-F238E27FC236}">
                  <a16:creationId xmlns:a16="http://schemas.microsoft.com/office/drawing/2014/main" id="{9C7D1D03-7574-ABD5-8A10-0430537527DE}"/>
                </a:ext>
              </a:extLst>
            </p:cNvPr>
            <p:cNvGrpSpPr/>
            <p:nvPr/>
          </p:nvGrpSpPr>
          <p:grpSpPr>
            <a:xfrm>
              <a:off x="676953" y="1520788"/>
              <a:ext cx="3407441" cy="1277678"/>
              <a:chOff x="676953" y="1594377"/>
              <a:chExt cx="3407441" cy="1277678"/>
            </a:xfrm>
          </p:grpSpPr>
          <p:sp>
            <p:nvSpPr>
              <p:cNvPr id="8" name="TextBox 11">
                <a:extLst>
                  <a:ext uri="{FF2B5EF4-FFF2-40B4-BE49-F238E27FC236}">
                    <a16:creationId xmlns:a16="http://schemas.microsoft.com/office/drawing/2014/main" id="{1FFC6585-B7D5-8E65-2BE8-2BDE74432135}"/>
                  </a:ext>
                </a:extLst>
              </p:cNvPr>
              <p:cNvSpPr txBox="1"/>
              <p:nvPr/>
            </p:nvSpPr>
            <p:spPr>
              <a:xfrm>
                <a:off x="676953" y="1594377"/>
                <a:ext cx="3407441" cy="1277678"/>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9" name="TextBox 11">
                <a:extLst>
                  <a:ext uri="{FF2B5EF4-FFF2-40B4-BE49-F238E27FC236}">
                    <a16:creationId xmlns:a16="http://schemas.microsoft.com/office/drawing/2014/main" id="{19DBD8EA-33BD-37A6-F348-8914533608CA}"/>
                  </a:ext>
                </a:extLst>
              </p:cNvPr>
              <p:cNvSpPr txBox="1"/>
              <p:nvPr/>
            </p:nvSpPr>
            <p:spPr>
              <a:xfrm>
                <a:off x="676953" y="1594377"/>
                <a:ext cx="3407441"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子宫内膜癌</a:t>
                </a:r>
              </a:p>
            </p:txBody>
          </p:sp>
          <p:sp>
            <p:nvSpPr>
              <p:cNvPr id="10" name="矩形 9">
                <a:extLst>
                  <a:ext uri="{FF2B5EF4-FFF2-40B4-BE49-F238E27FC236}">
                    <a16:creationId xmlns:a16="http://schemas.microsoft.com/office/drawing/2014/main" id="{3E48A9D7-122F-EA0B-6FD2-C19F4FFE2EEF}"/>
                  </a:ext>
                </a:extLst>
              </p:cNvPr>
              <p:cNvSpPr/>
              <p:nvPr/>
            </p:nvSpPr>
            <p:spPr>
              <a:xfrm>
                <a:off x="755234" y="2113359"/>
                <a:ext cx="3250878" cy="587469"/>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400" dirty="0">
                    <a:solidFill>
                      <a:srgbClr val="000000"/>
                    </a:solidFill>
                    <a:latin typeface="+mn-ea"/>
                  </a:rPr>
                  <a:t>有子宫的妇女长期应用雌激素，需补充孕激素，降低子宫内膜癌风险</a:t>
                </a:r>
              </a:p>
            </p:txBody>
          </p:sp>
        </p:grpSp>
        <p:grpSp>
          <p:nvGrpSpPr>
            <p:cNvPr id="31" name="组合 30">
              <a:extLst>
                <a:ext uri="{FF2B5EF4-FFF2-40B4-BE49-F238E27FC236}">
                  <a16:creationId xmlns:a16="http://schemas.microsoft.com/office/drawing/2014/main" id="{DE98950F-E740-718A-A424-63B0A31AFB47}"/>
                </a:ext>
              </a:extLst>
            </p:cNvPr>
            <p:cNvGrpSpPr/>
            <p:nvPr/>
          </p:nvGrpSpPr>
          <p:grpSpPr>
            <a:xfrm>
              <a:off x="4391642" y="1520788"/>
              <a:ext cx="3407441" cy="1277678"/>
              <a:chOff x="4391642" y="1594377"/>
              <a:chExt cx="3407441" cy="1277678"/>
            </a:xfrm>
          </p:grpSpPr>
          <p:sp>
            <p:nvSpPr>
              <p:cNvPr id="12" name="TextBox 11">
                <a:extLst>
                  <a:ext uri="{FF2B5EF4-FFF2-40B4-BE49-F238E27FC236}">
                    <a16:creationId xmlns:a16="http://schemas.microsoft.com/office/drawing/2014/main" id="{FA754908-6BE1-DBB6-DE77-E249E8AE8431}"/>
                  </a:ext>
                </a:extLst>
              </p:cNvPr>
              <p:cNvSpPr txBox="1"/>
              <p:nvPr/>
            </p:nvSpPr>
            <p:spPr>
              <a:xfrm>
                <a:off x="4391642" y="1594377"/>
                <a:ext cx="3407441" cy="1277678"/>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13" name="TextBox 11">
                <a:extLst>
                  <a:ext uri="{FF2B5EF4-FFF2-40B4-BE49-F238E27FC236}">
                    <a16:creationId xmlns:a16="http://schemas.microsoft.com/office/drawing/2014/main" id="{05EADACE-F517-39BE-7006-DB989CBCE1A6}"/>
                  </a:ext>
                </a:extLst>
              </p:cNvPr>
              <p:cNvSpPr txBox="1"/>
              <p:nvPr/>
            </p:nvSpPr>
            <p:spPr>
              <a:xfrm>
                <a:off x="4391642" y="1594377"/>
                <a:ext cx="3407441"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心血管疾病</a:t>
                </a:r>
              </a:p>
            </p:txBody>
          </p:sp>
          <p:sp>
            <p:nvSpPr>
              <p:cNvPr id="14" name="矩形 13">
                <a:extLst>
                  <a:ext uri="{FF2B5EF4-FFF2-40B4-BE49-F238E27FC236}">
                    <a16:creationId xmlns:a16="http://schemas.microsoft.com/office/drawing/2014/main" id="{BC30FEED-4600-2DE2-7D0F-5F1B919B8268}"/>
                  </a:ext>
                </a:extLst>
              </p:cNvPr>
              <p:cNvSpPr/>
              <p:nvPr/>
            </p:nvSpPr>
            <p:spPr>
              <a:xfrm>
                <a:off x="4469923" y="2113359"/>
                <a:ext cx="3250878" cy="587469"/>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en-US" altLang="zh-CN" sz="1400" dirty="0">
                    <a:solidFill>
                      <a:srgbClr val="000000"/>
                    </a:solidFill>
                    <a:latin typeface="+mn-ea"/>
                  </a:rPr>
                  <a:t>60</a:t>
                </a:r>
                <a:r>
                  <a:rPr lang="zh-CN" altLang="en-US" sz="1400" dirty="0">
                    <a:solidFill>
                      <a:srgbClr val="000000"/>
                    </a:solidFill>
                    <a:latin typeface="+mn-ea"/>
                  </a:rPr>
                  <a:t>岁以前或绝经不到</a:t>
                </a:r>
                <a:r>
                  <a:rPr lang="en-US" altLang="zh-CN" sz="1400" dirty="0">
                    <a:solidFill>
                      <a:srgbClr val="000000"/>
                    </a:solidFill>
                    <a:latin typeface="+mn-ea"/>
                  </a:rPr>
                  <a:t>10</a:t>
                </a:r>
                <a:r>
                  <a:rPr lang="zh-CN" altLang="en-US" sz="1400" dirty="0">
                    <a:solidFill>
                      <a:srgbClr val="000000"/>
                    </a:solidFill>
                    <a:latin typeface="+mn-ea"/>
                  </a:rPr>
                  <a:t>年开始激素治疗，对心血管有一定的保护作用</a:t>
                </a:r>
              </a:p>
            </p:txBody>
          </p:sp>
        </p:grpSp>
        <p:grpSp>
          <p:nvGrpSpPr>
            <p:cNvPr id="29" name="组合 28">
              <a:extLst>
                <a:ext uri="{FF2B5EF4-FFF2-40B4-BE49-F238E27FC236}">
                  <a16:creationId xmlns:a16="http://schemas.microsoft.com/office/drawing/2014/main" id="{92F2B577-C221-59F0-4F43-3ED008363219}"/>
                </a:ext>
              </a:extLst>
            </p:cNvPr>
            <p:cNvGrpSpPr/>
            <p:nvPr/>
          </p:nvGrpSpPr>
          <p:grpSpPr>
            <a:xfrm>
              <a:off x="8106332" y="1520788"/>
              <a:ext cx="3407441" cy="1277678"/>
              <a:chOff x="8106332" y="1594377"/>
              <a:chExt cx="3407441" cy="1277678"/>
            </a:xfrm>
          </p:grpSpPr>
          <p:sp>
            <p:nvSpPr>
              <p:cNvPr id="16" name="TextBox 11">
                <a:extLst>
                  <a:ext uri="{FF2B5EF4-FFF2-40B4-BE49-F238E27FC236}">
                    <a16:creationId xmlns:a16="http://schemas.microsoft.com/office/drawing/2014/main" id="{D6D99BBE-B957-BEB5-7780-E5B639048F86}"/>
                  </a:ext>
                </a:extLst>
              </p:cNvPr>
              <p:cNvSpPr txBox="1"/>
              <p:nvPr/>
            </p:nvSpPr>
            <p:spPr>
              <a:xfrm>
                <a:off x="8106332" y="1594377"/>
                <a:ext cx="3407441" cy="1277678"/>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17" name="TextBox 11">
                <a:extLst>
                  <a:ext uri="{FF2B5EF4-FFF2-40B4-BE49-F238E27FC236}">
                    <a16:creationId xmlns:a16="http://schemas.microsoft.com/office/drawing/2014/main" id="{55F6D936-6609-6564-769A-4E8965B93A8D}"/>
                  </a:ext>
                </a:extLst>
              </p:cNvPr>
              <p:cNvSpPr txBox="1"/>
              <p:nvPr/>
            </p:nvSpPr>
            <p:spPr>
              <a:xfrm>
                <a:off x="8106332" y="1594377"/>
                <a:ext cx="3407441"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血栓</a:t>
                </a:r>
              </a:p>
            </p:txBody>
          </p:sp>
          <p:sp>
            <p:nvSpPr>
              <p:cNvPr id="18" name="矩形 17">
                <a:extLst>
                  <a:ext uri="{FF2B5EF4-FFF2-40B4-BE49-F238E27FC236}">
                    <a16:creationId xmlns:a16="http://schemas.microsoft.com/office/drawing/2014/main" id="{A5048A6C-7180-64F4-C6EF-40902E2AF48C}"/>
                  </a:ext>
                </a:extLst>
              </p:cNvPr>
              <p:cNvSpPr/>
              <p:nvPr/>
            </p:nvSpPr>
            <p:spPr>
              <a:xfrm>
                <a:off x="8184613" y="2113359"/>
                <a:ext cx="3250878" cy="664413"/>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400" dirty="0">
                    <a:solidFill>
                      <a:srgbClr val="000000"/>
                    </a:solidFill>
                    <a:latin typeface="+mn-ea"/>
                  </a:rPr>
                  <a:t>口服雌激素轻度增加血栓风险</a:t>
                </a:r>
              </a:p>
              <a:p>
                <a:pPr marL="171450" indent="-171450">
                  <a:lnSpc>
                    <a:spcPct val="120000"/>
                  </a:lnSpc>
                  <a:spcAft>
                    <a:spcPts val="600"/>
                  </a:spcAft>
                  <a:buSzPct val="100000"/>
                  <a:buFont typeface="Arial" panose="020B0604020202020204" pitchFamily="34" charset="0"/>
                  <a:buChar char="•"/>
                </a:pPr>
                <a:r>
                  <a:rPr lang="zh-CN" altLang="en-US" sz="1400" dirty="0">
                    <a:solidFill>
                      <a:srgbClr val="000000"/>
                    </a:solidFill>
                    <a:latin typeface="+mn-ea"/>
                  </a:rPr>
                  <a:t>非口服雌激素血栓风险相对较低</a:t>
                </a:r>
              </a:p>
            </p:txBody>
          </p:sp>
        </p:grpSp>
        <p:grpSp>
          <p:nvGrpSpPr>
            <p:cNvPr id="34" name="组合 33">
              <a:extLst>
                <a:ext uri="{FF2B5EF4-FFF2-40B4-BE49-F238E27FC236}">
                  <a16:creationId xmlns:a16="http://schemas.microsoft.com/office/drawing/2014/main" id="{133D4DFC-E55E-B0AC-43A7-E56BC5CCBADF}"/>
                </a:ext>
              </a:extLst>
            </p:cNvPr>
            <p:cNvGrpSpPr/>
            <p:nvPr/>
          </p:nvGrpSpPr>
          <p:grpSpPr>
            <a:xfrm>
              <a:off x="676953" y="3070003"/>
              <a:ext cx="5283367" cy="1611355"/>
              <a:chOff x="676953" y="3652268"/>
              <a:chExt cx="5283367" cy="1611355"/>
            </a:xfrm>
          </p:grpSpPr>
          <p:sp>
            <p:nvSpPr>
              <p:cNvPr id="20" name="TextBox 11">
                <a:extLst>
                  <a:ext uri="{FF2B5EF4-FFF2-40B4-BE49-F238E27FC236}">
                    <a16:creationId xmlns:a16="http://schemas.microsoft.com/office/drawing/2014/main" id="{2F069752-5CE5-9651-0345-8B6E878395C6}"/>
                  </a:ext>
                </a:extLst>
              </p:cNvPr>
              <p:cNvSpPr txBox="1"/>
              <p:nvPr/>
            </p:nvSpPr>
            <p:spPr>
              <a:xfrm>
                <a:off x="676953" y="3652268"/>
                <a:ext cx="5283367" cy="1611355"/>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21" name="TextBox 11">
                <a:extLst>
                  <a:ext uri="{FF2B5EF4-FFF2-40B4-BE49-F238E27FC236}">
                    <a16:creationId xmlns:a16="http://schemas.microsoft.com/office/drawing/2014/main" id="{D1BC6E4D-3F79-BA7E-134F-D8F59DA1C38E}"/>
                  </a:ext>
                </a:extLst>
              </p:cNvPr>
              <p:cNvSpPr txBox="1"/>
              <p:nvPr/>
            </p:nvSpPr>
            <p:spPr>
              <a:xfrm>
                <a:off x="676953" y="3652269"/>
                <a:ext cx="5283367"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乳腺癌</a:t>
                </a:r>
              </a:p>
            </p:txBody>
          </p:sp>
          <p:sp>
            <p:nvSpPr>
              <p:cNvPr id="22" name="矩形 21">
                <a:extLst>
                  <a:ext uri="{FF2B5EF4-FFF2-40B4-BE49-F238E27FC236}">
                    <a16:creationId xmlns:a16="http://schemas.microsoft.com/office/drawing/2014/main" id="{C1B0C126-7584-9024-A9BA-D5F8E2F5857A}"/>
                  </a:ext>
                </a:extLst>
              </p:cNvPr>
              <p:cNvSpPr/>
              <p:nvPr/>
            </p:nvSpPr>
            <p:spPr>
              <a:xfrm>
                <a:off x="798331" y="4171251"/>
                <a:ext cx="5040610" cy="999889"/>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zh-CN" altLang="en-US" sz="1400" dirty="0">
                    <a:solidFill>
                      <a:srgbClr val="000000"/>
                    </a:solidFill>
                    <a:latin typeface="+mn-ea"/>
                  </a:rPr>
                  <a:t>与</a:t>
                </a:r>
                <a:r>
                  <a:rPr lang="en-US" altLang="zh-CN" sz="1400" dirty="0">
                    <a:solidFill>
                      <a:srgbClr val="000000"/>
                    </a:solidFill>
                    <a:latin typeface="+mn-ea"/>
                  </a:rPr>
                  <a:t>MHT</a:t>
                </a:r>
                <a:r>
                  <a:rPr lang="zh-CN" altLang="en-US" sz="1400" dirty="0">
                    <a:solidFill>
                      <a:srgbClr val="000000"/>
                    </a:solidFill>
                    <a:latin typeface="+mn-ea"/>
                  </a:rPr>
                  <a:t>相关的乳腺癌风险很低</a:t>
                </a:r>
              </a:p>
              <a:p>
                <a:pPr marL="171450" indent="-171450">
                  <a:lnSpc>
                    <a:spcPct val="120000"/>
                  </a:lnSpc>
                  <a:spcAft>
                    <a:spcPts val="600"/>
                  </a:spcAft>
                  <a:buSzPct val="100000"/>
                  <a:buFont typeface="Arial" panose="020B0604020202020204" pitchFamily="34" charset="0"/>
                  <a:buChar char="•"/>
                </a:pPr>
                <a:r>
                  <a:rPr lang="en-US" altLang="zh-CN" sz="1400" dirty="0">
                    <a:solidFill>
                      <a:srgbClr val="000000"/>
                    </a:solidFill>
                    <a:latin typeface="+mn-ea"/>
                  </a:rPr>
                  <a:t>MHT</a:t>
                </a:r>
                <a:r>
                  <a:rPr lang="zh-CN" altLang="en-US" sz="1400" dirty="0">
                    <a:solidFill>
                      <a:srgbClr val="000000"/>
                    </a:solidFill>
                    <a:latin typeface="+mn-ea"/>
                  </a:rPr>
                  <a:t>与乳腺癌风险增加主要与孕激素及其应用时间有关</a:t>
                </a:r>
              </a:p>
              <a:p>
                <a:pPr marL="171450" indent="-171450">
                  <a:lnSpc>
                    <a:spcPct val="120000"/>
                  </a:lnSpc>
                  <a:spcAft>
                    <a:spcPts val="600"/>
                  </a:spcAft>
                  <a:buSzPct val="100000"/>
                  <a:buFont typeface="Arial" panose="020B0604020202020204" pitchFamily="34" charset="0"/>
                  <a:buChar char="•"/>
                </a:pPr>
                <a:r>
                  <a:rPr lang="zh-CN" altLang="en-US" sz="1400" dirty="0">
                    <a:solidFill>
                      <a:srgbClr val="000000"/>
                    </a:solidFill>
                    <a:latin typeface="+mn-ea"/>
                  </a:rPr>
                  <a:t>乳腺癌是</a:t>
                </a:r>
                <a:r>
                  <a:rPr lang="en-US" altLang="zh-CN" sz="1400" dirty="0">
                    <a:solidFill>
                      <a:srgbClr val="000000"/>
                    </a:solidFill>
                    <a:latin typeface="+mn-ea"/>
                  </a:rPr>
                  <a:t>MHT</a:t>
                </a:r>
                <a:r>
                  <a:rPr lang="zh-CN" altLang="en-US" sz="1400" dirty="0">
                    <a:solidFill>
                      <a:srgbClr val="000000"/>
                    </a:solidFill>
                    <a:latin typeface="+mn-ea"/>
                  </a:rPr>
                  <a:t>的禁忌症</a:t>
                </a:r>
              </a:p>
            </p:txBody>
          </p:sp>
        </p:grpSp>
        <p:grpSp>
          <p:nvGrpSpPr>
            <p:cNvPr id="32" name="组合 31">
              <a:extLst>
                <a:ext uri="{FF2B5EF4-FFF2-40B4-BE49-F238E27FC236}">
                  <a16:creationId xmlns:a16="http://schemas.microsoft.com/office/drawing/2014/main" id="{B47CE587-034B-6726-EE36-8E9BA2CC4397}"/>
                </a:ext>
              </a:extLst>
            </p:cNvPr>
            <p:cNvGrpSpPr/>
            <p:nvPr/>
          </p:nvGrpSpPr>
          <p:grpSpPr>
            <a:xfrm>
              <a:off x="6230406" y="3070003"/>
              <a:ext cx="5283367" cy="1611355"/>
              <a:chOff x="6230406" y="3652268"/>
              <a:chExt cx="5283367" cy="1611355"/>
            </a:xfrm>
          </p:grpSpPr>
          <p:sp>
            <p:nvSpPr>
              <p:cNvPr id="24" name="TextBox 11">
                <a:extLst>
                  <a:ext uri="{FF2B5EF4-FFF2-40B4-BE49-F238E27FC236}">
                    <a16:creationId xmlns:a16="http://schemas.microsoft.com/office/drawing/2014/main" id="{7D773189-E015-DB33-0E47-E629116A5C8E}"/>
                  </a:ext>
                </a:extLst>
              </p:cNvPr>
              <p:cNvSpPr txBox="1"/>
              <p:nvPr/>
            </p:nvSpPr>
            <p:spPr>
              <a:xfrm>
                <a:off x="6230406" y="3652268"/>
                <a:ext cx="5283367" cy="1611355"/>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endParaRPr lang="en-US" sz="1200" dirty="0"/>
              </a:p>
            </p:txBody>
          </p:sp>
          <p:sp>
            <p:nvSpPr>
              <p:cNvPr id="25" name="TextBox 11">
                <a:extLst>
                  <a:ext uri="{FF2B5EF4-FFF2-40B4-BE49-F238E27FC236}">
                    <a16:creationId xmlns:a16="http://schemas.microsoft.com/office/drawing/2014/main" id="{4F8E4E74-01B7-0AC5-57A8-4FCCE4797CAA}"/>
                  </a:ext>
                </a:extLst>
              </p:cNvPr>
              <p:cNvSpPr txBox="1"/>
              <p:nvPr/>
            </p:nvSpPr>
            <p:spPr>
              <a:xfrm>
                <a:off x="6230406" y="3652269"/>
                <a:ext cx="5283367"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dirty="0">
                    <a:solidFill>
                      <a:schemeClr val="accent1">
                        <a:lumMod val="75000"/>
                      </a:schemeClr>
                    </a:solidFill>
                  </a:rPr>
                  <a:t>体重增加</a:t>
                </a:r>
              </a:p>
            </p:txBody>
          </p:sp>
          <p:sp>
            <p:nvSpPr>
              <p:cNvPr id="26" name="矩形 25">
                <a:extLst>
                  <a:ext uri="{FF2B5EF4-FFF2-40B4-BE49-F238E27FC236}">
                    <a16:creationId xmlns:a16="http://schemas.microsoft.com/office/drawing/2014/main" id="{EA0550F5-262F-2A55-CC5D-2D7962347491}"/>
                  </a:ext>
                </a:extLst>
              </p:cNvPr>
              <p:cNvSpPr/>
              <p:nvPr/>
            </p:nvSpPr>
            <p:spPr>
              <a:xfrm>
                <a:off x="6351784" y="4171251"/>
                <a:ext cx="5040610" cy="664413"/>
              </a:xfrm>
              <a:prstGeom prst="rect">
                <a:avLst/>
              </a:prstGeom>
            </p:spPr>
            <p:txBody>
              <a:bodyPr wrap="square">
                <a:spAutoFit/>
              </a:bodyPr>
              <a:lstStyle/>
              <a:p>
                <a:pPr marL="171450" indent="-171450">
                  <a:lnSpc>
                    <a:spcPct val="120000"/>
                  </a:lnSpc>
                  <a:spcAft>
                    <a:spcPts val="600"/>
                  </a:spcAft>
                  <a:buSzPct val="100000"/>
                  <a:buFont typeface="Arial" panose="020B0604020202020204" pitchFamily="34" charset="0"/>
                  <a:buChar char="•"/>
                </a:pPr>
                <a:r>
                  <a:rPr lang="en-US" altLang="zh-CN" sz="1400" dirty="0">
                    <a:solidFill>
                      <a:srgbClr val="000000"/>
                    </a:solidFill>
                    <a:latin typeface="+mn-ea"/>
                  </a:rPr>
                  <a:t>MHT</a:t>
                </a:r>
                <a:r>
                  <a:rPr lang="zh-CN" altLang="en-US" sz="1400" dirty="0">
                    <a:solidFill>
                      <a:srgbClr val="000000"/>
                    </a:solidFill>
                    <a:latin typeface="+mn-ea"/>
                  </a:rPr>
                  <a:t>中使用的雌激素剂量很低，不会导致体重增加</a:t>
                </a:r>
              </a:p>
              <a:p>
                <a:pPr marL="171450" indent="-171450">
                  <a:lnSpc>
                    <a:spcPct val="120000"/>
                  </a:lnSpc>
                  <a:spcAft>
                    <a:spcPts val="600"/>
                  </a:spcAft>
                  <a:buSzPct val="100000"/>
                  <a:buFont typeface="Arial" panose="020B0604020202020204" pitchFamily="34" charset="0"/>
                  <a:buChar char="•"/>
                </a:pPr>
                <a:r>
                  <a:rPr lang="zh-CN" altLang="en-US" sz="1400" dirty="0">
                    <a:solidFill>
                      <a:srgbClr val="000000"/>
                    </a:solidFill>
                    <a:latin typeface="+mn-ea"/>
                  </a:rPr>
                  <a:t>雌激素可改善脂代谢及胰岛素敏感性，对体重控制有利</a:t>
                </a:r>
              </a:p>
            </p:txBody>
          </p:sp>
        </p:grpSp>
      </p:grpSp>
      <p:sp>
        <p:nvSpPr>
          <p:cNvPr id="7" name="文本框 6">
            <a:extLst>
              <a:ext uri="{FF2B5EF4-FFF2-40B4-BE49-F238E27FC236}">
                <a16:creationId xmlns:a16="http://schemas.microsoft.com/office/drawing/2014/main" id="{2A9F1A90-914B-01FC-60EA-DC7774849EC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84FD3F6-AFA4-78AE-BBB4-5AC55E78F5FB}"/>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EA82B914-1A93-A168-3F62-093783A9066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FCAEEF57-2913-5A48-D1D4-E073850B47F3}"/>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BBA54322-35A3-F017-86BB-6E41462DC779}"/>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D9ACD109-0868-07EB-C2C3-01F71D566125}"/>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1EB3EA31-06DD-771B-2EDF-9326D0F5389A}"/>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228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Text_1">
            <a:extLst>
              <a:ext uri="{FF2B5EF4-FFF2-40B4-BE49-F238E27FC236}">
                <a16:creationId xmlns:a16="http://schemas.microsoft.com/office/drawing/2014/main" id="{A4FB5DA9-8B03-EDE1-78E1-B49DAB29294E}"/>
              </a:ext>
            </a:extLst>
          </p:cNvPr>
          <p:cNvSpPr/>
          <p:nvPr/>
        </p:nvSpPr>
        <p:spPr>
          <a:xfrm>
            <a:off x="1018163" y="1167678"/>
            <a:ext cx="10154402" cy="4522644"/>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a:extLst>
              <a:ext uri="{FF2B5EF4-FFF2-40B4-BE49-F238E27FC236}">
                <a16:creationId xmlns:a16="http://schemas.microsoft.com/office/drawing/2014/main" id="{D728473E-4B9D-4577-9CE8-CF1AFCA97B70}"/>
              </a:ext>
            </a:extLst>
          </p:cNvPr>
          <p:cNvSpPr/>
          <p:nvPr/>
        </p:nvSpPr>
        <p:spPr>
          <a:xfrm>
            <a:off x="983432" y="-855476"/>
            <a:ext cx="8496944" cy="409343"/>
          </a:xfrm>
          <a:prstGeom prst="rect">
            <a:avLst/>
          </a:prstGeom>
        </p:spPr>
        <p:txBody>
          <a:bodyPr vert="horz" wrap="square" lIns="0" tIns="0" rIns="0" bIns="0" rtlCol="0" anchor="t" anchorCtr="0">
            <a:spAutoFit/>
          </a:bodyPr>
          <a:lstStyle/>
          <a:p>
            <a:pPr>
              <a:lnSpc>
                <a:spcPct val="95000"/>
              </a:lnSpc>
            </a:pPr>
            <a:r>
              <a:rPr lang="zh-CN" altLang="en-US" sz="2800" b="1" dirty="0">
                <a:solidFill>
                  <a:srgbClr val="000000"/>
                </a:solidFill>
                <a:latin typeface="微软雅黑" panose="020B0503020204020204" pitchFamily="34" charset="-122"/>
                <a:ea typeface="微软雅黑" panose="020B0503020204020204" pitchFamily="34" charset="-122"/>
              </a:rPr>
              <a:t>建议绝经激素治疗应遵循以下原则</a:t>
            </a:r>
          </a:p>
        </p:txBody>
      </p:sp>
      <p:graphicFrame>
        <p:nvGraphicFramePr>
          <p:cNvPr id="7" name="表格 15">
            <a:extLst>
              <a:ext uri="{FF2B5EF4-FFF2-40B4-BE49-F238E27FC236}">
                <a16:creationId xmlns:a16="http://schemas.microsoft.com/office/drawing/2014/main" id="{8C67190A-93EA-471D-9406-EA20436B3D7A}"/>
              </a:ext>
            </a:extLst>
          </p:cNvPr>
          <p:cNvGraphicFramePr>
            <a:graphicFrameLocks noGrp="1"/>
          </p:cNvGraphicFramePr>
          <p:nvPr>
            <p:extLst>
              <p:ext uri="{D42A27DB-BD31-4B8C-83A1-F6EECF244321}">
                <p14:modId xmlns:p14="http://schemas.microsoft.com/office/powerpoint/2010/main" val="363175128"/>
              </p:ext>
            </p:extLst>
          </p:nvPr>
        </p:nvGraphicFramePr>
        <p:xfrm>
          <a:off x="1666872" y="1232757"/>
          <a:ext cx="8856984" cy="4392486"/>
        </p:xfrm>
        <a:graphic>
          <a:graphicData uri="http://schemas.openxmlformats.org/drawingml/2006/table">
            <a:tbl>
              <a:tblPr firstRow="1" bandRow="1">
                <a:tableStyleId>{3B4B98B0-60AC-42C2-AFA5-B58CD77FA1E5}</a:tableStyleId>
              </a:tblPr>
              <a:tblGrid>
                <a:gridCol w="8856984">
                  <a:extLst>
                    <a:ext uri="{9D8B030D-6E8A-4147-A177-3AD203B41FA5}">
                      <a16:colId xmlns:a16="http://schemas.microsoft.com/office/drawing/2014/main" val="4123397929"/>
                    </a:ext>
                  </a:extLst>
                </a:gridCol>
              </a:tblGrid>
              <a:tr h="488054">
                <a:tc>
                  <a:txBody>
                    <a:bodyPr/>
                    <a:lstStyle/>
                    <a:p>
                      <a:pPr marL="216000" marR="0" lvl="0" indent="-216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400" b="0" dirty="0">
                          <a:solidFill>
                            <a:schemeClr val="tx1"/>
                          </a:solidFill>
                          <a:latin typeface="微软雅黑" panose="020B0503020204020204" pitchFamily="34" charset="-122"/>
                          <a:ea typeface="微软雅黑" panose="020B0503020204020204" pitchFamily="34" charset="-122"/>
                        </a:rPr>
                        <a:t>有适应证、无禁忌症（保证利</a:t>
                      </a:r>
                      <a:r>
                        <a:rPr lang="en-US" altLang="zh-CN" sz="1400" b="0" dirty="0">
                          <a:solidFill>
                            <a:schemeClr val="tx1"/>
                          </a:solidFill>
                          <a:latin typeface="微软雅黑" panose="020B0503020204020204" pitchFamily="34" charset="-122"/>
                          <a:ea typeface="微软雅黑" panose="020B0503020204020204" pitchFamily="34" charset="-122"/>
                        </a:rPr>
                        <a:t>&gt;</a:t>
                      </a:r>
                      <a:r>
                        <a:rPr lang="zh-CN" altLang="en-US" sz="1400" b="0" dirty="0">
                          <a:solidFill>
                            <a:schemeClr val="tx1"/>
                          </a:solidFill>
                          <a:latin typeface="微软雅黑" panose="020B0503020204020204" pitchFamily="34" charset="-122"/>
                          <a:ea typeface="微软雅黑" panose="020B0503020204020204" pitchFamily="34" charset="-122"/>
                        </a:rPr>
                        <a:t>弊的基础）</a:t>
                      </a:r>
                    </a:p>
                  </a:txBody>
                  <a:tcPr anchor="ctr">
                    <a:lnL>
                      <a:noFill/>
                    </a:lnL>
                    <a:lnR>
                      <a:noFill/>
                    </a:lnR>
                    <a:lnT w="12700" cmpd="sng">
                      <a:noFill/>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7022659"/>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绝经早期开始用</a:t>
                      </a:r>
                      <a:r>
                        <a:rPr lang="en-US" altLang="zh-CN" sz="1400" b="0" dirty="0">
                          <a:solidFill>
                            <a:schemeClr val="tx1"/>
                          </a:solidFill>
                          <a:latin typeface="微软雅黑" panose="020B0503020204020204" pitchFamily="34" charset="-122"/>
                          <a:ea typeface="微软雅黑" panose="020B0503020204020204" pitchFamily="34" charset="-122"/>
                        </a:rPr>
                        <a:t>(&lt;60</a:t>
                      </a:r>
                      <a:r>
                        <a:rPr lang="zh-CN" altLang="en-US" sz="1400" b="0" dirty="0">
                          <a:solidFill>
                            <a:schemeClr val="tx1"/>
                          </a:solidFill>
                          <a:latin typeface="微软雅黑" panose="020B0503020204020204" pitchFamily="34" charset="-122"/>
                          <a:ea typeface="微软雅黑" panose="020B0503020204020204" pitchFamily="34" charset="-122"/>
                        </a:rPr>
                        <a:t>岁或绝经不到</a:t>
                      </a:r>
                      <a:r>
                        <a:rPr lang="en-US" altLang="zh-CN" sz="1400" b="0" dirty="0">
                          <a:solidFill>
                            <a:schemeClr val="tx1"/>
                          </a:solidFill>
                          <a:latin typeface="微软雅黑" panose="020B0503020204020204" pitchFamily="34" charset="-122"/>
                          <a:ea typeface="微软雅黑" panose="020B0503020204020204" pitchFamily="34" charset="-122"/>
                        </a:rPr>
                        <a:t>10</a:t>
                      </a:r>
                      <a:r>
                        <a:rPr lang="zh-CN" altLang="en-US" sz="1400" b="0" dirty="0">
                          <a:solidFill>
                            <a:schemeClr val="tx1"/>
                          </a:solidFill>
                          <a:latin typeface="微软雅黑" panose="020B0503020204020204" pitchFamily="34" charset="-122"/>
                          <a:ea typeface="微软雅黑" panose="020B0503020204020204" pitchFamily="34" charset="-122"/>
                        </a:rPr>
                        <a:t>年</a:t>
                      </a:r>
                      <a:r>
                        <a:rPr lang="en-US" altLang="zh-CN" sz="1400" b="0" dirty="0">
                          <a:solidFill>
                            <a:schemeClr val="tx1"/>
                          </a:solidFill>
                          <a:latin typeface="微软雅黑" panose="020B0503020204020204" pitchFamily="34" charset="-122"/>
                          <a:ea typeface="微软雅黑" panose="020B0503020204020204" pitchFamily="34" charset="-122"/>
                        </a:rPr>
                        <a:t>)</a:t>
                      </a:r>
                      <a:r>
                        <a:rPr lang="zh-CN" altLang="en-US" sz="1400" b="0" dirty="0">
                          <a:solidFill>
                            <a:schemeClr val="tx1"/>
                          </a:solidFill>
                          <a:latin typeface="微软雅黑" panose="020B0503020204020204" pitchFamily="34" charset="-122"/>
                          <a:ea typeface="微软雅黑" panose="020B0503020204020204" pitchFamily="34" charset="-122"/>
                        </a:rPr>
                        <a:t>，收益更大，风险更小</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018371"/>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有子宫妇女一定加用孕激素，尽量选择对乳腺影响小的孕激素</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191075"/>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血栓高危妇女，如需</a:t>
                      </a:r>
                      <a:r>
                        <a:rPr lang="en-US" altLang="zh-CN" sz="1400" b="0" dirty="0">
                          <a:solidFill>
                            <a:schemeClr val="tx1"/>
                          </a:solidFill>
                          <a:latin typeface="微软雅黑" panose="020B0503020204020204" pitchFamily="34" charset="-122"/>
                          <a:ea typeface="微软雅黑" panose="020B0503020204020204" pitchFamily="34" charset="-122"/>
                        </a:rPr>
                        <a:t>MHT</a:t>
                      </a:r>
                      <a:r>
                        <a:rPr lang="zh-CN" altLang="en-US" sz="1400" b="0" dirty="0">
                          <a:solidFill>
                            <a:schemeClr val="tx1"/>
                          </a:solidFill>
                          <a:latin typeface="微软雅黑" panose="020B0503020204020204" pitchFamily="34" charset="-122"/>
                          <a:ea typeface="微软雅黑" panose="020B0503020204020204" pitchFamily="34" charset="-122"/>
                        </a:rPr>
                        <a:t>，可选择非口服雌激素</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549177"/>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仅泌尿生殖道萎缩局部问题，尽量局部用药治疗</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1467949"/>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应用最低有效剂量</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0228052"/>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治疗方案个体化</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5526417"/>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坚持定期随访和安全性监测（尤其是乳腺和子宫）</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7353005"/>
                  </a:ext>
                </a:extLst>
              </a:tr>
              <a:tr h="488054">
                <a:tc>
                  <a:txBody>
                    <a:bodyPr/>
                    <a:lstStyle/>
                    <a:p>
                      <a:pPr marL="216000" indent="-216000">
                        <a:lnSpc>
                          <a:spcPct val="100000"/>
                        </a:lnSpc>
                        <a:buFont typeface="Arial" panose="020B0604020202020204" pitchFamily="34" charset="0"/>
                        <a:buChar char="•"/>
                      </a:pPr>
                      <a:r>
                        <a:rPr lang="zh-CN" altLang="en-US" sz="1400" b="0" dirty="0">
                          <a:solidFill>
                            <a:schemeClr val="tx1"/>
                          </a:solidFill>
                          <a:latin typeface="微软雅黑" panose="020B0503020204020204" pitchFamily="34" charset="-122"/>
                          <a:ea typeface="微软雅黑" panose="020B0503020204020204" pitchFamily="34" charset="-122"/>
                        </a:rPr>
                        <a:t>对治疗年限无明确限制。是否继续用药，应根据个体的特点和需求及每年体检结果进行利弊评估后做出决定</a:t>
                      </a:r>
                    </a:p>
                  </a:txBody>
                  <a:tcPr anchor="ctr">
                    <a:lnL>
                      <a:noFill/>
                    </a:lnL>
                    <a:lnR>
                      <a:noFill/>
                    </a:lnR>
                    <a:lnT w="6350" cap="flat" cmpd="sng" algn="ctr">
                      <a:solidFill>
                        <a:schemeClr val="accent1">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2089489"/>
                  </a:ext>
                </a:extLst>
              </a:tr>
            </a:tbl>
          </a:graphicData>
        </a:graphic>
      </p:graphicFrame>
      <p:sp>
        <p:nvSpPr>
          <p:cNvPr id="2" name="文本占位符 1">
            <a:extLst>
              <a:ext uri="{FF2B5EF4-FFF2-40B4-BE49-F238E27FC236}">
                <a16:creationId xmlns:a16="http://schemas.microsoft.com/office/drawing/2014/main" id="{F0592E06-25CA-22E7-9743-7B351687EBB8}"/>
              </a:ext>
            </a:extLst>
          </p:cNvPr>
          <p:cNvSpPr>
            <a:spLocks noGrp="1"/>
          </p:cNvSpPr>
          <p:nvPr>
            <p:ph type="body" sz="quarter" idx="10"/>
          </p:nvPr>
        </p:nvSpPr>
        <p:spPr>
          <a:xfrm>
            <a:off x="1058712" y="291068"/>
            <a:ext cx="10653863" cy="369332"/>
          </a:xfrm>
        </p:spPr>
        <p:txBody>
          <a:bodyPr/>
          <a:lstStyle/>
          <a:p>
            <a:r>
              <a:rPr lang="zh-CN" altLang="en-US" dirty="0"/>
              <a:t>建议绝经激素治疗应遵循以下原则</a:t>
            </a:r>
          </a:p>
        </p:txBody>
      </p:sp>
      <p:sp>
        <p:nvSpPr>
          <p:cNvPr id="3" name="文本占位符 2">
            <a:extLst>
              <a:ext uri="{FF2B5EF4-FFF2-40B4-BE49-F238E27FC236}">
                <a16:creationId xmlns:a16="http://schemas.microsoft.com/office/drawing/2014/main" id="{2F4DA6FE-2210-FCE7-6284-6BB3236291AE}"/>
              </a:ext>
            </a:extLst>
          </p:cNvPr>
          <p:cNvSpPr>
            <a:spLocks noGrp="1"/>
          </p:cNvSpPr>
          <p:nvPr>
            <p:ph type="body" sz="quarter" idx="11"/>
          </p:nvPr>
        </p:nvSpPr>
        <p:spPr/>
        <p:txBody>
          <a:bodyPr/>
          <a:lstStyle/>
          <a:p>
            <a:endParaRPr lang="zh-CN" altLang="en-US"/>
          </a:p>
        </p:txBody>
      </p:sp>
      <p:sp>
        <p:nvSpPr>
          <p:cNvPr id="5" name="文本框 4">
            <a:extLst>
              <a:ext uri="{FF2B5EF4-FFF2-40B4-BE49-F238E27FC236}">
                <a16:creationId xmlns:a16="http://schemas.microsoft.com/office/drawing/2014/main" id="{E86A7A2D-1746-2635-5965-7BA8C85C5227}"/>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5E486CAD-B3F0-C65D-C0BE-BCE876CAD77F}"/>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8239279-D62A-368C-B130-D36E36A3411D}"/>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7FAC9D5-BF69-4D09-A09E-5E4D297A6B8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9AC30B6B-603D-0596-986D-C8C9C37BC380}"/>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18CC555-D735-FFFB-B588-51D2D6C207C7}"/>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CBB6F8B0-4CBB-F08B-7AB6-BDA54C64BBFA}"/>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807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对角圆角矩形 152">
            <a:extLst>
              <a:ext uri="{FF2B5EF4-FFF2-40B4-BE49-F238E27FC236}">
                <a16:creationId xmlns:a16="http://schemas.microsoft.com/office/drawing/2014/main" id="{79B3E15E-645B-3903-1722-2F75BCB5602F}"/>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F45B7EFD-1C53-3A7D-5F9C-2D7CA125BFF6}"/>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5.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选择性雌激素受体调节剂类</a:t>
            </a:r>
          </a:p>
        </p:txBody>
      </p:sp>
      <p:sp>
        <p:nvSpPr>
          <p:cNvPr id="4" name="椭圆 3">
            <a:extLst>
              <a:ext uri="{FF2B5EF4-FFF2-40B4-BE49-F238E27FC236}">
                <a16:creationId xmlns:a16="http://schemas.microsoft.com/office/drawing/2014/main" id="{64C6E5C2-A76D-4913-1D6B-8880EB537572}"/>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antibiotic_139351">
            <a:extLst>
              <a:ext uri="{FF2B5EF4-FFF2-40B4-BE49-F238E27FC236}">
                <a16:creationId xmlns:a16="http://schemas.microsoft.com/office/drawing/2014/main" id="{05DE9792-3891-9F02-9F08-777D50BFD251}"/>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文本框 5">
            <a:extLst>
              <a:ext uri="{FF2B5EF4-FFF2-40B4-BE49-F238E27FC236}">
                <a16:creationId xmlns:a16="http://schemas.microsoft.com/office/drawing/2014/main" id="{C8EACAF1-CCDF-4542-3975-0EAD5485558B}"/>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637023B-73F1-0809-DB80-28038677E6F6}"/>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CDA77A3-B5A7-5CF7-4AB7-6DADADC2604D}"/>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0BB51A0-E2F8-F8CD-5A6B-03C389B0431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6535645-86F0-50D5-91DF-73313849E203}"/>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962395D-35C2-8A91-F594-86683BA27039}"/>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BC01EFB-6774-570F-3BF5-1981FE3BDB36}"/>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679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74B9202-7866-DC82-6A1F-8FF7777773F9}"/>
              </a:ext>
            </a:extLst>
          </p:cNvPr>
          <p:cNvSpPr>
            <a:spLocks noGrp="1"/>
          </p:cNvSpPr>
          <p:nvPr>
            <p:ph type="body" sz="quarter" idx="10"/>
          </p:nvPr>
        </p:nvSpPr>
        <p:spPr/>
        <p:txBody>
          <a:bodyPr/>
          <a:lstStyle/>
          <a:p>
            <a:r>
              <a:rPr lang="zh-CN" altLang="en-US" dirty="0"/>
              <a:t>雷洛昔芬（</a:t>
            </a:r>
            <a:r>
              <a:rPr lang="en-US" altLang="zh-CN" dirty="0"/>
              <a:t>raloxifene</a:t>
            </a:r>
            <a:r>
              <a:rPr lang="zh-CN" altLang="en-US" dirty="0"/>
              <a:t>）</a:t>
            </a:r>
          </a:p>
        </p:txBody>
      </p:sp>
      <p:sp>
        <p:nvSpPr>
          <p:cNvPr id="7" name="文本占位符 6">
            <a:extLst>
              <a:ext uri="{FF2B5EF4-FFF2-40B4-BE49-F238E27FC236}">
                <a16:creationId xmlns:a16="http://schemas.microsoft.com/office/drawing/2014/main" id="{37F432F9-C9CF-8E14-23CF-41BB0DAD7460}"/>
              </a:ext>
            </a:extLst>
          </p:cNvPr>
          <p:cNvSpPr>
            <a:spLocks noGrp="1"/>
          </p:cNvSpPr>
          <p:nvPr>
            <p:ph type="body" sz="quarter" idx="11"/>
          </p:nvPr>
        </p:nvSpPr>
        <p:spPr/>
        <p:txBody>
          <a:bodyPr/>
          <a:lstStyle/>
          <a:p>
            <a:endParaRPr lang="zh-CN" altLang="en-US"/>
          </a:p>
        </p:txBody>
      </p:sp>
      <p:graphicFrame>
        <p:nvGraphicFramePr>
          <p:cNvPr id="8" name="表格 7">
            <a:extLst>
              <a:ext uri="{FF2B5EF4-FFF2-40B4-BE49-F238E27FC236}">
                <a16:creationId xmlns:a16="http://schemas.microsoft.com/office/drawing/2014/main" id="{F79527B1-8A08-B0AE-9674-FD67F596F1F3}"/>
              </a:ext>
            </a:extLst>
          </p:cNvPr>
          <p:cNvGraphicFramePr>
            <a:graphicFrameLocks noGrp="1"/>
          </p:cNvGraphicFramePr>
          <p:nvPr>
            <p:extLst>
              <p:ext uri="{D42A27DB-BD31-4B8C-83A1-F6EECF244321}">
                <p14:modId xmlns:p14="http://schemas.microsoft.com/office/powerpoint/2010/main" val="748375977"/>
              </p:ext>
            </p:extLst>
          </p:nvPr>
        </p:nvGraphicFramePr>
        <p:xfrm>
          <a:off x="479425" y="800100"/>
          <a:ext cx="11233150" cy="4507788"/>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02893">
                <a:tc>
                  <a:txBody>
                    <a:bodyPr/>
                    <a:lstStyle/>
                    <a:p>
                      <a:pPr marL="0" algn="ctr">
                        <a:lnSpc>
                          <a:spcPct val="100000"/>
                        </a:lnSpc>
                        <a:spcBef>
                          <a:spcPts val="0"/>
                        </a:spcBef>
                        <a:spcAft>
                          <a:spcPts val="0"/>
                        </a:spcAft>
                      </a:pPr>
                      <a:r>
                        <a:rPr lang="zh-CN" altLang="en-US"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CN" altLang="en-US" sz="1600" kern="0" dirty="0">
                          <a:solidFill>
                            <a:schemeClr val="accent1"/>
                          </a:solidFill>
                          <a:effectLst/>
                          <a:latin typeface="微软雅黑" panose="020B0503020204020204" pitchFamily="34" charset="-122"/>
                          <a:ea typeface="微软雅黑" panose="020B0503020204020204" pitchFamily="34" charset="-122"/>
                        </a:rPr>
                        <a:t>雷洛昔芬</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批准的适应证为预防和治疗绝经后骨质疏松症</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降低骨转换至女性绝经前水平，减少骨丢失，增加骨密度，降低椎体和非椎体骨折风险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雷洛昔芬片剂，</a:t>
                      </a:r>
                      <a:r>
                        <a:rPr lang="en-US" sz="1600" kern="0" dirty="0">
                          <a:solidFill>
                            <a:schemeClr val="dk1"/>
                          </a:solidFill>
                          <a:effectLst/>
                          <a:latin typeface="微软雅黑" panose="020B0503020204020204" pitchFamily="34" charset="-122"/>
                          <a:ea typeface="微软雅黑" panose="020B0503020204020204" pitchFamily="34" charset="-122"/>
                          <a:cs typeface="+mn-cs"/>
                        </a:rPr>
                        <a:t>60mg/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片，每次口服</a:t>
                      </a:r>
                      <a:r>
                        <a:rPr lang="en-US" sz="1600" kern="0" dirty="0">
                          <a:solidFill>
                            <a:schemeClr val="dk1"/>
                          </a:solidFill>
                          <a:effectLst/>
                          <a:latin typeface="微软雅黑" panose="020B0503020204020204" pitchFamily="34" charset="-122"/>
                          <a:ea typeface="微软雅黑" panose="020B0503020204020204" pitchFamily="34" charset="-122"/>
                          <a:cs typeface="+mn-cs"/>
                        </a:rPr>
                        <a:t>60mg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，每日一次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少数患者服药期间会出现潮热和下肢痉挛症状，建议绝经</a:t>
                      </a:r>
                      <a:r>
                        <a:rPr lang="en-US" sz="1600" kern="0" dirty="0">
                          <a:solidFill>
                            <a:schemeClr val="dk1"/>
                          </a:solidFill>
                          <a:effectLst/>
                          <a:latin typeface="微软雅黑" panose="020B0503020204020204" pitchFamily="34" charset="-122"/>
                          <a:ea typeface="微软雅黑" panose="020B0503020204020204" pitchFamily="34" charset="-122"/>
                          <a:cs typeface="+mn-cs"/>
                        </a:rPr>
                        <a:t>2</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年以上女性服用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0097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静脉血栓栓塞性疾病（深静脉血栓、肺栓塞和视网膜静脉血栓者）；肝功能异常（如胆汁瘀积症）；肌酐清除率小于</a:t>
                      </a:r>
                      <a:r>
                        <a:rPr lang="en-US" sz="1600" kern="0" dirty="0">
                          <a:solidFill>
                            <a:schemeClr val="dk1"/>
                          </a:solidFill>
                          <a:effectLst/>
                          <a:latin typeface="微软雅黑" panose="020B0503020204020204" pitchFamily="34" charset="-122"/>
                          <a:ea typeface="微软雅黑" panose="020B0503020204020204" pitchFamily="34" charset="-122"/>
                          <a:cs typeface="+mn-cs"/>
                        </a:rPr>
                        <a:t>35mL/min</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；不明原因子宫出血，以及子宫内膜癌；对雷洛昔芬或任何赋形剂成份过敏</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10" name="矩形 9">
            <a:extLst>
              <a:ext uri="{FF2B5EF4-FFF2-40B4-BE49-F238E27FC236}">
                <a16:creationId xmlns:a16="http://schemas.microsoft.com/office/drawing/2014/main" id="{91723F1E-3067-090A-2EA3-03D47FC99799}"/>
              </a:ext>
            </a:extLst>
          </p:cNvPr>
          <p:cNvSpPr/>
          <p:nvPr/>
        </p:nvSpPr>
        <p:spPr>
          <a:xfrm>
            <a:off x="481013" y="5517232"/>
            <a:ext cx="11229975" cy="612105"/>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1200" dirty="0">
                <a:solidFill>
                  <a:srgbClr val="000000"/>
                </a:solidFill>
                <a:latin typeface="微软雅黑" panose="020B0503020204020204" pitchFamily="34" charset="-122"/>
                <a:ea typeface="微软雅黑" panose="020B0503020204020204" pitchFamily="34" charset="-122"/>
              </a:rPr>
              <a:t>雷洛昔芬总体安全性良好。国外报告该药轻度增加静脉栓塞的危险性，国内尚未见类似报道。故有静脉栓塞病史及有血栓倾向者，如长期卧床和久坐者禁用。对心血管疾病高风险的绝经后女性的研究显示，雷洛昔芬并不增加冠状动脉疾病和卒中风险</a:t>
            </a:r>
          </a:p>
        </p:txBody>
      </p:sp>
      <p:sp>
        <p:nvSpPr>
          <p:cNvPr id="3" name="文本框 2">
            <a:extLst>
              <a:ext uri="{FF2B5EF4-FFF2-40B4-BE49-F238E27FC236}">
                <a16:creationId xmlns:a16="http://schemas.microsoft.com/office/drawing/2014/main" id="{9F8C5413-903A-6BFC-4D88-B85D4C61FE43}"/>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E062BF9-A20F-E633-E08A-C5A1A6C9378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E7D33D7F-C2C3-CEE2-FA9B-68A56D9EA86C}"/>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311300D-6260-EE87-1758-DE55A36C27C8}"/>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DD3BA6C-213E-5EED-6A8A-40526260DA56}"/>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D7029E8-D039-C3E7-3F69-50577546DE28}"/>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8347E633-25C8-9A1E-1649-541F634E193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015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对角圆角矩形 152">
            <a:extLst>
              <a:ext uri="{FF2B5EF4-FFF2-40B4-BE49-F238E27FC236}">
                <a16:creationId xmlns:a16="http://schemas.microsoft.com/office/drawing/2014/main" id="{95F76AA4-EC68-F60C-AB44-480354D18175}"/>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BC15791A-B4CA-16B5-1298-25E1E96A17D4}"/>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6.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甲状旁腺激素类似物</a:t>
            </a:r>
          </a:p>
        </p:txBody>
      </p:sp>
      <p:sp>
        <p:nvSpPr>
          <p:cNvPr id="4" name="椭圆 3">
            <a:extLst>
              <a:ext uri="{FF2B5EF4-FFF2-40B4-BE49-F238E27FC236}">
                <a16:creationId xmlns:a16="http://schemas.microsoft.com/office/drawing/2014/main" id="{46E0F09F-16EF-8803-B54E-9459E6A301E2}"/>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antibiotic_139351">
            <a:extLst>
              <a:ext uri="{FF2B5EF4-FFF2-40B4-BE49-F238E27FC236}">
                <a16:creationId xmlns:a16="http://schemas.microsoft.com/office/drawing/2014/main" id="{B60D2516-8270-025C-349E-193C180D7B50}"/>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文本框 5">
            <a:extLst>
              <a:ext uri="{FF2B5EF4-FFF2-40B4-BE49-F238E27FC236}">
                <a16:creationId xmlns:a16="http://schemas.microsoft.com/office/drawing/2014/main" id="{D9C5174D-52F2-CBFD-CD15-2016E7C3B99D}"/>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73B49BC-2B8E-D707-5A50-5BEC2253562B}"/>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2577356-557C-34BB-571C-E23A2407AC6E}"/>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F394C2C-F32B-897F-4415-9D0A4D673090}"/>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99628CB8-0234-A412-4412-E85627D23FC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D6F20B47-6AE6-A74E-5BF3-1A17670E809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AFAF9B8-5901-CF80-02EC-3C6E1619E57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347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41829CAF-0449-6B4D-139F-7BC99DD82EFD}"/>
              </a:ext>
            </a:extLst>
          </p:cNvPr>
          <p:cNvSpPr>
            <a:spLocks noGrp="1"/>
          </p:cNvSpPr>
          <p:nvPr>
            <p:ph type="body" sz="quarter" idx="10"/>
          </p:nvPr>
        </p:nvSpPr>
        <p:spPr/>
        <p:txBody>
          <a:bodyPr/>
          <a:lstStyle/>
          <a:p>
            <a:r>
              <a:rPr lang="zh-CN" altLang="en-US" dirty="0"/>
              <a:t>特立帕肽（</a:t>
            </a:r>
            <a:r>
              <a:rPr lang="en-US" altLang="zh-CN" dirty="0"/>
              <a:t>teriparatide</a:t>
            </a:r>
            <a:r>
              <a:rPr lang="zh-CN" altLang="en-US" dirty="0"/>
              <a:t>）</a:t>
            </a:r>
          </a:p>
        </p:txBody>
      </p:sp>
      <p:sp>
        <p:nvSpPr>
          <p:cNvPr id="6" name="文本占位符 5">
            <a:extLst>
              <a:ext uri="{FF2B5EF4-FFF2-40B4-BE49-F238E27FC236}">
                <a16:creationId xmlns:a16="http://schemas.microsoft.com/office/drawing/2014/main" id="{992D3A4B-8993-01FB-13F7-735E37C4F455}"/>
              </a:ext>
            </a:extLst>
          </p:cNvPr>
          <p:cNvSpPr>
            <a:spLocks noGrp="1"/>
          </p:cNvSpPr>
          <p:nvPr>
            <p:ph type="body" sz="quarter" idx="11"/>
          </p:nvPr>
        </p:nvSpPr>
        <p:spPr/>
        <p:txBody>
          <a:bodyPr/>
          <a:lstStyle/>
          <a:p>
            <a:endParaRPr lang="zh-CN" altLang="en-US"/>
          </a:p>
        </p:txBody>
      </p:sp>
      <p:graphicFrame>
        <p:nvGraphicFramePr>
          <p:cNvPr id="8" name="表格 7">
            <a:extLst>
              <a:ext uri="{FF2B5EF4-FFF2-40B4-BE49-F238E27FC236}">
                <a16:creationId xmlns:a16="http://schemas.microsoft.com/office/drawing/2014/main" id="{1B7085C2-7424-DFB4-DAE0-3499EB4B4865}"/>
              </a:ext>
            </a:extLst>
          </p:cNvPr>
          <p:cNvGraphicFramePr>
            <a:graphicFrameLocks noGrp="1"/>
          </p:cNvGraphicFramePr>
          <p:nvPr>
            <p:extLst>
              <p:ext uri="{D42A27DB-BD31-4B8C-83A1-F6EECF244321}">
                <p14:modId xmlns:p14="http://schemas.microsoft.com/office/powerpoint/2010/main" val="1021018076"/>
              </p:ext>
            </p:extLst>
          </p:nvPr>
        </p:nvGraphicFramePr>
        <p:xfrm>
          <a:off x="479425" y="800100"/>
          <a:ext cx="11233150" cy="3925042"/>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37882">
                <a:tc gridSpan="2">
                  <a:txBody>
                    <a:bodyPr/>
                    <a:lstStyle/>
                    <a:p>
                      <a:pPr marL="0" algn="ctr">
                        <a:lnSpc>
                          <a:spcPct val="100000"/>
                        </a:lnSpc>
                        <a:spcBef>
                          <a:spcPts val="0"/>
                        </a:spcBef>
                        <a:spcAft>
                          <a:spcPts val="0"/>
                        </a:spcAft>
                      </a:pPr>
                      <a:r>
                        <a:rPr lang="zh-CN" altLang="en-US" sz="1800" kern="0" dirty="0">
                          <a:solidFill>
                            <a:schemeClr val="accent1"/>
                          </a:solidFill>
                          <a:effectLst/>
                          <a:latin typeface="微软雅黑" panose="020B0503020204020204" pitchFamily="34" charset="-122"/>
                          <a:ea typeface="微软雅黑" panose="020B0503020204020204" pitchFamily="34" charset="-122"/>
                        </a:rPr>
                        <a:t>特立帕肽</a:t>
                      </a:r>
                    </a:p>
                  </a:txBody>
                  <a:tcPr marL="108000" marR="108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hMerge="1">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米诺膦酸</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69743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批准用于治疗骨折高风险的绝经后骨质疏松症。国外还批准用于治疗骨折高风险的男性骨质疏松症以及</a:t>
                      </a:r>
                      <a:r>
                        <a:rPr lang="en-US" sz="1600" kern="0" dirty="0">
                          <a:solidFill>
                            <a:schemeClr val="dk1"/>
                          </a:solidFill>
                          <a:effectLst/>
                          <a:latin typeface="微软雅黑" panose="020B0503020204020204" pitchFamily="34" charset="-122"/>
                          <a:ea typeface="微软雅黑" panose="020B0503020204020204" pitchFamily="34" charset="-122"/>
                          <a:cs typeface="+mn-cs"/>
                        </a:rPr>
                        <a:t>GIOP</a:t>
                      </a: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69743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有效提高骨密度，降低椎体和非椎体骨折的危险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69743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特立帕肽注射制剂，</a:t>
                      </a:r>
                      <a:r>
                        <a:rPr lang="en-US" sz="1600" kern="0" dirty="0">
                          <a:solidFill>
                            <a:schemeClr val="dk1"/>
                          </a:solidFill>
                          <a:effectLst/>
                          <a:latin typeface="微软雅黑" panose="020B0503020204020204" pitchFamily="34" charset="-122"/>
                          <a:ea typeface="微软雅黑" panose="020B0503020204020204" pitchFamily="34" charset="-122"/>
                          <a:cs typeface="+mn-cs"/>
                        </a:rPr>
                        <a:t>20μg/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次，皮下注射，每日一次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69743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少数患者注射特立帕肽后血钙水平一过性轻度升高，多在</a:t>
                      </a:r>
                      <a:r>
                        <a:rPr lang="en-US" sz="1600" kern="0" dirty="0">
                          <a:solidFill>
                            <a:schemeClr val="dk1"/>
                          </a:solidFill>
                          <a:effectLst/>
                          <a:latin typeface="微软雅黑" panose="020B0503020204020204" pitchFamily="34" charset="-122"/>
                          <a:ea typeface="微软雅黑" panose="020B0503020204020204" pitchFamily="34" charset="-122"/>
                          <a:cs typeface="+mn-cs"/>
                        </a:rPr>
                        <a:t>16-24</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小时内回到基线水平。用药期间应监测血钙水平，防止高钙血症的发生。疗程不超过</a:t>
                      </a:r>
                      <a:r>
                        <a:rPr lang="en-US" sz="1600" kern="0" dirty="0">
                          <a:solidFill>
                            <a:schemeClr val="dk1"/>
                          </a:solidFill>
                          <a:effectLst/>
                          <a:latin typeface="微软雅黑" panose="020B0503020204020204" pitchFamily="34" charset="-122"/>
                          <a:ea typeface="微软雅黑" panose="020B0503020204020204" pitchFamily="34" charset="-122"/>
                          <a:cs typeface="+mn-cs"/>
                        </a:rPr>
                        <a:t>24</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个月</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69743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畸形性骨炎、骨骼疾病放射治疗史、肿瘤骨转移及合并高钙血症；肌酐清除率小于</a:t>
                      </a:r>
                      <a:r>
                        <a:rPr lang="en-US" sz="1600" kern="0" dirty="0">
                          <a:solidFill>
                            <a:schemeClr val="dk1"/>
                          </a:solidFill>
                          <a:effectLst/>
                          <a:latin typeface="微软雅黑" panose="020B0503020204020204" pitchFamily="34" charset="-122"/>
                          <a:ea typeface="微软雅黑" panose="020B0503020204020204" pitchFamily="34" charset="-122"/>
                          <a:cs typeface="+mn-cs"/>
                        </a:rPr>
                        <a:t>35mL/min</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a:t>
                      </a:r>
                      <a:r>
                        <a:rPr lang="en-US" sz="1600" kern="0" dirty="0">
                          <a:solidFill>
                            <a:schemeClr val="dk1"/>
                          </a:solidFill>
                          <a:effectLst/>
                          <a:latin typeface="微软雅黑" panose="020B0503020204020204" pitchFamily="34" charset="-122"/>
                          <a:ea typeface="微软雅黑" panose="020B0503020204020204" pitchFamily="34" charset="-122"/>
                          <a:cs typeface="+mn-cs"/>
                        </a:rPr>
                        <a:t>18</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岁以下的青少年和骨骺未闭合的青少年；对本品过敏者</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9" name="矩形 8">
            <a:extLst>
              <a:ext uri="{FF2B5EF4-FFF2-40B4-BE49-F238E27FC236}">
                <a16:creationId xmlns:a16="http://schemas.microsoft.com/office/drawing/2014/main" id="{F5146436-0C73-608A-70B2-81786E73A6C7}"/>
              </a:ext>
            </a:extLst>
          </p:cNvPr>
          <p:cNvSpPr/>
          <p:nvPr/>
        </p:nvSpPr>
        <p:spPr>
          <a:xfrm>
            <a:off x="481013" y="4864842"/>
            <a:ext cx="11229975" cy="1264495"/>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特立帕肽总体安全性良好</a:t>
            </a:r>
          </a:p>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常见不良反应为恶心、肢体疼痛、头痛和眩晕</a:t>
            </a:r>
          </a:p>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动物实验发现大剂量、长时间使用特立帕肽，增加大鼠骨肉瘤的发生率。但该药物在美国上市后</a:t>
            </a:r>
            <a:r>
              <a:rPr lang="en-US" altLang="zh-CN" sz="1200" dirty="0">
                <a:solidFill>
                  <a:srgbClr val="000000"/>
                </a:solidFill>
                <a:latin typeface="微软雅黑" panose="020B0503020204020204" pitchFamily="34" charset="-122"/>
                <a:ea typeface="微软雅黑" panose="020B0503020204020204" pitchFamily="34" charset="-122"/>
              </a:rPr>
              <a:t>14</a:t>
            </a:r>
            <a:r>
              <a:rPr lang="zh-CN" altLang="en-US" sz="1200" dirty="0">
                <a:solidFill>
                  <a:srgbClr val="000000"/>
                </a:solidFill>
                <a:latin typeface="微软雅黑" panose="020B0503020204020204" pitchFamily="34" charset="-122"/>
                <a:ea typeface="微软雅黑" panose="020B0503020204020204" pitchFamily="34" charset="-122"/>
              </a:rPr>
              <a:t>年临床监测中，未发现特立帕肽和骨肉瘤存在因果关系</a:t>
            </a:r>
          </a:p>
          <a:p>
            <a:pPr marL="144000" indent="-144000">
              <a:lnSpc>
                <a:spcPct val="130000"/>
              </a:lnSpc>
              <a:buFont typeface="Arial" panose="020B0604020202020204" pitchFamily="34" charset="0"/>
              <a:buChar char="•"/>
            </a:pPr>
            <a:r>
              <a:rPr lang="zh-CN" altLang="en-US" sz="1200" b="1" dirty="0">
                <a:solidFill>
                  <a:schemeClr val="accent1"/>
                </a:solidFill>
                <a:latin typeface="微软雅黑" panose="020B0503020204020204" pitchFamily="34" charset="-122"/>
                <a:ea typeface="微软雅黑" panose="020B0503020204020204" pitchFamily="34" charset="-122"/>
              </a:rPr>
              <a:t>美国</a:t>
            </a:r>
            <a:r>
              <a:rPr lang="en-US" altLang="zh-CN" sz="1200" b="1" dirty="0">
                <a:solidFill>
                  <a:schemeClr val="accent1"/>
                </a:solidFill>
                <a:latin typeface="微软雅黑" panose="020B0503020204020204" pitchFamily="34" charset="-122"/>
                <a:ea typeface="微软雅黑" panose="020B0503020204020204" pitchFamily="34" charset="-122"/>
              </a:rPr>
              <a:t>FDA</a:t>
            </a:r>
            <a:r>
              <a:rPr lang="zh-CN" altLang="en-US" sz="1200" b="1" dirty="0">
                <a:solidFill>
                  <a:schemeClr val="accent1"/>
                </a:solidFill>
                <a:latin typeface="微软雅黑" panose="020B0503020204020204" pitchFamily="34" charset="-122"/>
                <a:ea typeface="微软雅黑" panose="020B0503020204020204" pitchFamily="34" charset="-122"/>
              </a:rPr>
              <a:t>已于</a:t>
            </a:r>
            <a:r>
              <a:rPr lang="en-US" altLang="zh-CN" sz="1200" b="1" dirty="0">
                <a:solidFill>
                  <a:schemeClr val="accent1"/>
                </a:solidFill>
                <a:latin typeface="微软雅黑" panose="020B0503020204020204" pitchFamily="34" charset="-122"/>
                <a:ea typeface="微软雅黑" panose="020B0503020204020204" pitchFamily="34" charset="-122"/>
              </a:rPr>
              <a:t>2020</a:t>
            </a:r>
            <a:r>
              <a:rPr lang="zh-CN" altLang="en-US" sz="1200" b="1" dirty="0">
                <a:solidFill>
                  <a:schemeClr val="accent1"/>
                </a:solidFill>
                <a:latin typeface="微软雅黑" panose="020B0503020204020204" pitchFamily="34" charset="-122"/>
                <a:ea typeface="微软雅黑" panose="020B0503020204020204" pitchFamily="34" charset="-122"/>
              </a:rPr>
              <a:t>年取消了特立帕肽导致骨肉瘤的黑框警示及</a:t>
            </a:r>
            <a:r>
              <a:rPr lang="en-US" altLang="zh-CN" sz="1200" b="1" dirty="0">
                <a:solidFill>
                  <a:schemeClr val="accent1"/>
                </a:solidFill>
                <a:latin typeface="微软雅黑" panose="020B0503020204020204" pitchFamily="34" charset="-122"/>
                <a:ea typeface="微软雅黑" panose="020B0503020204020204" pitchFamily="34" charset="-122"/>
              </a:rPr>
              <a:t>24</a:t>
            </a:r>
            <a:r>
              <a:rPr lang="zh-CN" altLang="en-US" sz="1200" b="1" dirty="0">
                <a:solidFill>
                  <a:schemeClr val="accent1"/>
                </a:solidFill>
                <a:latin typeface="微软雅黑" panose="020B0503020204020204" pitchFamily="34" charset="-122"/>
                <a:ea typeface="微软雅黑" panose="020B0503020204020204" pitchFamily="34" charset="-122"/>
              </a:rPr>
              <a:t>个月的疗程限制。我国目前特立帕肽疗程限制</a:t>
            </a:r>
            <a:r>
              <a:rPr lang="en-US" altLang="zh-CN" sz="1200" b="1" dirty="0">
                <a:solidFill>
                  <a:schemeClr val="accent1"/>
                </a:solidFill>
                <a:latin typeface="微软雅黑" panose="020B0503020204020204" pitchFamily="34" charset="-122"/>
                <a:ea typeface="微软雅黑" panose="020B0503020204020204" pitchFamily="34" charset="-122"/>
              </a:rPr>
              <a:t>24</a:t>
            </a:r>
            <a:r>
              <a:rPr lang="zh-CN" altLang="en-US" sz="1200" b="1" dirty="0">
                <a:solidFill>
                  <a:schemeClr val="accent1"/>
                </a:solidFill>
                <a:latin typeface="微软雅黑" panose="020B0503020204020204" pitchFamily="34" charset="-122"/>
                <a:ea typeface="微软雅黑" panose="020B0503020204020204" pitchFamily="34" charset="-122"/>
              </a:rPr>
              <a:t>个月，停药后建议序贯使用骨吸收抑制剂治疗，以维持或增加骨密度，持续降低骨折风险</a:t>
            </a:r>
          </a:p>
        </p:txBody>
      </p:sp>
      <p:sp>
        <p:nvSpPr>
          <p:cNvPr id="2" name="文本框 1">
            <a:extLst>
              <a:ext uri="{FF2B5EF4-FFF2-40B4-BE49-F238E27FC236}">
                <a16:creationId xmlns:a16="http://schemas.microsoft.com/office/drawing/2014/main" id="{3788FA01-2CED-8643-93E4-DC729E383258}"/>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0A581C5-82B4-26C7-9C57-3EDC2ED5AD7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923F8DC2-F7F0-BDFF-77D4-1FA22476F131}"/>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6E13FBC-5D35-B60D-7E09-09F15D73BC28}"/>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87FA9EF-8F52-5F70-FFE8-FD657D8EC6F5}"/>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AE60415-617D-5A0D-5AF1-F7421A1F65F3}"/>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3258435E-2CA0-230A-4985-E5BCD983F068}"/>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2422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对角圆角矩形 152">
            <a:extLst>
              <a:ext uri="{FF2B5EF4-FFF2-40B4-BE49-F238E27FC236}">
                <a16:creationId xmlns:a16="http://schemas.microsoft.com/office/drawing/2014/main" id="{D5434715-30C2-F98B-A695-C47530D95308}"/>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BC29D4C3-1B69-1D30-6628-8F6FB3A3DA84}"/>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7.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活性维生素</a:t>
            </a: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D</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及其类似物</a:t>
            </a:r>
          </a:p>
        </p:txBody>
      </p:sp>
      <p:sp>
        <p:nvSpPr>
          <p:cNvPr id="6" name="椭圆 5">
            <a:extLst>
              <a:ext uri="{FF2B5EF4-FFF2-40B4-BE49-F238E27FC236}">
                <a16:creationId xmlns:a16="http://schemas.microsoft.com/office/drawing/2014/main" id="{4DD53E2D-47E3-03DB-46C0-44FEDAC4DF21}"/>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ntibiotic_139351">
            <a:extLst>
              <a:ext uri="{FF2B5EF4-FFF2-40B4-BE49-F238E27FC236}">
                <a16:creationId xmlns:a16="http://schemas.microsoft.com/office/drawing/2014/main" id="{F6FD60B2-84D9-FE7A-E280-120667856992}"/>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文本框 1">
            <a:extLst>
              <a:ext uri="{FF2B5EF4-FFF2-40B4-BE49-F238E27FC236}">
                <a16:creationId xmlns:a16="http://schemas.microsoft.com/office/drawing/2014/main" id="{5CAABDAA-715A-4F1F-D530-79ADF54D4120}"/>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8664CD3-326B-F022-44AC-6A5579554AE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0F71177C-30E9-26C2-E2B6-EFFA986ED667}"/>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CC92BD87-23A4-A2C0-5541-899596181B41}"/>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8EE05A60-DC79-8EC1-F3F9-F777EAC2C474}"/>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B346F0C-4779-7BD7-2C76-F269EA51325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854E4E0-AC35-152B-415E-D8A209CEC80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966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2BC6B70A-DFF3-45E8-797A-4DDF7BF8952C}"/>
              </a:ext>
            </a:extLst>
          </p:cNvPr>
          <p:cNvGraphicFramePr>
            <a:graphicFrameLocks noGrp="1"/>
          </p:cNvGraphicFramePr>
          <p:nvPr>
            <p:extLst>
              <p:ext uri="{D42A27DB-BD31-4B8C-83A1-F6EECF244321}">
                <p14:modId xmlns:p14="http://schemas.microsoft.com/office/powerpoint/2010/main" val="787267610"/>
              </p:ext>
            </p:extLst>
          </p:nvPr>
        </p:nvGraphicFramePr>
        <p:xfrm>
          <a:off x="479425" y="1034430"/>
          <a:ext cx="11233150" cy="478914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3428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阿法骨化醇</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批准的适应证为绝经后及老年性骨质疏松症等</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适当剂量的活性维生素</a:t>
                      </a:r>
                      <a:r>
                        <a:rPr lang="en-US" sz="1600" kern="0" dirty="0">
                          <a:solidFill>
                            <a:schemeClr val="dk1"/>
                          </a:solidFill>
                          <a:effectLst/>
                          <a:latin typeface="微软雅黑" panose="020B0503020204020204" pitchFamily="34" charset="-122"/>
                          <a:ea typeface="微软雅黑" panose="020B0503020204020204" pitchFamily="34" charset="-122"/>
                          <a:cs typeface="+mn-cs"/>
                        </a:rPr>
                        <a:t>D</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能促进骨形成和矿化，抑制骨吸收。增加骨密度，增加老年人肌肉力量和平衡能力，减少跌倒的发生率，进而降低骨折风险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阿法骨化醇胶丸，</a:t>
                      </a:r>
                      <a:r>
                        <a:rPr lang="en-US" sz="1600" kern="0" dirty="0">
                          <a:solidFill>
                            <a:schemeClr val="dk1"/>
                          </a:solidFill>
                          <a:effectLst/>
                          <a:latin typeface="微软雅黑" panose="020B0503020204020204" pitchFamily="34" charset="-122"/>
                          <a:ea typeface="微软雅黑" panose="020B0503020204020204" pitchFamily="34" charset="-122"/>
                          <a:cs typeface="+mn-cs"/>
                        </a:rPr>
                        <a:t>0.25μg/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a:t>
                      </a:r>
                      <a:r>
                        <a:rPr lang="en-US" sz="1600" kern="0" dirty="0">
                          <a:solidFill>
                            <a:schemeClr val="dk1"/>
                          </a:solidFill>
                          <a:effectLst/>
                          <a:latin typeface="微软雅黑" panose="020B0503020204020204" pitchFamily="34" charset="-122"/>
                          <a:ea typeface="微软雅黑" panose="020B0503020204020204" pitchFamily="34" charset="-122"/>
                          <a:cs typeface="+mn-cs"/>
                        </a:rPr>
                        <a:t>0.5μg/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粒或</a:t>
                      </a:r>
                      <a:r>
                        <a:rPr lang="en-US" sz="1600" kern="0" dirty="0">
                          <a:solidFill>
                            <a:schemeClr val="dk1"/>
                          </a:solidFill>
                          <a:effectLst/>
                          <a:latin typeface="微软雅黑" panose="020B0503020204020204" pitchFamily="34" charset="-122"/>
                          <a:ea typeface="微软雅黑" panose="020B0503020204020204" pitchFamily="34" charset="-122"/>
                          <a:cs typeface="+mn-cs"/>
                        </a:rPr>
                        <a:t>1.0μg/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粒，口服每次</a:t>
                      </a:r>
                      <a:r>
                        <a:rPr lang="en-US" sz="1600" kern="0" dirty="0">
                          <a:solidFill>
                            <a:schemeClr val="dk1"/>
                          </a:solidFill>
                          <a:effectLst/>
                          <a:latin typeface="微软雅黑" panose="020B0503020204020204" pitchFamily="34" charset="-122"/>
                          <a:ea typeface="微软雅黑" panose="020B0503020204020204" pitchFamily="34" charset="-122"/>
                          <a:cs typeface="+mn-cs"/>
                        </a:rPr>
                        <a:t>0.25μg -1.0μg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，每日一次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治疗期间应注意监测血钙和尿钙，特别是同时补充钙剂者。肾结石患者慎用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高钙血症者禁用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4" name="文本占位符 3">
            <a:extLst>
              <a:ext uri="{FF2B5EF4-FFF2-40B4-BE49-F238E27FC236}">
                <a16:creationId xmlns:a16="http://schemas.microsoft.com/office/drawing/2014/main" id="{CE98D301-7F3A-300A-883D-10736E33BCFC}"/>
              </a:ext>
            </a:extLst>
          </p:cNvPr>
          <p:cNvSpPr>
            <a:spLocks noGrp="1"/>
          </p:cNvSpPr>
          <p:nvPr>
            <p:ph type="body" sz="quarter" idx="10"/>
          </p:nvPr>
        </p:nvSpPr>
        <p:spPr>
          <a:xfrm>
            <a:off x="1058712" y="291068"/>
            <a:ext cx="10653863" cy="369332"/>
          </a:xfrm>
        </p:spPr>
        <p:txBody>
          <a:bodyPr/>
          <a:lstStyle/>
          <a:p>
            <a:r>
              <a:rPr lang="zh-CN" altLang="en-US" dirty="0"/>
              <a:t>（</a:t>
            </a:r>
            <a:r>
              <a:rPr lang="en-US" altLang="zh-CN" dirty="0"/>
              <a:t>1</a:t>
            </a:r>
            <a:r>
              <a:rPr lang="zh-CN" altLang="en-US" dirty="0"/>
              <a:t>）阿法骨化醇（</a:t>
            </a:r>
            <a:r>
              <a:rPr lang="en-US" altLang="zh-CN" dirty="0" err="1"/>
              <a:t>alfacalcidol</a:t>
            </a:r>
            <a:r>
              <a:rPr lang="en-US" altLang="zh-CN" dirty="0"/>
              <a:t>)</a:t>
            </a:r>
          </a:p>
        </p:txBody>
      </p:sp>
      <p:sp>
        <p:nvSpPr>
          <p:cNvPr id="5" name="文本占位符 4">
            <a:extLst>
              <a:ext uri="{FF2B5EF4-FFF2-40B4-BE49-F238E27FC236}">
                <a16:creationId xmlns:a16="http://schemas.microsoft.com/office/drawing/2014/main" id="{E2CC6DE1-E390-07FC-33F9-E28BD62B4D4F}"/>
              </a:ext>
            </a:extLst>
          </p:cNvPr>
          <p:cNvSpPr>
            <a:spLocks noGrp="1"/>
          </p:cNvSpPr>
          <p:nvPr>
            <p:ph type="body" sz="quarter" idx="11"/>
          </p:nvPr>
        </p:nvSpPr>
        <p:spPr/>
        <p:txBody>
          <a:bodyPr/>
          <a:lstStyle/>
          <a:p>
            <a:endParaRPr lang="zh-CN" altLang="en-US"/>
          </a:p>
        </p:txBody>
      </p:sp>
      <p:sp>
        <p:nvSpPr>
          <p:cNvPr id="2" name="文本框 1">
            <a:extLst>
              <a:ext uri="{FF2B5EF4-FFF2-40B4-BE49-F238E27FC236}">
                <a16:creationId xmlns:a16="http://schemas.microsoft.com/office/drawing/2014/main" id="{27C7ED7F-6C6E-07AC-458F-4B95092E6DD1}"/>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16E7B6F-96B6-749B-7070-FB6F3AC1745D}"/>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1627FCF5-887D-0D3C-DE1E-E4AEC86C2B5F}"/>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06022FE-2F07-1ED2-FFAD-A90B65737D98}"/>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7DE92548-737D-5ABF-1C17-B56499E35D8E}"/>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E8EBFA5-C489-865F-4296-CD614D43B2DF}"/>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9AC9023C-678A-3094-6492-9694E9523830}"/>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594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FF5B47DE-CC26-15E9-B26A-8187D634F6C9}"/>
              </a:ext>
            </a:extLst>
          </p:cNvPr>
          <p:cNvGraphicFramePr>
            <a:graphicFrameLocks noGrp="1"/>
          </p:cNvGraphicFramePr>
          <p:nvPr>
            <p:extLst>
              <p:ext uri="{D42A27DB-BD31-4B8C-83A1-F6EECF244321}">
                <p14:modId xmlns:p14="http://schemas.microsoft.com/office/powerpoint/2010/main" val="1380283852"/>
              </p:ext>
            </p:extLst>
          </p:nvPr>
        </p:nvGraphicFramePr>
        <p:xfrm>
          <a:off x="479425" y="1034430"/>
          <a:ext cx="11233150" cy="478914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3428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骨化三醇</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批准的适应证为绝经后及老年性骨质疏松症等</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适当剂量的活性维生素</a:t>
                      </a:r>
                      <a:r>
                        <a:rPr lang="en-US" sz="1600" kern="0" dirty="0">
                          <a:solidFill>
                            <a:schemeClr val="dk1"/>
                          </a:solidFill>
                          <a:effectLst/>
                          <a:latin typeface="微软雅黑" panose="020B0503020204020204" pitchFamily="34" charset="-122"/>
                          <a:ea typeface="微软雅黑" panose="020B0503020204020204" pitchFamily="34" charset="-122"/>
                          <a:cs typeface="+mn-cs"/>
                        </a:rPr>
                        <a:t>D</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能促进骨形成和矿化，并抑制骨吸收。对增加骨密度有益，能增加老年人肌肉力量和平衡能力，减少跌倒的发生率，进而降低骨折风险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骨化三醇胶丸，</a:t>
                      </a:r>
                      <a:r>
                        <a:rPr lang="en-US" sz="1600" kern="0" dirty="0">
                          <a:solidFill>
                            <a:schemeClr val="dk1"/>
                          </a:solidFill>
                          <a:effectLst/>
                          <a:latin typeface="微软雅黑" panose="020B0503020204020204" pitchFamily="34" charset="-122"/>
                          <a:ea typeface="微软雅黑" panose="020B0503020204020204" pitchFamily="34" charset="-122"/>
                          <a:cs typeface="+mn-cs"/>
                        </a:rPr>
                        <a:t>0.25μg/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a:t>
                      </a:r>
                      <a:r>
                        <a:rPr lang="en-US" sz="1600" kern="0" dirty="0">
                          <a:solidFill>
                            <a:schemeClr val="dk1"/>
                          </a:solidFill>
                          <a:effectLst/>
                          <a:latin typeface="微软雅黑" panose="020B0503020204020204" pitchFamily="34" charset="-122"/>
                          <a:ea typeface="微软雅黑" panose="020B0503020204020204" pitchFamily="34" charset="-122"/>
                          <a:cs typeface="+mn-cs"/>
                        </a:rPr>
                        <a:t>0.5μg/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粒，口服每次</a:t>
                      </a:r>
                      <a:r>
                        <a:rPr lang="en-US" sz="1600" kern="0" dirty="0">
                          <a:solidFill>
                            <a:schemeClr val="dk1"/>
                          </a:solidFill>
                          <a:effectLst/>
                          <a:latin typeface="微软雅黑" panose="020B0503020204020204" pitchFamily="34" charset="-122"/>
                          <a:ea typeface="微软雅黑" panose="020B0503020204020204" pitchFamily="34" charset="-122"/>
                          <a:cs typeface="+mn-cs"/>
                        </a:rPr>
                        <a:t>0.25μg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，每日一次或两次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治疗期间注意监测血、尿钙，特别是同时补充钙剂者。肾结石患者慎用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高钙血症者禁用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4" name="文本占位符 3">
            <a:extLst>
              <a:ext uri="{FF2B5EF4-FFF2-40B4-BE49-F238E27FC236}">
                <a16:creationId xmlns:a16="http://schemas.microsoft.com/office/drawing/2014/main" id="{8DAE3E12-0A7E-6C55-957B-220303A8D5CA}"/>
              </a:ext>
            </a:extLst>
          </p:cNvPr>
          <p:cNvSpPr>
            <a:spLocks noGrp="1"/>
          </p:cNvSpPr>
          <p:nvPr>
            <p:ph type="body" sz="quarter" idx="10"/>
          </p:nvPr>
        </p:nvSpPr>
        <p:spPr>
          <a:xfrm>
            <a:off x="1058712" y="291068"/>
            <a:ext cx="10653863" cy="369332"/>
          </a:xfrm>
        </p:spPr>
        <p:txBody>
          <a:bodyPr/>
          <a:lstStyle/>
          <a:p>
            <a:r>
              <a:rPr lang="zh-CN" altLang="it-IT" dirty="0"/>
              <a:t>（</a:t>
            </a:r>
            <a:r>
              <a:rPr lang="it-IT" altLang="zh-CN" dirty="0"/>
              <a:t>2</a:t>
            </a:r>
            <a:r>
              <a:rPr lang="zh-CN" altLang="it-IT" dirty="0"/>
              <a:t>）骨化三醇</a:t>
            </a:r>
            <a:r>
              <a:rPr lang="it-IT" altLang="zh-CN" dirty="0"/>
              <a:t>(calcitriol)</a:t>
            </a:r>
          </a:p>
        </p:txBody>
      </p:sp>
      <p:sp>
        <p:nvSpPr>
          <p:cNvPr id="5" name="文本占位符 4">
            <a:extLst>
              <a:ext uri="{FF2B5EF4-FFF2-40B4-BE49-F238E27FC236}">
                <a16:creationId xmlns:a16="http://schemas.microsoft.com/office/drawing/2014/main" id="{421EAA5D-8149-8D06-B3B9-BE1FF0AD8D41}"/>
              </a:ext>
            </a:extLst>
          </p:cNvPr>
          <p:cNvSpPr>
            <a:spLocks noGrp="1"/>
          </p:cNvSpPr>
          <p:nvPr>
            <p:ph type="body" sz="quarter" idx="11"/>
          </p:nvPr>
        </p:nvSpPr>
        <p:spPr/>
        <p:txBody>
          <a:bodyPr/>
          <a:lstStyle/>
          <a:p>
            <a:endParaRPr lang="zh-CN" altLang="en-US"/>
          </a:p>
        </p:txBody>
      </p:sp>
      <p:sp>
        <p:nvSpPr>
          <p:cNvPr id="3" name="文本框 2">
            <a:extLst>
              <a:ext uri="{FF2B5EF4-FFF2-40B4-BE49-F238E27FC236}">
                <a16:creationId xmlns:a16="http://schemas.microsoft.com/office/drawing/2014/main" id="{A3BB50EC-C8F2-EF0C-8C32-7247CCF6B61A}"/>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20E8F566-3648-A65D-DE40-D80D959EA3D3}"/>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FBC61CCA-66A0-899B-BC9E-DD9DFDE7975A}"/>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B73D148-1EDE-3056-1DA2-2C289A57612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497B164-1397-62BB-1646-9B17F0AF6F4A}"/>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078C265-001A-68DE-F2BC-DF27479FFBD5}"/>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931A4C5-7126-7376-11C3-C755B1F8DCCF}"/>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98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B8A918AE-A129-963E-5FA8-B74C8999405E}"/>
              </a:ext>
            </a:extLst>
          </p:cNvPr>
          <p:cNvSpPr>
            <a:spLocks noGrp="1"/>
          </p:cNvSpPr>
          <p:nvPr>
            <p:ph type="body" sz="quarter" idx="10"/>
          </p:nvPr>
        </p:nvSpPr>
        <p:spPr/>
        <p:txBody>
          <a:bodyPr/>
          <a:lstStyle/>
          <a:p>
            <a:r>
              <a:rPr lang="zh-CN" altLang="en-US" dirty="0"/>
              <a:t>我国骨质疏松症患病人数约为</a:t>
            </a:r>
            <a:r>
              <a:rPr lang="en-US" altLang="zh-CN" dirty="0"/>
              <a:t>9</a:t>
            </a:r>
            <a:r>
              <a:rPr lang="zh-CN" altLang="en-US" dirty="0"/>
              <a:t>千万，其中女性约</a:t>
            </a:r>
            <a:r>
              <a:rPr lang="en-US" altLang="zh-CN" dirty="0"/>
              <a:t>7</a:t>
            </a:r>
            <a:r>
              <a:rPr lang="zh-CN" altLang="en-US" dirty="0"/>
              <a:t>千万</a:t>
            </a:r>
          </a:p>
        </p:txBody>
      </p:sp>
      <p:sp>
        <p:nvSpPr>
          <p:cNvPr id="5" name="文本占位符 4">
            <a:extLst>
              <a:ext uri="{FF2B5EF4-FFF2-40B4-BE49-F238E27FC236}">
                <a16:creationId xmlns:a16="http://schemas.microsoft.com/office/drawing/2014/main" id="{427FE447-D5C1-B927-B630-A161F63E0127}"/>
              </a:ext>
            </a:extLst>
          </p:cNvPr>
          <p:cNvSpPr>
            <a:spLocks noGrp="1"/>
          </p:cNvSpPr>
          <p:nvPr>
            <p:ph type="body" sz="quarter" idx="11"/>
          </p:nvPr>
        </p:nvSpPr>
        <p:spPr>
          <a:xfrm>
            <a:off x="482600" y="6197600"/>
            <a:ext cx="11272838" cy="369332"/>
          </a:xfrm>
        </p:spPr>
        <p:txBody>
          <a:bodyPr/>
          <a:lstStyle/>
          <a:p>
            <a:r>
              <a:rPr lang="zh-CN" altLang="en-US" dirty="0"/>
              <a:t>第七次全国人口普查公报（第五号）</a:t>
            </a:r>
            <a:r>
              <a:rPr lang="en-US" altLang="zh-CN" dirty="0"/>
              <a:t>-</a:t>
            </a:r>
            <a:r>
              <a:rPr lang="zh-CN" altLang="en-US" dirty="0"/>
              <a:t>人口年龄构成情况 </a:t>
            </a:r>
            <a:r>
              <a:rPr lang="en-US" altLang="zh-CN" dirty="0"/>
              <a:t>[EB/OL].  http://www.stats.gov.cn/ztjc/zdtjgz/zgrkpc/dqcrkpc/ggl/202105/t20210519_1817698.html</a:t>
            </a:r>
          </a:p>
          <a:p>
            <a:r>
              <a:rPr lang="zh-CN" altLang="en-US" dirty="0"/>
              <a:t>中国疾病控制中心</a:t>
            </a:r>
            <a:r>
              <a:rPr lang="en-US" altLang="zh-CN" dirty="0"/>
              <a:t>, </a:t>
            </a:r>
            <a:r>
              <a:rPr lang="zh-CN" altLang="en-US" dirty="0"/>
              <a:t>中华医学会骨质疏松和骨矿盐疾病分会</a:t>
            </a:r>
            <a:r>
              <a:rPr lang="en-US" altLang="zh-CN" dirty="0"/>
              <a:t>. </a:t>
            </a:r>
            <a:r>
              <a:rPr lang="zh-CN" altLang="en-US" dirty="0"/>
              <a:t>中国骨质疏松症流行病学调查报告（</a:t>
            </a:r>
            <a:r>
              <a:rPr lang="en-US" altLang="zh-CN" dirty="0"/>
              <a:t>2018</a:t>
            </a:r>
            <a:r>
              <a:rPr lang="zh-CN" altLang="en-US" dirty="0"/>
              <a:t>）</a:t>
            </a:r>
            <a:r>
              <a:rPr lang="en-US" altLang="zh-CN" dirty="0"/>
              <a:t>[M]. </a:t>
            </a:r>
            <a:r>
              <a:rPr lang="zh-CN" altLang="en-US" dirty="0"/>
              <a:t>北京</a:t>
            </a:r>
            <a:r>
              <a:rPr lang="en-US" altLang="zh-CN" dirty="0"/>
              <a:t>:</a:t>
            </a:r>
            <a:r>
              <a:rPr lang="zh-CN" altLang="en-US" dirty="0"/>
              <a:t>人民卫生出版社</a:t>
            </a:r>
            <a:r>
              <a:rPr lang="en-US" altLang="zh-CN" dirty="0"/>
              <a:t>, 2021.</a:t>
            </a:r>
          </a:p>
          <a:p>
            <a:r>
              <a:rPr lang="en-US" altLang="zh-CN" dirty="0"/>
              <a:t>Wang L, Yu W, Yin X, et al. Prevalence of Osteoporosis and Fracture in China: The China Osteoporosis Prevalence Study [J]. JAMA </a:t>
            </a:r>
            <a:r>
              <a:rPr lang="en-US" altLang="zh-CN" dirty="0" err="1"/>
              <a:t>Netw</a:t>
            </a:r>
            <a:r>
              <a:rPr lang="en-US" altLang="zh-CN" dirty="0"/>
              <a:t> Open, 2021, 4: e2121106.</a:t>
            </a:r>
          </a:p>
        </p:txBody>
      </p:sp>
      <p:sp>
        <p:nvSpPr>
          <p:cNvPr id="11" name="MH_Text_1">
            <a:extLst>
              <a:ext uri="{FF2B5EF4-FFF2-40B4-BE49-F238E27FC236}">
                <a16:creationId xmlns:a16="http://schemas.microsoft.com/office/drawing/2014/main" id="{1B1418EA-B5AF-818C-079E-B56F8750D7B3}"/>
              </a:ext>
            </a:extLst>
          </p:cNvPr>
          <p:cNvSpPr/>
          <p:nvPr/>
        </p:nvSpPr>
        <p:spPr>
          <a:xfrm>
            <a:off x="482599" y="800100"/>
            <a:ext cx="11229976" cy="1203645"/>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组合 23">
            <a:extLst>
              <a:ext uri="{FF2B5EF4-FFF2-40B4-BE49-F238E27FC236}">
                <a16:creationId xmlns:a16="http://schemas.microsoft.com/office/drawing/2014/main" id="{9F59E03A-E031-19E2-2AF8-7A3D0773CDF8}"/>
              </a:ext>
            </a:extLst>
          </p:cNvPr>
          <p:cNvGrpSpPr/>
          <p:nvPr/>
        </p:nvGrpSpPr>
        <p:grpSpPr>
          <a:xfrm>
            <a:off x="590630" y="777554"/>
            <a:ext cx="10952980" cy="658257"/>
            <a:chOff x="590630" y="829222"/>
            <a:chExt cx="10952980" cy="658257"/>
          </a:xfrm>
        </p:grpSpPr>
        <p:sp>
          <p:nvSpPr>
            <p:cNvPr id="20" name="矩形 19">
              <a:extLst>
                <a:ext uri="{FF2B5EF4-FFF2-40B4-BE49-F238E27FC236}">
                  <a16:creationId xmlns:a16="http://schemas.microsoft.com/office/drawing/2014/main" id="{D429C8DB-FA52-E920-BB4B-997EC248A763}"/>
                </a:ext>
              </a:extLst>
            </p:cNvPr>
            <p:cNvSpPr/>
            <p:nvPr/>
          </p:nvSpPr>
          <p:spPr>
            <a:xfrm>
              <a:off x="803411" y="829222"/>
              <a:ext cx="10740199"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我国是全球老年人口最多的国家，第七次全国人口普查显示：我国</a:t>
              </a:r>
              <a:r>
                <a:rPr lang="en-US" altLang="zh-CN" sz="1600" dirty="0">
                  <a:latin typeface="+mn-ea"/>
                  <a:cs typeface="+mn-ea"/>
                  <a:sym typeface="+mn-lt"/>
                </a:rPr>
                <a:t>60</a:t>
              </a:r>
              <a:r>
                <a:rPr lang="zh-CN" altLang="en-US" sz="1600" dirty="0">
                  <a:latin typeface="+mn-ea"/>
                  <a:cs typeface="+mn-ea"/>
                  <a:sym typeface="+mn-lt"/>
                </a:rPr>
                <a:t>岁以上人口为</a:t>
              </a:r>
              <a:r>
                <a:rPr lang="en-US" altLang="zh-CN" sz="1600" dirty="0">
                  <a:latin typeface="+mn-ea"/>
                  <a:cs typeface="+mn-ea"/>
                  <a:sym typeface="+mn-lt"/>
                </a:rPr>
                <a:t>2.64</a:t>
              </a:r>
              <a:r>
                <a:rPr lang="zh-CN" altLang="en-US" sz="1600" dirty="0">
                  <a:latin typeface="+mn-ea"/>
                  <a:cs typeface="+mn-ea"/>
                  <a:sym typeface="+mn-lt"/>
                </a:rPr>
                <a:t>亿（约占总人口的</a:t>
              </a:r>
              <a:r>
                <a:rPr lang="en-US" altLang="zh-CN" sz="1600" dirty="0">
                  <a:latin typeface="+mn-ea"/>
                  <a:cs typeface="+mn-ea"/>
                  <a:sym typeface="+mn-lt"/>
                </a:rPr>
                <a:t>18.7%</a:t>
              </a:r>
              <a:r>
                <a:rPr lang="zh-CN" altLang="en-US" sz="1600" dirty="0">
                  <a:latin typeface="+mn-ea"/>
                  <a:cs typeface="+mn-ea"/>
                  <a:sym typeface="+mn-lt"/>
                </a:rPr>
                <a:t>），</a:t>
              </a:r>
              <a:r>
                <a:rPr lang="en-US" altLang="zh-CN" sz="1600" dirty="0">
                  <a:latin typeface="+mn-ea"/>
                  <a:cs typeface="+mn-ea"/>
                  <a:sym typeface="+mn-lt"/>
                </a:rPr>
                <a:t>65</a:t>
              </a:r>
              <a:r>
                <a:rPr lang="zh-CN" altLang="en-US" sz="1600" dirty="0">
                  <a:latin typeface="+mn-ea"/>
                  <a:cs typeface="+mn-ea"/>
                  <a:sym typeface="+mn-lt"/>
                </a:rPr>
                <a:t>岁以上人口超过</a:t>
              </a:r>
              <a:r>
                <a:rPr lang="en-US" altLang="zh-CN" sz="1600" dirty="0">
                  <a:latin typeface="+mn-ea"/>
                  <a:cs typeface="+mn-ea"/>
                  <a:sym typeface="+mn-lt"/>
                </a:rPr>
                <a:t>1.9</a:t>
              </a:r>
              <a:r>
                <a:rPr lang="zh-CN" altLang="en-US" sz="1600" dirty="0">
                  <a:latin typeface="+mn-ea"/>
                  <a:cs typeface="+mn-ea"/>
                  <a:sym typeface="+mn-lt"/>
                </a:rPr>
                <a:t>亿（约占总人口的</a:t>
              </a:r>
              <a:r>
                <a:rPr lang="en-US" altLang="zh-CN" sz="1600" dirty="0">
                  <a:latin typeface="+mn-ea"/>
                  <a:cs typeface="+mn-ea"/>
                  <a:sym typeface="+mn-lt"/>
                </a:rPr>
                <a:t>13.5%</a:t>
              </a:r>
              <a:r>
                <a:rPr lang="zh-CN" altLang="en-US" sz="1600" dirty="0">
                  <a:latin typeface="+mn-ea"/>
                  <a:cs typeface="+mn-ea"/>
                  <a:sym typeface="+mn-lt"/>
                </a:rPr>
                <a:t>）</a:t>
              </a:r>
            </a:p>
          </p:txBody>
        </p:sp>
        <p:grpSp>
          <p:nvGrpSpPr>
            <p:cNvPr id="21" name="组合 20">
              <a:extLst>
                <a:ext uri="{FF2B5EF4-FFF2-40B4-BE49-F238E27FC236}">
                  <a16:creationId xmlns:a16="http://schemas.microsoft.com/office/drawing/2014/main" id="{54F9019A-0BC1-14DD-9769-EFA4CCD0054A}"/>
                </a:ext>
              </a:extLst>
            </p:cNvPr>
            <p:cNvGrpSpPr/>
            <p:nvPr/>
          </p:nvGrpSpPr>
          <p:grpSpPr>
            <a:xfrm>
              <a:off x="590630" y="892108"/>
              <a:ext cx="212783" cy="212783"/>
              <a:chOff x="3964074" y="3135486"/>
              <a:chExt cx="212783" cy="212783"/>
            </a:xfrm>
          </p:grpSpPr>
          <p:sp>
            <p:nvSpPr>
              <p:cNvPr id="22" name="椭圆 21">
                <a:extLst>
                  <a:ext uri="{FF2B5EF4-FFF2-40B4-BE49-F238E27FC236}">
                    <a16:creationId xmlns:a16="http://schemas.microsoft.com/office/drawing/2014/main" id="{44498685-42E4-0C3C-AA06-CEAE87304F60}"/>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75">
                <a:extLst>
                  <a:ext uri="{FF2B5EF4-FFF2-40B4-BE49-F238E27FC236}">
                    <a16:creationId xmlns:a16="http://schemas.microsoft.com/office/drawing/2014/main" id="{1AFCBE3A-450F-8657-618D-24D6A275F6AF}"/>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5" name="组合 24">
            <a:extLst>
              <a:ext uri="{FF2B5EF4-FFF2-40B4-BE49-F238E27FC236}">
                <a16:creationId xmlns:a16="http://schemas.microsoft.com/office/drawing/2014/main" id="{AB08C661-898E-C8EF-F325-05B65E4D4D43}"/>
              </a:ext>
            </a:extLst>
          </p:cNvPr>
          <p:cNvGrpSpPr/>
          <p:nvPr/>
        </p:nvGrpSpPr>
        <p:grpSpPr>
          <a:xfrm>
            <a:off x="590630" y="1368034"/>
            <a:ext cx="11010738" cy="658257"/>
            <a:chOff x="590630" y="1419702"/>
            <a:chExt cx="11010738" cy="658257"/>
          </a:xfrm>
        </p:grpSpPr>
        <p:sp>
          <p:nvSpPr>
            <p:cNvPr id="16" name="矩形 15">
              <a:extLst>
                <a:ext uri="{FF2B5EF4-FFF2-40B4-BE49-F238E27FC236}">
                  <a16:creationId xmlns:a16="http://schemas.microsoft.com/office/drawing/2014/main" id="{2F732966-CC76-84BA-A8B8-FD317A9D6969}"/>
                </a:ext>
              </a:extLst>
            </p:cNvPr>
            <p:cNvSpPr/>
            <p:nvPr/>
          </p:nvSpPr>
          <p:spPr>
            <a:xfrm>
              <a:off x="803412" y="1419702"/>
              <a:ext cx="10797956"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来自</a:t>
              </a:r>
              <a:r>
                <a:rPr lang="en-US" altLang="zh-CN" sz="1600" dirty="0">
                  <a:latin typeface="+mn-ea"/>
                  <a:cs typeface="+mn-ea"/>
                  <a:sym typeface="+mn-lt"/>
                </a:rPr>
                <a:t>2018</a:t>
              </a:r>
              <a:r>
                <a:rPr lang="zh-CN" altLang="en-US" sz="1600" dirty="0">
                  <a:latin typeface="+mn-ea"/>
                  <a:cs typeface="+mn-ea"/>
                  <a:sym typeface="+mn-lt"/>
                </a:rPr>
                <a:t>及</a:t>
              </a:r>
              <a:r>
                <a:rPr lang="en-US" altLang="zh-CN" sz="1600" dirty="0">
                  <a:latin typeface="+mn-ea"/>
                  <a:cs typeface="+mn-ea"/>
                  <a:sym typeface="+mn-lt"/>
                </a:rPr>
                <a:t>2021</a:t>
              </a:r>
              <a:r>
                <a:rPr lang="zh-CN" altLang="en-US" sz="1600" dirty="0">
                  <a:latin typeface="+mn-ea"/>
                  <a:cs typeface="+mn-ea"/>
                  <a:sym typeface="+mn-lt"/>
                </a:rPr>
                <a:t>年公布的全国骨质疏松症流行病学调查显示：</a:t>
              </a:r>
              <a:r>
                <a:rPr lang="en-US" altLang="zh-CN" sz="1600" dirty="0">
                  <a:latin typeface="+mn-ea"/>
                  <a:cs typeface="+mn-ea"/>
                  <a:sym typeface="+mn-lt"/>
                </a:rPr>
                <a:t>50</a:t>
              </a:r>
              <a:r>
                <a:rPr lang="zh-CN" altLang="en-US" sz="1600" dirty="0">
                  <a:latin typeface="+mn-ea"/>
                  <a:cs typeface="+mn-ea"/>
                  <a:sym typeface="+mn-lt"/>
                </a:rPr>
                <a:t>岁以上人群骨质疏松症患病率为</a:t>
              </a:r>
              <a:r>
                <a:rPr lang="en-US" altLang="zh-CN" sz="1600" b="1" dirty="0">
                  <a:solidFill>
                    <a:schemeClr val="accent1"/>
                  </a:solidFill>
                  <a:latin typeface="+mn-ea"/>
                  <a:cs typeface="+mn-ea"/>
                  <a:sym typeface="+mn-lt"/>
                </a:rPr>
                <a:t>19.2%</a:t>
              </a:r>
              <a:r>
                <a:rPr lang="zh-CN" altLang="en-US" sz="1600" dirty="0">
                  <a:latin typeface="+mn-ea"/>
                  <a:cs typeface="+mn-ea"/>
                  <a:sym typeface="+mn-lt"/>
                </a:rPr>
                <a:t>，其中女性为</a:t>
              </a:r>
              <a:r>
                <a:rPr lang="en-US" altLang="zh-CN" sz="1600" b="1" dirty="0">
                  <a:solidFill>
                    <a:schemeClr val="accent1"/>
                  </a:solidFill>
                  <a:latin typeface="+mn-ea"/>
                  <a:cs typeface="+mn-ea"/>
                  <a:sym typeface="+mn-lt"/>
                </a:rPr>
                <a:t>32.1%</a:t>
              </a:r>
              <a:r>
                <a:rPr lang="zh-CN" altLang="en-US" sz="1600" dirty="0">
                  <a:latin typeface="+mn-ea"/>
                  <a:cs typeface="+mn-ea"/>
                  <a:sym typeface="+mn-lt"/>
                </a:rPr>
                <a:t>，男性为</a:t>
              </a:r>
              <a:r>
                <a:rPr lang="en-US" altLang="zh-CN" sz="1600" b="1" dirty="0">
                  <a:solidFill>
                    <a:schemeClr val="accent1"/>
                  </a:solidFill>
                  <a:latin typeface="+mn-ea"/>
                  <a:cs typeface="+mn-ea"/>
                  <a:sym typeface="+mn-lt"/>
                </a:rPr>
                <a:t>6.9%</a:t>
              </a:r>
              <a:r>
                <a:rPr lang="zh-CN" altLang="en-US" sz="1600" dirty="0">
                  <a:latin typeface="+mn-ea"/>
                  <a:cs typeface="+mn-ea"/>
                  <a:sym typeface="+mn-lt"/>
                </a:rPr>
                <a:t>；</a:t>
              </a:r>
              <a:r>
                <a:rPr lang="en-US" altLang="zh-CN" sz="1600" dirty="0">
                  <a:latin typeface="+mn-ea"/>
                  <a:cs typeface="+mn-ea"/>
                  <a:sym typeface="+mn-lt"/>
                </a:rPr>
                <a:t>60</a:t>
              </a:r>
              <a:r>
                <a:rPr lang="zh-CN" altLang="en-US" sz="1600" dirty="0">
                  <a:latin typeface="+mn-ea"/>
                  <a:cs typeface="+mn-ea"/>
                  <a:sym typeface="+mn-lt"/>
                </a:rPr>
                <a:t>岁以上人群骨质疏松症患病率为</a:t>
              </a:r>
              <a:r>
                <a:rPr lang="en-US" altLang="zh-CN" sz="1600" b="1" dirty="0">
                  <a:solidFill>
                    <a:schemeClr val="accent1"/>
                  </a:solidFill>
                  <a:latin typeface="+mn-ea"/>
                  <a:cs typeface="+mn-ea"/>
                  <a:sym typeface="+mn-lt"/>
                </a:rPr>
                <a:t>32%</a:t>
              </a:r>
              <a:r>
                <a:rPr lang="zh-CN" altLang="en-US" sz="1600" dirty="0">
                  <a:latin typeface="+mn-ea"/>
                  <a:cs typeface="+mn-ea"/>
                  <a:sym typeface="+mn-lt"/>
                </a:rPr>
                <a:t>，其中女性为</a:t>
              </a:r>
              <a:r>
                <a:rPr lang="en-US" altLang="zh-CN" sz="1600" b="1" dirty="0">
                  <a:solidFill>
                    <a:schemeClr val="accent1"/>
                  </a:solidFill>
                  <a:latin typeface="+mn-ea"/>
                  <a:cs typeface="+mn-ea"/>
                  <a:sym typeface="+mn-lt"/>
                </a:rPr>
                <a:t>51.6%</a:t>
              </a:r>
              <a:r>
                <a:rPr lang="zh-CN" altLang="en-US" sz="1600" dirty="0">
                  <a:latin typeface="+mn-ea"/>
                  <a:cs typeface="+mn-ea"/>
                  <a:sym typeface="+mn-lt"/>
                </a:rPr>
                <a:t>，男性为</a:t>
              </a:r>
              <a:r>
                <a:rPr lang="en-US" altLang="zh-CN" sz="1600" b="1" dirty="0">
                  <a:solidFill>
                    <a:schemeClr val="accent1"/>
                  </a:solidFill>
                  <a:latin typeface="+mn-ea"/>
                  <a:cs typeface="+mn-ea"/>
                  <a:sym typeface="+mn-lt"/>
                </a:rPr>
                <a:t>10.7%</a:t>
              </a:r>
            </a:p>
          </p:txBody>
        </p:sp>
        <p:grpSp>
          <p:nvGrpSpPr>
            <p:cNvPr id="17" name="组合 16">
              <a:extLst>
                <a:ext uri="{FF2B5EF4-FFF2-40B4-BE49-F238E27FC236}">
                  <a16:creationId xmlns:a16="http://schemas.microsoft.com/office/drawing/2014/main" id="{FC936854-E787-279A-6B73-DB83BF024B2C}"/>
                </a:ext>
              </a:extLst>
            </p:cNvPr>
            <p:cNvGrpSpPr/>
            <p:nvPr/>
          </p:nvGrpSpPr>
          <p:grpSpPr>
            <a:xfrm>
              <a:off x="590630" y="1503902"/>
              <a:ext cx="212783" cy="212783"/>
              <a:chOff x="3964074" y="3135486"/>
              <a:chExt cx="212783" cy="212783"/>
            </a:xfrm>
          </p:grpSpPr>
          <p:sp>
            <p:nvSpPr>
              <p:cNvPr id="18" name="椭圆 17">
                <a:extLst>
                  <a:ext uri="{FF2B5EF4-FFF2-40B4-BE49-F238E27FC236}">
                    <a16:creationId xmlns:a16="http://schemas.microsoft.com/office/drawing/2014/main" id="{C9C62ECB-C228-E5F6-1AFE-C83D29FFA83C}"/>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75">
                <a:extLst>
                  <a:ext uri="{FF2B5EF4-FFF2-40B4-BE49-F238E27FC236}">
                    <a16:creationId xmlns:a16="http://schemas.microsoft.com/office/drawing/2014/main" id="{5473665C-4899-41CC-7B82-0DABBD08C2BC}"/>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 name="矩形: 圆角 26">
            <a:extLst>
              <a:ext uri="{FF2B5EF4-FFF2-40B4-BE49-F238E27FC236}">
                <a16:creationId xmlns:a16="http://schemas.microsoft.com/office/drawing/2014/main" id="{6DEB238F-AFCC-B9DB-FD05-9F644561343D}"/>
              </a:ext>
            </a:extLst>
          </p:cNvPr>
          <p:cNvSpPr/>
          <p:nvPr/>
        </p:nvSpPr>
        <p:spPr bwMode="auto">
          <a:xfrm>
            <a:off x="481011" y="5607120"/>
            <a:ext cx="11229976" cy="526980"/>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28" name="矩形 27">
            <a:extLst>
              <a:ext uri="{FF2B5EF4-FFF2-40B4-BE49-F238E27FC236}">
                <a16:creationId xmlns:a16="http://schemas.microsoft.com/office/drawing/2014/main" id="{A067044E-D629-68E2-8D95-E4057D2E61BC}"/>
              </a:ext>
            </a:extLst>
          </p:cNvPr>
          <p:cNvSpPr/>
          <p:nvPr/>
        </p:nvSpPr>
        <p:spPr>
          <a:xfrm>
            <a:off x="1343471" y="5679981"/>
            <a:ext cx="9505057" cy="381258"/>
          </a:xfrm>
          <a:prstGeom prst="rect">
            <a:avLst/>
          </a:prstGeom>
        </p:spPr>
        <p:txBody>
          <a:bodyPr wrap="square">
            <a:spAutoFit/>
          </a:bodyPr>
          <a:lstStyle/>
          <a:p>
            <a:pPr algn="ctr">
              <a:lnSpc>
                <a:spcPct val="130000"/>
              </a:lnSpc>
              <a:buClr>
                <a:srgbClr val="0070C0"/>
              </a:buClr>
              <a:defRPr/>
            </a:pPr>
            <a:r>
              <a:rPr lang="zh-CN" altLang="en-US" sz="1600" b="1" dirty="0">
                <a:solidFill>
                  <a:srgbClr val="0460A9"/>
                </a:solidFill>
                <a:latin typeface="+mn-ea"/>
                <a:cs typeface="+mn-ea"/>
                <a:sym typeface="+mn-lt"/>
              </a:rPr>
              <a:t>根据以上流行病学资料估算，目前我国骨质疏松症患病人数约为</a:t>
            </a:r>
            <a:r>
              <a:rPr lang="en-US" altLang="zh-CN" sz="1600" b="1" dirty="0">
                <a:solidFill>
                  <a:srgbClr val="0460A9"/>
                </a:solidFill>
                <a:latin typeface="+mn-ea"/>
                <a:cs typeface="+mn-ea"/>
                <a:sym typeface="+mn-lt"/>
              </a:rPr>
              <a:t>9</a:t>
            </a:r>
            <a:r>
              <a:rPr lang="zh-CN" altLang="en-US" sz="1600" b="1" dirty="0">
                <a:solidFill>
                  <a:srgbClr val="0460A9"/>
                </a:solidFill>
                <a:latin typeface="+mn-ea"/>
                <a:cs typeface="+mn-ea"/>
                <a:sym typeface="+mn-lt"/>
              </a:rPr>
              <a:t>千万，其中女性约</a:t>
            </a:r>
            <a:r>
              <a:rPr lang="en-US" altLang="zh-CN" sz="1600" b="1" dirty="0">
                <a:solidFill>
                  <a:srgbClr val="0460A9"/>
                </a:solidFill>
                <a:latin typeface="+mn-ea"/>
                <a:cs typeface="+mn-ea"/>
                <a:sym typeface="+mn-lt"/>
              </a:rPr>
              <a:t>7</a:t>
            </a:r>
            <a:r>
              <a:rPr lang="zh-CN" altLang="en-US" sz="1600" b="1" dirty="0">
                <a:solidFill>
                  <a:srgbClr val="0460A9"/>
                </a:solidFill>
                <a:latin typeface="+mn-ea"/>
                <a:cs typeface="+mn-ea"/>
                <a:sym typeface="+mn-lt"/>
              </a:rPr>
              <a:t>千万</a:t>
            </a:r>
          </a:p>
        </p:txBody>
      </p:sp>
      <p:sp>
        <p:nvSpPr>
          <p:cNvPr id="30" name="MH_Text_1">
            <a:extLst>
              <a:ext uri="{FF2B5EF4-FFF2-40B4-BE49-F238E27FC236}">
                <a16:creationId xmlns:a16="http://schemas.microsoft.com/office/drawing/2014/main" id="{744E14D7-160D-2D77-508F-68B38B13C604}"/>
              </a:ext>
            </a:extLst>
          </p:cNvPr>
          <p:cNvSpPr/>
          <p:nvPr/>
        </p:nvSpPr>
        <p:spPr>
          <a:xfrm>
            <a:off x="482599" y="2086262"/>
            <a:ext cx="11229975" cy="3438340"/>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1" name="组合 30">
            <a:extLst>
              <a:ext uri="{FF2B5EF4-FFF2-40B4-BE49-F238E27FC236}">
                <a16:creationId xmlns:a16="http://schemas.microsoft.com/office/drawing/2014/main" id="{FACDCBC5-9F1B-42B3-5765-6FD02868BFD7}"/>
              </a:ext>
            </a:extLst>
          </p:cNvPr>
          <p:cNvGrpSpPr/>
          <p:nvPr/>
        </p:nvGrpSpPr>
        <p:grpSpPr>
          <a:xfrm>
            <a:off x="3038832" y="2180274"/>
            <a:ext cx="6117508" cy="378140"/>
            <a:chOff x="1502824" y="1607818"/>
            <a:chExt cx="3117012" cy="378140"/>
          </a:xfrm>
        </p:grpSpPr>
        <p:sp>
          <p:nvSpPr>
            <p:cNvPr id="32" name="矩形 31">
              <a:extLst>
                <a:ext uri="{FF2B5EF4-FFF2-40B4-BE49-F238E27FC236}">
                  <a16:creationId xmlns:a16="http://schemas.microsoft.com/office/drawing/2014/main" id="{6B70E836-60DD-8ABD-6C36-5D0D01D1D5AE}"/>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文本框 32">
              <a:extLst>
                <a:ext uri="{FF2B5EF4-FFF2-40B4-BE49-F238E27FC236}">
                  <a16:creationId xmlns:a16="http://schemas.microsoft.com/office/drawing/2014/main" id="{93032B0A-1D3E-A56C-3412-E941EEA0050E}"/>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我国骨质疏松症患病率</a:t>
              </a:r>
            </a:p>
          </p:txBody>
        </p:sp>
      </p:grpSp>
      <p:graphicFrame>
        <p:nvGraphicFramePr>
          <p:cNvPr id="9" name="图表 8"/>
          <p:cNvGraphicFramePr/>
          <p:nvPr>
            <p:extLst>
              <p:ext uri="{D42A27DB-BD31-4B8C-83A1-F6EECF244321}">
                <p14:modId xmlns:p14="http://schemas.microsoft.com/office/powerpoint/2010/main" val="3998498683"/>
              </p:ext>
            </p:extLst>
          </p:nvPr>
        </p:nvGraphicFramePr>
        <p:xfrm>
          <a:off x="1454248" y="2600141"/>
          <a:ext cx="9286677" cy="2821147"/>
        </p:xfrm>
        <a:graphic>
          <a:graphicData uri="http://schemas.openxmlformats.org/drawingml/2006/chart">
            <c:chart xmlns:c="http://schemas.openxmlformats.org/drawingml/2006/chart" xmlns:r="http://schemas.openxmlformats.org/officeDocument/2006/relationships" r:id="rId9"/>
          </a:graphicData>
        </a:graphic>
      </p:graphicFrame>
      <p:sp>
        <p:nvSpPr>
          <p:cNvPr id="2" name="文本框 1">
            <a:extLst>
              <a:ext uri="{FF2B5EF4-FFF2-40B4-BE49-F238E27FC236}">
                <a16:creationId xmlns:a16="http://schemas.microsoft.com/office/drawing/2014/main" id="{53666EF5-398F-684B-765B-EB98D3AA7652}"/>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5732389C-970C-5DE5-F841-8D983D2B9D7E}"/>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2C828E24-AA53-8B64-1336-79D4945E12A2}"/>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A8F1DA2-D541-3701-001C-2428828A49F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2DEFC51-E334-2A46-9536-12336FD33EB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A021AFE-0371-8AFC-2F58-595A86A59AD4}"/>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C790FE5B-6148-C123-A2A9-B032C320B02A}"/>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4164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9336" y="-1467544"/>
            <a:ext cx="6989414" cy="738664"/>
          </a:xfrm>
          <a:prstGeom prst="rect">
            <a:avLst/>
          </a:prstGeom>
        </p:spPr>
        <p:txBody>
          <a:bodyPr wrap="none">
            <a:spAutoFit/>
          </a:bodyPr>
          <a:lstStyle/>
          <a:p>
            <a:pPr indent="266700" algn="just">
              <a:lnSpc>
                <a:spcPct val="150000"/>
              </a:lnSpc>
              <a:spcBef>
                <a:spcPts val="600"/>
              </a:spcBef>
              <a:spcAft>
                <a:spcPts val="600"/>
              </a:spcAft>
            </a:pPr>
            <a:r>
              <a:rPr lang="zh-CN" altLang="en-US" sz="2800" b="1" dirty="0">
                <a:solidFill>
                  <a:srgbClr val="000000"/>
                </a:solidFill>
                <a:latin typeface="微软雅黑" panose="020B0503020204020204" pitchFamily="34" charset="-122"/>
                <a:ea typeface="微软雅黑" panose="020B0503020204020204" pitchFamily="34" charset="-122"/>
              </a:rPr>
              <a:t>（</a:t>
            </a:r>
            <a:r>
              <a:rPr lang="en-US" altLang="zh-CN" sz="2800" b="1" dirty="0">
                <a:solidFill>
                  <a:srgbClr val="000000"/>
                </a:solidFill>
                <a:latin typeface="微软雅黑" panose="020B0503020204020204" pitchFamily="34" charset="-122"/>
                <a:ea typeface="微软雅黑" panose="020B0503020204020204" pitchFamily="34" charset="-122"/>
              </a:rPr>
              <a:t>3</a:t>
            </a:r>
            <a:r>
              <a:rPr lang="zh-CN" altLang="en-US" sz="2800" b="1" dirty="0">
                <a:solidFill>
                  <a:srgbClr val="000000"/>
                </a:solidFill>
                <a:latin typeface="微软雅黑" panose="020B0503020204020204" pitchFamily="34" charset="-122"/>
                <a:ea typeface="微软雅黑" panose="020B0503020204020204" pitchFamily="34" charset="-122"/>
              </a:rPr>
              <a:t>）艾地骨化醇（</a:t>
            </a:r>
            <a:r>
              <a:rPr lang="en-US" altLang="zh-CN" sz="2800" b="1" dirty="0" err="1">
                <a:solidFill>
                  <a:srgbClr val="000000"/>
                </a:solidFill>
                <a:latin typeface="微软雅黑" panose="020B0503020204020204" pitchFamily="34" charset="-122"/>
                <a:ea typeface="微软雅黑" panose="020B0503020204020204" pitchFamily="34" charset="-122"/>
              </a:rPr>
              <a:t>Eldecalcitol</a:t>
            </a:r>
            <a:r>
              <a:rPr lang="zh-CN" altLang="en-US" sz="2800" b="1" dirty="0">
                <a:solidFill>
                  <a:srgbClr val="000000"/>
                </a:solidFill>
                <a:latin typeface="微软雅黑" panose="020B0503020204020204" pitchFamily="34" charset="-122"/>
                <a:ea typeface="微软雅黑" panose="020B0503020204020204" pitchFamily="34" charset="-122"/>
              </a:rPr>
              <a:t>，</a:t>
            </a:r>
            <a:r>
              <a:rPr lang="en-US" altLang="zh-CN" sz="2800" b="1" dirty="0">
                <a:solidFill>
                  <a:srgbClr val="000000"/>
                </a:solidFill>
                <a:latin typeface="微软雅黑" panose="020B0503020204020204" pitchFamily="34" charset="-122"/>
                <a:ea typeface="微软雅黑" panose="020B0503020204020204" pitchFamily="34" charset="-122"/>
              </a:rPr>
              <a:t>ELD</a:t>
            </a:r>
            <a:r>
              <a:rPr lang="zh-CN" altLang="en-US" sz="2800" b="1" dirty="0">
                <a:solidFill>
                  <a:srgbClr val="000000"/>
                </a:solidFill>
                <a:latin typeface="微软雅黑" panose="020B0503020204020204" pitchFamily="34" charset="-122"/>
                <a:ea typeface="微软雅黑" panose="020B0503020204020204" pitchFamily="34" charset="-122"/>
              </a:rPr>
              <a:t>）</a:t>
            </a:r>
            <a:endParaRPr lang="en-US" sz="2800" b="1" dirty="0">
              <a:solidFill>
                <a:srgbClr val="000000"/>
              </a:solidFill>
              <a:latin typeface="微软雅黑" panose="020B0503020204020204" pitchFamily="34" charset="-122"/>
              <a:ea typeface="微软雅黑" panose="020B0503020204020204" pitchFamily="34" charset="-122"/>
            </a:endParaRPr>
          </a:p>
        </p:txBody>
      </p:sp>
      <p:sp>
        <p:nvSpPr>
          <p:cNvPr id="2" name="文本占位符 1">
            <a:extLst>
              <a:ext uri="{FF2B5EF4-FFF2-40B4-BE49-F238E27FC236}">
                <a16:creationId xmlns:a16="http://schemas.microsoft.com/office/drawing/2014/main" id="{CBD077CA-9BF3-5DC3-DCBB-7ED04BE30B22}"/>
              </a:ext>
            </a:extLst>
          </p:cNvPr>
          <p:cNvSpPr>
            <a:spLocks noGrp="1"/>
          </p:cNvSpPr>
          <p:nvPr>
            <p:ph type="body" sz="quarter" idx="10"/>
          </p:nvPr>
        </p:nvSpPr>
        <p:spPr>
          <a:xfrm>
            <a:off x="1058712" y="291068"/>
            <a:ext cx="10653863" cy="369332"/>
          </a:xfrm>
        </p:spPr>
        <p:txBody>
          <a:bodyPr/>
          <a:lstStyle/>
          <a:p>
            <a:r>
              <a:rPr lang="zh-CN" altLang="en-US" dirty="0"/>
              <a:t>（</a:t>
            </a:r>
            <a:r>
              <a:rPr lang="en-US" altLang="zh-CN" dirty="0"/>
              <a:t>3</a:t>
            </a:r>
            <a:r>
              <a:rPr lang="zh-CN" altLang="en-US" dirty="0"/>
              <a:t>）艾地骨化醇（</a:t>
            </a:r>
            <a:r>
              <a:rPr lang="en-US" altLang="zh-CN" dirty="0"/>
              <a:t>Eldecalcitol</a:t>
            </a:r>
            <a:r>
              <a:rPr lang="zh-CN" altLang="en-US" dirty="0"/>
              <a:t>，</a:t>
            </a:r>
            <a:r>
              <a:rPr lang="en-US" altLang="zh-CN" dirty="0"/>
              <a:t>ELD</a:t>
            </a:r>
            <a:r>
              <a:rPr lang="zh-CN" altLang="en-US" dirty="0"/>
              <a:t>）</a:t>
            </a:r>
          </a:p>
        </p:txBody>
      </p:sp>
      <p:sp>
        <p:nvSpPr>
          <p:cNvPr id="4" name="文本占位符 3">
            <a:extLst>
              <a:ext uri="{FF2B5EF4-FFF2-40B4-BE49-F238E27FC236}">
                <a16:creationId xmlns:a16="http://schemas.microsoft.com/office/drawing/2014/main" id="{7DDCC324-3576-ABD2-D666-50113A23A3EA}"/>
              </a:ext>
            </a:extLst>
          </p:cNvPr>
          <p:cNvSpPr>
            <a:spLocks noGrp="1"/>
          </p:cNvSpPr>
          <p:nvPr>
            <p:ph type="body" sz="quarter" idx="11"/>
          </p:nvPr>
        </p:nvSpPr>
        <p:spPr/>
        <p:txBody>
          <a:bodyPr/>
          <a:lstStyle/>
          <a:p>
            <a:endParaRPr lang="zh-CN" altLang="en-US"/>
          </a:p>
        </p:txBody>
      </p:sp>
      <p:graphicFrame>
        <p:nvGraphicFramePr>
          <p:cNvPr id="5" name="表格 4">
            <a:extLst>
              <a:ext uri="{FF2B5EF4-FFF2-40B4-BE49-F238E27FC236}">
                <a16:creationId xmlns:a16="http://schemas.microsoft.com/office/drawing/2014/main" id="{AE77CFA3-81BD-B3FE-3B7E-E09B94B8560D}"/>
              </a:ext>
            </a:extLst>
          </p:cNvPr>
          <p:cNvGraphicFramePr>
            <a:graphicFrameLocks noGrp="1"/>
          </p:cNvGraphicFramePr>
          <p:nvPr>
            <p:extLst>
              <p:ext uri="{D42A27DB-BD31-4B8C-83A1-F6EECF244321}">
                <p14:modId xmlns:p14="http://schemas.microsoft.com/office/powerpoint/2010/main" val="4023845678"/>
              </p:ext>
            </p:extLst>
          </p:nvPr>
        </p:nvGraphicFramePr>
        <p:xfrm>
          <a:off x="479425" y="1034430"/>
          <a:ext cx="11233150" cy="4789141"/>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534281">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艾地骨化醇</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批准的适应证为治疗绝经后骨质疏松症</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增加患者骨密度，降低椎体和非椎体骨折风险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艾地骨化醇胶囊，</a:t>
                      </a:r>
                      <a:r>
                        <a:rPr lang="en-US" sz="1600" kern="0" dirty="0">
                          <a:solidFill>
                            <a:schemeClr val="dk1"/>
                          </a:solidFill>
                          <a:effectLst/>
                          <a:latin typeface="微软雅黑" panose="020B0503020204020204" pitchFamily="34" charset="-122"/>
                          <a:ea typeface="微软雅黑" panose="020B0503020204020204" pitchFamily="34" charset="-122"/>
                          <a:cs typeface="+mn-cs"/>
                        </a:rPr>
                        <a:t>0.50μg/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粒或</a:t>
                      </a:r>
                      <a:r>
                        <a:rPr lang="en-US" sz="1600" kern="0" dirty="0">
                          <a:solidFill>
                            <a:schemeClr val="dk1"/>
                          </a:solidFill>
                          <a:effectLst/>
                          <a:latin typeface="微软雅黑" panose="020B0503020204020204" pitchFamily="34" charset="-122"/>
                          <a:ea typeface="微软雅黑" panose="020B0503020204020204" pitchFamily="34" charset="-122"/>
                          <a:cs typeface="+mn-cs"/>
                        </a:rPr>
                        <a:t>0.75μg/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粒，口服每次一粒，每日一次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治疗期间注意监测血钙和尿钙水平。肾结石患者慎用</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850972">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高钙血症；孕妇及哺乳期患者</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3" name="文本框 2">
            <a:extLst>
              <a:ext uri="{FF2B5EF4-FFF2-40B4-BE49-F238E27FC236}">
                <a16:creationId xmlns:a16="http://schemas.microsoft.com/office/drawing/2014/main" id="{82FBB3A2-7775-7584-8280-10FD8F572010}"/>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86DEF464-216A-030E-BA68-A94E1DFDA416}"/>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67EB6E5C-B962-A694-7EC7-D7AC2258E175}"/>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154DF8F-DEE0-293F-C0CA-86806050BF0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81AC7BD4-26F7-EF36-860D-6C901424515B}"/>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9E414456-2021-6FDC-EF68-CB0E595062F2}"/>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92730AE-C669-57DB-C8B1-6336DBD7FD1B}"/>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7271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30C5F44-F106-3223-C45A-DE809CD3B6DB}"/>
              </a:ext>
            </a:extLst>
          </p:cNvPr>
          <p:cNvSpPr>
            <a:spLocks noGrp="1"/>
          </p:cNvSpPr>
          <p:nvPr>
            <p:ph type="body" sz="quarter" idx="10"/>
          </p:nvPr>
        </p:nvSpPr>
        <p:spPr/>
        <p:txBody>
          <a:bodyPr/>
          <a:lstStyle/>
          <a:p>
            <a:r>
              <a:rPr lang="zh-CN" altLang="en-US" dirty="0"/>
              <a:t>活性维生素</a:t>
            </a:r>
            <a:r>
              <a:rPr lang="en-US" altLang="zh-CN" dirty="0"/>
              <a:t>D</a:t>
            </a:r>
            <a:r>
              <a:rPr lang="zh-CN" altLang="en-US" dirty="0"/>
              <a:t>及其类似物的药物安全性</a:t>
            </a:r>
          </a:p>
        </p:txBody>
      </p:sp>
      <p:sp>
        <p:nvSpPr>
          <p:cNvPr id="5" name="文本占位符 4">
            <a:extLst>
              <a:ext uri="{FF2B5EF4-FFF2-40B4-BE49-F238E27FC236}">
                <a16:creationId xmlns:a16="http://schemas.microsoft.com/office/drawing/2014/main" id="{305BB748-E97A-6CF5-D0E9-4D5399A062C5}"/>
              </a:ext>
            </a:extLst>
          </p:cNvPr>
          <p:cNvSpPr>
            <a:spLocks noGrp="1"/>
          </p:cNvSpPr>
          <p:nvPr>
            <p:ph type="body" sz="quarter" idx="11"/>
          </p:nvPr>
        </p:nvSpPr>
        <p:spPr/>
        <p:txBody>
          <a:bodyPr/>
          <a:lstStyle/>
          <a:p>
            <a:endParaRPr lang="zh-CN" altLang="en-US"/>
          </a:p>
        </p:txBody>
      </p:sp>
      <p:sp>
        <p:nvSpPr>
          <p:cNvPr id="28" name="标题 1"/>
          <p:cNvSpPr>
            <a:spLocks noGrp="1"/>
          </p:cNvSpPr>
          <p:nvPr>
            <p:ph type="title" idx="4294967295"/>
          </p:nvPr>
        </p:nvSpPr>
        <p:spPr>
          <a:xfrm>
            <a:off x="0" y="-1533525"/>
            <a:ext cx="8496300" cy="563562"/>
          </a:xfrm>
        </p:spPr>
        <p:txBody>
          <a:bodyPr>
            <a:normAutofit/>
          </a:bodyPr>
          <a:lstStyle/>
          <a:p>
            <a:r>
              <a:rPr lang="zh-CN" altLang="en-US" sz="2800" b="1" dirty="0">
                <a:latin typeface="微软雅黑" panose="020B0503020204020204" pitchFamily="34" charset="-122"/>
                <a:ea typeface="微软雅黑" panose="020B0503020204020204" pitchFamily="34" charset="-122"/>
              </a:rPr>
              <a:t>活性维生素</a:t>
            </a:r>
            <a:r>
              <a:rPr lang="en-US" altLang="zh-CN" sz="2800" b="1" dirty="0">
                <a:latin typeface="微软雅黑" panose="020B0503020204020204" pitchFamily="34" charset="-122"/>
                <a:ea typeface="微软雅黑" panose="020B0503020204020204" pitchFamily="34" charset="-122"/>
              </a:rPr>
              <a:t>D</a:t>
            </a:r>
            <a:r>
              <a:rPr lang="zh-CN" altLang="en-US" sz="2800" b="1" dirty="0">
                <a:latin typeface="微软雅黑" panose="020B0503020204020204" pitchFamily="34" charset="-122"/>
                <a:ea typeface="微软雅黑" panose="020B0503020204020204" pitchFamily="34" charset="-122"/>
              </a:rPr>
              <a:t>及其类似物的药物安全性</a:t>
            </a:r>
          </a:p>
        </p:txBody>
      </p:sp>
      <p:sp>
        <p:nvSpPr>
          <p:cNvPr id="6" name="MH_Text_1">
            <a:extLst>
              <a:ext uri="{FF2B5EF4-FFF2-40B4-BE49-F238E27FC236}">
                <a16:creationId xmlns:a16="http://schemas.microsoft.com/office/drawing/2014/main" id="{BA697CDE-F226-25CF-2A55-B3B7C8D690E7}"/>
              </a:ext>
            </a:extLst>
          </p:cNvPr>
          <p:cNvSpPr/>
          <p:nvPr/>
        </p:nvSpPr>
        <p:spPr>
          <a:xfrm>
            <a:off x="2639616" y="2042621"/>
            <a:ext cx="6912768" cy="277275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组合 7">
            <a:extLst>
              <a:ext uri="{FF2B5EF4-FFF2-40B4-BE49-F238E27FC236}">
                <a16:creationId xmlns:a16="http://schemas.microsoft.com/office/drawing/2014/main" id="{7A0A2E8F-5892-C0AB-D581-0066A1557C59}"/>
              </a:ext>
            </a:extLst>
          </p:cNvPr>
          <p:cNvGrpSpPr/>
          <p:nvPr/>
        </p:nvGrpSpPr>
        <p:grpSpPr>
          <a:xfrm>
            <a:off x="4149324" y="2194355"/>
            <a:ext cx="3893353" cy="524634"/>
            <a:chOff x="4149324" y="2348880"/>
            <a:chExt cx="3893353" cy="524634"/>
          </a:xfrm>
        </p:grpSpPr>
        <p:sp>
          <p:nvSpPr>
            <p:cNvPr id="10" name="矩形 9">
              <a:extLst>
                <a:ext uri="{FF2B5EF4-FFF2-40B4-BE49-F238E27FC236}">
                  <a16:creationId xmlns:a16="http://schemas.microsoft.com/office/drawing/2014/main" id="{8ECA7653-07BF-8C8A-9742-D2810053696D}"/>
                </a:ext>
              </a:extLst>
            </p:cNvPr>
            <p:cNvSpPr/>
            <p:nvPr/>
          </p:nvSpPr>
          <p:spPr>
            <a:xfrm>
              <a:off x="4149324" y="2348880"/>
              <a:ext cx="3893353" cy="524634"/>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C14393AE-AED6-1C83-3DC8-2FF97D9F5057}"/>
                </a:ext>
              </a:extLst>
            </p:cNvPr>
            <p:cNvSpPr txBox="1"/>
            <p:nvPr/>
          </p:nvSpPr>
          <p:spPr>
            <a:xfrm>
              <a:off x="4359915" y="2411142"/>
              <a:ext cx="3472171" cy="400110"/>
            </a:xfrm>
            <a:prstGeom prst="rect">
              <a:avLst/>
            </a:prstGeom>
            <a:noFill/>
          </p:spPr>
          <p:txBody>
            <a:bodyPr wrap="square">
              <a:spAutoFit/>
            </a:bodyPr>
            <a:lstStyle/>
            <a:p>
              <a:pPr algn="ctr"/>
              <a:r>
                <a:rPr lang="zh-CN" altLang="en-US" sz="2000" b="1" dirty="0">
                  <a:solidFill>
                    <a:schemeClr val="accent1"/>
                  </a:solidFill>
                  <a:latin typeface="+mn-ea"/>
                </a:rPr>
                <a:t>总体安全性良好</a:t>
              </a:r>
            </a:p>
          </p:txBody>
        </p:sp>
      </p:grpSp>
      <p:sp>
        <p:nvSpPr>
          <p:cNvPr id="9" name="文本框 8">
            <a:extLst>
              <a:ext uri="{FF2B5EF4-FFF2-40B4-BE49-F238E27FC236}">
                <a16:creationId xmlns:a16="http://schemas.microsoft.com/office/drawing/2014/main" id="{AEB36E8A-AA51-78C9-FC4C-1ED8610AB297}"/>
              </a:ext>
            </a:extLst>
          </p:cNvPr>
          <p:cNvSpPr txBox="1"/>
          <p:nvPr/>
        </p:nvSpPr>
        <p:spPr>
          <a:xfrm>
            <a:off x="2837638" y="2998495"/>
            <a:ext cx="6516724" cy="1418465"/>
          </a:xfrm>
          <a:prstGeom prst="rect">
            <a:avLst/>
          </a:prstGeom>
          <a:noFill/>
        </p:spPr>
        <p:txBody>
          <a:bodyPr wrap="square">
            <a:spAutoFit/>
          </a:bodyPr>
          <a:lstStyle/>
          <a:p>
            <a:pPr marL="216000" lvl="0" indent="-216000">
              <a:lnSpc>
                <a:spcPct val="130000"/>
              </a:lnSpc>
              <a:spcAft>
                <a:spcPts val="600"/>
              </a:spcAft>
              <a:buFont typeface="Arial" panose="020B0604020202020204" pitchFamily="34" charset="0"/>
              <a:buChar char="•"/>
            </a:pPr>
            <a:r>
              <a:rPr lang="zh-CN" altLang="en-US" sz="1600" kern="0" dirty="0">
                <a:solidFill>
                  <a:srgbClr val="000000"/>
                </a:solidFill>
                <a:latin typeface="+mn-ea"/>
              </a:rPr>
              <a:t>活性维生素</a:t>
            </a:r>
            <a:r>
              <a:rPr lang="en-US" altLang="zh-CN" sz="1600" kern="0" dirty="0">
                <a:solidFill>
                  <a:srgbClr val="000000"/>
                </a:solidFill>
                <a:latin typeface="+mn-ea"/>
              </a:rPr>
              <a:t>D</a:t>
            </a:r>
            <a:r>
              <a:rPr lang="zh-CN" altLang="en-US" sz="1600" kern="0" dirty="0">
                <a:solidFill>
                  <a:srgbClr val="000000"/>
                </a:solidFill>
                <a:latin typeface="+mn-ea"/>
              </a:rPr>
              <a:t>总体安全性良好，但应在医师指导下使用，服药期间不宜同时补充较大剂量的钙剂，并建议定期监测血钙和尿钙水平；特别是艾地骨化醇，常规饮食情况下，服药期间可不必服用钙剂</a:t>
            </a:r>
          </a:p>
          <a:p>
            <a:pPr marL="216000" lvl="0" indent="-216000">
              <a:lnSpc>
                <a:spcPct val="130000"/>
              </a:lnSpc>
              <a:spcAft>
                <a:spcPts val="600"/>
              </a:spcAft>
              <a:buFont typeface="Arial" panose="020B0604020202020204" pitchFamily="34" charset="0"/>
              <a:buChar char="•"/>
            </a:pPr>
            <a:r>
              <a:rPr lang="zh-CN" altLang="en-US" sz="1600" kern="0" dirty="0">
                <a:solidFill>
                  <a:srgbClr val="000000"/>
                </a:solidFill>
                <a:latin typeface="+mn-ea"/>
              </a:rPr>
              <a:t>活性维生素</a:t>
            </a:r>
            <a:r>
              <a:rPr lang="en-US" altLang="zh-CN" sz="1600" kern="0" dirty="0">
                <a:solidFill>
                  <a:srgbClr val="000000"/>
                </a:solidFill>
                <a:latin typeface="+mn-ea"/>
              </a:rPr>
              <a:t>D</a:t>
            </a:r>
            <a:r>
              <a:rPr lang="zh-CN" altLang="en-US" sz="1600" kern="0" dirty="0">
                <a:solidFill>
                  <a:srgbClr val="000000"/>
                </a:solidFill>
                <a:latin typeface="+mn-ea"/>
              </a:rPr>
              <a:t>在治疗骨质疏松症时，可与其他抗骨质疏松症药物联用</a:t>
            </a:r>
          </a:p>
        </p:txBody>
      </p:sp>
      <p:sp>
        <p:nvSpPr>
          <p:cNvPr id="3" name="文本框 2">
            <a:extLst>
              <a:ext uri="{FF2B5EF4-FFF2-40B4-BE49-F238E27FC236}">
                <a16:creationId xmlns:a16="http://schemas.microsoft.com/office/drawing/2014/main" id="{525C55AB-6D5C-9469-D9F4-C7D843309AD4}"/>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B7DDEBC2-7E66-B94B-1088-798E1CD03C9C}"/>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3FA10F7-5BA0-41A5-70A3-B0D01EEB1D34}"/>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B4FCB909-9A47-5400-DC50-09483B1F8D4B}"/>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6E7B6B6-5205-6288-8F72-EC6367B9C200}"/>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710DF0EE-7FEE-996A-1244-BEF2F7712633}"/>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B2CF499-C0DB-B226-DC95-29C66BDAE80C}"/>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8486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idx="4294967295"/>
          </p:nvPr>
        </p:nvSpPr>
        <p:spPr>
          <a:xfrm>
            <a:off x="0" y="-1358900"/>
            <a:ext cx="6478588" cy="831850"/>
          </a:xfrm>
          <a:prstGeom prst="rect">
            <a:avLst/>
          </a:prstGeom>
        </p:spPr>
        <p:txBody>
          <a:bodyPr spcFirstLastPara="1" wrap="square" lIns="91425" tIns="91425" rIns="91425" bIns="91425" anchor="ctr" anchorCtr="0">
            <a:noAutofit/>
          </a:bodyPr>
          <a:lstStyle/>
          <a:p>
            <a:r>
              <a:rPr lang="en-US" altLang="zh-CN" sz="4000" dirty="0">
                <a:latin typeface="微软雅黑" panose="020B0503020204020204" pitchFamily="34" charset="-122"/>
                <a:ea typeface="微软雅黑" panose="020B0503020204020204" pitchFamily="34" charset="-122"/>
              </a:rPr>
              <a:t>8. </a:t>
            </a:r>
            <a:r>
              <a:rPr lang="zh-CN" altLang="en-US" sz="4000" dirty="0">
                <a:latin typeface="微软雅黑" panose="020B0503020204020204" pitchFamily="34" charset="-122"/>
                <a:ea typeface="微软雅黑" panose="020B0503020204020204" pitchFamily="34" charset="-122"/>
              </a:rPr>
              <a:t>维生素</a:t>
            </a:r>
            <a:r>
              <a:rPr lang="en-US" altLang="zh-CN" sz="4000" dirty="0">
                <a:latin typeface="微软雅黑" panose="020B0503020204020204" pitchFamily="34" charset="-122"/>
                <a:ea typeface="微软雅黑" panose="020B0503020204020204" pitchFamily="34" charset="-122"/>
              </a:rPr>
              <a:t>K</a:t>
            </a:r>
            <a:r>
              <a:rPr lang="zh-CN" altLang="en-US" sz="4000" dirty="0">
                <a:latin typeface="微软雅黑" panose="020B0503020204020204" pitchFamily="34" charset="-122"/>
                <a:ea typeface="微软雅黑" panose="020B0503020204020204" pitchFamily="34" charset="-122"/>
              </a:rPr>
              <a:t>类</a:t>
            </a:r>
            <a:endParaRPr sz="2000" dirty="0">
              <a:latin typeface="微软雅黑" panose="020B0503020204020204" pitchFamily="34" charset="-122"/>
              <a:ea typeface="微软雅黑" panose="020B0503020204020204" pitchFamily="34" charset="-122"/>
            </a:endParaRPr>
          </a:p>
        </p:txBody>
      </p:sp>
      <p:sp>
        <p:nvSpPr>
          <p:cNvPr id="4" name="对角圆角矩形 152">
            <a:extLst>
              <a:ext uri="{FF2B5EF4-FFF2-40B4-BE49-F238E27FC236}">
                <a16:creationId xmlns:a16="http://schemas.microsoft.com/office/drawing/2014/main" id="{F420B170-7512-A39C-C0BC-1A8CCC5726E2}"/>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1DB1BEA8-4766-8C7E-4E28-CDF98BD7A7A2}"/>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8.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维生素</a:t>
            </a: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K</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类</a:t>
            </a:r>
          </a:p>
        </p:txBody>
      </p:sp>
      <p:sp>
        <p:nvSpPr>
          <p:cNvPr id="6" name="椭圆 5">
            <a:extLst>
              <a:ext uri="{FF2B5EF4-FFF2-40B4-BE49-F238E27FC236}">
                <a16:creationId xmlns:a16="http://schemas.microsoft.com/office/drawing/2014/main" id="{84B7107F-13C9-582E-036F-7B070A60CE79}"/>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ntibiotic_139351">
            <a:extLst>
              <a:ext uri="{FF2B5EF4-FFF2-40B4-BE49-F238E27FC236}">
                <a16:creationId xmlns:a16="http://schemas.microsoft.com/office/drawing/2014/main" id="{F056F1BE-25CC-E6C7-2058-081B5942F48F}"/>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文本框 1">
            <a:extLst>
              <a:ext uri="{FF2B5EF4-FFF2-40B4-BE49-F238E27FC236}">
                <a16:creationId xmlns:a16="http://schemas.microsoft.com/office/drawing/2014/main" id="{33EAF595-91D0-E878-F03F-0FE6D8493882}"/>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C1A3BE9-F3E8-BE51-E697-88F7360D33E8}"/>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A3A9801E-1EF3-C388-2635-44194A8324F1}"/>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E64253F-0B62-A24E-563A-0176EC024F4B}"/>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B03CF17C-F69E-437C-0328-3FB3DE686596}"/>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99E1518B-DE69-BF5C-8E40-6A1D17ED2365}"/>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836881E0-A6CC-5A9B-7F7C-C8E97FC0CCD8}"/>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494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DFDEEF1-C4D3-3386-4D05-F26740C6D42D}"/>
              </a:ext>
            </a:extLst>
          </p:cNvPr>
          <p:cNvSpPr>
            <a:spLocks noGrp="1"/>
          </p:cNvSpPr>
          <p:nvPr>
            <p:ph type="body" sz="quarter" idx="10"/>
          </p:nvPr>
        </p:nvSpPr>
        <p:spPr>
          <a:xfrm>
            <a:off x="1058712" y="291068"/>
            <a:ext cx="10653863" cy="369332"/>
          </a:xfrm>
        </p:spPr>
        <p:txBody>
          <a:bodyPr/>
          <a:lstStyle/>
          <a:p>
            <a:r>
              <a:rPr lang="zh-CN" altLang="en-US" dirty="0"/>
              <a:t>四烯甲萘醌（</a:t>
            </a:r>
            <a:r>
              <a:rPr lang="en-US" altLang="zh-CN" dirty="0"/>
              <a:t>menatetrenone</a:t>
            </a:r>
            <a:r>
              <a:rPr lang="zh-CN" altLang="en-US" dirty="0"/>
              <a:t>）</a:t>
            </a:r>
          </a:p>
        </p:txBody>
      </p:sp>
      <p:sp>
        <p:nvSpPr>
          <p:cNvPr id="6" name="文本占位符 5">
            <a:extLst>
              <a:ext uri="{FF2B5EF4-FFF2-40B4-BE49-F238E27FC236}">
                <a16:creationId xmlns:a16="http://schemas.microsoft.com/office/drawing/2014/main" id="{5C337461-4EDD-3E2D-5F12-C2B470C0A89A}"/>
              </a:ext>
            </a:extLst>
          </p:cNvPr>
          <p:cNvSpPr>
            <a:spLocks noGrp="1"/>
          </p:cNvSpPr>
          <p:nvPr>
            <p:ph type="body" sz="quarter" idx="11"/>
          </p:nvPr>
        </p:nvSpPr>
        <p:spPr/>
        <p:txBody>
          <a:bodyPr/>
          <a:lstStyle/>
          <a:p>
            <a:endParaRPr lang="zh-CN" altLang="en-US"/>
          </a:p>
        </p:txBody>
      </p:sp>
      <p:sp>
        <p:nvSpPr>
          <p:cNvPr id="9" name="MH_Text_1">
            <a:extLst>
              <a:ext uri="{FF2B5EF4-FFF2-40B4-BE49-F238E27FC236}">
                <a16:creationId xmlns:a16="http://schemas.microsoft.com/office/drawing/2014/main" id="{425B4890-6BD7-A46D-B7F2-75341634DDEF}"/>
              </a:ext>
            </a:extLst>
          </p:cNvPr>
          <p:cNvSpPr/>
          <p:nvPr/>
        </p:nvSpPr>
        <p:spPr>
          <a:xfrm>
            <a:off x="482599" y="800100"/>
            <a:ext cx="11229976" cy="756692"/>
          </a:xfrm>
          <a:prstGeom prst="roundRect">
            <a:avLst>
              <a:gd name="adj" fmla="val 4766"/>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a:extLst>
              <a:ext uri="{FF2B5EF4-FFF2-40B4-BE49-F238E27FC236}">
                <a16:creationId xmlns:a16="http://schemas.microsoft.com/office/drawing/2014/main" id="{5D76429B-7A76-6933-A48C-61591F825E45}"/>
              </a:ext>
            </a:extLst>
          </p:cNvPr>
          <p:cNvGrpSpPr/>
          <p:nvPr/>
        </p:nvGrpSpPr>
        <p:grpSpPr>
          <a:xfrm>
            <a:off x="590630" y="849318"/>
            <a:ext cx="10761954" cy="658257"/>
            <a:chOff x="590630" y="883155"/>
            <a:chExt cx="10761954" cy="658257"/>
          </a:xfrm>
        </p:grpSpPr>
        <p:sp>
          <p:nvSpPr>
            <p:cNvPr id="22" name="矩形 21">
              <a:extLst>
                <a:ext uri="{FF2B5EF4-FFF2-40B4-BE49-F238E27FC236}">
                  <a16:creationId xmlns:a16="http://schemas.microsoft.com/office/drawing/2014/main" id="{280AF79A-9998-9C84-AA4C-09698685E224}"/>
                </a:ext>
              </a:extLst>
            </p:cNvPr>
            <p:cNvSpPr/>
            <p:nvPr/>
          </p:nvSpPr>
          <p:spPr>
            <a:xfrm>
              <a:off x="803412" y="883155"/>
              <a:ext cx="10549172"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四烯甲萘醌是维生素</a:t>
              </a:r>
              <a:r>
                <a:rPr lang="en-US" altLang="zh-CN" sz="1600" dirty="0">
                  <a:latin typeface="+mn-ea"/>
                  <a:cs typeface="+mn-ea"/>
                  <a:sym typeface="+mn-lt"/>
                </a:rPr>
                <a:t>K</a:t>
              </a:r>
              <a:r>
                <a:rPr lang="en-US" altLang="zh-CN" sz="1600" baseline="-25000" dirty="0">
                  <a:latin typeface="+mn-ea"/>
                  <a:cs typeface="+mn-ea"/>
                  <a:sym typeface="+mn-lt"/>
                </a:rPr>
                <a:t>2</a:t>
              </a:r>
              <a:r>
                <a:rPr lang="zh-CN" altLang="en-US" sz="1600" dirty="0">
                  <a:latin typeface="+mn-ea"/>
                  <a:cs typeface="+mn-ea"/>
                  <a:sym typeface="+mn-lt"/>
                </a:rPr>
                <a:t>的一种同型物，是</a:t>
              </a:r>
              <a:r>
                <a:rPr lang="en-US" altLang="zh-CN" sz="1600" dirty="0">
                  <a:latin typeface="+mn-ea"/>
                  <a:cs typeface="+mn-ea"/>
                  <a:sym typeface="+mn-lt"/>
                </a:rPr>
                <a:t>γ-</a:t>
              </a:r>
              <a:r>
                <a:rPr lang="zh-CN" altLang="en-US" sz="1600" dirty="0">
                  <a:latin typeface="+mn-ea"/>
                  <a:cs typeface="+mn-ea"/>
                  <a:sym typeface="+mn-lt"/>
                </a:rPr>
                <a:t>羧化酶的辅酶，在</a:t>
              </a:r>
              <a:r>
                <a:rPr lang="en-US" altLang="zh-CN" sz="1600" dirty="0">
                  <a:latin typeface="+mn-ea"/>
                  <a:cs typeface="+mn-ea"/>
                  <a:sym typeface="+mn-lt"/>
                </a:rPr>
                <a:t>γ-</a:t>
              </a:r>
              <a:r>
                <a:rPr lang="zh-CN" altLang="en-US" sz="1600" dirty="0">
                  <a:latin typeface="+mn-ea"/>
                  <a:cs typeface="+mn-ea"/>
                  <a:sym typeface="+mn-lt"/>
                </a:rPr>
                <a:t>羧基谷氨酸的形成中起着重要作用，</a:t>
              </a:r>
              <a:r>
                <a:rPr lang="en-US" altLang="zh-CN" sz="1600" dirty="0">
                  <a:latin typeface="+mn-ea"/>
                  <a:cs typeface="+mn-ea"/>
                  <a:sym typeface="+mn-lt"/>
                </a:rPr>
                <a:t>γ-</a:t>
              </a:r>
              <a:r>
                <a:rPr lang="zh-CN" altLang="en-US" sz="1600" dirty="0">
                  <a:latin typeface="+mn-ea"/>
                  <a:cs typeface="+mn-ea"/>
                  <a:sym typeface="+mn-lt"/>
                </a:rPr>
                <a:t>羧基谷氨酸是骨钙素发挥正常生理功能所必须的，具有提高骨量的作用</a:t>
              </a:r>
            </a:p>
          </p:txBody>
        </p:sp>
        <p:grpSp>
          <p:nvGrpSpPr>
            <p:cNvPr id="23" name="组合 22">
              <a:extLst>
                <a:ext uri="{FF2B5EF4-FFF2-40B4-BE49-F238E27FC236}">
                  <a16:creationId xmlns:a16="http://schemas.microsoft.com/office/drawing/2014/main" id="{40FE8EEB-D285-D1E3-E184-18025982EF66}"/>
                </a:ext>
              </a:extLst>
            </p:cNvPr>
            <p:cNvGrpSpPr/>
            <p:nvPr/>
          </p:nvGrpSpPr>
          <p:grpSpPr>
            <a:xfrm>
              <a:off x="590630" y="968227"/>
              <a:ext cx="212783" cy="212783"/>
              <a:chOff x="3964074" y="3157672"/>
              <a:chExt cx="212783" cy="212783"/>
            </a:xfrm>
          </p:grpSpPr>
          <p:sp>
            <p:nvSpPr>
              <p:cNvPr id="24" name="椭圆 23">
                <a:extLst>
                  <a:ext uri="{FF2B5EF4-FFF2-40B4-BE49-F238E27FC236}">
                    <a16:creationId xmlns:a16="http://schemas.microsoft.com/office/drawing/2014/main" id="{886D1860-BED8-9D12-FAB7-92370901FA4B}"/>
                  </a:ext>
                </a:extLst>
              </p:cNvPr>
              <p:cNvSpPr/>
              <p:nvPr/>
            </p:nvSpPr>
            <p:spPr>
              <a:xfrm>
                <a:off x="3964074" y="3157672"/>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75">
                <a:extLst>
                  <a:ext uri="{FF2B5EF4-FFF2-40B4-BE49-F238E27FC236}">
                    <a16:creationId xmlns:a16="http://schemas.microsoft.com/office/drawing/2014/main" id="{8E741FAC-C08F-EA45-D661-49A265276F2B}"/>
                  </a:ext>
                </a:extLst>
              </p:cNvPr>
              <p:cNvSpPr/>
              <p:nvPr/>
            </p:nvSpPr>
            <p:spPr>
              <a:xfrm rot="5400000">
                <a:off x="4019506" y="3215431"/>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aphicFrame>
        <p:nvGraphicFramePr>
          <p:cNvPr id="26" name="表格 25">
            <a:extLst>
              <a:ext uri="{FF2B5EF4-FFF2-40B4-BE49-F238E27FC236}">
                <a16:creationId xmlns:a16="http://schemas.microsoft.com/office/drawing/2014/main" id="{28073B93-E487-D308-C9EE-2B97D57E1FB8}"/>
              </a:ext>
            </a:extLst>
          </p:cNvPr>
          <p:cNvGraphicFramePr>
            <a:graphicFrameLocks noGrp="1"/>
          </p:cNvGraphicFramePr>
          <p:nvPr>
            <p:extLst>
              <p:ext uri="{D42A27DB-BD31-4B8C-83A1-F6EECF244321}">
                <p14:modId xmlns:p14="http://schemas.microsoft.com/office/powerpoint/2010/main" val="2018678366"/>
              </p:ext>
            </p:extLst>
          </p:nvPr>
        </p:nvGraphicFramePr>
        <p:xfrm>
          <a:off x="479425" y="1708721"/>
          <a:ext cx="11233150" cy="3733235"/>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16485">
                <a:tc gridSpan="2">
                  <a:txBody>
                    <a:bodyPr/>
                    <a:lstStyle/>
                    <a:p>
                      <a:pPr marL="0" algn="ctr">
                        <a:lnSpc>
                          <a:spcPct val="100000"/>
                        </a:lnSpc>
                        <a:spcBef>
                          <a:spcPts val="0"/>
                        </a:spcBef>
                        <a:spcAft>
                          <a:spcPts val="0"/>
                        </a:spcAft>
                      </a:pPr>
                      <a:r>
                        <a:rPr lang="zh-CN" altLang="en-US" sz="1800" kern="0" dirty="0">
                          <a:solidFill>
                            <a:schemeClr val="accent1"/>
                          </a:solidFill>
                          <a:effectLst/>
                          <a:latin typeface="微软雅黑" panose="020B0503020204020204" pitchFamily="34" charset="-122"/>
                          <a:ea typeface="微软雅黑" panose="020B0503020204020204" pitchFamily="34" charset="-122"/>
                        </a:rPr>
                        <a:t>四烯甲萘醌</a:t>
                      </a:r>
                    </a:p>
                  </a:txBody>
                  <a:tcPr marL="108000" marR="108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hMerge="1">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米诺膦酸</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663350">
                <a:tc>
                  <a:txBody>
                    <a:bodyPr/>
                    <a:lstStyle/>
                    <a:p>
                      <a:pPr marL="0" algn="ctr" defTabSz="914377" rtl="0" eaLnBrk="1" latinLnBrk="0" hangingPunct="1">
                        <a:lnSpc>
                          <a:spcPct val="100000"/>
                        </a:lnSpc>
                        <a:spcBef>
                          <a:spcPts val="0"/>
                        </a:spcBef>
                        <a:spcAft>
                          <a:spcPts val="0"/>
                        </a:spcAft>
                      </a:pPr>
                      <a:r>
                        <a:rPr lang="zh-CN" alt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rPr>
                        <a:t>适应证</a:t>
                      </a:r>
                      <a:endParaRPr 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en-US" sz="1600" kern="0" dirty="0">
                          <a:solidFill>
                            <a:schemeClr val="dk1"/>
                          </a:solidFill>
                          <a:effectLst/>
                          <a:latin typeface="微软雅黑" panose="020B0503020204020204" pitchFamily="34" charset="-122"/>
                          <a:ea typeface="微软雅黑" panose="020B0503020204020204" pitchFamily="34" charset="-122"/>
                          <a:cs typeface="+mn-cs"/>
                        </a:rPr>
                        <a:t>NMPA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批准的适应证为提高骨质疏松症患者的骨量</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663350">
                <a:tc>
                  <a:txBody>
                    <a:bodyPr/>
                    <a:lstStyle/>
                    <a:p>
                      <a:pPr marL="0" algn="ctr" defTabSz="914377" rtl="0" eaLnBrk="1" latinLnBrk="0" hangingPunct="1">
                        <a:lnSpc>
                          <a:spcPct val="100000"/>
                        </a:lnSpc>
                        <a:spcBef>
                          <a:spcPts val="0"/>
                        </a:spcBef>
                        <a:spcAft>
                          <a:spcPts val="0"/>
                        </a:spcAft>
                      </a:pPr>
                      <a:r>
                        <a:rPr lang="zh-CN" alt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rPr>
                        <a:t>疗效</a:t>
                      </a:r>
                      <a:endParaRPr 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能够促进骨形成，并有一定抑制骨吸收作用，能够轻度增加骨质疏松症患者的骨量</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663350">
                <a:tc>
                  <a:txBody>
                    <a:bodyPr/>
                    <a:lstStyle/>
                    <a:p>
                      <a:pPr marL="0" algn="ctr" defTabSz="914377" rtl="0" eaLnBrk="1" latinLnBrk="0" hangingPunct="1">
                        <a:lnSpc>
                          <a:spcPct val="100000"/>
                        </a:lnSpc>
                        <a:spcBef>
                          <a:spcPts val="0"/>
                        </a:spcBef>
                        <a:spcAft>
                          <a:spcPts val="0"/>
                        </a:spcAft>
                      </a:pPr>
                      <a:r>
                        <a:rPr lang="zh-CN" alt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rPr>
                        <a:t>用法</a:t>
                      </a:r>
                      <a:endParaRPr 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四烯甲萘醌胶囊，</a:t>
                      </a:r>
                      <a:r>
                        <a:rPr lang="en-US" sz="1600" kern="0" dirty="0">
                          <a:solidFill>
                            <a:schemeClr val="dk1"/>
                          </a:solidFill>
                          <a:effectLst/>
                          <a:latin typeface="微软雅黑" panose="020B0503020204020204" pitchFamily="34" charset="-122"/>
                          <a:ea typeface="微软雅黑" panose="020B0503020204020204" pitchFamily="34" charset="-122"/>
                          <a:cs typeface="+mn-cs"/>
                        </a:rPr>
                        <a:t>15mg/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粒，每次口服</a:t>
                      </a:r>
                      <a:r>
                        <a:rPr lang="en-US" sz="1600" kern="0" dirty="0">
                          <a:solidFill>
                            <a:schemeClr val="dk1"/>
                          </a:solidFill>
                          <a:effectLst/>
                          <a:latin typeface="微软雅黑" panose="020B0503020204020204" pitchFamily="34" charset="-122"/>
                          <a:ea typeface="微软雅黑" panose="020B0503020204020204" pitchFamily="34" charset="-122"/>
                          <a:cs typeface="+mn-cs"/>
                        </a:rPr>
                        <a:t>15mg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，每日三次</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663350">
                <a:tc>
                  <a:txBody>
                    <a:bodyPr/>
                    <a:lstStyle/>
                    <a:p>
                      <a:pPr marL="0" algn="ctr" defTabSz="914377" rtl="0" eaLnBrk="1" latinLnBrk="0" hangingPunct="1">
                        <a:lnSpc>
                          <a:spcPct val="100000"/>
                        </a:lnSpc>
                        <a:spcBef>
                          <a:spcPts val="0"/>
                        </a:spcBef>
                        <a:spcAft>
                          <a:spcPts val="0"/>
                        </a:spcAft>
                      </a:pPr>
                      <a:r>
                        <a:rPr lang="zh-CN" alt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rPr>
                        <a:t>注意事项</a:t>
                      </a:r>
                      <a:endParaRPr 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主要不良反应包括胃部不适、腹痛、皮肤瘙痒、水肿和转氨酶轻度升高</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663350">
                <a:tc>
                  <a:txBody>
                    <a:bodyPr/>
                    <a:lstStyle/>
                    <a:p>
                      <a:pPr marL="0" algn="ctr" defTabSz="914377" rtl="0" eaLnBrk="1" latinLnBrk="0" hangingPunct="1">
                        <a:lnSpc>
                          <a:spcPct val="100000"/>
                        </a:lnSpc>
                        <a:spcBef>
                          <a:spcPts val="0"/>
                        </a:spcBef>
                        <a:spcAft>
                          <a:spcPts val="0"/>
                        </a:spcAft>
                      </a:pPr>
                      <a:r>
                        <a:rPr lang="zh-CN" alt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rPr>
                        <a:t>禁忌症</a:t>
                      </a:r>
                      <a:endParaRPr lang="en-US" sz="1800" b="1" kern="0" dirty="0">
                        <a:solidFill>
                          <a:schemeClr val="tx1">
                            <a:lumMod val="75000"/>
                            <a:lumOff val="25000"/>
                          </a:schemeClr>
                        </a:solidFill>
                        <a:effectLst/>
                        <a:latin typeface="微软雅黑" panose="020B0503020204020204" pitchFamily="34" charset="-122"/>
                        <a:ea typeface="微软雅黑" panose="020B0503020204020204" pitchFamily="34" charset="-122"/>
                        <a:cs typeface="+mn-cs"/>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服用华法林的患者</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27" name="矩形 26">
            <a:extLst>
              <a:ext uri="{FF2B5EF4-FFF2-40B4-BE49-F238E27FC236}">
                <a16:creationId xmlns:a16="http://schemas.microsoft.com/office/drawing/2014/main" id="{17891C9B-8442-3370-0718-4E62C130D1AF}"/>
              </a:ext>
            </a:extLst>
          </p:cNvPr>
          <p:cNvSpPr/>
          <p:nvPr/>
        </p:nvSpPr>
        <p:spPr>
          <a:xfrm>
            <a:off x="481013" y="5593884"/>
            <a:ext cx="11229975" cy="540216"/>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四烯甲萘醌总体安全性良好，上市以来没有严重不良事件发生，也无导致凝血功能障碍的报道</a:t>
            </a:r>
          </a:p>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需要注意的是，与华法林合用可影响抗凝药的效果，导致华法林抗凝作用大大减弱，因此服用华法林的患者禁忌使用该药物</a:t>
            </a:r>
          </a:p>
        </p:txBody>
      </p:sp>
      <p:sp>
        <p:nvSpPr>
          <p:cNvPr id="2" name="文本框 1">
            <a:extLst>
              <a:ext uri="{FF2B5EF4-FFF2-40B4-BE49-F238E27FC236}">
                <a16:creationId xmlns:a16="http://schemas.microsoft.com/office/drawing/2014/main" id="{3B7E9AF9-E3E2-955C-2B5E-F04B49837215}"/>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51714FB8-EE2E-BFB6-8486-1B7B0945A0D0}"/>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23C935AE-9257-D482-AA91-18E6A14A9B6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7B4419C0-9891-12C7-1FE2-E12AB3416C07}"/>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02E13DF-6B8E-8079-D3D2-B6ACEA1F79C3}"/>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7B808AD-AD1A-FC13-144C-4C4CE2D84894}"/>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C2143E7-FD1C-5E2E-B530-CEC6868CA531}"/>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756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对角圆角矩形 152">
            <a:extLst>
              <a:ext uri="{FF2B5EF4-FFF2-40B4-BE49-F238E27FC236}">
                <a16:creationId xmlns:a16="http://schemas.microsoft.com/office/drawing/2014/main" id="{DE0D77E2-C563-6F6A-CF9A-065CC5997DF8}"/>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97672C5B-29EF-E097-9C97-ECC08DA328E1}"/>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9. </a:t>
            </a: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罗莫佐单抗</a:t>
            </a:r>
          </a:p>
        </p:txBody>
      </p:sp>
      <p:sp>
        <p:nvSpPr>
          <p:cNvPr id="6" name="椭圆 5">
            <a:extLst>
              <a:ext uri="{FF2B5EF4-FFF2-40B4-BE49-F238E27FC236}">
                <a16:creationId xmlns:a16="http://schemas.microsoft.com/office/drawing/2014/main" id="{C04226C7-9090-AA5A-37CB-01CF9C9F314D}"/>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antibiotic_139351">
            <a:extLst>
              <a:ext uri="{FF2B5EF4-FFF2-40B4-BE49-F238E27FC236}">
                <a16:creationId xmlns:a16="http://schemas.microsoft.com/office/drawing/2014/main" id="{D13E54ED-76A7-023B-966F-017F31206F9B}"/>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文本框 1">
            <a:extLst>
              <a:ext uri="{FF2B5EF4-FFF2-40B4-BE49-F238E27FC236}">
                <a16:creationId xmlns:a16="http://schemas.microsoft.com/office/drawing/2014/main" id="{B6EBB0C6-E275-9DF7-7AF4-D2FF371BE468}"/>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367B837C-CB30-65C9-1791-CC79541CCAC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8E052F7-4737-73A8-4979-9BD506D68969}"/>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8DFA592-667C-DA26-9A83-58B160908C2E}"/>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CAF7698E-09E8-A283-EA01-A98D4BD98DA8}"/>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1F700600-4592-7C95-E135-49817A442FCF}"/>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B44473F-841E-0C29-EBDE-C2D6B0D34069}"/>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055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55CCBA-93BD-8BA8-B4EA-73FBB8BA79C8}"/>
              </a:ext>
            </a:extLst>
          </p:cNvPr>
          <p:cNvSpPr>
            <a:spLocks noGrp="1"/>
          </p:cNvSpPr>
          <p:nvPr>
            <p:ph type="body" sz="quarter" idx="10"/>
          </p:nvPr>
        </p:nvSpPr>
        <p:spPr>
          <a:xfrm>
            <a:off x="1058712" y="291068"/>
            <a:ext cx="10653863" cy="369332"/>
          </a:xfrm>
        </p:spPr>
        <p:txBody>
          <a:bodyPr/>
          <a:lstStyle/>
          <a:p>
            <a:r>
              <a:rPr lang="zh-CN" altLang="en-US" dirty="0"/>
              <a:t>罗莫佐单抗（</a:t>
            </a:r>
            <a:r>
              <a:rPr lang="en-US" altLang="zh-CN" dirty="0" err="1"/>
              <a:t>romosozumab</a:t>
            </a:r>
            <a:r>
              <a:rPr lang="zh-CN" altLang="en-US" dirty="0"/>
              <a:t>）</a:t>
            </a:r>
          </a:p>
        </p:txBody>
      </p:sp>
      <p:sp>
        <p:nvSpPr>
          <p:cNvPr id="6" name="文本占位符 5">
            <a:extLst>
              <a:ext uri="{FF2B5EF4-FFF2-40B4-BE49-F238E27FC236}">
                <a16:creationId xmlns:a16="http://schemas.microsoft.com/office/drawing/2014/main" id="{DAD83B6B-BF85-E2F7-6DB6-0FFE9E6CB2CC}"/>
              </a:ext>
            </a:extLst>
          </p:cNvPr>
          <p:cNvSpPr>
            <a:spLocks noGrp="1"/>
          </p:cNvSpPr>
          <p:nvPr>
            <p:ph type="body" sz="quarter" idx="11"/>
          </p:nvPr>
        </p:nvSpPr>
        <p:spPr/>
        <p:txBody>
          <a:bodyPr/>
          <a:lstStyle/>
          <a:p>
            <a:endParaRPr lang="zh-CN" altLang="en-US"/>
          </a:p>
        </p:txBody>
      </p:sp>
      <p:sp>
        <p:nvSpPr>
          <p:cNvPr id="8" name="矩形 7">
            <a:extLst>
              <a:ext uri="{FF2B5EF4-FFF2-40B4-BE49-F238E27FC236}">
                <a16:creationId xmlns:a16="http://schemas.microsoft.com/office/drawing/2014/main" id="{B467F608-EDB7-B229-B930-D067CC08638E}"/>
              </a:ext>
            </a:extLst>
          </p:cNvPr>
          <p:cNvSpPr/>
          <p:nvPr/>
        </p:nvSpPr>
        <p:spPr>
          <a:xfrm>
            <a:off x="481013" y="5149775"/>
            <a:ext cx="11229975" cy="979562"/>
          </a:xfrm>
          <a:prstGeom prst="rect">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罗莫佐单抗总体安全性良好</a:t>
            </a:r>
          </a:p>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使用时要注意监测心脏不良事件：如心肌梗死和卒中的症状，一旦出现症状，立即给予处理</a:t>
            </a:r>
          </a:p>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注意过敏反应：如血管性水肿、多形性红斑、皮炎、皮疹和荨麻疹等，若发生应立即停药，并给予抗过敏治疗</a:t>
            </a:r>
          </a:p>
          <a:p>
            <a:pPr marL="144000" indent="-144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在该药治疗期间，应补充充足的钙剂和维生素</a:t>
            </a:r>
            <a:r>
              <a:rPr lang="en-US" altLang="zh-CN" sz="1200" dirty="0">
                <a:solidFill>
                  <a:srgbClr val="000000"/>
                </a:solidFill>
                <a:latin typeface="微软雅黑" panose="020B0503020204020204" pitchFamily="34" charset="-122"/>
                <a:ea typeface="微软雅黑" panose="020B0503020204020204" pitchFamily="34" charset="-122"/>
              </a:rPr>
              <a:t>D</a:t>
            </a:r>
            <a:r>
              <a:rPr lang="zh-CN" altLang="en-US" sz="1200" dirty="0">
                <a:solidFill>
                  <a:srgbClr val="000000"/>
                </a:solidFill>
                <a:latin typeface="微软雅黑" panose="020B0503020204020204" pitchFamily="34" charset="-122"/>
                <a:ea typeface="微软雅黑" panose="020B0503020204020204" pitchFamily="34" charset="-122"/>
              </a:rPr>
              <a:t>，停药后应序贯骨吸收抑制剂</a:t>
            </a:r>
          </a:p>
        </p:txBody>
      </p:sp>
      <p:graphicFrame>
        <p:nvGraphicFramePr>
          <p:cNvPr id="9" name="表格 8">
            <a:extLst>
              <a:ext uri="{FF2B5EF4-FFF2-40B4-BE49-F238E27FC236}">
                <a16:creationId xmlns:a16="http://schemas.microsoft.com/office/drawing/2014/main" id="{52C371D8-49AD-C259-B722-B474035C9E4E}"/>
              </a:ext>
            </a:extLst>
          </p:cNvPr>
          <p:cNvGraphicFramePr>
            <a:graphicFrameLocks noGrp="1"/>
          </p:cNvGraphicFramePr>
          <p:nvPr>
            <p:extLst>
              <p:ext uri="{D42A27DB-BD31-4B8C-83A1-F6EECF244321}">
                <p14:modId xmlns:p14="http://schemas.microsoft.com/office/powerpoint/2010/main" val="2063192441"/>
              </p:ext>
            </p:extLst>
          </p:nvPr>
        </p:nvGraphicFramePr>
        <p:xfrm>
          <a:off x="479425" y="800101"/>
          <a:ext cx="11233150" cy="4141066"/>
        </p:xfrm>
        <a:graphic>
          <a:graphicData uri="http://schemas.openxmlformats.org/drawingml/2006/table">
            <a:tbl>
              <a:tblPr firstRow="1" firstCol="1" bandRow="1">
                <a:tableStyleId>{5C22544A-7EE6-4342-B048-85BDC9FD1C3A}</a:tableStyleId>
              </a:tblPr>
              <a:tblGrid>
                <a:gridCol w="1719230">
                  <a:extLst>
                    <a:ext uri="{9D8B030D-6E8A-4147-A177-3AD203B41FA5}">
                      <a16:colId xmlns:a16="http://schemas.microsoft.com/office/drawing/2014/main" val="2992138167"/>
                    </a:ext>
                  </a:extLst>
                </a:gridCol>
                <a:gridCol w="9513920">
                  <a:extLst>
                    <a:ext uri="{9D8B030D-6E8A-4147-A177-3AD203B41FA5}">
                      <a16:colId xmlns:a16="http://schemas.microsoft.com/office/drawing/2014/main" val="2651398387"/>
                    </a:ext>
                  </a:extLst>
                </a:gridCol>
              </a:tblGrid>
              <a:tr h="470979">
                <a:tc>
                  <a:txBody>
                    <a:bodyPr/>
                    <a:lstStyle/>
                    <a:p>
                      <a:pPr marL="0" algn="ctr">
                        <a:lnSpc>
                          <a:spcPct val="100000"/>
                        </a:lnSpc>
                        <a:spcBef>
                          <a:spcPts val="0"/>
                        </a:spcBef>
                        <a:spcAft>
                          <a:spcPts val="0"/>
                        </a:spcAft>
                      </a:pPr>
                      <a:r>
                        <a:rPr lang="zh-CN" sz="1800" kern="0" dirty="0">
                          <a:solidFill>
                            <a:schemeClr val="tx1">
                              <a:lumMod val="75000"/>
                              <a:lumOff val="25000"/>
                            </a:schemeClr>
                          </a:solidFill>
                          <a:effectLst/>
                          <a:latin typeface="微软雅黑" panose="020B0503020204020204" pitchFamily="34" charset="-122"/>
                          <a:ea typeface="微软雅黑" panose="020B0503020204020204" pitchFamily="34" charset="-122"/>
                        </a:rPr>
                        <a:t>药品名</a:t>
                      </a:r>
                      <a:endParaRPr lang="en-US" sz="18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a:lnSpc>
                          <a:spcPct val="100000"/>
                        </a:lnSpc>
                        <a:spcBef>
                          <a:spcPts val="0"/>
                        </a:spcBef>
                        <a:spcAft>
                          <a:spcPts val="0"/>
                        </a:spcAft>
                      </a:pPr>
                      <a:r>
                        <a:rPr lang="zh-CN" altLang="en-US" sz="1600" kern="0" dirty="0">
                          <a:solidFill>
                            <a:schemeClr val="accent1"/>
                          </a:solidFill>
                          <a:effectLst/>
                          <a:latin typeface="微软雅黑" panose="020B0503020204020204" pitchFamily="34" charset="-122"/>
                          <a:ea typeface="微软雅黑" panose="020B0503020204020204" pitchFamily="34" charset="-122"/>
                        </a:rPr>
                        <a:t>硬骨抑素单克隆抗体</a:t>
                      </a:r>
                      <a:r>
                        <a:rPr lang="en-US" altLang="zh-CN" sz="1600" kern="0" dirty="0">
                          <a:solidFill>
                            <a:schemeClr val="accent1"/>
                          </a:solidFill>
                          <a:effectLst/>
                          <a:latin typeface="微软雅黑" panose="020B0503020204020204" pitchFamily="34" charset="-122"/>
                          <a:ea typeface="微软雅黑" panose="020B0503020204020204" pitchFamily="34" charset="-122"/>
                        </a:rPr>
                        <a:t>—</a:t>
                      </a:r>
                      <a:r>
                        <a:rPr lang="zh-CN" altLang="en-US" sz="1600" kern="0" dirty="0">
                          <a:solidFill>
                            <a:schemeClr val="accent1"/>
                          </a:solidFill>
                          <a:effectLst/>
                          <a:latin typeface="微软雅黑" panose="020B0503020204020204" pitchFamily="34" charset="-122"/>
                          <a:ea typeface="微软雅黑" panose="020B0503020204020204" pitchFamily="34" charset="-122"/>
                        </a:rPr>
                        <a:t>罗莫佐单抗</a:t>
                      </a:r>
                    </a:p>
                  </a:txBody>
                  <a:tcPr marL="108000" marR="10800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1272733128"/>
                  </a:ext>
                </a:extLst>
              </a:tr>
              <a:tr h="681047">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适应证</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美国</a:t>
                      </a:r>
                      <a:r>
                        <a:rPr lang="en-US" sz="1600" kern="0" dirty="0">
                          <a:solidFill>
                            <a:schemeClr val="dk1"/>
                          </a:solidFill>
                          <a:effectLst/>
                          <a:latin typeface="微软雅黑" panose="020B0503020204020204" pitchFamily="34" charset="-122"/>
                          <a:ea typeface="微软雅黑" panose="020B0503020204020204" pitchFamily="34" charset="-122"/>
                          <a:cs typeface="+mn-cs"/>
                        </a:rPr>
                        <a:t>FDA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和</a:t>
                      </a:r>
                      <a:r>
                        <a:rPr lang="en-US" sz="1600" kern="0" dirty="0">
                          <a:solidFill>
                            <a:schemeClr val="dk1"/>
                          </a:solidFill>
                          <a:effectLst/>
                          <a:latin typeface="微软雅黑" panose="020B0503020204020204" pitchFamily="34" charset="-122"/>
                          <a:ea typeface="微软雅黑" panose="020B0503020204020204" pitchFamily="34" charset="-122"/>
                          <a:cs typeface="+mn-cs"/>
                        </a:rPr>
                        <a:t>EMA</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批准的适应证为：存在骨折高风险的绝经后女性</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240718"/>
                  </a:ext>
                </a:extLst>
              </a:tr>
              <a:tr h="681047">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疗效</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增加骨质疏松症患者骨密度，降低椎体及髋部骨折风险</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4668856"/>
                  </a:ext>
                </a:extLst>
              </a:tr>
              <a:tr h="681047">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用法</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罗莫佐单抗注射剂，规格</a:t>
                      </a:r>
                      <a:r>
                        <a:rPr lang="en-US" sz="1600" kern="0" dirty="0">
                          <a:solidFill>
                            <a:schemeClr val="dk1"/>
                          </a:solidFill>
                          <a:effectLst/>
                          <a:latin typeface="微软雅黑" panose="020B0503020204020204" pitchFamily="34" charset="-122"/>
                          <a:ea typeface="微软雅黑" panose="020B0503020204020204" pitchFamily="34" charset="-122"/>
                          <a:cs typeface="+mn-cs"/>
                        </a:rPr>
                        <a:t>105mg/1.17mL/</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支，每月使用</a:t>
                      </a:r>
                      <a:r>
                        <a:rPr lang="en-US" sz="1600" kern="0" dirty="0">
                          <a:solidFill>
                            <a:schemeClr val="dk1"/>
                          </a:solidFill>
                          <a:effectLst/>
                          <a:latin typeface="微软雅黑" panose="020B0503020204020204" pitchFamily="34" charset="-122"/>
                          <a:ea typeface="微软雅黑" panose="020B0503020204020204" pitchFamily="34" charset="-122"/>
                          <a:cs typeface="+mn-cs"/>
                        </a:rPr>
                        <a:t>210mg</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，皮下注射，总疗程为</a:t>
                      </a:r>
                      <a:r>
                        <a:rPr lang="en-US" sz="1600" kern="0" dirty="0">
                          <a:solidFill>
                            <a:schemeClr val="dk1"/>
                          </a:solidFill>
                          <a:effectLst/>
                          <a:latin typeface="微软雅黑" panose="020B0503020204020204" pitchFamily="34" charset="-122"/>
                          <a:ea typeface="微软雅黑" panose="020B0503020204020204" pitchFamily="34" charset="-122"/>
                          <a:cs typeface="+mn-cs"/>
                        </a:rPr>
                        <a:t>12</a:t>
                      </a: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月</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7512325"/>
                  </a:ext>
                </a:extLst>
              </a:tr>
              <a:tr h="945899">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注意事项</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黑框警告：该药可能会增加心肌梗死（心脏病发作）、中风和心血管死亡的风险。该药不应使用于过去一年内有心脏病发作或中风的患者；对其他具有心血管风险因素的患者，应权衡治疗利弊；如果患者在治疗过程中心脏病发作或中风，应立即停止使用罗莫佐单抗</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659175"/>
                  </a:ext>
                </a:extLst>
              </a:tr>
              <a:tr h="681047">
                <a:tc>
                  <a:txBody>
                    <a:bodyPr/>
                    <a:lstStyle/>
                    <a:p>
                      <a:pPr marL="0" algn="ctr">
                        <a:lnSpc>
                          <a:spcPct val="100000"/>
                        </a:lnSpc>
                        <a:spcBef>
                          <a:spcPts val="0"/>
                        </a:spcBef>
                        <a:spcAft>
                          <a:spcPts val="0"/>
                        </a:spcAft>
                      </a:pPr>
                      <a:r>
                        <a:rPr lang="zh-CN" sz="1800" b="1" kern="0" dirty="0">
                          <a:solidFill>
                            <a:schemeClr val="tx1">
                              <a:lumMod val="75000"/>
                              <a:lumOff val="25000"/>
                            </a:schemeClr>
                          </a:solidFill>
                          <a:effectLst/>
                          <a:latin typeface="微软雅黑" panose="020B0503020204020204" pitchFamily="34" charset="-122"/>
                          <a:ea typeface="微软雅黑" panose="020B0503020204020204" pitchFamily="34" charset="-122"/>
                        </a:rPr>
                        <a:t>禁忌症</a:t>
                      </a:r>
                      <a:endParaRPr 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108000" marR="10800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40000"/>
                        <a:lumOff val="60000"/>
                        <a:alpha val="50000"/>
                      </a:schemeClr>
                    </a:solidFill>
                  </a:tcPr>
                </a:tc>
                <a:tc>
                  <a:txBody>
                    <a:bodyPr/>
                    <a:lstStyle/>
                    <a:p>
                      <a:pPr marL="0" algn="l" defTabSz="914377" rtl="0" eaLnBrk="1" latinLnBrk="0" hangingPunct="1">
                        <a:lnSpc>
                          <a:spcPct val="120000"/>
                        </a:lnSpc>
                        <a:spcBef>
                          <a:spcPts val="0"/>
                        </a:spcBef>
                        <a:spcAft>
                          <a:spcPts val="0"/>
                        </a:spcAft>
                      </a:pPr>
                      <a:r>
                        <a:rPr lang="zh-CN" altLang="en-US" sz="1600" kern="0" dirty="0">
                          <a:solidFill>
                            <a:schemeClr val="dk1"/>
                          </a:solidFill>
                          <a:effectLst/>
                          <a:latin typeface="微软雅黑" panose="020B0503020204020204" pitchFamily="34" charset="-122"/>
                          <a:ea typeface="微软雅黑" panose="020B0503020204020204" pitchFamily="34" charset="-122"/>
                          <a:cs typeface="+mn-cs"/>
                        </a:rPr>
                        <a:t>对药物活性成分过敏；低钙血症；有心肌梗死或中风史</a:t>
                      </a:r>
                      <a:endParaRPr lang="en-US" sz="1600" kern="0" dirty="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19375564"/>
                  </a:ext>
                </a:extLst>
              </a:tr>
            </a:tbl>
          </a:graphicData>
        </a:graphic>
      </p:graphicFrame>
      <p:sp>
        <p:nvSpPr>
          <p:cNvPr id="3" name="文本框 2">
            <a:extLst>
              <a:ext uri="{FF2B5EF4-FFF2-40B4-BE49-F238E27FC236}">
                <a16:creationId xmlns:a16="http://schemas.microsoft.com/office/drawing/2014/main" id="{2D722311-74BD-6EB4-85C3-05571267D37B}"/>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ABC0C0C5-73E7-29B0-EC3F-3299DD085D94}"/>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789D30C-08E0-33AD-C718-94F1A36E0B15}"/>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9F4BD1C-1A06-ED25-B614-76EEFF2F0219}"/>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0DEEED4-66B0-4E6B-961D-9EA2F4ACD744}"/>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80B3FDC9-F112-5753-E027-9C621ECEFBC5}"/>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8CCD6557-654F-0478-AC44-1466DD00678D}"/>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8197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372553317"/>
              </p:ext>
            </p:extLst>
          </p:nvPr>
        </p:nvGraphicFramePr>
        <p:xfrm>
          <a:off x="479425" y="806466"/>
          <a:ext cx="11233198" cy="5322871"/>
        </p:xfrm>
        <a:graphic>
          <a:graphicData uri="http://schemas.openxmlformats.org/drawingml/2006/table">
            <a:tbl>
              <a:tblPr firstRow="1" firstCol="1" bandRow="1">
                <a:tableStyleId>{5C22544A-7EE6-4342-B048-85BDC9FD1C3A}</a:tableStyleId>
              </a:tblPr>
              <a:tblGrid>
                <a:gridCol w="1699140">
                  <a:extLst>
                    <a:ext uri="{9D8B030D-6E8A-4147-A177-3AD203B41FA5}">
                      <a16:colId xmlns:a16="http://schemas.microsoft.com/office/drawing/2014/main" val="325804393"/>
                    </a:ext>
                  </a:extLst>
                </a:gridCol>
                <a:gridCol w="2092959">
                  <a:extLst>
                    <a:ext uri="{9D8B030D-6E8A-4147-A177-3AD203B41FA5}">
                      <a16:colId xmlns:a16="http://schemas.microsoft.com/office/drawing/2014/main" val="3382036025"/>
                    </a:ext>
                  </a:extLst>
                </a:gridCol>
                <a:gridCol w="1494112">
                  <a:extLst>
                    <a:ext uri="{9D8B030D-6E8A-4147-A177-3AD203B41FA5}">
                      <a16:colId xmlns:a16="http://schemas.microsoft.com/office/drawing/2014/main" val="219426314"/>
                    </a:ext>
                  </a:extLst>
                </a:gridCol>
                <a:gridCol w="2854068">
                  <a:extLst>
                    <a:ext uri="{9D8B030D-6E8A-4147-A177-3AD203B41FA5}">
                      <a16:colId xmlns:a16="http://schemas.microsoft.com/office/drawing/2014/main" val="2586304042"/>
                    </a:ext>
                  </a:extLst>
                </a:gridCol>
                <a:gridCol w="3092919">
                  <a:extLst>
                    <a:ext uri="{9D8B030D-6E8A-4147-A177-3AD203B41FA5}">
                      <a16:colId xmlns:a16="http://schemas.microsoft.com/office/drawing/2014/main" val="3829527474"/>
                    </a:ext>
                  </a:extLst>
                </a:gridCol>
              </a:tblGrid>
              <a:tr h="360906">
                <a:tc>
                  <a:txBody>
                    <a:bodyPr/>
                    <a:lstStyle/>
                    <a:p>
                      <a:pPr marL="0" indent="0" algn="ctr">
                        <a:lnSpc>
                          <a:spcPct val="100000"/>
                        </a:lnSpc>
                        <a:spcBef>
                          <a:spcPts val="0"/>
                        </a:spcBef>
                        <a:spcAft>
                          <a:spcPts val="0"/>
                        </a:spcAft>
                      </a:pPr>
                      <a:r>
                        <a:rPr lang="zh-CN" sz="1600" kern="0" dirty="0">
                          <a:effectLst/>
                          <a:latin typeface="微软雅黑" panose="020B0503020204020204" pitchFamily="34" charset="-122"/>
                          <a:ea typeface="微软雅黑" panose="020B0503020204020204" pitchFamily="34" charset="-122"/>
                        </a:rPr>
                        <a:t>药品名</a:t>
                      </a:r>
                      <a:endParaRPr 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indent="0" algn="ctr">
                        <a:lnSpc>
                          <a:spcPct val="100000"/>
                        </a:lnSpc>
                        <a:spcBef>
                          <a:spcPts val="0"/>
                        </a:spcBef>
                        <a:spcAft>
                          <a:spcPts val="0"/>
                        </a:spcAft>
                      </a:pPr>
                      <a:r>
                        <a:rPr lang="zh-CN" sz="1600" kern="0" dirty="0">
                          <a:effectLst/>
                          <a:latin typeface="微软雅黑" panose="020B0503020204020204" pitchFamily="34" charset="-122"/>
                          <a:ea typeface="微软雅黑" panose="020B0503020204020204" pitchFamily="34" charset="-122"/>
                        </a:rPr>
                        <a:t>适应证</a:t>
                      </a:r>
                      <a:endParaRPr 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indent="0" algn="ctr">
                        <a:lnSpc>
                          <a:spcPct val="100000"/>
                        </a:lnSpc>
                        <a:spcBef>
                          <a:spcPts val="0"/>
                        </a:spcBef>
                        <a:spcAft>
                          <a:spcPts val="0"/>
                        </a:spcAft>
                      </a:pPr>
                      <a:r>
                        <a:rPr lang="zh-CN" sz="1600" kern="0" dirty="0">
                          <a:effectLst/>
                          <a:latin typeface="微软雅黑" panose="020B0503020204020204" pitchFamily="34" charset="-122"/>
                          <a:ea typeface="微软雅黑" panose="020B0503020204020204" pitchFamily="34" charset="-122"/>
                        </a:rPr>
                        <a:t>功效</a:t>
                      </a:r>
                      <a:endParaRPr 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indent="0" algn="ctr">
                        <a:lnSpc>
                          <a:spcPct val="100000"/>
                        </a:lnSpc>
                        <a:spcBef>
                          <a:spcPts val="0"/>
                        </a:spcBef>
                        <a:spcAft>
                          <a:spcPts val="0"/>
                        </a:spcAft>
                      </a:pPr>
                      <a:r>
                        <a:rPr lang="zh-CN" sz="1600" kern="0" dirty="0">
                          <a:effectLst/>
                          <a:latin typeface="微软雅黑" panose="020B0503020204020204" pitchFamily="34" charset="-122"/>
                          <a:ea typeface="微软雅黑" panose="020B0503020204020204" pitchFamily="34" charset="-122"/>
                        </a:rPr>
                        <a:t>不良反应</a:t>
                      </a:r>
                      <a:endParaRPr 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indent="0" algn="ctr">
                        <a:lnSpc>
                          <a:spcPct val="100000"/>
                        </a:lnSpc>
                        <a:spcBef>
                          <a:spcPts val="0"/>
                        </a:spcBef>
                        <a:spcAft>
                          <a:spcPts val="0"/>
                        </a:spcAft>
                      </a:pPr>
                      <a:r>
                        <a:rPr lang="zh-CN" sz="1600" kern="0" dirty="0">
                          <a:effectLst/>
                          <a:latin typeface="微软雅黑" panose="020B0503020204020204" pitchFamily="34" charset="-122"/>
                          <a:ea typeface="微软雅黑" panose="020B0503020204020204" pitchFamily="34" charset="-122"/>
                        </a:rPr>
                        <a:t>注意事项</a:t>
                      </a:r>
                      <a:endParaRPr 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917686552"/>
                  </a:ext>
                </a:extLst>
              </a:tr>
              <a:tr h="651937">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骨碎补总黄酮制剂</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批准治疗原发性骨质疏松症、骨量减少</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补肾、强骨、止痛</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偶见口干，便秘</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忌辛辣、生冷、油腻食物；</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感冒发热病人不宜服用；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医师指导下服用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31267785"/>
                  </a:ext>
                </a:extLst>
              </a:tr>
              <a:tr h="796812">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淫羊藿苷制剂</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批准治疗骨质疏松症</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滋补肝肾</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活血通络</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强筋壮骨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尚不明确</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忌食生冷、油腻食物；</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 </a:t>
                      </a: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感冒时不宜服用；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医师指导下服用；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孕妇禁用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4060328"/>
                  </a:ext>
                </a:extLst>
              </a:tr>
              <a:tr h="470843">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人工虎骨粉制剂</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批准用于骨质疏松患者症状的改善</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健骨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偶见服药后口干</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服药期间多饮水</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0690306"/>
                  </a:ext>
                </a:extLst>
              </a:tr>
              <a:tr h="1086562">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仙灵骨葆胶囊</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批准用于骨质疏松和骨折等</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滋补肝肾</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接骨续筋</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强身健骨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皮疹、瘙痒等；胃肠道反应；肝功能异常；乏力、外周水肿等</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有肝病史或肝功异常者禁用；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对本品过敏者禁用，过敏体质者慎用；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重症感冒期间不宜服用；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避免与有肝毒性的药物联合用药，且用药期间应定期监测肝功能</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4649501"/>
                  </a:ext>
                </a:extLst>
              </a:tr>
              <a:tr h="651937">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芪骨胶囊</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批准用于女性绝经后骨质疏松症</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滋养肝肾</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强筋健骨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少见腹痛、腹泻、便秘等胃肠道反应；少见多汗、口干、皮肤瘙痒、口腔溃疡等；偶见肝肾功异常</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肝肾功能不全者禁用；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对本品过敏者禁用，阴虚火旺慎用；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用药期间应定期监测肝、肾功能</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0624391"/>
                  </a:ext>
                </a:extLst>
              </a:tr>
              <a:tr h="651937">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骨疏康胶囊</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批准用于原发性骨质疏松症</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补肾益气</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活血壮骨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个别患者上腹部不适</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忌食辛辣、生冷、油腻食物；</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发热病人暂停使用；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对本品过敏者禁用，过敏体质者慎用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7423877"/>
                  </a:ext>
                </a:extLst>
              </a:tr>
              <a:tr h="651937">
                <a:tc>
                  <a:txBody>
                    <a:bodyPr/>
                    <a:lstStyle/>
                    <a:p>
                      <a:pPr marL="0" indent="0" algn="ctr">
                        <a:lnSpc>
                          <a:spcPct val="100000"/>
                        </a:lnSpc>
                        <a:spcBef>
                          <a:spcPts val="0"/>
                        </a:spcBef>
                        <a:spcAft>
                          <a:spcPts val="0"/>
                        </a:spcAft>
                      </a:pPr>
                      <a:r>
                        <a:rPr lang="zh-CN" sz="1400" kern="100" dirty="0">
                          <a:solidFill>
                            <a:schemeClr val="accent1">
                              <a:lumMod val="75000"/>
                            </a:schemeClr>
                          </a:solidFill>
                          <a:effectLst/>
                          <a:latin typeface="微软雅黑" panose="020B0503020204020204" pitchFamily="34" charset="-122"/>
                          <a:ea typeface="微软雅黑" panose="020B0503020204020204" pitchFamily="34" charset="-122"/>
                        </a:rPr>
                        <a:t>左归丸</a:t>
                      </a:r>
                      <a:endParaRPr lang="en-US" sz="1400" kern="100"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50000"/>
                      </a:schemeClr>
                    </a:solidFill>
                  </a:tcPr>
                </a:tc>
                <a:tc>
                  <a:txBody>
                    <a:bodyPr/>
                    <a:lstStyle/>
                    <a:p>
                      <a:pPr marL="0" indent="0" algn="ctr">
                        <a:lnSpc>
                          <a:spcPct val="100000"/>
                        </a:lnSpc>
                        <a:spcBef>
                          <a:spcPts val="0"/>
                        </a:spcBef>
                        <a:spcAft>
                          <a:spcPts val="0"/>
                        </a:spcAft>
                      </a:pP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NMPA</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批准用于真阴不足，腰膝酸软、盗汗、神疲、口燥</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滋肾补阴</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偶见轻度皮肤瘙痒</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72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孕妇忌服，儿童禁用；</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忌油腻食物；</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144000" indent="-144000" algn="l">
                        <a:lnSpc>
                          <a:spcPct val="100000"/>
                        </a:lnSpc>
                        <a:spcBef>
                          <a:spcPts val="0"/>
                        </a:spcBef>
                        <a:spcAft>
                          <a:spcPts val="0"/>
                        </a:spcAft>
                        <a:buFont typeface="+mj-lt"/>
                        <a:buAutoNum type="arabicPeriod"/>
                      </a:pP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对本品过敏者禁用，过敏体质者慎用</a:t>
                      </a:r>
                      <a:endPar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200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43353829"/>
                  </a:ext>
                </a:extLst>
              </a:tr>
            </a:tbl>
          </a:graphicData>
        </a:graphic>
      </p:graphicFrame>
      <p:sp>
        <p:nvSpPr>
          <p:cNvPr id="2" name="文本占位符 1">
            <a:extLst>
              <a:ext uri="{FF2B5EF4-FFF2-40B4-BE49-F238E27FC236}">
                <a16:creationId xmlns:a16="http://schemas.microsoft.com/office/drawing/2014/main" id="{85952046-8B81-DF46-42AE-382279285722}"/>
              </a:ext>
            </a:extLst>
          </p:cNvPr>
          <p:cNvSpPr>
            <a:spLocks noGrp="1"/>
          </p:cNvSpPr>
          <p:nvPr>
            <p:ph type="body" sz="quarter" idx="10"/>
          </p:nvPr>
        </p:nvSpPr>
        <p:spPr/>
        <p:txBody>
          <a:bodyPr/>
          <a:lstStyle/>
          <a:p>
            <a:endParaRPr lang="zh-CN" altLang="en-US"/>
          </a:p>
        </p:txBody>
      </p:sp>
      <p:sp>
        <p:nvSpPr>
          <p:cNvPr id="3" name="文本占位符 2">
            <a:extLst>
              <a:ext uri="{FF2B5EF4-FFF2-40B4-BE49-F238E27FC236}">
                <a16:creationId xmlns:a16="http://schemas.microsoft.com/office/drawing/2014/main" id="{DCA950CE-0721-61E7-0C09-ACC14AA41C0E}"/>
              </a:ext>
            </a:extLst>
          </p:cNvPr>
          <p:cNvSpPr>
            <a:spLocks noGrp="1"/>
          </p:cNvSpPr>
          <p:nvPr>
            <p:ph type="body" sz="quarter" idx="11"/>
          </p:nvPr>
        </p:nvSpPr>
        <p:spPr/>
        <p:txBody>
          <a:bodyPr/>
          <a:lstStyle/>
          <a:p>
            <a:endParaRPr lang="zh-CN" altLang="en-US"/>
          </a:p>
        </p:txBody>
      </p:sp>
      <p:sp>
        <p:nvSpPr>
          <p:cNvPr id="4" name="文本框 3">
            <a:extLst>
              <a:ext uri="{FF2B5EF4-FFF2-40B4-BE49-F238E27FC236}">
                <a16:creationId xmlns:a16="http://schemas.microsoft.com/office/drawing/2014/main" id="{33C66C7D-BD51-BE06-7214-C46B88BF175F}"/>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8C3F393-564A-0A42-617C-E00DF49CE3DC}"/>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156E5D1-61A1-E5D6-56ED-BBA53B2FA890}"/>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B8FB811-968A-7DA5-A919-FEB8CADCA9EE}"/>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C88FC79C-5EB4-AC79-A8CA-7E4F9B2735FC}"/>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F077EE5-EBE7-F4D5-139E-47DECA8B585A}"/>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106779BB-193C-D605-CB6A-B77DF27F1E12}"/>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6526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对角圆角矩形 152">
            <a:extLst>
              <a:ext uri="{FF2B5EF4-FFF2-40B4-BE49-F238E27FC236}">
                <a16:creationId xmlns:a16="http://schemas.microsoft.com/office/drawing/2014/main" id="{EA35CAF8-07FE-01A5-243F-8AAA9EE2D3E6}"/>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a:extLst>
              <a:ext uri="{FF2B5EF4-FFF2-40B4-BE49-F238E27FC236}">
                <a16:creationId xmlns:a16="http://schemas.microsoft.com/office/drawing/2014/main" id="{BC851800-B9AA-56F7-EF94-23FB62E10A5B}"/>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gradFill>
                  <a:gsLst>
                    <a:gs pos="0">
                      <a:schemeClr val="accent1">
                        <a:lumMod val="75000"/>
                      </a:schemeClr>
                    </a:gs>
                    <a:gs pos="100000">
                      <a:schemeClr val="accent1"/>
                    </a:gs>
                  </a:gsLst>
                  <a:lin ang="2700000" scaled="0"/>
                </a:gradFill>
                <a:latin typeface="微软雅黑" panose="020B0503020204020204" pitchFamily="34" charset="-122"/>
                <a:ea typeface="微软雅黑" panose="020B0503020204020204" pitchFamily="34" charset="-122"/>
                <a:sym typeface="宋体" panose="02010600030101010101" pitchFamily="2" charset="-122"/>
              </a:rPr>
              <a:t>使用抗骨质疏松症药物临床关注的问题</a:t>
            </a:r>
          </a:p>
        </p:txBody>
      </p:sp>
      <p:sp>
        <p:nvSpPr>
          <p:cNvPr id="13" name="椭圆 12">
            <a:extLst>
              <a:ext uri="{FF2B5EF4-FFF2-40B4-BE49-F238E27FC236}">
                <a16:creationId xmlns:a16="http://schemas.microsoft.com/office/drawing/2014/main" id="{D8491EE7-2CB2-B638-72BA-AAEA70E8893D}"/>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antibiotic_139351">
            <a:extLst>
              <a:ext uri="{FF2B5EF4-FFF2-40B4-BE49-F238E27FC236}">
                <a16:creationId xmlns:a16="http://schemas.microsoft.com/office/drawing/2014/main" id="{7D0AB70B-DA7E-5917-222E-30F8D5447918}"/>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文本框 1">
            <a:extLst>
              <a:ext uri="{FF2B5EF4-FFF2-40B4-BE49-F238E27FC236}">
                <a16:creationId xmlns:a16="http://schemas.microsoft.com/office/drawing/2014/main" id="{34287C69-A180-9B07-3F44-4CDD31C161DA}"/>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DE0B185-6295-24EA-1B13-29F181F3B1A6}"/>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491B84C-C098-B25D-8F4A-98B735D55183}"/>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3F47A01-27D6-1E53-E55B-7E0F50437782}"/>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6C139682-B752-DF63-E960-C8BE586E40ED}"/>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82029A98-971D-8946-9728-CFAA24A48CC1}"/>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8D45600D-9B60-0950-E9EA-8A552DA085B0}"/>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59736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EBF1A9A-B7D2-462C-BAE2-FC3025671D87}"/>
              </a:ext>
            </a:extLst>
          </p:cNvPr>
          <p:cNvSpPr txBox="1"/>
          <p:nvPr/>
        </p:nvSpPr>
        <p:spPr>
          <a:xfrm>
            <a:off x="1521748" y="467034"/>
            <a:ext cx="1754156" cy="523220"/>
          </a:xfrm>
          <a:prstGeom prst="rect">
            <a:avLst/>
          </a:prstGeom>
          <a:noFill/>
        </p:spPr>
        <p:txBody>
          <a:bodyPr wrap="square" rtlCol="0">
            <a:spAutoFit/>
          </a:bodyPr>
          <a:lstStyle/>
          <a:p>
            <a:pPr algn="ctr" fontAlgn="base">
              <a:spcBef>
                <a:spcPct val="0"/>
              </a:spcBef>
              <a:spcAft>
                <a:spcPct val="0"/>
              </a:spcAft>
              <a:defRPr/>
            </a:pPr>
            <a:r>
              <a:rPr lang="en-US" altLang="zh-CN" sz="2800" dirty="0">
                <a:solidFill>
                  <a:srgbClr val="FFFFFF"/>
                </a:solidFill>
                <a:latin typeface="微软雅黑"/>
                <a:ea typeface="微软雅黑"/>
                <a:cs typeface="Arial" charset="0"/>
              </a:rPr>
              <a:t>Q1</a:t>
            </a:r>
            <a:endParaRPr lang="zh-CN" altLang="en-US" sz="2800" dirty="0">
              <a:solidFill>
                <a:srgbClr val="FFFFFF"/>
              </a:solidFill>
              <a:latin typeface="微软雅黑"/>
              <a:ea typeface="微软雅黑"/>
              <a:cs typeface="Arial" charset="0"/>
            </a:endParaRPr>
          </a:p>
        </p:txBody>
      </p:sp>
      <p:grpSp>
        <p:nvGrpSpPr>
          <p:cNvPr id="6" name="组合 5"/>
          <p:cNvGrpSpPr/>
          <p:nvPr/>
        </p:nvGrpSpPr>
        <p:grpSpPr>
          <a:xfrm>
            <a:off x="983432" y="-2151620"/>
            <a:ext cx="6717406" cy="576064"/>
            <a:chOff x="2135560" y="1647977"/>
            <a:chExt cx="6717406" cy="576064"/>
          </a:xfrm>
        </p:grpSpPr>
        <p:sp>
          <p:nvSpPr>
            <p:cNvPr id="13" name="Rectangle 125"/>
            <p:cNvSpPr/>
            <p:nvPr/>
          </p:nvSpPr>
          <p:spPr>
            <a:xfrm>
              <a:off x="2135560" y="1647977"/>
              <a:ext cx="773835" cy="576064"/>
            </a:xfrm>
            <a:prstGeom prst="rect">
              <a:avLst/>
            </a:prstGeom>
            <a:solidFill>
              <a:srgbClr val="0460A9"/>
            </a:soli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1</a:t>
              </a:r>
            </a:p>
          </p:txBody>
        </p:sp>
        <p:sp>
          <p:nvSpPr>
            <p:cNvPr id="14" name="Rectangle 134"/>
            <p:cNvSpPr/>
            <p:nvPr/>
          </p:nvSpPr>
          <p:spPr>
            <a:xfrm>
              <a:off x="3275904" y="1647977"/>
              <a:ext cx="5577062" cy="576064"/>
            </a:xfrm>
            <a:prstGeom prst="rect">
              <a:avLst/>
            </a:prstGeom>
            <a:solidFill>
              <a:srgbClr val="FFFFFF"/>
            </a:solidFill>
            <a:ln w="28575" cap="sq" cmpd="sng" algn="ctr">
              <a:solidFill>
                <a:srgbClr val="0460A9"/>
              </a:solidFill>
              <a:prstDash val="solid"/>
            </a:ln>
            <a:effectLst/>
          </p:spPr>
          <p:txBody>
            <a:bodyPr rtlCol="0" anchor="ctr"/>
            <a:lstStyle/>
            <a:p>
              <a:pPr lvl="0" algn="ctr"/>
              <a:r>
                <a:rPr lang="zh-CN" altLang="en-US" sz="2400" b="1" kern="0" dirty="0">
                  <a:solidFill>
                    <a:srgbClr val="000000"/>
                  </a:solidFill>
                </a:rPr>
                <a:t>关于根据骨折风险分层选择治疗药物</a:t>
              </a:r>
            </a:p>
          </p:txBody>
        </p:sp>
        <p:sp>
          <p:nvSpPr>
            <p:cNvPr id="15" name="Arrow: Right 140"/>
            <p:cNvSpPr/>
            <p:nvPr/>
          </p:nvSpPr>
          <p:spPr>
            <a:xfrm>
              <a:off x="2912814" y="1755989"/>
              <a:ext cx="354300" cy="360040"/>
            </a:xfrm>
            <a:prstGeom prst="rightArrow">
              <a:avLst/>
            </a:prstGeom>
            <a:solidFill>
              <a:srgbClr val="0460A9"/>
            </a:soli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 name="组合 2"/>
          <p:cNvGrpSpPr/>
          <p:nvPr/>
        </p:nvGrpSpPr>
        <p:grpSpPr>
          <a:xfrm>
            <a:off x="1035266" y="-1274045"/>
            <a:ext cx="10023082" cy="1139391"/>
            <a:chOff x="1010872" y="986875"/>
            <a:chExt cx="10023082" cy="1139391"/>
          </a:xfrm>
        </p:grpSpPr>
        <p:grpSp>
          <p:nvGrpSpPr>
            <p:cNvPr id="16" name="组合 15"/>
            <p:cNvGrpSpPr/>
            <p:nvPr/>
          </p:nvGrpSpPr>
          <p:grpSpPr>
            <a:xfrm>
              <a:off x="1010872" y="986875"/>
              <a:ext cx="10023082" cy="1139391"/>
              <a:chOff x="2507738" y="5926360"/>
              <a:chExt cx="8661598" cy="954107"/>
            </a:xfrm>
          </p:grpSpPr>
          <p:sp>
            <p:nvSpPr>
              <p:cNvPr id="19" name="Rectangle 6"/>
              <p:cNvSpPr/>
              <p:nvPr/>
            </p:nvSpPr>
            <p:spPr>
              <a:xfrm>
                <a:off x="2507738" y="5926360"/>
                <a:ext cx="8661598" cy="954107"/>
              </a:xfrm>
              <a:prstGeom prst="rect">
                <a:avLst/>
              </a:prstGeom>
              <a:solidFill>
                <a:srgbClr val="F2F2F2"/>
              </a:solidFill>
              <a:ln>
                <a:noFill/>
              </a:ln>
            </p:spPr>
            <p:txBody>
              <a:bodyPr wrap="square">
                <a:spAutoFit/>
              </a:bodyPr>
              <a:lstStyle/>
              <a:p>
                <a:pPr lvl="0"/>
                <a:endParaRPr lang="en-US" sz="1400" b="1" dirty="0">
                  <a:solidFill>
                    <a:schemeClr val="accent1"/>
                  </a:solidFill>
                </a:endParaRPr>
              </a:p>
              <a:p>
                <a:pPr lvl="0"/>
                <a:endParaRPr lang="en-US" sz="1400" b="1" dirty="0">
                  <a:solidFill>
                    <a:schemeClr val="accent1"/>
                  </a:solidFill>
                </a:endParaRPr>
              </a:p>
              <a:p>
                <a:pPr lvl="0"/>
                <a:endParaRPr lang="en-US" sz="1400" b="1" dirty="0">
                  <a:solidFill>
                    <a:schemeClr val="accent1"/>
                  </a:solidFill>
                </a:endParaRPr>
              </a:p>
              <a:p>
                <a:pPr lvl="0"/>
                <a:endParaRPr lang="en-US" sz="1400" b="1" dirty="0">
                  <a:solidFill>
                    <a:schemeClr val="accent1"/>
                  </a:solidFill>
                </a:endParaRPr>
              </a:p>
            </p:txBody>
          </p:sp>
          <p:cxnSp>
            <p:nvCxnSpPr>
              <p:cNvPr id="22" name="Straight Connector 12"/>
              <p:cNvCxnSpPr>
                <a:cxnSpLocks/>
              </p:cNvCxnSpPr>
              <p:nvPr/>
            </p:nvCxnSpPr>
            <p:spPr>
              <a:xfrm>
                <a:off x="2570192" y="6880069"/>
                <a:ext cx="859914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1199193" y="1105611"/>
              <a:ext cx="9051013" cy="1015663"/>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sz="1600" dirty="0">
                  <a:latin typeface="Arial" charset="0"/>
                  <a:cs typeface="Arial" charset="0"/>
                </a:rPr>
                <a:t>符合骨质疏松症诊断的患者均属于</a:t>
              </a:r>
              <a:r>
                <a:rPr lang="zh-CN" altLang="en-US" sz="1600" b="1" dirty="0">
                  <a:solidFill>
                    <a:srgbClr val="0460A9"/>
                  </a:solidFill>
                  <a:latin typeface="Arial" charset="0"/>
                  <a:cs typeface="Arial" charset="0"/>
                </a:rPr>
                <a:t>骨折高风险者</a:t>
              </a:r>
              <a:r>
                <a:rPr lang="zh-CN" altLang="en-US" sz="1600" dirty="0">
                  <a:latin typeface="Arial" charset="0"/>
                  <a:cs typeface="Arial" charset="0"/>
                </a:rPr>
                <a:t>，初始药物可选择：阿仑膦酸钠、利塞膦酸钠等</a:t>
              </a:r>
              <a:endParaRPr lang="en-US" altLang="zh-CN" sz="1600" dirty="0">
                <a:latin typeface="Arial" charset="0"/>
                <a:cs typeface="Arial" charset="0"/>
              </a:endParaRPr>
            </a:p>
            <a:p>
              <a:pPr marL="285750" indent="-285750">
                <a:lnSpc>
                  <a:spcPts val="2400"/>
                </a:lnSpc>
                <a:buFont typeface="Arial" panose="020B0604020202020204" pitchFamily="34" charset="0"/>
                <a:buChar char="•"/>
              </a:pPr>
              <a:r>
                <a:rPr lang="zh-CN" altLang="en-US" sz="1600" dirty="0">
                  <a:latin typeface="Arial" charset="0"/>
                  <a:cs typeface="Arial" charset="0"/>
                </a:rPr>
                <a:t>若口服药物不耐受，可选择唑来膦酸或地舒单抗等</a:t>
              </a:r>
            </a:p>
            <a:p>
              <a:pPr marL="285750" indent="-285750">
                <a:lnSpc>
                  <a:spcPts val="2400"/>
                </a:lnSpc>
                <a:buFont typeface="Arial" panose="020B0604020202020204" pitchFamily="34" charset="0"/>
                <a:buChar char="•"/>
              </a:pPr>
              <a:r>
                <a:rPr lang="zh-CN" altLang="en-US" sz="1600" dirty="0">
                  <a:latin typeface="Arial" charset="0"/>
                  <a:cs typeface="Arial" charset="0"/>
                </a:rPr>
                <a:t>骨质疏松症患者合并以下任意一条危险因素，均属于</a:t>
              </a:r>
              <a:r>
                <a:rPr lang="zh-CN" altLang="en-US" sz="1600" b="1" dirty="0">
                  <a:solidFill>
                    <a:srgbClr val="0460A9"/>
                  </a:solidFill>
                  <a:latin typeface="Arial" charset="0"/>
                  <a:cs typeface="Arial" charset="0"/>
                </a:rPr>
                <a:t>极高骨折风险者</a:t>
              </a:r>
            </a:p>
          </p:txBody>
        </p:sp>
      </p:grpSp>
      <p:sp>
        <p:nvSpPr>
          <p:cNvPr id="4" name="文本占位符 3">
            <a:extLst>
              <a:ext uri="{FF2B5EF4-FFF2-40B4-BE49-F238E27FC236}">
                <a16:creationId xmlns:a16="http://schemas.microsoft.com/office/drawing/2014/main" id="{E1D72722-AC6D-D431-0529-B83C29A326D4}"/>
              </a:ext>
            </a:extLst>
          </p:cNvPr>
          <p:cNvSpPr>
            <a:spLocks noGrp="1"/>
          </p:cNvSpPr>
          <p:nvPr>
            <p:ph type="body" sz="quarter" idx="10"/>
          </p:nvPr>
        </p:nvSpPr>
        <p:spPr/>
        <p:txBody>
          <a:bodyPr/>
          <a:lstStyle/>
          <a:p>
            <a:r>
              <a:rPr lang="en-US" altLang="zh-CN" dirty="0"/>
              <a:t>1. </a:t>
            </a:r>
            <a:r>
              <a:rPr lang="zh-CN" altLang="en-US" dirty="0"/>
              <a:t>关于根据骨折风险分层选择治疗药物</a:t>
            </a:r>
          </a:p>
        </p:txBody>
      </p:sp>
      <p:sp>
        <p:nvSpPr>
          <p:cNvPr id="76" name="文本占位符 75">
            <a:extLst>
              <a:ext uri="{FF2B5EF4-FFF2-40B4-BE49-F238E27FC236}">
                <a16:creationId xmlns:a16="http://schemas.microsoft.com/office/drawing/2014/main" id="{1D3C44C6-5F24-6B9F-1CFC-7990535F2229}"/>
              </a:ext>
            </a:extLst>
          </p:cNvPr>
          <p:cNvSpPr>
            <a:spLocks noGrp="1"/>
          </p:cNvSpPr>
          <p:nvPr>
            <p:ph type="body" sz="quarter" idx="11"/>
          </p:nvPr>
        </p:nvSpPr>
        <p:spPr/>
        <p:txBody>
          <a:bodyPr/>
          <a:lstStyle/>
          <a:p>
            <a:endParaRPr lang="zh-CN" altLang="en-US"/>
          </a:p>
        </p:txBody>
      </p:sp>
      <p:grpSp>
        <p:nvGrpSpPr>
          <p:cNvPr id="66" name="组合 65">
            <a:extLst>
              <a:ext uri="{FF2B5EF4-FFF2-40B4-BE49-F238E27FC236}">
                <a16:creationId xmlns:a16="http://schemas.microsoft.com/office/drawing/2014/main" id="{7A3DDF3E-2066-DB7C-6C38-1E398869B538}"/>
              </a:ext>
            </a:extLst>
          </p:cNvPr>
          <p:cNvGrpSpPr/>
          <p:nvPr/>
        </p:nvGrpSpPr>
        <p:grpSpPr>
          <a:xfrm>
            <a:off x="482599" y="857203"/>
            <a:ext cx="11229976" cy="1183272"/>
            <a:chOff x="482599" y="857203"/>
            <a:chExt cx="11229976" cy="1183272"/>
          </a:xfrm>
        </p:grpSpPr>
        <p:sp>
          <p:nvSpPr>
            <p:cNvPr id="7" name="MH_Text_1">
              <a:extLst>
                <a:ext uri="{FF2B5EF4-FFF2-40B4-BE49-F238E27FC236}">
                  <a16:creationId xmlns:a16="http://schemas.microsoft.com/office/drawing/2014/main" id="{CEB8D8DB-F34E-9D84-A5BA-47CE438AD50F}"/>
                </a:ext>
              </a:extLst>
            </p:cNvPr>
            <p:cNvSpPr/>
            <p:nvPr/>
          </p:nvSpPr>
          <p:spPr>
            <a:xfrm>
              <a:off x="482599" y="857203"/>
              <a:ext cx="11229976" cy="1183272"/>
            </a:xfrm>
            <a:prstGeom prst="roundRect">
              <a:avLst>
                <a:gd name="adj" fmla="val 8709"/>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7" name="组合 36">
              <a:extLst>
                <a:ext uri="{FF2B5EF4-FFF2-40B4-BE49-F238E27FC236}">
                  <a16:creationId xmlns:a16="http://schemas.microsoft.com/office/drawing/2014/main" id="{6B203DAC-19FC-F38A-6B07-0642C2CEDF51}"/>
                </a:ext>
              </a:extLst>
            </p:cNvPr>
            <p:cNvGrpSpPr/>
            <p:nvPr/>
          </p:nvGrpSpPr>
          <p:grpSpPr>
            <a:xfrm>
              <a:off x="590630" y="902480"/>
              <a:ext cx="10138822" cy="1092718"/>
              <a:chOff x="590630" y="896751"/>
              <a:chExt cx="10138822" cy="1092718"/>
            </a:xfrm>
          </p:grpSpPr>
          <p:grpSp>
            <p:nvGrpSpPr>
              <p:cNvPr id="9" name="组合 8">
                <a:extLst>
                  <a:ext uri="{FF2B5EF4-FFF2-40B4-BE49-F238E27FC236}">
                    <a16:creationId xmlns:a16="http://schemas.microsoft.com/office/drawing/2014/main" id="{6CA43BEA-84A0-D2A7-C0E4-5D2794138F96}"/>
                  </a:ext>
                </a:extLst>
              </p:cNvPr>
              <p:cNvGrpSpPr/>
              <p:nvPr/>
            </p:nvGrpSpPr>
            <p:grpSpPr>
              <a:xfrm>
                <a:off x="590630" y="896751"/>
                <a:ext cx="10138822" cy="338554"/>
                <a:chOff x="590630" y="883155"/>
                <a:chExt cx="10138822" cy="338554"/>
              </a:xfrm>
            </p:grpSpPr>
            <p:sp>
              <p:nvSpPr>
                <p:cNvPr id="28" name="矩形 27">
                  <a:extLst>
                    <a:ext uri="{FF2B5EF4-FFF2-40B4-BE49-F238E27FC236}">
                      <a16:creationId xmlns:a16="http://schemas.microsoft.com/office/drawing/2014/main" id="{EF6296EB-362F-F3F5-F7B7-2D13A6BF3585}"/>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符合骨质疏松症诊断的患者均属于</a:t>
                  </a:r>
                  <a:r>
                    <a:rPr lang="zh-CN" altLang="en-US" sz="1600" b="1" dirty="0">
                      <a:solidFill>
                        <a:schemeClr val="accent1"/>
                      </a:solidFill>
                      <a:latin typeface="+mn-ea"/>
                      <a:cs typeface="+mn-ea"/>
                      <a:sym typeface="+mn-lt"/>
                    </a:rPr>
                    <a:t>骨折高风险者</a:t>
                  </a:r>
                  <a:r>
                    <a:rPr lang="zh-CN" altLang="en-US" sz="1600" dirty="0">
                      <a:latin typeface="+mn-ea"/>
                      <a:cs typeface="+mn-ea"/>
                      <a:sym typeface="+mn-lt"/>
                    </a:rPr>
                    <a:t>，初始药物可选择：阿仑膦酸钠、利塞膦酸钠等</a:t>
                  </a:r>
                </a:p>
              </p:txBody>
            </p:sp>
            <p:grpSp>
              <p:nvGrpSpPr>
                <p:cNvPr id="29" name="组合 28">
                  <a:extLst>
                    <a:ext uri="{FF2B5EF4-FFF2-40B4-BE49-F238E27FC236}">
                      <a16:creationId xmlns:a16="http://schemas.microsoft.com/office/drawing/2014/main" id="{ADED6FF3-D6DE-70B4-4389-CDD38E970A28}"/>
                    </a:ext>
                  </a:extLst>
                </p:cNvPr>
                <p:cNvGrpSpPr/>
                <p:nvPr/>
              </p:nvGrpSpPr>
              <p:grpSpPr>
                <a:xfrm>
                  <a:off x="590630" y="946041"/>
                  <a:ext cx="212783" cy="212783"/>
                  <a:chOff x="3964074" y="3135486"/>
                  <a:chExt cx="212783" cy="212783"/>
                </a:xfrm>
              </p:grpSpPr>
              <p:sp>
                <p:nvSpPr>
                  <p:cNvPr id="30" name="椭圆 29">
                    <a:extLst>
                      <a:ext uri="{FF2B5EF4-FFF2-40B4-BE49-F238E27FC236}">
                        <a16:creationId xmlns:a16="http://schemas.microsoft.com/office/drawing/2014/main" id="{E0B792D2-E766-58CC-1A47-B21E1D11AF63}"/>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75">
                    <a:extLst>
                      <a:ext uri="{FF2B5EF4-FFF2-40B4-BE49-F238E27FC236}">
                        <a16:creationId xmlns:a16="http://schemas.microsoft.com/office/drawing/2014/main" id="{0AD65021-F59A-1F02-4EFD-BE08BA2B9623}"/>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0" name="组合 9">
                <a:extLst>
                  <a:ext uri="{FF2B5EF4-FFF2-40B4-BE49-F238E27FC236}">
                    <a16:creationId xmlns:a16="http://schemas.microsoft.com/office/drawing/2014/main" id="{145B4871-7BE7-0F7E-B190-E7EAA8AEDF1E}"/>
                  </a:ext>
                </a:extLst>
              </p:cNvPr>
              <p:cNvGrpSpPr/>
              <p:nvPr/>
            </p:nvGrpSpPr>
            <p:grpSpPr>
              <a:xfrm>
                <a:off x="590630" y="1273833"/>
                <a:ext cx="10138822" cy="338554"/>
                <a:chOff x="590630" y="1290107"/>
                <a:chExt cx="10138822" cy="338554"/>
              </a:xfrm>
            </p:grpSpPr>
            <p:sp>
              <p:nvSpPr>
                <p:cNvPr id="20" name="矩形 19">
                  <a:extLst>
                    <a:ext uri="{FF2B5EF4-FFF2-40B4-BE49-F238E27FC236}">
                      <a16:creationId xmlns:a16="http://schemas.microsoft.com/office/drawing/2014/main" id="{6185C482-AA68-ADB0-FB71-55343BD89AC3}"/>
                    </a:ext>
                  </a:extLst>
                </p:cNvPr>
                <p:cNvSpPr/>
                <p:nvPr/>
              </p:nvSpPr>
              <p:spPr>
                <a:xfrm>
                  <a:off x="803412" y="1290107"/>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若口服药物不耐受，可选择唑来膦酸或地舒单抗等</a:t>
                  </a:r>
                </a:p>
              </p:txBody>
            </p:sp>
            <p:grpSp>
              <p:nvGrpSpPr>
                <p:cNvPr id="23" name="组合 22">
                  <a:extLst>
                    <a:ext uri="{FF2B5EF4-FFF2-40B4-BE49-F238E27FC236}">
                      <a16:creationId xmlns:a16="http://schemas.microsoft.com/office/drawing/2014/main" id="{793118AD-D0D7-9E64-D20F-A5C6946242B7}"/>
                    </a:ext>
                  </a:extLst>
                </p:cNvPr>
                <p:cNvGrpSpPr/>
                <p:nvPr/>
              </p:nvGrpSpPr>
              <p:grpSpPr>
                <a:xfrm>
                  <a:off x="590630" y="1352993"/>
                  <a:ext cx="212783" cy="212783"/>
                  <a:chOff x="3964074" y="3135486"/>
                  <a:chExt cx="212783" cy="212783"/>
                </a:xfrm>
              </p:grpSpPr>
              <p:sp>
                <p:nvSpPr>
                  <p:cNvPr id="24" name="椭圆 23">
                    <a:extLst>
                      <a:ext uri="{FF2B5EF4-FFF2-40B4-BE49-F238E27FC236}">
                        <a16:creationId xmlns:a16="http://schemas.microsoft.com/office/drawing/2014/main" id="{82887B0C-CEB4-36B6-5910-6208033DEBC0}"/>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75">
                    <a:extLst>
                      <a:ext uri="{FF2B5EF4-FFF2-40B4-BE49-F238E27FC236}">
                        <a16:creationId xmlns:a16="http://schemas.microsoft.com/office/drawing/2014/main" id="{65DDAC34-2F05-F8EB-D4D0-0347C966D42F}"/>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2" name="组合 31">
                <a:extLst>
                  <a:ext uri="{FF2B5EF4-FFF2-40B4-BE49-F238E27FC236}">
                    <a16:creationId xmlns:a16="http://schemas.microsoft.com/office/drawing/2014/main" id="{54B94D48-11AC-1B48-7896-E311CCD1CFA1}"/>
                  </a:ext>
                </a:extLst>
              </p:cNvPr>
              <p:cNvGrpSpPr/>
              <p:nvPr/>
            </p:nvGrpSpPr>
            <p:grpSpPr>
              <a:xfrm>
                <a:off x="590630" y="1650915"/>
                <a:ext cx="10138822" cy="338554"/>
                <a:chOff x="590630" y="1290107"/>
                <a:chExt cx="10138822" cy="338554"/>
              </a:xfrm>
            </p:grpSpPr>
            <p:sp>
              <p:nvSpPr>
                <p:cNvPr id="33" name="矩形 32">
                  <a:extLst>
                    <a:ext uri="{FF2B5EF4-FFF2-40B4-BE49-F238E27FC236}">
                      <a16:creationId xmlns:a16="http://schemas.microsoft.com/office/drawing/2014/main" id="{CD83C1D5-2B89-2688-2779-1FF304BA2859}"/>
                    </a:ext>
                  </a:extLst>
                </p:cNvPr>
                <p:cNvSpPr/>
                <p:nvPr/>
              </p:nvSpPr>
              <p:spPr>
                <a:xfrm>
                  <a:off x="803412" y="1290107"/>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骨质疏松症患者合并以下任意一条危险因素，均属于</a:t>
                  </a:r>
                  <a:r>
                    <a:rPr lang="zh-CN" altLang="en-US" sz="1600" b="1" dirty="0">
                      <a:solidFill>
                        <a:schemeClr val="accent1"/>
                      </a:solidFill>
                      <a:latin typeface="+mn-ea"/>
                      <a:cs typeface="+mn-ea"/>
                      <a:sym typeface="+mn-lt"/>
                    </a:rPr>
                    <a:t>极高骨折风险者</a:t>
                  </a:r>
                </a:p>
              </p:txBody>
            </p:sp>
            <p:grpSp>
              <p:nvGrpSpPr>
                <p:cNvPr id="34" name="组合 33">
                  <a:extLst>
                    <a:ext uri="{FF2B5EF4-FFF2-40B4-BE49-F238E27FC236}">
                      <a16:creationId xmlns:a16="http://schemas.microsoft.com/office/drawing/2014/main" id="{76290E29-AD74-8DFA-7F66-6760AFE1B687}"/>
                    </a:ext>
                  </a:extLst>
                </p:cNvPr>
                <p:cNvGrpSpPr/>
                <p:nvPr/>
              </p:nvGrpSpPr>
              <p:grpSpPr>
                <a:xfrm>
                  <a:off x="590630" y="1352993"/>
                  <a:ext cx="212783" cy="212783"/>
                  <a:chOff x="3964074" y="3135486"/>
                  <a:chExt cx="212783" cy="212783"/>
                </a:xfrm>
              </p:grpSpPr>
              <p:sp>
                <p:nvSpPr>
                  <p:cNvPr id="35" name="椭圆 34">
                    <a:extLst>
                      <a:ext uri="{FF2B5EF4-FFF2-40B4-BE49-F238E27FC236}">
                        <a16:creationId xmlns:a16="http://schemas.microsoft.com/office/drawing/2014/main" id="{37A3CFBE-4811-23F8-3767-1CAA069C8D20}"/>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任意多边形: 形状 75">
                    <a:extLst>
                      <a:ext uri="{FF2B5EF4-FFF2-40B4-BE49-F238E27FC236}">
                        <a16:creationId xmlns:a16="http://schemas.microsoft.com/office/drawing/2014/main" id="{FC4977A2-03FB-22CD-7365-F1AD8ED9EC00}"/>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sp>
        <p:nvSpPr>
          <p:cNvPr id="38" name="MH_Text_1">
            <a:extLst>
              <a:ext uri="{FF2B5EF4-FFF2-40B4-BE49-F238E27FC236}">
                <a16:creationId xmlns:a16="http://schemas.microsoft.com/office/drawing/2014/main" id="{5D655B35-8534-A77F-D938-522C98372741}"/>
              </a:ext>
            </a:extLst>
          </p:cNvPr>
          <p:cNvSpPr/>
          <p:nvPr/>
        </p:nvSpPr>
        <p:spPr>
          <a:xfrm>
            <a:off x="482599" y="2193243"/>
            <a:ext cx="11229976" cy="2819933"/>
          </a:xfrm>
          <a:prstGeom prst="roundRect">
            <a:avLst>
              <a:gd name="adj" fmla="val 404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6" name="组合 45">
            <a:extLst>
              <a:ext uri="{FF2B5EF4-FFF2-40B4-BE49-F238E27FC236}">
                <a16:creationId xmlns:a16="http://schemas.microsoft.com/office/drawing/2014/main" id="{28A231B6-4C99-DEA2-951C-69809ACA8F02}"/>
              </a:ext>
            </a:extLst>
          </p:cNvPr>
          <p:cNvGrpSpPr/>
          <p:nvPr/>
        </p:nvGrpSpPr>
        <p:grpSpPr>
          <a:xfrm>
            <a:off x="481013" y="2193243"/>
            <a:ext cx="11229975" cy="369332"/>
            <a:chOff x="481013" y="2310490"/>
            <a:chExt cx="11229975" cy="369332"/>
          </a:xfrm>
        </p:grpSpPr>
        <p:sp>
          <p:nvSpPr>
            <p:cNvPr id="39" name="矩形: 圆顶角 38">
              <a:extLst>
                <a:ext uri="{FF2B5EF4-FFF2-40B4-BE49-F238E27FC236}">
                  <a16:creationId xmlns:a16="http://schemas.microsoft.com/office/drawing/2014/main" id="{95816F64-F931-F06A-AC03-77772EAE7034}"/>
                </a:ext>
              </a:extLst>
            </p:cNvPr>
            <p:cNvSpPr/>
            <p:nvPr/>
          </p:nvSpPr>
          <p:spPr>
            <a:xfrm>
              <a:off x="481013" y="2310490"/>
              <a:ext cx="11229975" cy="369332"/>
            </a:xfrm>
            <a:prstGeom prst="round2SameRect">
              <a:avLst>
                <a:gd name="adj1" fmla="val 9208"/>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t>危险因素包括</a:t>
              </a:r>
            </a:p>
          </p:txBody>
        </p:sp>
        <p:grpSp>
          <p:nvGrpSpPr>
            <p:cNvPr id="40" name="组合 39">
              <a:extLst>
                <a:ext uri="{FF2B5EF4-FFF2-40B4-BE49-F238E27FC236}">
                  <a16:creationId xmlns:a16="http://schemas.microsoft.com/office/drawing/2014/main" id="{220EBF1B-6131-5A5E-07C1-54E5C1F1355A}"/>
                </a:ext>
              </a:extLst>
            </p:cNvPr>
            <p:cNvGrpSpPr/>
            <p:nvPr/>
          </p:nvGrpSpPr>
          <p:grpSpPr>
            <a:xfrm>
              <a:off x="1235460" y="2310490"/>
              <a:ext cx="540060" cy="369332"/>
              <a:chOff x="1451484" y="800100"/>
              <a:chExt cx="540060" cy="369332"/>
            </a:xfrm>
          </p:grpSpPr>
          <p:sp>
            <p:nvSpPr>
              <p:cNvPr id="41" name="平行四边形 40">
                <a:extLst>
                  <a:ext uri="{FF2B5EF4-FFF2-40B4-BE49-F238E27FC236}">
                    <a16:creationId xmlns:a16="http://schemas.microsoft.com/office/drawing/2014/main" id="{994C74C2-2274-5571-9DED-EEE61B8E6D5D}"/>
                  </a:ext>
                </a:extLst>
              </p:cNvPr>
              <p:cNvSpPr/>
              <p:nvPr/>
            </p:nvSpPr>
            <p:spPr>
              <a:xfrm>
                <a:off x="1595500" y="800100"/>
                <a:ext cx="396044" cy="369332"/>
              </a:xfrm>
              <a:prstGeom prst="parallelogram">
                <a:avLst>
                  <a:gd name="adj" fmla="val 36504"/>
                </a:avLst>
              </a:prstGeom>
              <a:gradFill>
                <a:gsLst>
                  <a:gs pos="100000">
                    <a:schemeClr val="bg1">
                      <a:alpha val="0"/>
                    </a:schemeClr>
                  </a:gs>
                  <a:gs pos="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平行四边形 41">
                <a:extLst>
                  <a:ext uri="{FF2B5EF4-FFF2-40B4-BE49-F238E27FC236}">
                    <a16:creationId xmlns:a16="http://schemas.microsoft.com/office/drawing/2014/main" id="{47C9F751-F095-9A3F-DF8D-733567B1CD3F}"/>
                  </a:ext>
                </a:extLst>
              </p:cNvPr>
              <p:cNvSpPr/>
              <p:nvPr/>
            </p:nvSpPr>
            <p:spPr>
              <a:xfrm>
                <a:off x="1451484" y="800100"/>
                <a:ext cx="396044" cy="369332"/>
              </a:xfrm>
              <a:prstGeom prst="parallelogram">
                <a:avLst>
                  <a:gd name="adj" fmla="val 36504"/>
                </a:avLst>
              </a:prstGeom>
              <a:gradFill>
                <a:gsLst>
                  <a:gs pos="0">
                    <a:schemeClr val="bg1">
                      <a:alpha val="0"/>
                    </a:schemeClr>
                  </a:gs>
                  <a:gs pos="10000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68024590-2725-633E-7FF0-7AB7DDA5BC52}"/>
                </a:ext>
              </a:extLst>
            </p:cNvPr>
            <p:cNvGrpSpPr/>
            <p:nvPr/>
          </p:nvGrpSpPr>
          <p:grpSpPr>
            <a:xfrm>
              <a:off x="10416480" y="2310490"/>
              <a:ext cx="540060" cy="369332"/>
              <a:chOff x="1451484" y="800100"/>
              <a:chExt cx="540060" cy="369332"/>
            </a:xfrm>
          </p:grpSpPr>
          <p:sp>
            <p:nvSpPr>
              <p:cNvPr id="44" name="平行四边形 43">
                <a:extLst>
                  <a:ext uri="{FF2B5EF4-FFF2-40B4-BE49-F238E27FC236}">
                    <a16:creationId xmlns:a16="http://schemas.microsoft.com/office/drawing/2014/main" id="{74677B30-CE01-A056-436F-A215F8024315}"/>
                  </a:ext>
                </a:extLst>
              </p:cNvPr>
              <p:cNvSpPr/>
              <p:nvPr/>
            </p:nvSpPr>
            <p:spPr>
              <a:xfrm>
                <a:off x="1595500" y="800100"/>
                <a:ext cx="396044" cy="369332"/>
              </a:xfrm>
              <a:prstGeom prst="parallelogram">
                <a:avLst>
                  <a:gd name="adj" fmla="val 36504"/>
                </a:avLst>
              </a:prstGeom>
              <a:gradFill>
                <a:gsLst>
                  <a:gs pos="100000">
                    <a:schemeClr val="bg1">
                      <a:alpha val="0"/>
                    </a:schemeClr>
                  </a:gs>
                  <a:gs pos="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平行四边形 44">
                <a:extLst>
                  <a:ext uri="{FF2B5EF4-FFF2-40B4-BE49-F238E27FC236}">
                    <a16:creationId xmlns:a16="http://schemas.microsoft.com/office/drawing/2014/main" id="{DBD32862-FFF6-BD51-738B-F78F85940319}"/>
                  </a:ext>
                </a:extLst>
              </p:cNvPr>
              <p:cNvSpPr/>
              <p:nvPr/>
            </p:nvSpPr>
            <p:spPr>
              <a:xfrm>
                <a:off x="1451484" y="800100"/>
                <a:ext cx="396044" cy="369332"/>
              </a:xfrm>
              <a:prstGeom prst="parallelogram">
                <a:avLst>
                  <a:gd name="adj" fmla="val 36504"/>
                </a:avLst>
              </a:prstGeom>
              <a:gradFill>
                <a:gsLst>
                  <a:gs pos="0">
                    <a:schemeClr val="bg1">
                      <a:alpha val="0"/>
                    </a:schemeClr>
                  </a:gs>
                  <a:gs pos="100000">
                    <a:schemeClr val="bg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8" name="矩形 47">
            <a:extLst>
              <a:ext uri="{FF2B5EF4-FFF2-40B4-BE49-F238E27FC236}">
                <a16:creationId xmlns:a16="http://schemas.microsoft.com/office/drawing/2014/main" id="{76DE114D-C859-A550-C5C3-2E6375637629}"/>
              </a:ext>
            </a:extLst>
          </p:cNvPr>
          <p:cNvSpPr/>
          <p:nvPr/>
        </p:nvSpPr>
        <p:spPr>
          <a:xfrm>
            <a:off x="590630" y="2581163"/>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1.</a:t>
            </a:r>
            <a:r>
              <a:rPr lang="zh-CN" altLang="en-US" sz="1400" b="1" dirty="0">
                <a:solidFill>
                  <a:schemeClr val="accent1"/>
                </a:solidFill>
                <a:latin typeface="+mn-ea"/>
                <a:cs typeface="Times New Roman" panose="02020603050405020304" pitchFamily="18" charset="0"/>
              </a:rPr>
              <a:t> </a:t>
            </a:r>
            <a:r>
              <a:rPr lang="zh-CN" altLang="en-US" sz="1400" dirty="0">
                <a:solidFill>
                  <a:srgbClr val="000000"/>
                </a:solidFill>
                <a:latin typeface="+mn-ea"/>
                <a:cs typeface="Times New Roman" panose="02020603050405020304" pitchFamily="18" charset="0"/>
              </a:rPr>
              <a:t>近期发生脆性骨折（特别是</a:t>
            </a:r>
            <a:r>
              <a:rPr lang="en-US" altLang="zh-CN" sz="1400" dirty="0">
                <a:solidFill>
                  <a:srgbClr val="000000"/>
                </a:solidFill>
                <a:latin typeface="+mn-ea"/>
                <a:cs typeface="Times New Roman" panose="02020603050405020304" pitchFamily="18" charset="0"/>
              </a:rPr>
              <a:t>24</a:t>
            </a:r>
            <a:r>
              <a:rPr lang="zh-CN" altLang="en-US" sz="1400" dirty="0">
                <a:solidFill>
                  <a:srgbClr val="000000"/>
                </a:solidFill>
                <a:latin typeface="+mn-ea"/>
                <a:cs typeface="Times New Roman" panose="02020603050405020304" pitchFamily="18" charset="0"/>
              </a:rPr>
              <a:t>个月内发生的脆性骨折）</a:t>
            </a:r>
            <a:endParaRPr lang="en-US" sz="1400" dirty="0">
              <a:solidFill>
                <a:srgbClr val="000000"/>
              </a:solidFill>
              <a:latin typeface="+mn-ea"/>
              <a:cs typeface="Times New Roman" panose="02020603050405020304" pitchFamily="18" charset="0"/>
            </a:endParaRPr>
          </a:p>
        </p:txBody>
      </p:sp>
      <p:sp>
        <p:nvSpPr>
          <p:cNvPr id="49" name="矩形 48">
            <a:extLst>
              <a:ext uri="{FF2B5EF4-FFF2-40B4-BE49-F238E27FC236}">
                <a16:creationId xmlns:a16="http://schemas.microsoft.com/office/drawing/2014/main" id="{59F88765-C135-7573-EDD6-DE622400BA4E}"/>
              </a:ext>
            </a:extLst>
          </p:cNvPr>
          <p:cNvSpPr/>
          <p:nvPr/>
        </p:nvSpPr>
        <p:spPr>
          <a:xfrm>
            <a:off x="590630" y="2924886"/>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2.</a:t>
            </a:r>
            <a:r>
              <a:rPr lang="zh-CN" altLang="en-US" sz="1400" b="1" dirty="0">
                <a:solidFill>
                  <a:schemeClr val="accent1"/>
                </a:solidFill>
                <a:latin typeface="+mn-ea"/>
                <a:cs typeface="Times New Roman" panose="02020603050405020304" pitchFamily="18" charset="0"/>
              </a:rPr>
              <a:t> </a:t>
            </a:r>
            <a:r>
              <a:rPr lang="zh-CN" altLang="en-US" sz="1400" dirty="0">
                <a:solidFill>
                  <a:srgbClr val="000000"/>
                </a:solidFill>
                <a:latin typeface="+mn-ea"/>
                <a:cs typeface="Times New Roman" panose="02020603050405020304" pitchFamily="18" charset="0"/>
              </a:rPr>
              <a:t>接受抗骨质疏松症药物治疗期间仍发生骨折</a:t>
            </a:r>
            <a:endParaRPr lang="en-US" sz="1400" dirty="0">
              <a:solidFill>
                <a:srgbClr val="000000"/>
              </a:solidFill>
              <a:latin typeface="+mn-ea"/>
              <a:cs typeface="Times New Roman" panose="02020603050405020304" pitchFamily="18" charset="0"/>
            </a:endParaRPr>
          </a:p>
        </p:txBody>
      </p:sp>
      <p:sp>
        <p:nvSpPr>
          <p:cNvPr id="50" name="矩形 49">
            <a:extLst>
              <a:ext uri="{FF2B5EF4-FFF2-40B4-BE49-F238E27FC236}">
                <a16:creationId xmlns:a16="http://schemas.microsoft.com/office/drawing/2014/main" id="{23812354-44D6-94D1-9695-F475B0931EFB}"/>
              </a:ext>
            </a:extLst>
          </p:cNvPr>
          <p:cNvSpPr/>
          <p:nvPr/>
        </p:nvSpPr>
        <p:spPr>
          <a:xfrm>
            <a:off x="590630" y="3268609"/>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3.</a:t>
            </a:r>
            <a:r>
              <a:rPr lang="zh-CN" altLang="en-US" sz="1400" b="1" dirty="0">
                <a:solidFill>
                  <a:schemeClr val="accent1"/>
                </a:solidFill>
                <a:latin typeface="+mn-ea"/>
                <a:cs typeface="Times New Roman" panose="02020603050405020304" pitchFamily="18" charset="0"/>
              </a:rPr>
              <a:t> </a:t>
            </a:r>
            <a:r>
              <a:rPr lang="zh-CN" altLang="en-US" sz="1400" dirty="0">
                <a:solidFill>
                  <a:srgbClr val="000000"/>
                </a:solidFill>
                <a:latin typeface="+mn-ea"/>
                <a:cs typeface="Times New Roman" panose="02020603050405020304" pitchFamily="18" charset="0"/>
              </a:rPr>
              <a:t>多发性脆性骨折（包括椎体、髋部、肱骨近端或桡骨远端等）</a:t>
            </a:r>
            <a:endParaRPr lang="en-US" sz="1400" dirty="0">
              <a:solidFill>
                <a:srgbClr val="000000"/>
              </a:solidFill>
              <a:latin typeface="+mn-ea"/>
              <a:cs typeface="Times New Roman" panose="02020603050405020304" pitchFamily="18" charset="0"/>
            </a:endParaRPr>
          </a:p>
        </p:txBody>
      </p:sp>
      <p:sp>
        <p:nvSpPr>
          <p:cNvPr id="51" name="矩形 50">
            <a:extLst>
              <a:ext uri="{FF2B5EF4-FFF2-40B4-BE49-F238E27FC236}">
                <a16:creationId xmlns:a16="http://schemas.microsoft.com/office/drawing/2014/main" id="{AFE15F5E-A4E7-2D6E-89C3-2DDF0A437814}"/>
              </a:ext>
            </a:extLst>
          </p:cNvPr>
          <p:cNvSpPr/>
          <p:nvPr/>
        </p:nvSpPr>
        <p:spPr>
          <a:xfrm>
            <a:off x="590630" y="3612332"/>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4.</a:t>
            </a:r>
            <a:r>
              <a:rPr lang="zh-CN" altLang="en-US" sz="1400" b="1" dirty="0">
                <a:solidFill>
                  <a:schemeClr val="accent1"/>
                </a:solidFill>
                <a:latin typeface="+mn-ea"/>
                <a:cs typeface="Times New Roman" panose="02020603050405020304" pitchFamily="18" charset="0"/>
              </a:rPr>
              <a:t> </a:t>
            </a:r>
            <a:r>
              <a:rPr lang="zh-CN" altLang="en-US" sz="1400" dirty="0">
                <a:solidFill>
                  <a:srgbClr val="000000"/>
                </a:solidFill>
                <a:latin typeface="+mn-ea"/>
                <a:cs typeface="Times New Roman" panose="02020603050405020304" pitchFamily="18" charset="0"/>
              </a:rPr>
              <a:t>正在使用可导致骨骼损害的药物</a:t>
            </a:r>
            <a:r>
              <a:rPr lang="en-US" altLang="zh-CN" sz="1400" dirty="0">
                <a:solidFill>
                  <a:srgbClr val="000000"/>
                </a:solidFill>
                <a:latin typeface="+mn-ea"/>
                <a:cs typeface="Times New Roman" panose="02020603050405020304" pitchFamily="18" charset="0"/>
              </a:rPr>
              <a:t>[</a:t>
            </a:r>
            <a:r>
              <a:rPr lang="zh-CN" altLang="en-US" sz="1400" dirty="0">
                <a:solidFill>
                  <a:srgbClr val="000000"/>
                </a:solidFill>
                <a:latin typeface="+mn-ea"/>
                <a:cs typeface="Times New Roman" panose="02020603050405020304" pitchFamily="18" charset="0"/>
              </a:rPr>
              <a:t>如高剂量糖皮质激素（≥ </a:t>
            </a:r>
            <a:r>
              <a:rPr lang="en-US" altLang="zh-CN" sz="1400" dirty="0">
                <a:solidFill>
                  <a:srgbClr val="000000"/>
                </a:solidFill>
                <a:latin typeface="+mn-ea"/>
                <a:cs typeface="Times New Roman" panose="02020603050405020304" pitchFamily="18" charset="0"/>
              </a:rPr>
              <a:t>7.5mg/d</a:t>
            </a:r>
            <a:r>
              <a:rPr lang="zh-CN" altLang="en-US" sz="1400" dirty="0">
                <a:solidFill>
                  <a:srgbClr val="000000"/>
                </a:solidFill>
                <a:latin typeface="+mn-ea"/>
                <a:cs typeface="Times New Roman" panose="02020603050405020304" pitchFamily="18" charset="0"/>
              </a:rPr>
              <a:t>泼尼松龙超过</a:t>
            </a:r>
            <a:r>
              <a:rPr lang="en-US" altLang="zh-CN" sz="1400" dirty="0">
                <a:solidFill>
                  <a:srgbClr val="000000"/>
                </a:solidFill>
                <a:latin typeface="+mn-ea"/>
                <a:cs typeface="Times New Roman" panose="02020603050405020304" pitchFamily="18" charset="0"/>
              </a:rPr>
              <a:t>3</a:t>
            </a:r>
            <a:r>
              <a:rPr lang="zh-CN" altLang="en-US" sz="1400" dirty="0">
                <a:solidFill>
                  <a:srgbClr val="000000"/>
                </a:solidFill>
                <a:latin typeface="+mn-ea"/>
                <a:cs typeface="Times New Roman" panose="02020603050405020304" pitchFamily="18" charset="0"/>
              </a:rPr>
              <a:t>个月）等</a:t>
            </a:r>
            <a:endParaRPr lang="en-US" sz="1400" dirty="0">
              <a:solidFill>
                <a:srgbClr val="000000"/>
              </a:solidFill>
              <a:latin typeface="+mn-ea"/>
              <a:cs typeface="Times New Roman" panose="02020603050405020304" pitchFamily="18" charset="0"/>
            </a:endParaRPr>
          </a:p>
        </p:txBody>
      </p:sp>
      <p:sp>
        <p:nvSpPr>
          <p:cNvPr id="52" name="矩形 51">
            <a:extLst>
              <a:ext uri="{FF2B5EF4-FFF2-40B4-BE49-F238E27FC236}">
                <a16:creationId xmlns:a16="http://schemas.microsoft.com/office/drawing/2014/main" id="{F44A7809-E968-84E1-4B61-5EE1F80B4A4C}"/>
              </a:ext>
            </a:extLst>
          </p:cNvPr>
          <p:cNvSpPr/>
          <p:nvPr/>
        </p:nvSpPr>
        <p:spPr>
          <a:xfrm>
            <a:off x="590630" y="3956056"/>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5.</a:t>
            </a:r>
            <a:r>
              <a:rPr lang="zh-CN" altLang="en-US" sz="1400" b="1" dirty="0">
                <a:solidFill>
                  <a:schemeClr val="accent1"/>
                </a:solidFill>
                <a:latin typeface="+mn-ea"/>
                <a:cs typeface="Times New Roman" panose="02020603050405020304" pitchFamily="18" charset="0"/>
              </a:rPr>
              <a:t> </a:t>
            </a:r>
            <a:r>
              <a:rPr lang="en-US" altLang="zh-CN" sz="1400" dirty="0">
                <a:solidFill>
                  <a:srgbClr val="000000"/>
                </a:solidFill>
                <a:latin typeface="+mn-ea"/>
                <a:cs typeface="Times New Roman" panose="02020603050405020304" pitchFamily="18" charset="0"/>
              </a:rPr>
              <a:t>DXA</a:t>
            </a:r>
            <a:r>
              <a:rPr lang="zh-CN" altLang="en-US" sz="1400" dirty="0">
                <a:solidFill>
                  <a:srgbClr val="000000"/>
                </a:solidFill>
                <a:latin typeface="+mn-ea"/>
                <a:cs typeface="Times New Roman" panose="02020603050405020304" pitchFamily="18" charset="0"/>
              </a:rPr>
              <a:t>测量的骨密度</a:t>
            </a:r>
            <a:r>
              <a:rPr lang="en-US" altLang="zh-CN" sz="1400" dirty="0">
                <a:solidFill>
                  <a:srgbClr val="000000"/>
                </a:solidFill>
                <a:latin typeface="+mn-ea"/>
                <a:cs typeface="Times New Roman" panose="02020603050405020304" pitchFamily="18" charset="0"/>
              </a:rPr>
              <a:t>T-</a:t>
            </a:r>
            <a:r>
              <a:rPr lang="zh-CN" altLang="en-US" sz="1400" dirty="0">
                <a:solidFill>
                  <a:srgbClr val="000000"/>
                </a:solidFill>
                <a:latin typeface="+mn-ea"/>
                <a:cs typeface="Times New Roman" panose="02020603050405020304" pitchFamily="18" charset="0"/>
              </a:rPr>
              <a:t>值＜</a:t>
            </a:r>
            <a:r>
              <a:rPr lang="en-US" altLang="zh-CN" sz="1400" dirty="0">
                <a:solidFill>
                  <a:srgbClr val="000000"/>
                </a:solidFill>
                <a:latin typeface="+mn-ea"/>
                <a:cs typeface="Times New Roman" panose="02020603050405020304" pitchFamily="18" charset="0"/>
              </a:rPr>
              <a:t>-3.0</a:t>
            </a:r>
            <a:endParaRPr lang="en-US" sz="1400" dirty="0">
              <a:solidFill>
                <a:srgbClr val="000000"/>
              </a:solidFill>
              <a:latin typeface="+mn-ea"/>
              <a:cs typeface="Times New Roman" panose="02020603050405020304" pitchFamily="18" charset="0"/>
            </a:endParaRPr>
          </a:p>
        </p:txBody>
      </p:sp>
      <p:sp>
        <p:nvSpPr>
          <p:cNvPr id="53" name="矩形 52">
            <a:extLst>
              <a:ext uri="{FF2B5EF4-FFF2-40B4-BE49-F238E27FC236}">
                <a16:creationId xmlns:a16="http://schemas.microsoft.com/office/drawing/2014/main" id="{13CA7293-1560-FFBD-B548-800F7E1F8F9D}"/>
              </a:ext>
            </a:extLst>
          </p:cNvPr>
          <p:cNvSpPr/>
          <p:nvPr/>
        </p:nvSpPr>
        <p:spPr>
          <a:xfrm>
            <a:off x="590630" y="4299780"/>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6.</a:t>
            </a:r>
            <a:r>
              <a:rPr lang="zh-CN" altLang="en-US" sz="1400" b="1" dirty="0">
                <a:solidFill>
                  <a:schemeClr val="accent1"/>
                </a:solidFill>
                <a:latin typeface="+mn-ea"/>
                <a:cs typeface="Times New Roman" panose="02020603050405020304" pitchFamily="18" charset="0"/>
              </a:rPr>
              <a:t> </a:t>
            </a:r>
            <a:r>
              <a:rPr lang="zh-CN" altLang="en-US" sz="1400" dirty="0">
                <a:solidFill>
                  <a:srgbClr val="000000"/>
                </a:solidFill>
                <a:latin typeface="+mn-ea"/>
                <a:cs typeface="Times New Roman" panose="02020603050405020304" pitchFamily="18" charset="0"/>
              </a:rPr>
              <a:t>高跌倒风险或伴有慢性疾病导致跌倒史</a:t>
            </a:r>
            <a:endParaRPr lang="en-US" sz="1400" dirty="0">
              <a:solidFill>
                <a:srgbClr val="000000"/>
              </a:solidFill>
              <a:latin typeface="+mn-ea"/>
              <a:cs typeface="Times New Roman" panose="02020603050405020304" pitchFamily="18" charset="0"/>
            </a:endParaRPr>
          </a:p>
        </p:txBody>
      </p:sp>
      <p:sp>
        <p:nvSpPr>
          <p:cNvPr id="54" name="矩形 53">
            <a:extLst>
              <a:ext uri="{FF2B5EF4-FFF2-40B4-BE49-F238E27FC236}">
                <a16:creationId xmlns:a16="http://schemas.microsoft.com/office/drawing/2014/main" id="{EAB4FE53-655E-A098-73CC-3BEAE5F6957C}"/>
              </a:ext>
            </a:extLst>
          </p:cNvPr>
          <p:cNvSpPr/>
          <p:nvPr/>
        </p:nvSpPr>
        <p:spPr>
          <a:xfrm>
            <a:off x="590630" y="4643507"/>
            <a:ext cx="9214940" cy="307777"/>
          </a:xfrm>
          <a:prstGeom prst="rect">
            <a:avLst/>
          </a:prstGeom>
        </p:spPr>
        <p:txBody>
          <a:bodyPr wrap="square">
            <a:spAutoFit/>
          </a:bodyPr>
          <a:lstStyle/>
          <a:p>
            <a:r>
              <a:rPr lang="en-US" altLang="zh-CN" sz="1400" b="1" dirty="0">
                <a:solidFill>
                  <a:schemeClr val="accent1"/>
                </a:solidFill>
                <a:latin typeface="+mn-ea"/>
                <a:cs typeface="Times New Roman" panose="02020603050405020304" pitchFamily="18" charset="0"/>
              </a:rPr>
              <a:t>7.</a:t>
            </a:r>
            <a:r>
              <a:rPr lang="zh-CN" altLang="en-US" sz="1400" b="1" dirty="0">
                <a:solidFill>
                  <a:schemeClr val="accent1"/>
                </a:solidFill>
                <a:latin typeface="+mn-ea"/>
                <a:cs typeface="Times New Roman" panose="02020603050405020304" pitchFamily="18" charset="0"/>
              </a:rPr>
              <a:t> </a:t>
            </a:r>
            <a:r>
              <a:rPr lang="en-US" altLang="zh-CN" sz="1400" dirty="0">
                <a:solidFill>
                  <a:srgbClr val="000000"/>
                </a:solidFill>
                <a:latin typeface="+mn-ea"/>
                <a:cs typeface="Times New Roman" panose="02020603050405020304" pitchFamily="18" charset="0"/>
              </a:rPr>
              <a:t>FRAX</a:t>
            </a:r>
            <a:r>
              <a:rPr lang="en-US" altLang="zh-CN" sz="1400" baseline="30000" dirty="0">
                <a:solidFill>
                  <a:srgbClr val="000000"/>
                </a:solidFill>
                <a:latin typeface="+mn-ea"/>
                <a:cs typeface="Times New Roman" panose="02020603050405020304" pitchFamily="18" charset="0"/>
              </a:rPr>
              <a:t>®</a:t>
            </a:r>
            <a:r>
              <a:rPr lang="zh-CN" altLang="en-US" sz="1400" dirty="0">
                <a:solidFill>
                  <a:srgbClr val="000000"/>
                </a:solidFill>
                <a:latin typeface="+mn-ea"/>
                <a:cs typeface="Times New Roman" panose="02020603050405020304" pitchFamily="18" charset="0"/>
              </a:rPr>
              <a:t>计算未来</a:t>
            </a:r>
            <a:r>
              <a:rPr lang="en-US" altLang="zh-CN" sz="1400" dirty="0">
                <a:solidFill>
                  <a:srgbClr val="000000"/>
                </a:solidFill>
                <a:latin typeface="+mn-ea"/>
                <a:cs typeface="Times New Roman" panose="02020603050405020304" pitchFamily="18" charset="0"/>
              </a:rPr>
              <a:t>10</a:t>
            </a:r>
            <a:r>
              <a:rPr lang="zh-CN" altLang="en-US" sz="1400" dirty="0">
                <a:solidFill>
                  <a:srgbClr val="000000"/>
                </a:solidFill>
                <a:latin typeface="+mn-ea"/>
                <a:cs typeface="Times New Roman" panose="02020603050405020304" pitchFamily="18" charset="0"/>
              </a:rPr>
              <a:t>年主要骨质疏松骨折风险 ＞ </a:t>
            </a:r>
            <a:r>
              <a:rPr lang="en-US" altLang="zh-CN" sz="1400" dirty="0">
                <a:solidFill>
                  <a:srgbClr val="000000"/>
                </a:solidFill>
                <a:latin typeface="+mn-ea"/>
                <a:cs typeface="Times New Roman" panose="02020603050405020304" pitchFamily="18" charset="0"/>
              </a:rPr>
              <a:t>30%</a:t>
            </a:r>
            <a:r>
              <a:rPr lang="zh-CN" altLang="en-US" sz="1400" dirty="0">
                <a:solidFill>
                  <a:srgbClr val="000000"/>
                </a:solidFill>
                <a:latin typeface="+mn-ea"/>
                <a:cs typeface="Times New Roman" panose="02020603050405020304" pitchFamily="18" charset="0"/>
              </a:rPr>
              <a:t>或髋部骨折风险 ＞ </a:t>
            </a:r>
            <a:r>
              <a:rPr lang="en-US" altLang="zh-CN" sz="1400" dirty="0">
                <a:solidFill>
                  <a:srgbClr val="000000"/>
                </a:solidFill>
                <a:latin typeface="+mn-ea"/>
                <a:cs typeface="Times New Roman" panose="02020603050405020304" pitchFamily="18" charset="0"/>
              </a:rPr>
              <a:t>4.5%</a:t>
            </a:r>
            <a:endParaRPr lang="en-US" sz="1400" dirty="0">
              <a:solidFill>
                <a:srgbClr val="000000"/>
              </a:solidFill>
              <a:latin typeface="+mn-ea"/>
              <a:cs typeface="Times New Roman" panose="02020603050405020304" pitchFamily="18" charset="0"/>
            </a:endParaRPr>
          </a:p>
        </p:txBody>
      </p:sp>
      <p:cxnSp>
        <p:nvCxnSpPr>
          <p:cNvPr id="56" name="直接连接符 55">
            <a:extLst>
              <a:ext uri="{FF2B5EF4-FFF2-40B4-BE49-F238E27FC236}">
                <a16:creationId xmlns:a16="http://schemas.microsoft.com/office/drawing/2014/main" id="{61EE47FB-B030-5925-2157-0BEF67D698F2}"/>
              </a:ext>
            </a:extLst>
          </p:cNvPr>
          <p:cNvCxnSpPr>
            <a:cxnSpLocks/>
          </p:cNvCxnSpPr>
          <p:nvPr/>
        </p:nvCxnSpPr>
        <p:spPr>
          <a:xfrm>
            <a:off x="892349" y="2906913"/>
            <a:ext cx="9372047" cy="0"/>
          </a:xfrm>
          <a:prstGeom prst="line">
            <a:avLst/>
          </a:prstGeom>
          <a:ln w="3175">
            <a:gradFill>
              <a:gsLst>
                <a:gs pos="0">
                  <a:schemeClr val="accent1"/>
                </a:gs>
                <a:gs pos="9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100DA638-9B5D-786D-DF23-84EBD4F74BCA}"/>
              </a:ext>
            </a:extLst>
          </p:cNvPr>
          <p:cNvCxnSpPr>
            <a:cxnSpLocks/>
          </p:cNvCxnSpPr>
          <p:nvPr/>
        </p:nvCxnSpPr>
        <p:spPr>
          <a:xfrm>
            <a:off x="892349" y="3250636"/>
            <a:ext cx="9372047" cy="0"/>
          </a:xfrm>
          <a:prstGeom prst="line">
            <a:avLst/>
          </a:prstGeom>
          <a:ln w="3175">
            <a:gradFill>
              <a:gsLst>
                <a:gs pos="0">
                  <a:schemeClr val="accent1"/>
                </a:gs>
                <a:gs pos="9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DE3527F0-3AAE-D853-892F-F82E8FAB9566}"/>
              </a:ext>
            </a:extLst>
          </p:cNvPr>
          <p:cNvCxnSpPr>
            <a:cxnSpLocks/>
          </p:cNvCxnSpPr>
          <p:nvPr/>
        </p:nvCxnSpPr>
        <p:spPr>
          <a:xfrm>
            <a:off x="892349" y="3594359"/>
            <a:ext cx="9372047" cy="0"/>
          </a:xfrm>
          <a:prstGeom prst="line">
            <a:avLst/>
          </a:prstGeom>
          <a:ln w="3175">
            <a:gradFill>
              <a:gsLst>
                <a:gs pos="0">
                  <a:schemeClr val="accent1"/>
                </a:gs>
                <a:gs pos="9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5394A086-8657-6859-204D-4AFCE2145F18}"/>
              </a:ext>
            </a:extLst>
          </p:cNvPr>
          <p:cNvCxnSpPr>
            <a:cxnSpLocks/>
          </p:cNvCxnSpPr>
          <p:nvPr/>
        </p:nvCxnSpPr>
        <p:spPr>
          <a:xfrm>
            <a:off x="892349" y="3938082"/>
            <a:ext cx="9372047" cy="0"/>
          </a:xfrm>
          <a:prstGeom prst="line">
            <a:avLst/>
          </a:prstGeom>
          <a:ln w="3175">
            <a:gradFill>
              <a:gsLst>
                <a:gs pos="0">
                  <a:schemeClr val="accent1"/>
                </a:gs>
                <a:gs pos="9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15D7B612-ECE4-C87B-3800-974A72665B9E}"/>
              </a:ext>
            </a:extLst>
          </p:cNvPr>
          <p:cNvCxnSpPr>
            <a:cxnSpLocks/>
          </p:cNvCxnSpPr>
          <p:nvPr/>
        </p:nvCxnSpPr>
        <p:spPr>
          <a:xfrm>
            <a:off x="892349" y="4281807"/>
            <a:ext cx="9372047" cy="0"/>
          </a:xfrm>
          <a:prstGeom prst="line">
            <a:avLst/>
          </a:prstGeom>
          <a:ln w="3175">
            <a:gradFill>
              <a:gsLst>
                <a:gs pos="0">
                  <a:schemeClr val="accent1"/>
                </a:gs>
                <a:gs pos="9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E5BB2B0A-6B15-1B76-3985-778C61EE1DDF}"/>
              </a:ext>
            </a:extLst>
          </p:cNvPr>
          <p:cNvCxnSpPr>
            <a:cxnSpLocks/>
          </p:cNvCxnSpPr>
          <p:nvPr/>
        </p:nvCxnSpPr>
        <p:spPr>
          <a:xfrm>
            <a:off x="892349" y="4625531"/>
            <a:ext cx="9372047" cy="0"/>
          </a:xfrm>
          <a:prstGeom prst="line">
            <a:avLst/>
          </a:prstGeom>
          <a:ln w="3175">
            <a:gradFill>
              <a:gsLst>
                <a:gs pos="0">
                  <a:schemeClr val="accent1"/>
                </a:gs>
                <a:gs pos="9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795F9D0F-7404-5B70-439A-FCB323FB1525}"/>
              </a:ext>
            </a:extLst>
          </p:cNvPr>
          <p:cNvSpPr/>
          <p:nvPr/>
        </p:nvSpPr>
        <p:spPr>
          <a:xfrm>
            <a:off x="481013" y="5122507"/>
            <a:ext cx="11229975" cy="1001985"/>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27" name="medical-prescription_32139">
            <a:extLst>
              <a:ext uri="{FF2B5EF4-FFF2-40B4-BE49-F238E27FC236}">
                <a16:creationId xmlns:a16="http://schemas.microsoft.com/office/drawing/2014/main" id="{54405246-CCE2-4201-BBB1-D3F3EB6E740D}"/>
              </a:ext>
            </a:extLst>
          </p:cNvPr>
          <p:cNvSpPr/>
          <p:nvPr/>
        </p:nvSpPr>
        <p:spPr>
          <a:xfrm>
            <a:off x="10838601" y="5190304"/>
            <a:ext cx="791806" cy="866390"/>
          </a:xfrm>
          <a:custGeom>
            <a:avLst/>
            <a:gdLst>
              <a:gd name="T0" fmla="*/ 883 w 1398"/>
              <a:gd name="T1" fmla="*/ 393 h 1532"/>
              <a:gd name="T2" fmla="*/ 918 w 1398"/>
              <a:gd name="T3" fmla="*/ 429 h 1532"/>
              <a:gd name="T4" fmla="*/ 918 w 1398"/>
              <a:gd name="T5" fmla="*/ 510 h 1532"/>
              <a:gd name="T6" fmla="*/ 883 w 1398"/>
              <a:gd name="T7" fmla="*/ 545 h 1532"/>
              <a:gd name="T8" fmla="*/ 802 w 1398"/>
              <a:gd name="T9" fmla="*/ 545 h 1532"/>
              <a:gd name="T10" fmla="*/ 767 w 1398"/>
              <a:gd name="T11" fmla="*/ 510 h 1532"/>
              <a:gd name="T12" fmla="*/ 767 w 1398"/>
              <a:gd name="T13" fmla="*/ 429 h 1532"/>
              <a:gd name="T14" fmla="*/ 802 w 1398"/>
              <a:gd name="T15" fmla="*/ 393 h 1532"/>
              <a:gd name="T16" fmla="*/ 1135 w 1398"/>
              <a:gd name="T17" fmla="*/ 173 h 1532"/>
              <a:gd name="T18" fmla="*/ 1094 w 1398"/>
              <a:gd name="T19" fmla="*/ 1532 h 1532"/>
              <a:gd name="T20" fmla="*/ 0 w 1398"/>
              <a:gd name="T21" fmla="*/ 1491 h 1532"/>
              <a:gd name="T22" fmla="*/ 40 w 1398"/>
              <a:gd name="T23" fmla="*/ 133 h 1532"/>
              <a:gd name="T24" fmla="*/ 305 w 1398"/>
              <a:gd name="T25" fmla="*/ 40 h 1532"/>
              <a:gd name="T26" fmla="*/ 789 w 1398"/>
              <a:gd name="T27" fmla="*/ 0 h 1532"/>
              <a:gd name="T28" fmla="*/ 829 w 1398"/>
              <a:gd name="T29" fmla="*/ 133 h 1532"/>
              <a:gd name="T30" fmla="*/ 1135 w 1398"/>
              <a:gd name="T31" fmla="*/ 173 h 1532"/>
              <a:gd name="T32" fmla="*/ 749 w 1398"/>
              <a:gd name="T33" fmla="*/ 242 h 1532"/>
              <a:gd name="T34" fmla="*/ 386 w 1398"/>
              <a:gd name="T35" fmla="*/ 81 h 1532"/>
              <a:gd name="T36" fmla="*/ 1054 w 1398"/>
              <a:gd name="T37" fmla="*/ 214 h 1532"/>
              <a:gd name="T38" fmla="*/ 829 w 1398"/>
              <a:gd name="T39" fmla="*/ 283 h 1532"/>
              <a:gd name="T40" fmla="*/ 345 w 1398"/>
              <a:gd name="T41" fmla="*/ 323 h 1532"/>
              <a:gd name="T42" fmla="*/ 305 w 1398"/>
              <a:gd name="T43" fmla="*/ 214 h 1532"/>
              <a:gd name="T44" fmla="*/ 80 w 1398"/>
              <a:gd name="T45" fmla="*/ 1451 h 1532"/>
              <a:gd name="T46" fmla="*/ 1054 w 1398"/>
              <a:gd name="T47" fmla="*/ 214 h 1532"/>
              <a:gd name="T48" fmla="*/ 206 w 1398"/>
              <a:gd name="T49" fmla="*/ 676 h 1532"/>
              <a:gd name="T50" fmla="*/ 206 w 1398"/>
              <a:gd name="T51" fmla="*/ 757 h 1532"/>
              <a:gd name="T52" fmla="*/ 968 w 1398"/>
              <a:gd name="T53" fmla="*/ 716 h 1532"/>
              <a:gd name="T54" fmla="*/ 928 w 1398"/>
              <a:gd name="T55" fmla="*/ 863 h 1532"/>
              <a:gd name="T56" fmla="*/ 166 w 1398"/>
              <a:gd name="T57" fmla="*/ 903 h 1532"/>
              <a:gd name="T58" fmla="*/ 928 w 1398"/>
              <a:gd name="T59" fmla="*/ 943 h 1532"/>
              <a:gd name="T60" fmla="*/ 928 w 1398"/>
              <a:gd name="T61" fmla="*/ 863 h 1532"/>
              <a:gd name="T62" fmla="*/ 206 w 1398"/>
              <a:gd name="T63" fmla="*/ 1049 h 1532"/>
              <a:gd name="T64" fmla="*/ 206 w 1398"/>
              <a:gd name="T65" fmla="*/ 1130 h 1532"/>
              <a:gd name="T66" fmla="*/ 968 w 1398"/>
              <a:gd name="T67" fmla="*/ 1090 h 1532"/>
              <a:gd name="T68" fmla="*/ 928 w 1398"/>
              <a:gd name="T69" fmla="*/ 1236 h 1532"/>
              <a:gd name="T70" fmla="*/ 166 w 1398"/>
              <a:gd name="T71" fmla="*/ 1276 h 1532"/>
              <a:gd name="T72" fmla="*/ 928 w 1398"/>
              <a:gd name="T73" fmla="*/ 1317 h 1532"/>
              <a:gd name="T74" fmla="*/ 928 w 1398"/>
              <a:gd name="T75" fmla="*/ 1236 h 1532"/>
              <a:gd name="T76" fmla="*/ 1230 w 1398"/>
              <a:gd name="T77" fmla="*/ 699 h 1532"/>
              <a:gd name="T78" fmla="*/ 1274 w 1398"/>
              <a:gd name="T79" fmla="*/ 1418 h 1532"/>
              <a:gd name="T80" fmla="*/ 1314 w 1398"/>
              <a:gd name="T81" fmla="*/ 1532 h 1532"/>
              <a:gd name="T82" fmla="*/ 1355 w 1398"/>
              <a:gd name="T83" fmla="*/ 1418 h 1532"/>
              <a:gd name="T84" fmla="*/ 1398 w 1398"/>
              <a:gd name="T85" fmla="*/ 699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8" h="1532">
                <a:moveTo>
                  <a:pt x="843" y="353"/>
                </a:moveTo>
                <a:cubicBezTo>
                  <a:pt x="865" y="353"/>
                  <a:pt x="883" y="371"/>
                  <a:pt x="883" y="393"/>
                </a:cubicBezTo>
                <a:lnTo>
                  <a:pt x="883" y="429"/>
                </a:lnTo>
                <a:lnTo>
                  <a:pt x="918" y="429"/>
                </a:lnTo>
                <a:cubicBezTo>
                  <a:pt x="941" y="429"/>
                  <a:pt x="959" y="447"/>
                  <a:pt x="959" y="469"/>
                </a:cubicBezTo>
                <a:cubicBezTo>
                  <a:pt x="959" y="491"/>
                  <a:pt x="941" y="510"/>
                  <a:pt x="918" y="510"/>
                </a:cubicBezTo>
                <a:lnTo>
                  <a:pt x="883" y="510"/>
                </a:lnTo>
                <a:lnTo>
                  <a:pt x="883" y="545"/>
                </a:lnTo>
                <a:cubicBezTo>
                  <a:pt x="883" y="567"/>
                  <a:pt x="865" y="585"/>
                  <a:pt x="843" y="585"/>
                </a:cubicBezTo>
                <a:cubicBezTo>
                  <a:pt x="820" y="585"/>
                  <a:pt x="802" y="567"/>
                  <a:pt x="802" y="545"/>
                </a:cubicBezTo>
                <a:lnTo>
                  <a:pt x="802" y="510"/>
                </a:lnTo>
                <a:lnTo>
                  <a:pt x="767" y="510"/>
                </a:lnTo>
                <a:cubicBezTo>
                  <a:pt x="745" y="510"/>
                  <a:pt x="727" y="491"/>
                  <a:pt x="727" y="469"/>
                </a:cubicBezTo>
                <a:cubicBezTo>
                  <a:pt x="727" y="447"/>
                  <a:pt x="745" y="429"/>
                  <a:pt x="767" y="429"/>
                </a:cubicBezTo>
                <a:lnTo>
                  <a:pt x="802" y="429"/>
                </a:lnTo>
                <a:lnTo>
                  <a:pt x="802" y="393"/>
                </a:lnTo>
                <a:cubicBezTo>
                  <a:pt x="802" y="371"/>
                  <a:pt x="820" y="353"/>
                  <a:pt x="843" y="353"/>
                </a:cubicBezTo>
                <a:close/>
                <a:moveTo>
                  <a:pt x="1135" y="173"/>
                </a:moveTo>
                <a:lnTo>
                  <a:pt x="1135" y="1491"/>
                </a:lnTo>
                <a:cubicBezTo>
                  <a:pt x="1135" y="1514"/>
                  <a:pt x="1116" y="1532"/>
                  <a:pt x="1094" y="1532"/>
                </a:cubicBezTo>
                <a:lnTo>
                  <a:pt x="40" y="1532"/>
                </a:lnTo>
                <a:cubicBezTo>
                  <a:pt x="18" y="1532"/>
                  <a:pt x="0" y="1514"/>
                  <a:pt x="0" y="1491"/>
                </a:cubicBezTo>
                <a:lnTo>
                  <a:pt x="0" y="173"/>
                </a:lnTo>
                <a:cubicBezTo>
                  <a:pt x="0" y="151"/>
                  <a:pt x="18" y="133"/>
                  <a:pt x="40" y="133"/>
                </a:cubicBezTo>
                <a:lnTo>
                  <a:pt x="305" y="133"/>
                </a:lnTo>
                <a:lnTo>
                  <a:pt x="305" y="40"/>
                </a:lnTo>
                <a:cubicBezTo>
                  <a:pt x="305" y="18"/>
                  <a:pt x="323" y="0"/>
                  <a:pt x="345" y="0"/>
                </a:cubicBezTo>
                <a:lnTo>
                  <a:pt x="789" y="0"/>
                </a:lnTo>
                <a:cubicBezTo>
                  <a:pt x="811" y="0"/>
                  <a:pt x="829" y="18"/>
                  <a:pt x="829" y="40"/>
                </a:cubicBezTo>
                <a:lnTo>
                  <a:pt x="829" y="133"/>
                </a:lnTo>
                <a:lnTo>
                  <a:pt x="1094" y="133"/>
                </a:lnTo>
                <a:cubicBezTo>
                  <a:pt x="1116" y="133"/>
                  <a:pt x="1135" y="151"/>
                  <a:pt x="1135" y="173"/>
                </a:cubicBezTo>
                <a:close/>
                <a:moveTo>
                  <a:pt x="386" y="242"/>
                </a:moveTo>
                <a:lnTo>
                  <a:pt x="749" y="242"/>
                </a:lnTo>
                <a:lnTo>
                  <a:pt x="749" y="81"/>
                </a:lnTo>
                <a:lnTo>
                  <a:pt x="386" y="81"/>
                </a:lnTo>
                <a:lnTo>
                  <a:pt x="386" y="242"/>
                </a:lnTo>
                <a:close/>
                <a:moveTo>
                  <a:pt x="1054" y="214"/>
                </a:moveTo>
                <a:lnTo>
                  <a:pt x="829" y="214"/>
                </a:lnTo>
                <a:lnTo>
                  <a:pt x="829" y="283"/>
                </a:lnTo>
                <a:cubicBezTo>
                  <a:pt x="829" y="305"/>
                  <a:pt x="811" y="323"/>
                  <a:pt x="789" y="323"/>
                </a:cubicBezTo>
                <a:lnTo>
                  <a:pt x="345" y="323"/>
                </a:lnTo>
                <a:cubicBezTo>
                  <a:pt x="323" y="323"/>
                  <a:pt x="305" y="305"/>
                  <a:pt x="305" y="283"/>
                </a:cubicBezTo>
                <a:lnTo>
                  <a:pt x="305" y="214"/>
                </a:lnTo>
                <a:lnTo>
                  <a:pt x="80" y="214"/>
                </a:lnTo>
                <a:lnTo>
                  <a:pt x="80" y="1451"/>
                </a:lnTo>
                <a:lnTo>
                  <a:pt x="1054" y="1451"/>
                </a:lnTo>
                <a:lnTo>
                  <a:pt x="1054" y="214"/>
                </a:lnTo>
                <a:close/>
                <a:moveTo>
                  <a:pt x="928" y="676"/>
                </a:moveTo>
                <a:lnTo>
                  <a:pt x="206" y="676"/>
                </a:lnTo>
                <a:cubicBezTo>
                  <a:pt x="184" y="676"/>
                  <a:pt x="166" y="694"/>
                  <a:pt x="166" y="716"/>
                </a:cubicBezTo>
                <a:cubicBezTo>
                  <a:pt x="166" y="739"/>
                  <a:pt x="184" y="757"/>
                  <a:pt x="206" y="757"/>
                </a:cubicBezTo>
                <a:lnTo>
                  <a:pt x="928" y="757"/>
                </a:lnTo>
                <a:cubicBezTo>
                  <a:pt x="950" y="757"/>
                  <a:pt x="968" y="739"/>
                  <a:pt x="968" y="716"/>
                </a:cubicBezTo>
                <a:cubicBezTo>
                  <a:pt x="968" y="694"/>
                  <a:pt x="950" y="676"/>
                  <a:pt x="928" y="676"/>
                </a:cubicBezTo>
                <a:close/>
                <a:moveTo>
                  <a:pt x="928" y="863"/>
                </a:moveTo>
                <a:lnTo>
                  <a:pt x="206" y="863"/>
                </a:lnTo>
                <a:cubicBezTo>
                  <a:pt x="184" y="863"/>
                  <a:pt x="166" y="881"/>
                  <a:pt x="166" y="903"/>
                </a:cubicBezTo>
                <a:cubicBezTo>
                  <a:pt x="166" y="925"/>
                  <a:pt x="184" y="943"/>
                  <a:pt x="206" y="943"/>
                </a:cubicBezTo>
                <a:lnTo>
                  <a:pt x="928" y="943"/>
                </a:lnTo>
                <a:cubicBezTo>
                  <a:pt x="950" y="943"/>
                  <a:pt x="968" y="925"/>
                  <a:pt x="968" y="903"/>
                </a:cubicBezTo>
                <a:cubicBezTo>
                  <a:pt x="968" y="881"/>
                  <a:pt x="950" y="863"/>
                  <a:pt x="928" y="863"/>
                </a:cubicBezTo>
                <a:close/>
                <a:moveTo>
                  <a:pt x="928" y="1049"/>
                </a:moveTo>
                <a:lnTo>
                  <a:pt x="206" y="1049"/>
                </a:lnTo>
                <a:cubicBezTo>
                  <a:pt x="184" y="1049"/>
                  <a:pt x="166" y="1067"/>
                  <a:pt x="166" y="1090"/>
                </a:cubicBezTo>
                <a:cubicBezTo>
                  <a:pt x="166" y="1112"/>
                  <a:pt x="184" y="1130"/>
                  <a:pt x="206" y="1130"/>
                </a:cubicBezTo>
                <a:lnTo>
                  <a:pt x="928" y="1130"/>
                </a:lnTo>
                <a:cubicBezTo>
                  <a:pt x="950" y="1130"/>
                  <a:pt x="968" y="1112"/>
                  <a:pt x="968" y="1090"/>
                </a:cubicBezTo>
                <a:cubicBezTo>
                  <a:pt x="968" y="1067"/>
                  <a:pt x="950" y="1049"/>
                  <a:pt x="928" y="1049"/>
                </a:cubicBezTo>
                <a:close/>
                <a:moveTo>
                  <a:pt x="928" y="1236"/>
                </a:moveTo>
                <a:lnTo>
                  <a:pt x="206" y="1236"/>
                </a:lnTo>
                <a:cubicBezTo>
                  <a:pt x="184" y="1236"/>
                  <a:pt x="166" y="1254"/>
                  <a:pt x="166" y="1276"/>
                </a:cubicBezTo>
                <a:cubicBezTo>
                  <a:pt x="166" y="1298"/>
                  <a:pt x="184" y="1317"/>
                  <a:pt x="206" y="1317"/>
                </a:cubicBezTo>
                <a:lnTo>
                  <a:pt x="928" y="1317"/>
                </a:lnTo>
                <a:cubicBezTo>
                  <a:pt x="950" y="1317"/>
                  <a:pt x="968" y="1298"/>
                  <a:pt x="968" y="1276"/>
                </a:cubicBezTo>
                <a:cubicBezTo>
                  <a:pt x="968" y="1254"/>
                  <a:pt x="950" y="1236"/>
                  <a:pt x="928" y="1236"/>
                </a:cubicBezTo>
                <a:close/>
                <a:moveTo>
                  <a:pt x="1314" y="615"/>
                </a:moveTo>
                <a:cubicBezTo>
                  <a:pt x="1268" y="615"/>
                  <a:pt x="1230" y="652"/>
                  <a:pt x="1230" y="699"/>
                </a:cubicBezTo>
                <a:lnTo>
                  <a:pt x="1230" y="1346"/>
                </a:lnTo>
                <a:cubicBezTo>
                  <a:pt x="1230" y="1378"/>
                  <a:pt x="1248" y="1404"/>
                  <a:pt x="1274" y="1418"/>
                </a:cubicBezTo>
                <a:lnTo>
                  <a:pt x="1274" y="1491"/>
                </a:lnTo>
                <a:cubicBezTo>
                  <a:pt x="1274" y="1514"/>
                  <a:pt x="1292" y="1532"/>
                  <a:pt x="1314" y="1532"/>
                </a:cubicBezTo>
                <a:cubicBezTo>
                  <a:pt x="1336" y="1532"/>
                  <a:pt x="1355" y="1514"/>
                  <a:pt x="1355" y="1491"/>
                </a:cubicBezTo>
                <a:lnTo>
                  <a:pt x="1355" y="1418"/>
                </a:lnTo>
                <a:cubicBezTo>
                  <a:pt x="1380" y="1404"/>
                  <a:pt x="1398" y="1378"/>
                  <a:pt x="1398" y="1346"/>
                </a:cubicBezTo>
                <a:lnTo>
                  <a:pt x="1398" y="699"/>
                </a:lnTo>
                <a:cubicBezTo>
                  <a:pt x="1398" y="652"/>
                  <a:pt x="1360" y="615"/>
                  <a:pt x="1314" y="615"/>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11">
            <a:extLst>
              <a:ext uri="{FF2B5EF4-FFF2-40B4-BE49-F238E27FC236}">
                <a16:creationId xmlns:a16="http://schemas.microsoft.com/office/drawing/2014/main" id="{D39033ED-D481-578D-98EC-492ABDC53E29}"/>
              </a:ext>
            </a:extLst>
          </p:cNvPr>
          <p:cNvPicPr>
            <a:picLocks noChangeAspect="1"/>
          </p:cNvPicPr>
          <p:nvPr/>
        </p:nvPicPr>
        <p:blipFill>
          <a:blip r:embed="rId10"/>
          <a:stretch>
            <a:fillRect/>
          </a:stretch>
        </p:blipFill>
        <p:spPr>
          <a:xfrm>
            <a:off x="1527304" y="7240383"/>
            <a:ext cx="8648700" cy="1219200"/>
          </a:xfrm>
          <a:prstGeom prst="rect">
            <a:avLst/>
          </a:prstGeom>
        </p:spPr>
      </p:pic>
      <p:grpSp>
        <p:nvGrpSpPr>
          <p:cNvPr id="17" name="组合 16">
            <a:extLst>
              <a:ext uri="{FF2B5EF4-FFF2-40B4-BE49-F238E27FC236}">
                <a16:creationId xmlns:a16="http://schemas.microsoft.com/office/drawing/2014/main" id="{C2A9C1A5-FC88-D942-5284-3DC964D7CC4B}"/>
              </a:ext>
            </a:extLst>
          </p:cNvPr>
          <p:cNvGrpSpPr/>
          <p:nvPr/>
        </p:nvGrpSpPr>
        <p:grpSpPr>
          <a:xfrm>
            <a:off x="1560780" y="5200298"/>
            <a:ext cx="3117012" cy="378140"/>
            <a:chOff x="6910174" y="2657639"/>
            <a:chExt cx="3117012" cy="378140"/>
          </a:xfrm>
        </p:grpSpPr>
        <p:sp>
          <p:nvSpPr>
            <p:cNvPr id="18" name="矩形 17">
              <a:extLst>
                <a:ext uri="{FF2B5EF4-FFF2-40B4-BE49-F238E27FC236}">
                  <a16:creationId xmlns:a16="http://schemas.microsoft.com/office/drawing/2014/main" id="{CF486BB8-2AEB-FA31-2536-A9B8218B3294}"/>
                </a:ext>
              </a:extLst>
            </p:cNvPr>
            <p:cNvSpPr/>
            <p:nvPr/>
          </p:nvSpPr>
          <p:spPr>
            <a:xfrm>
              <a:off x="6910174" y="2657639"/>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A6E2B27F-0974-4B09-3D34-4F35B252EB1E}"/>
                </a:ext>
              </a:extLst>
            </p:cNvPr>
            <p:cNvSpPr txBox="1"/>
            <p:nvPr/>
          </p:nvSpPr>
          <p:spPr>
            <a:xfrm>
              <a:off x="7078773" y="2662043"/>
              <a:ext cx="2779814" cy="369332"/>
            </a:xfrm>
            <a:prstGeom prst="rect">
              <a:avLst/>
            </a:prstGeom>
            <a:noFill/>
          </p:spPr>
          <p:txBody>
            <a:bodyPr wrap="square">
              <a:spAutoFit/>
            </a:bodyPr>
            <a:lstStyle/>
            <a:p>
              <a:pPr algn="ctr"/>
              <a:r>
                <a:rPr lang="zh-CN" altLang="en-US" sz="1800" b="1" dirty="0">
                  <a:solidFill>
                    <a:schemeClr val="accent1"/>
                  </a:solidFill>
                  <a:latin typeface="+mn-ea"/>
                </a:rPr>
                <a:t>极高骨折风险</a:t>
              </a:r>
              <a:r>
                <a:rPr lang="zh-CN" altLang="en-US" sz="1800" b="1" dirty="0">
                  <a:latin typeface="+mn-ea"/>
                </a:rPr>
                <a:t>的患者</a:t>
              </a:r>
            </a:p>
          </p:txBody>
        </p:sp>
      </p:grpSp>
      <p:grpSp>
        <p:nvGrpSpPr>
          <p:cNvPr id="75" name="组合 74">
            <a:extLst>
              <a:ext uri="{FF2B5EF4-FFF2-40B4-BE49-F238E27FC236}">
                <a16:creationId xmlns:a16="http://schemas.microsoft.com/office/drawing/2014/main" id="{6E8BBB85-50A1-0FA2-F851-86810A4F4584}"/>
              </a:ext>
            </a:extLst>
          </p:cNvPr>
          <p:cNvGrpSpPr/>
          <p:nvPr/>
        </p:nvGrpSpPr>
        <p:grpSpPr>
          <a:xfrm>
            <a:off x="976983" y="5641141"/>
            <a:ext cx="4284608" cy="415553"/>
            <a:chOff x="659264" y="5585244"/>
            <a:chExt cx="4284608" cy="415553"/>
          </a:xfrm>
        </p:grpSpPr>
        <p:sp>
          <p:nvSpPr>
            <p:cNvPr id="47" name="矩形: 圆角 46">
              <a:extLst>
                <a:ext uri="{FF2B5EF4-FFF2-40B4-BE49-F238E27FC236}">
                  <a16:creationId xmlns:a16="http://schemas.microsoft.com/office/drawing/2014/main" id="{8C084BF2-2FC9-E28E-2B43-DEA345E3CB9D}"/>
                </a:ext>
              </a:extLst>
            </p:cNvPr>
            <p:cNvSpPr/>
            <p:nvPr/>
          </p:nvSpPr>
          <p:spPr>
            <a:xfrm>
              <a:off x="659264" y="5585244"/>
              <a:ext cx="4284608" cy="415553"/>
            </a:xfrm>
            <a:prstGeom prst="roundRect">
              <a:avLst>
                <a:gd name="adj" fmla="val 1239"/>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C1031594-24AA-1BDF-0113-03C961E33E7C}"/>
                </a:ext>
              </a:extLst>
            </p:cNvPr>
            <p:cNvSpPr txBox="1"/>
            <p:nvPr/>
          </p:nvSpPr>
          <p:spPr>
            <a:xfrm>
              <a:off x="741711" y="5620473"/>
              <a:ext cx="4119715" cy="345094"/>
            </a:xfrm>
            <a:prstGeom prst="rect">
              <a:avLst/>
            </a:prstGeom>
            <a:noFill/>
          </p:spPr>
          <p:txBody>
            <a:bodyPr wrap="square">
              <a:spAutoFit/>
            </a:bodyPr>
            <a:lstStyle/>
            <a:p>
              <a:pPr marL="216000" indent="-216000">
                <a:lnSpc>
                  <a:spcPct val="130000"/>
                </a:lnSpc>
                <a:buFont typeface="Arial" panose="020B0604020202020204" pitchFamily="34" charset="0"/>
                <a:buChar char="•"/>
              </a:pPr>
              <a:r>
                <a:rPr lang="zh-CN" altLang="en-US" sz="1400" dirty="0">
                  <a:solidFill>
                    <a:srgbClr val="000000"/>
                  </a:solidFill>
                  <a:latin typeface="+mn-ea"/>
                </a:rPr>
                <a:t>特立帕肽、唑来膦酸、地舒单抗或罗莫佐单抗</a:t>
              </a:r>
              <a:endParaRPr lang="en-US" altLang="zh-CN" sz="1400" dirty="0">
                <a:solidFill>
                  <a:srgbClr val="000000"/>
                </a:solidFill>
                <a:latin typeface="+mn-ea"/>
              </a:endParaRPr>
            </a:p>
          </p:txBody>
        </p:sp>
      </p:grpSp>
      <p:grpSp>
        <p:nvGrpSpPr>
          <p:cNvPr id="74" name="组合 73">
            <a:extLst>
              <a:ext uri="{FF2B5EF4-FFF2-40B4-BE49-F238E27FC236}">
                <a16:creationId xmlns:a16="http://schemas.microsoft.com/office/drawing/2014/main" id="{FD29C430-B809-D5D5-7C5A-0D4D8486C3F3}"/>
              </a:ext>
            </a:extLst>
          </p:cNvPr>
          <p:cNvGrpSpPr/>
          <p:nvPr/>
        </p:nvGrpSpPr>
        <p:grpSpPr>
          <a:xfrm>
            <a:off x="6413719" y="5641141"/>
            <a:ext cx="2671466" cy="415553"/>
            <a:chOff x="7635422" y="5585244"/>
            <a:chExt cx="2671466" cy="415553"/>
          </a:xfrm>
        </p:grpSpPr>
        <p:sp>
          <p:nvSpPr>
            <p:cNvPr id="67" name="矩形: 圆角 66">
              <a:extLst>
                <a:ext uri="{FF2B5EF4-FFF2-40B4-BE49-F238E27FC236}">
                  <a16:creationId xmlns:a16="http://schemas.microsoft.com/office/drawing/2014/main" id="{A0F7F4C1-ED1F-7C09-BC52-A7754E90CBCC}"/>
                </a:ext>
              </a:extLst>
            </p:cNvPr>
            <p:cNvSpPr/>
            <p:nvPr/>
          </p:nvSpPr>
          <p:spPr>
            <a:xfrm>
              <a:off x="7635422" y="5585244"/>
              <a:ext cx="2671466" cy="415553"/>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a:extLst>
                <a:ext uri="{FF2B5EF4-FFF2-40B4-BE49-F238E27FC236}">
                  <a16:creationId xmlns:a16="http://schemas.microsoft.com/office/drawing/2014/main" id="{84D64376-72EF-234E-6066-1A90173171D1}"/>
                </a:ext>
              </a:extLst>
            </p:cNvPr>
            <p:cNvSpPr txBox="1"/>
            <p:nvPr/>
          </p:nvSpPr>
          <p:spPr>
            <a:xfrm>
              <a:off x="7871618" y="5620473"/>
              <a:ext cx="2199073" cy="345094"/>
            </a:xfrm>
            <a:prstGeom prst="rect">
              <a:avLst/>
            </a:prstGeom>
            <a:noFill/>
          </p:spPr>
          <p:txBody>
            <a:bodyPr wrap="square">
              <a:spAutoFit/>
            </a:bodyPr>
            <a:lstStyle/>
            <a:p>
              <a:pPr marL="216000" indent="-216000">
                <a:lnSpc>
                  <a:spcPct val="130000"/>
                </a:lnSpc>
                <a:buFont typeface="Arial" panose="020B0604020202020204" pitchFamily="34" charset="0"/>
                <a:buChar char="•"/>
              </a:pPr>
              <a:r>
                <a:rPr lang="zh-CN" altLang="en-US" sz="1400" dirty="0">
                  <a:solidFill>
                    <a:srgbClr val="000000"/>
                  </a:solidFill>
                  <a:latin typeface="+mn-ea"/>
                </a:rPr>
                <a:t>唑来膦酸或地舒单抗</a:t>
              </a:r>
              <a:endParaRPr lang="en-US" altLang="zh-CN" sz="1400" dirty="0">
                <a:solidFill>
                  <a:srgbClr val="000000"/>
                </a:solidFill>
                <a:latin typeface="+mn-ea"/>
              </a:endParaRPr>
            </a:p>
          </p:txBody>
        </p:sp>
      </p:grpSp>
      <p:grpSp>
        <p:nvGrpSpPr>
          <p:cNvPr id="69" name="组合 68">
            <a:extLst>
              <a:ext uri="{FF2B5EF4-FFF2-40B4-BE49-F238E27FC236}">
                <a16:creationId xmlns:a16="http://schemas.microsoft.com/office/drawing/2014/main" id="{291DC909-E0E3-324F-0557-899EB37AD595}"/>
              </a:ext>
            </a:extLst>
          </p:cNvPr>
          <p:cNvGrpSpPr/>
          <p:nvPr/>
        </p:nvGrpSpPr>
        <p:grpSpPr>
          <a:xfrm>
            <a:off x="6190945" y="5200298"/>
            <a:ext cx="3117012" cy="378140"/>
            <a:chOff x="6910174" y="4614069"/>
            <a:chExt cx="3117012" cy="378140"/>
          </a:xfrm>
        </p:grpSpPr>
        <p:sp>
          <p:nvSpPr>
            <p:cNvPr id="70" name="矩形 69">
              <a:extLst>
                <a:ext uri="{FF2B5EF4-FFF2-40B4-BE49-F238E27FC236}">
                  <a16:creationId xmlns:a16="http://schemas.microsoft.com/office/drawing/2014/main" id="{35813608-244B-5BA2-30FC-1FBFE3389D63}"/>
                </a:ext>
              </a:extLst>
            </p:cNvPr>
            <p:cNvSpPr/>
            <p:nvPr/>
          </p:nvSpPr>
          <p:spPr>
            <a:xfrm>
              <a:off x="6910174" y="4614069"/>
              <a:ext cx="3117012" cy="378140"/>
            </a:xfrm>
            <a:prstGeom prst="rect">
              <a:avLst/>
            </a:prstGeom>
            <a:gradFill>
              <a:gsLst>
                <a:gs pos="0">
                  <a:schemeClr val="accent2">
                    <a:alpha val="0"/>
                  </a:schemeClr>
                </a:gs>
                <a:gs pos="50000">
                  <a:schemeClr val="accent2">
                    <a:alpha val="5000"/>
                  </a:schemeClr>
                </a:gs>
                <a:gs pos="100000">
                  <a:schemeClr val="accent2">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文本框 70">
              <a:extLst>
                <a:ext uri="{FF2B5EF4-FFF2-40B4-BE49-F238E27FC236}">
                  <a16:creationId xmlns:a16="http://schemas.microsoft.com/office/drawing/2014/main" id="{65EB8AE3-2217-032E-995A-C4914CCDBE47}"/>
                </a:ext>
              </a:extLst>
            </p:cNvPr>
            <p:cNvSpPr txBox="1"/>
            <p:nvPr/>
          </p:nvSpPr>
          <p:spPr>
            <a:xfrm>
              <a:off x="7078773" y="4618473"/>
              <a:ext cx="2779814" cy="369332"/>
            </a:xfrm>
            <a:prstGeom prst="rect">
              <a:avLst/>
            </a:prstGeom>
            <a:noFill/>
          </p:spPr>
          <p:txBody>
            <a:bodyPr wrap="square">
              <a:spAutoFit/>
            </a:bodyPr>
            <a:lstStyle/>
            <a:p>
              <a:pPr algn="ctr"/>
              <a:r>
                <a:rPr lang="zh-CN" altLang="en-US" sz="1800" b="1" dirty="0">
                  <a:solidFill>
                    <a:schemeClr val="accent2"/>
                  </a:solidFill>
                  <a:latin typeface="+mn-ea"/>
                </a:rPr>
                <a:t>髋部骨折极高风险</a:t>
              </a:r>
              <a:r>
                <a:rPr lang="zh-CN" altLang="en-US" sz="1800" b="1" dirty="0">
                  <a:latin typeface="+mn-ea"/>
                </a:rPr>
                <a:t>的患者</a:t>
              </a:r>
            </a:p>
          </p:txBody>
        </p:sp>
      </p:grpSp>
      <p:sp>
        <p:nvSpPr>
          <p:cNvPr id="5" name="文本框 4">
            <a:extLst>
              <a:ext uri="{FF2B5EF4-FFF2-40B4-BE49-F238E27FC236}">
                <a16:creationId xmlns:a16="http://schemas.microsoft.com/office/drawing/2014/main" id="{47E2906A-CB2B-BFD2-EC21-43366914BD02}"/>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FB43E193-2F7E-E39C-675D-3EAC675011A1}"/>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E31C3816-C634-8B0C-0693-D990955C25BA}"/>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2" name="文本框 61">
            <a:extLst>
              <a:ext uri="{FF2B5EF4-FFF2-40B4-BE49-F238E27FC236}">
                <a16:creationId xmlns:a16="http://schemas.microsoft.com/office/drawing/2014/main" id="{25B74C77-5D0E-27A4-504C-AF07A8EB1E7B}"/>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4" name="文本框 63">
            <a:extLst>
              <a:ext uri="{FF2B5EF4-FFF2-40B4-BE49-F238E27FC236}">
                <a16:creationId xmlns:a16="http://schemas.microsoft.com/office/drawing/2014/main" id="{D7DF32B5-64EF-6760-175F-2CBCE196960B}"/>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E0F2F086-36D4-9F7D-A551-FC5DDDE79FA4}"/>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2" name="文本框 71">
            <a:extLst>
              <a:ext uri="{FF2B5EF4-FFF2-40B4-BE49-F238E27FC236}">
                <a16:creationId xmlns:a16="http://schemas.microsoft.com/office/drawing/2014/main" id="{D381AB28-1AEF-D220-41FC-3DDFB443ACC3}"/>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54998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Text_1">
            <a:extLst>
              <a:ext uri="{FF2B5EF4-FFF2-40B4-BE49-F238E27FC236}">
                <a16:creationId xmlns:a16="http://schemas.microsoft.com/office/drawing/2014/main" id="{C9E8888E-CDE2-A896-68EA-ED7A76F2CB8F}"/>
              </a:ext>
            </a:extLst>
          </p:cNvPr>
          <p:cNvSpPr/>
          <p:nvPr/>
        </p:nvSpPr>
        <p:spPr>
          <a:xfrm>
            <a:off x="489491" y="1904517"/>
            <a:ext cx="5534501" cy="3225739"/>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MH_Text_1">
            <a:extLst>
              <a:ext uri="{FF2B5EF4-FFF2-40B4-BE49-F238E27FC236}">
                <a16:creationId xmlns:a16="http://schemas.microsoft.com/office/drawing/2014/main" id="{208BBE5A-49BE-1446-5D45-0EEE65FCC4FB}"/>
              </a:ext>
            </a:extLst>
          </p:cNvPr>
          <p:cNvSpPr/>
          <p:nvPr/>
        </p:nvSpPr>
        <p:spPr>
          <a:xfrm>
            <a:off x="6174899" y="1904517"/>
            <a:ext cx="5534501" cy="3225739"/>
          </a:xfrm>
          <a:prstGeom prst="roundRect">
            <a:avLst>
              <a:gd name="adj" fmla="val 1328"/>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a:extLst>
              <a:ext uri="{FF2B5EF4-FFF2-40B4-BE49-F238E27FC236}">
                <a16:creationId xmlns:a16="http://schemas.microsoft.com/office/drawing/2014/main" id="{9EBF1A9A-B7D2-462C-BAE2-FC3025671D87}"/>
              </a:ext>
            </a:extLst>
          </p:cNvPr>
          <p:cNvSpPr txBox="1"/>
          <p:nvPr/>
        </p:nvSpPr>
        <p:spPr>
          <a:xfrm>
            <a:off x="1521748" y="467034"/>
            <a:ext cx="1754156" cy="523220"/>
          </a:xfrm>
          <a:prstGeom prst="rect">
            <a:avLst/>
          </a:prstGeom>
          <a:noFill/>
        </p:spPr>
        <p:txBody>
          <a:bodyPr wrap="square" rtlCol="0">
            <a:spAutoFit/>
          </a:bodyPr>
          <a:lstStyle/>
          <a:p>
            <a:pPr algn="ctr" fontAlgn="base">
              <a:spcBef>
                <a:spcPct val="0"/>
              </a:spcBef>
              <a:spcAft>
                <a:spcPct val="0"/>
              </a:spcAft>
              <a:defRPr/>
            </a:pPr>
            <a:r>
              <a:rPr lang="en-US" altLang="zh-CN" sz="2800" dirty="0">
                <a:solidFill>
                  <a:srgbClr val="FFFFFF"/>
                </a:solidFill>
                <a:latin typeface="微软雅黑"/>
                <a:ea typeface="微软雅黑"/>
                <a:cs typeface="Arial" charset="0"/>
              </a:rPr>
              <a:t>Q2</a:t>
            </a:r>
            <a:endParaRPr lang="zh-CN" altLang="en-US" sz="2800" dirty="0">
              <a:solidFill>
                <a:srgbClr val="FFFFFF"/>
              </a:solidFill>
              <a:latin typeface="微软雅黑"/>
              <a:ea typeface="微软雅黑"/>
              <a:cs typeface="Arial" charset="0"/>
            </a:endParaRPr>
          </a:p>
        </p:txBody>
      </p:sp>
      <p:sp>
        <p:nvSpPr>
          <p:cNvPr id="2" name="文本占位符 1">
            <a:extLst>
              <a:ext uri="{FF2B5EF4-FFF2-40B4-BE49-F238E27FC236}">
                <a16:creationId xmlns:a16="http://schemas.microsoft.com/office/drawing/2014/main" id="{DC7E637F-A81A-143C-0494-71677F9FC005}"/>
              </a:ext>
            </a:extLst>
          </p:cNvPr>
          <p:cNvSpPr>
            <a:spLocks noGrp="1"/>
          </p:cNvSpPr>
          <p:nvPr>
            <p:ph type="body" sz="quarter" idx="10"/>
          </p:nvPr>
        </p:nvSpPr>
        <p:spPr/>
        <p:txBody>
          <a:bodyPr/>
          <a:lstStyle/>
          <a:p>
            <a:r>
              <a:rPr lang="en-US" altLang="zh-CN" dirty="0"/>
              <a:t>2. </a:t>
            </a:r>
            <a:r>
              <a:rPr lang="zh-CN" altLang="en-US" dirty="0"/>
              <a:t>关于抗骨质疏松症药物疗程的建议</a:t>
            </a:r>
          </a:p>
        </p:txBody>
      </p:sp>
      <p:sp>
        <p:nvSpPr>
          <p:cNvPr id="28" name="文本占位符 27">
            <a:extLst>
              <a:ext uri="{FF2B5EF4-FFF2-40B4-BE49-F238E27FC236}">
                <a16:creationId xmlns:a16="http://schemas.microsoft.com/office/drawing/2014/main" id="{006CA16C-70DF-9EDE-2F4B-827203661EFD}"/>
              </a:ext>
            </a:extLst>
          </p:cNvPr>
          <p:cNvSpPr>
            <a:spLocks noGrp="1"/>
          </p:cNvSpPr>
          <p:nvPr>
            <p:ph type="body" sz="quarter" idx="11"/>
          </p:nvPr>
        </p:nvSpPr>
        <p:spPr/>
        <p:txBody>
          <a:bodyPr/>
          <a:lstStyle/>
          <a:p>
            <a:endParaRPr lang="zh-CN" altLang="en-US"/>
          </a:p>
        </p:txBody>
      </p:sp>
      <p:sp>
        <p:nvSpPr>
          <p:cNvPr id="4" name="MH_Text_1">
            <a:extLst>
              <a:ext uri="{FF2B5EF4-FFF2-40B4-BE49-F238E27FC236}">
                <a16:creationId xmlns:a16="http://schemas.microsoft.com/office/drawing/2014/main" id="{1BCF366E-40E6-E15C-AF68-798A6B2BE104}"/>
              </a:ext>
            </a:extLst>
          </p:cNvPr>
          <p:cNvSpPr/>
          <p:nvPr/>
        </p:nvSpPr>
        <p:spPr>
          <a:xfrm>
            <a:off x="482599" y="857203"/>
            <a:ext cx="11229976" cy="946133"/>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a:extLst>
              <a:ext uri="{FF2B5EF4-FFF2-40B4-BE49-F238E27FC236}">
                <a16:creationId xmlns:a16="http://schemas.microsoft.com/office/drawing/2014/main" id="{A6406F4E-7A48-965E-D15F-3845606A8B12}"/>
              </a:ext>
            </a:extLst>
          </p:cNvPr>
          <p:cNvGrpSpPr/>
          <p:nvPr/>
        </p:nvGrpSpPr>
        <p:grpSpPr>
          <a:xfrm>
            <a:off x="590630" y="953854"/>
            <a:ext cx="10138822" cy="752831"/>
            <a:chOff x="590630" y="883155"/>
            <a:chExt cx="10138822" cy="752831"/>
          </a:xfrm>
        </p:grpSpPr>
        <p:grpSp>
          <p:nvGrpSpPr>
            <p:cNvPr id="6" name="组合 5">
              <a:extLst>
                <a:ext uri="{FF2B5EF4-FFF2-40B4-BE49-F238E27FC236}">
                  <a16:creationId xmlns:a16="http://schemas.microsoft.com/office/drawing/2014/main" id="{DB272B89-6221-8614-468C-0BDC298C818F}"/>
                </a:ext>
              </a:extLst>
            </p:cNvPr>
            <p:cNvGrpSpPr/>
            <p:nvPr/>
          </p:nvGrpSpPr>
          <p:grpSpPr>
            <a:xfrm>
              <a:off x="590630" y="883155"/>
              <a:ext cx="10138822" cy="338554"/>
              <a:chOff x="590630" y="883155"/>
              <a:chExt cx="10138822" cy="338554"/>
            </a:xfrm>
          </p:grpSpPr>
          <p:sp>
            <p:nvSpPr>
              <p:cNvPr id="13" name="矩形 12">
                <a:extLst>
                  <a:ext uri="{FF2B5EF4-FFF2-40B4-BE49-F238E27FC236}">
                    <a16:creationId xmlns:a16="http://schemas.microsoft.com/office/drawing/2014/main" id="{DF22DAFD-D60B-DC72-E62E-1CA1A65FA9EF}"/>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b="1" dirty="0">
                    <a:solidFill>
                      <a:schemeClr val="accent1"/>
                    </a:solidFill>
                    <a:latin typeface="+mn-ea"/>
                    <a:cs typeface="+mn-ea"/>
                    <a:sym typeface="+mn-lt"/>
                  </a:rPr>
                  <a:t>抗骨质疏松症药物疗程应个体化、长期化，所有治疗至少应坚持</a:t>
                </a:r>
                <a:r>
                  <a:rPr lang="en-US" altLang="zh-CN" sz="1600" b="1" dirty="0">
                    <a:solidFill>
                      <a:schemeClr val="accent1"/>
                    </a:solidFill>
                    <a:latin typeface="+mn-ea"/>
                    <a:cs typeface="+mn-ea"/>
                    <a:sym typeface="+mn-lt"/>
                  </a:rPr>
                  <a:t>1</a:t>
                </a:r>
                <a:r>
                  <a:rPr lang="zh-CN" altLang="en-US" sz="1600" b="1" dirty="0">
                    <a:solidFill>
                      <a:schemeClr val="accent1"/>
                    </a:solidFill>
                    <a:latin typeface="+mn-ea"/>
                    <a:cs typeface="+mn-ea"/>
                    <a:sym typeface="+mn-lt"/>
                  </a:rPr>
                  <a:t>年</a:t>
                </a:r>
              </a:p>
            </p:txBody>
          </p:sp>
          <p:grpSp>
            <p:nvGrpSpPr>
              <p:cNvPr id="14" name="组合 13">
                <a:extLst>
                  <a:ext uri="{FF2B5EF4-FFF2-40B4-BE49-F238E27FC236}">
                    <a16:creationId xmlns:a16="http://schemas.microsoft.com/office/drawing/2014/main" id="{3617B4D4-7212-EC07-57E1-6A8551CD1C21}"/>
                  </a:ext>
                </a:extLst>
              </p:cNvPr>
              <p:cNvGrpSpPr/>
              <p:nvPr/>
            </p:nvGrpSpPr>
            <p:grpSpPr>
              <a:xfrm>
                <a:off x="590630" y="946041"/>
                <a:ext cx="212783" cy="212783"/>
                <a:chOff x="3964074" y="3135486"/>
                <a:chExt cx="212783" cy="212783"/>
              </a:xfrm>
            </p:grpSpPr>
            <p:sp>
              <p:nvSpPr>
                <p:cNvPr id="15" name="椭圆 14">
                  <a:extLst>
                    <a:ext uri="{FF2B5EF4-FFF2-40B4-BE49-F238E27FC236}">
                      <a16:creationId xmlns:a16="http://schemas.microsoft.com/office/drawing/2014/main" id="{35E407C4-0D33-5438-9482-6474838D56F4}"/>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形状 75">
                  <a:extLst>
                    <a:ext uri="{FF2B5EF4-FFF2-40B4-BE49-F238E27FC236}">
                      <a16:creationId xmlns:a16="http://schemas.microsoft.com/office/drawing/2014/main" id="{E97DDFB8-2BA0-A826-63E0-B242D572E288}"/>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 name="组合 6">
              <a:extLst>
                <a:ext uri="{FF2B5EF4-FFF2-40B4-BE49-F238E27FC236}">
                  <a16:creationId xmlns:a16="http://schemas.microsoft.com/office/drawing/2014/main" id="{DA81D1CC-869E-1426-08B0-92BCB6D057A4}"/>
                </a:ext>
              </a:extLst>
            </p:cNvPr>
            <p:cNvGrpSpPr/>
            <p:nvPr/>
          </p:nvGrpSpPr>
          <p:grpSpPr>
            <a:xfrm>
              <a:off x="590630" y="1297432"/>
              <a:ext cx="10138822" cy="338554"/>
              <a:chOff x="590630" y="1290107"/>
              <a:chExt cx="10138822" cy="338554"/>
            </a:xfrm>
          </p:grpSpPr>
          <p:sp>
            <p:nvSpPr>
              <p:cNvPr id="8" name="矩形 7">
                <a:extLst>
                  <a:ext uri="{FF2B5EF4-FFF2-40B4-BE49-F238E27FC236}">
                    <a16:creationId xmlns:a16="http://schemas.microsoft.com/office/drawing/2014/main" id="{8070154B-0EE9-EC6D-9662-1553F2E1F236}"/>
                  </a:ext>
                </a:extLst>
              </p:cNvPr>
              <p:cNvSpPr/>
              <p:nvPr/>
            </p:nvSpPr>
            <p:spPr>
              <a:xfrm>
                <a:off x="803412" y="1290107"/>
                <a:ext cx="9926040" cy="338554"/>
              </a:xfrm>
              <a:prstGeom prst="rect">
                <a:avLst/>
              </a:prstGeom>
            </p:spPr>
            <p:txBody>
              <a:bodyPr wrap="square">
                <a:spAutoFit/>
              </a:bodyPr>
              <a:lstStyle/>
              <a:p>
                <a:pPr>
                  <a:buClr>
                    <a:srgbClr val="0070C0"/>
                  </a:buClr>
                  <a:defRPr/>
                </a:pPr>
                <a:r>
                  <a:rPr lang="zh-CN" altLang="en-US" sz="1600" b="1" dirty="0">
                    <a:solidFill>
                      <a:schemeClr val="accent1"/>
                    </a:solidFill>
                    <a:latin typeface="+mn-ea"/>
                    <a:cs typeface="+mn-ea"/>
                    <a:sym typeface="+mn-lt"/>
                  </a:rPr>
                  <a:t>在治疗前和停药前都须全面评估骨质疏松性骨折的发生风险，并对患者进行骨折风险分层管理</a:t>
                </a:r>
              </a:p>
            </p:txBody>
          </p:sp>
          <p:grpSp>
            <p:nvGrpSpPr>
              <p:cNvPr id="9" name="组合 8">
                <a:extLst>
                  <a:ext uri="{FF2B5EF4-FFF2-40B4-BE49-F238E27FC236}">
                    <a16:creationId xmlns:a16="http://schemas.microsoft.com/office/drawing/2014/main" id="{A7A0004C-73E0-9E3E-D6DC-D5DB7EC66C43}"/>
                  </a:ext>
                </a:extLst>
              </p:cNvPr>
              <p:cNvGrpSpPr/>
              <p:nvPr/>
            </p:nvGrpSpPr>
            <p:grpSpPr>
              <a:xfrm>
                <a:off x="590630" y="1352993"/>
                <a:ext cx="212783" cy="212783"/>
                <a:chOff x="3964074" y="3135486"/>
                <a:chExt cx="212783" cy="212783"/>
              </a:xfrm>
            </p:grpSpPr>
            <p:sp>
              <p:nvSpPr>
                <p:cNvPr id="10" name="椭圆 9">
                  <a:extLst>
                    <a:ext uri="{FF2B5EF4-FFF2-40B4-BE49-F238E27FC236}">
                      <a16:creationId xmlns:a16="http://schemas.microsoft.com/office/drawing/2014/main" id="{81C915D6-F45D-23FC-7F04-8E6DB80A9410}"/>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任意多边形: 形状 75">
                  <a:extLst>
                    <a:ext uri="{FF2B5EF4-FFF2-40B4-BE49-F238E27FC236}">
                      <a16:creationId xmlns:a16="http://schemas.microsoft.com/office/drawing/2014/main" id="{1ECA13B9-4666-CE82-D6E0-A432FF660F4E}"/>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17" name="矩形: 圆角 16">
            <a:extLst>
              <a:ext uri="{FF2B5EF4-FFF2-40B4-BE49-F238E27FC236}">
                <a16:creationId xmlns:a16="http://schemas.microsoft.com/office/drawing/2014/main" id="{77B51CE8-26CC-8808-47B9-7C9608E6C8A4}"/>
              </a:ext>
            </a:extLst>
          </p:cNvPr>
          <p:cNvSpPr/>
          <p:nvPr/>
        </p:nvSpPr>
        <p:spPr>
          <a:xfrm>
            <a:off x="481013" y="5226908"/>
            <a:ext cx="11229975" cy="897584"/>
          </a:xfrm>
          <a:prstGeom prst="roundRect">
            <a:avLst>
              <a:gd name="adj" fmla="val 3630"/>
            </a:avLst>
          </a:prstGeom>
          <a:solidFill>
            <a:schemeClr val="accent1">
              <a:lumMod val="20000"/>
              <a:lumOff val="80000"/>
              <a:alpha val="1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若双膦酸盐治疗已达到最大疗程，但患者骨折风险依然很高，可给予其它机制类抗骨质疏松症药物序贯治疗，如特立帕肽或罗莫佐单抗</a:t>
            </a:r>
          </a:p>
          <a:p>
            <a:pPr marL="180000" indent="-180000">
              <a:lnSpc>
                <a:spcPct val="130000"/>
              </a:lnSpc>
              <a:buFont typeface="Arial" panose="020B0604020202020204" pitchFamily="34" charset="0"/>
              <a:buChar char="•"/>
            </a:pPr>
            <a:r>
              <a:rPr lang="zh-CN" altLang="en-US" sz="1200" dirty="0">
                <a:solidFill>
                  <a:srgbClr val="000000"/>
                </a:solidFill>
                <a:latin typeface="微软雅黑" panose="020B0503020204020204" pitchFamily="34" charset="-122"/>
                <a:ea typeface="微软雅黑" panose="020B0503020204020204" pitchFamily="34" charset="-122"/>
              </a:rPr>
              <a:t>处于药物假期的患者，出现骨密度降低超过</a:t>
            </a:r>
            <a:r>
              <a:rPr lang="en-US" altLang="zh-CN" sz="1200" dirty="0">
                <a:solidFill>
                  <a:srgbClr val="000000"/>
                </a:solidFill>
                <a:latin typeface="微软雅黑" panose="020B0503020204020204" pitchFamily="34" charset="-122"/>
                <a:ea typeface="微软雅黑" panose="020B0503020204020204" pitchFamily="34" charset="-122"/>
              </a:rPr>
              <a:t>DXA</a:t>
            </a:r>
            <a:r>
              <a:rPr lang="zh-CN" altLang="en-US" sz="1200" dirty="0">
                <a:solidFill>
                  <a:srgbClr val="000000"/>
                </a:solidFill>
                <a:latin typeface="微软雅黑" panose="020B0503020204020204" pitchFamily="34" charset="-122"/>
                <a:ea typeface="微软雅黑" panose="020B0503020204020204" pitchFamily="34" charset="-122"/>
              </a:rPr>
              <a:t>测量的最小有意义变化值（</a:t>
            </a:r>
            <a:r>
              <a:rPr lang="en-US" altLang="zh-CN" sz="1200" dirty="0">
                <a:solidFill>
                  <a:srgbClr val="000000"/>
                </a:solidFill>
                <a:latin typeface="微软雅黑" panose="020B0503020204020204" pitchFamily="34" charset="-122"/>
                <a:ea typeface="微软雅黑" panose="020B0503020204020204" pitchFamily="34" charset="-122"/>
              </a:rPr>
              <a:t>LSC</a:t>
            </a:r>
            <a:r>
              <a:rPr lang="zh-CN" altLang="en-US" sz="1200" dirty="0">
                <a:solidFill>
                  <a:srgbClr val="000000"/>
                </a:solidFill>
                <a:latin typeface="微软雅黑" panose="020B0503020204020204" pitchFamily="34" charset="-122"/>
                <a:ea typeface="微软雅黑" panose="020B0503020204020204" pitchFamily="34" charset="-122"/>
              </a:rPr>
              <a:t>）、</a:t>
            </a:r>
            <a:r>
              <a:rPr lang="en-US" altLang="zh-CN" sz="1200" dirty="0">
                <a:solidFill>
                  <a:srgbClr val="000000"/>
                </a:solidFill>
                <a:latin typeface="微软雅黑" panose="020B0503020204020204" pitchFamily="34" charset="-122"/>
                <a:ea typeface="微软雅黑" panose="020B0503020204020204" pitchFamily="34" charset="-122"/>
              </a:rPr>
              <a:t>BTMs</a:t>
            </a:r>
            <a:r>
              <a:rPr lang="zh-CN" altLang="en-US" sz="1200" dirty="0">
                <a:solidFill>
                  <a:srgbClr val="000000"/>
                </a:solidFill>
                <a:latin typeface="微软雅黑" panose="020B0503020204020204" pitchFamily="34" charset="-122"/>
                <a:ea typeface="微软雅黑" panose="020B0503020204020204" pitchFamily="34" charset="-122"/>
              </a:rPr>
              <a:t>水平较前明显升高，股骨颈骨密度</a:t>
            </a:r>
            <a:r>
              <a:rPr lang="en-US" altLang="zh-CN" sz="1200" dirty="0">
                <a:solidFill>
                  <a:srgbClr val="000000"/>
                </a:solidFill>
                <a:latin typeface="微软雅黑" panose="020B0503020204020204" pitchFamily="34" charset="-122"/>
                <a:ea typeface="微软雅黑" panose="020B0503020204020204" pitchFamily="34" charset="-122"/>
              </a:rPr>
              <a:t>T-</a:t>
            </a:r>
            <a:r>
              <a:rPr lang="zh-CN" altLang="en-US" sz="1200" dirty="0">
                <a:solidFill>
                  <a:srgbClr val="000000"/>
                </a:solidFill>
                <a:latin typeface="微软雅黑" panose="020B0503020204020204" pitchFamily="34" charset="-122"/>
                <a:ea typeface="微软雅黑" panose="020B0503020204020204" pitchFamily="34" charset="-122"/>
              </a:rPr>
              <a:t>值≤</a:t>
            </a:r>
            <a:r>
              <a:rPr lang="en-US" altLang="zh-CN" sz="1200" dirty="0">
                <a:solidFill>
                  <a:srgbClr val="000000"/>
                </a:solidFill>
                <a:latin typeface="微软雅黑" panose="020B0503020204020204" pitchFamily="34" charset="-122"/>
                <a:ea typeface="微软雅黑" panose="020B0503020204020204" pitchFamily="34" charset="-122"/>
              </a:rPr>
              <a:t>-2.5</a:t>
            </a:r>
            <a:r>
              <a:rPr lang="zh-CN" altLang="en-US" sz="1200" dirty="0">
                <a:solidFill>
                  <a:srgbClr val="000000"/>
                </a:solidFill>
                <a:latin typeface="微软雅黑" panose="020B0503020204020204" pitchFamily="34" charset="-122"/>
                <a:ea typeface="微软雅黑" panose="020B0503020204020204" pitchFamily="34" charset="-122"/>
              </a:rPr>
              <a:t>，或发生新的脆性骨折，提示患者骨折风险升高，建议结束药物假期，重启抗骨质疏松症药物治疗</a:t>
            </a:r>
          </a:p>
        </p:txBody>
      </p:sp>
      <p:sp>
        <p:nvSpPr>
          <p:cNvPr id="56" name="TextBox 13"/>
          <p:cNvSpPr txBox="1"/>
          <p:nvPr/>
        </p:nvSpPr>
        <p:spPr>
          <a:xfrm>
            <a:off x="1450386" y="3702771"/>
            <a:ext cx="923330" cy="169277"/>
          </a:xfrm>
          <a:prstGeom prst="rect">
            <a:avLst/>
          </a:prstGeom>
          <a:noFill/>
        </p:spPr>
        <p:txBody>
          <a:bodyPr wrap="square" lIns="0" tIns="0" rIns="0" bIns="0" rtlCol="0" anchor="ctr">
            <a:spAutoFit/>
          </a:bodyPr>
          <a:lstStyle/>
          <a:p>
            <a:pPr lvl="0" algn="ctr"/>
            <a:r>
              <a:rPr lang="zh-CN" altLang="en-US" sz="1100" b="1" kern="0" dirty="0">
                <a:solidFill>
                  <a:schemeClr val="accent1"/>
                </a:solidFill>
              </a:rPr>
              <a:t>骨折风险不高</a:t>
            </a:r>
            <a:endParaRPr kumimoji="0" lang="en-US" sz="1100" b="1" i="0" strike="noStrike" kern="0" cap="none" spc="0" normalizeH="0" baseline="0" noProof="0" dirty="0">
              <a:ln>
                <a:noFill/>
              </a:ln>
              <a:solidFill>
                <a:schemeClr val="accent1"/>
              </a:solidFill>
              <a:effectLst/>
              <a:uLnTx/>
              <a:uFillTx/>
            </a:endParaRPr>
          </a:p>
        </p:txBody>
      </p:sp>
      <p:sp>
        <p:nvSpPr>
          <p:cNvPr id="61" name="矩形 60"/>
          <p:cNvSpPr/>
          <p:nvPr/>
        </p:nvSpPr>
        <p:spPr>
          <a:xfrm>
            <a:off x="4321365" y="3702771"/>
            <a:ext cx="923330" cy="169277"/>
          </a:xfrm>
          <a:prstGeom prst="rect">
            <a:avLst/>
          </a:prstGeom>
        </p:spPr>
        <p:txBody>
          <a:bodyPr wrap="square" lIns="0" tIns="0" rIns="0" bIns="0" anchor="ctr">
            <a:spAutoFit/>
          </a:bodyPr>
          <a:lstStyle/>
          <a:p>
            <a:pPr algn="ctr"/>
            <a:r>
              <a:rPr lang="zh-CN" altLang="en-US" sz="1100" b="1" kern="0" dirty="0">
                <a:solidFill>
                  <a:schemeClr val="accent2">
                    <a:lumMod val="75000"/>
                  </a:schemeClr>
                </a:solidFill>
              </a:rPr>
              <a:t>骨折风险仍高</a:t>
            </a:r>
            <a:endParaRPr lang="en-US" sz="1100" b="1" kern="0" dirty="0">
              <a:solidFill>
                <a:schemeClr val="accent2">
                  <a:lumMod val="75000"/>
                </a:schemeClr>
              </a:solidFill>
            </a:endParaRPr>
          </a:p>
        </p:txBody>
      </p:sp>
      <p:sp>
        <p:nvSpPr>
          <p:cNvPr id="42" name="TextBox 11"/>
          <p:cNvSpPr txBox="1"/>
          <p:nvPr/>
        </p:nvSpPr>
        <p:spPr>
          <a:xfrm>
            <a:off x="1533606" y="2774029"/>
            <a:ext cx="3446270" cy="502842"/>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dirty="0">
                <a:solidFill>
                  <a:schemeClr val="accent1">
                    <a:lumMod val="75000"/>
                  </a:schemeClr>
                </a:solidFill>
              </a:rPr>
              <a:t>药物</a:t>
            </a:r>
            <a:r>
              <a:rPr lang="zh-CN" altLang="en-US" sz="1400" b="0" dirty="0">
                <a:solidFill>
                  <a:schemeClr val="accent1">
                    <a:lumMod val="75000"/>
                  </a:schemeClr>
                </a:solidFill>
              </a:rPr>
              <a:t>治疗</a:t>
            </a:r>
            <a:r>
              <a:rPr lang="en-US" altLang="zh-CN" sz="1400" b="0" dirty="0">
                <a:solidFill>
                  <a:schemeClr val="accent1">
                    <a:lumMod val="75000"/>
                  </a:schemeClr>
                </a:solidFill>
              </a:rPr>
              <a:t>5</a:t>
            </a:r>
            <a:r>
              <a:rPr lang="zh-CN" altLang="en-US" sz="1400" b="0" dirty="0">
                <a:solidFill>
                  <a:schemeClr val="accent1">
                    <a:lumMod val="75000"/>
                  </a:schemeClr>
                </a:solidFill>
              </a:rPr>
              <a:t>年</a:t>
            </a:r>
            <a:endParaRPr lang="en-US" sz="1400" b="0" dirty="0">
              <a:solidFill>
                <a:schemeClr val="accent1">
                  <a:lumMod val="75000"/>
                </a:schemeClr>
              </a:solidFill>
            </a:endParaRPr>
          </a:p>
        </p:txBody>
      </p:sp>
      <p:sp>
        <p:nvSpPr>
          <p:cNvPr id="57" name="TextBox 17"/>
          <p:cNvSpPr txBox="1"/>
          <p:nvPr/>
        </p:nvSpPr>
        <p:spPr>
          <a:xfrm>
            <a:off x="1531708" y="4297888"/>
            <a:ext cx="2081602" cy="312890"/>
          </a:xfrm>
          <a:prstGeom prst="rect">
            <a:avLst/>
          </a:prstGeom>
          <a:solidFill>
            <a:schemeClr val="bg1">
              <a:alpha val="20000"/>
            </a:schemeClr>
          </a:solidFill>
          <a:ln w="6350">
            <a:solidFill>
              <a:schemeClr val="accent1"/>
            </a:solidFill>
          </a:ln>
        </p:spPr>
        <p:txBody>
          <a:bodyPr wrap="square" rtlCol="0" anchor="ctr">
            <a:noAutofit/>
          </a:bodyPr>
          <a:lstStyle/>
          <a:p>
            <a:pPr lvl="0" algn="ctr"/>
            <a:r>
              <a:rPr lang="zh-CN" altLang="en-US" sz="1200" b="1" kern="0" dirty="0">
                <a:solidFill>
                  <a:schemeClr val="accent1">
                    <a:lumMod val="75000"/>
                  </a:schemeClr>
                </a:solidFill>
              </a:rPr>
              <a:t>考虑进入药物假期</a:t>
            </a:r>
          </a:p>
        </p:txBody>
      </p:sp>
      <p:sp>
        <p:nvSpPr>
          <p:cNvPr id="60" name="TextBox 11"/>
          <p:cNvSpPr txBox="1"/>
          <p:nvPr/>
        </p:nvSpPr>
        <p:spPr>
          <a:xfrm>
            <a:off x="1531708" y="4664940"/>
            <a:ext cx="3450066" cy="312889"/>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r>
              <a:rPr lang="zh-CN" altLang="en-US" sz="1200" dirty="0"/>
              <a:t>治疗可适当延长至</a:t>
            </a:r>
            <a:r>
              <a:rPr lang="en-US" altLang="zh-CN" sz="1200" dirty="0"/>
              <a:t>10</a:t>
            </a:r>
            <a:r>
              <a:rPr lang="zh-CN" altLang="en-US" sz="1200" dirty="0"/>
              <a:t>年</a:t>
            </a:r>
            <a:endParaRPr lang="en-US" sz="1200" dirty="0"/>
          </a:p>
        </p:txBody>
      </p:sp>
      <p:cxnSp>
        <p:nvCxnSpPr>
          <p:cNvPr id="54" name="直接箭头连接符 53">
            <a:extLst>
              <a:ext uri="{FF2B5EF4-FFF2-40B4-BE49-F238E27FC236}">
                <a16:creationId xmlns:a16="http://schemas.microsoft.com/office/drawing/2014/main" id="{7E8BCD2B-A9AA-CBF4-4D33-F8B067D0BA81}"/>
              </a:ext>
            </a:extLst>
          </p:cNvPr>
          <p:cNvCxnSpPr>
            <a:cxnSpLocks/>
          </p:cNvCxnSpPr>
          <p:nvPr/>
        </p:nvCxnSpPr>
        <p:spPr>
          <a:xfrm>
            <a:off x="4261382" y="3276871"/>
            <a:ext cx="0" cy="1388070"/>
          </a:xfrm>
          <a:prstGeom prst="straightConnector1">
            <a:avLst/>
          </a:prstGeom>
          <a:ln w="25400">
            <a:solidFill>
              <a:schemeClr val="accent2">
                <a:alpha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9C30506D-070D-EB8E-E959-E5A6BCB6A98A}"/>
              </a:ext>
            </a:extLst>
          </p:cNvPr>
          <p:cNvCxnSpPr>
            <a:cxnSpLocks/>
            <a:endCxn id="57" idx="0"/>
          </p:cNvCxnSpPr>
          <p:nvPr/>
        </p:nvCxnSpPr>
        <p:spPr>
          <a:xfrm>
            <a:off x="2572509" y="3276871"/>
            <a:ext cx="0" cy="1021017"/>
          </a:xfrm>
          <a:prstGeom prst="straightConnector1">
            <a:avLst/>
          </a:prstGeom>
          <a:ln w="25400">
            <a:solidFill>
              <a:schemeClr val="accent1">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6" name="TextBox 17">
            <a:extLst>
              <a:ext uri="{FF2B5EF4-FFF2-40B4-BE49-F238E27FC236}">
                <a16:creationId xmlns:a16="http://schemas.microsoft.com/office/drawing/2014/main" id="{29CBD0CD-BF40-6A2B-7744-52A74374A0E1}"/>
              </a:ext>
            </a:extLst>
          </p:cNvPr>
          <p:cNvSpPr txBox="1"/>
          <p:nvPr/>
        </p:nvSpPr>
        <p:spPr>
          <a:xfrm>
            <a:off x="7154846" y="4297888"/>
            <a:ext cx="3574606" cy="312890"/>
          </a:xfrm>
          <a:prstGeom prst="rect">
            <a:avLst/>
          </a:prstGeom>
          <a:solidFill>
            <a:schemeClr val="bg1">
              <a:alpha val="20000"/>
            </a:schemeClr>
          </a:solidFill>
          <a:ln w="6350">
            <a:solidFill>
              <a:schemeClr val="accent1"/>
            </a:solidFill>
          </a:ln>
        </p:spPr>
        <p:txBody>
          <a:bodyPr wrap="square" rtlCol="0" anchor="ctr">
            <a:noAutofit/>
          </a:bodyPr>
          <a:lstStyle/>
          <a:p>
            <a:pPr lvl="0" algn="ctr"/>
            <a:r>
              <a:rPr lang="zh-CN" altLang="en-US" sz="1200" b="1" kern="0" dirty="0">
                <a:solidFill>
                  <a:schemeClr val="accent1">
                    <a:lumMod val="75000"/>
                  </a:schemeClr>
                </a:solidFill>
              </a:rPr>
              <a:t>考虑进入药物假期</a:t>
            </a:r>
          </a:p>
        </p:txBody>
      </p:sp>
      <p:sp>
        <p:nvSpPr>
          <p:cNvPr id="75" name="TextBox 11">
            <a:extLst>
              <a:ext uri="{FF2B5EF4-FFF2-40B4-BE49-F238E27FC236}">
                <a16:creationId xmlns:a16="http://schemas.microsoft.com/office/drawing/2014/main" id="{D9F8B200-BF09-E2CF-D7A8-3488E382BA08}"/>
              </a:ext>
            </a:extLst>
          </p:cNvPr>
          <p:cNvSpPr txBox="1"/>
          <p:nvPr/>
        </p:nvSpPr>
        <p:spPr>
          <a:xfrm>
            <a:off x="7154846" y="2774029"/>
            <a:ext cx="1596921" cy="502843"/>
          </a:xfrm>
          <a:prstGeom prst="rect">
            <a:avLst/>
          </a:prstGeom>
          <a:solidFill>
            <a:schemeClr val="accent1">
              <a:alpha val="10000"/>
            </a:schemeClr>
          </a:solidFill>
        </p:spPr>
        <p:txBody>
          <a:bodyPr wrap="square" rtlCol="0" anchor="ctr">
            <a:noAutofit/>
          </a:bodyPr>
          <a:lstStyle/>
          <a:p>
            <a:pPr lvl="0" algn="ctr"/>
            <a:r>
              <a:rPr lang="zh-CN" altLang="en-US" sz="1400" b="1" kern="0" dirty="0">
                <a:solidFill>
                  <a:schemeClr val="accent1">
                    <a:lumMod val="75000"/>
                  </a:schemeClr>
                </a:solidFill>
                <a:latin typeface="+mn-ea"/>
              </a:rPr>
              <a:t>高骨折风险患者</a:t>
            </a:r>
          </a:p>
          <a:p>
            <a:pPr lvl="0" algn="ctr"/>
            <a:r>
              <a:rPr lang="zh-CN" altLang="en-US" sz="1400" kern="0" dirty="0">
                <a:solidFill>
                  <a:schemeClr val="accent1">
                    <a:lumMod val="75000"/>
                  </a:schemeClr>
                </a:solidFill>
                <a:latin typeface="+mn-ea"/>
              </a:rPr>
              <a:t>治疗</a:t>
            </a:r>
            <a:r>
              <a:rPr lang="en-US" altLang="zh-CN" sz="1400" kern="0" dirty="0">
                <a:solidFill>
                  <a:schemeClr val="accent1">
                    <a:lumMod val="75000"/>
                  </a:schemeClr>
                </a:solidFill>
                <a:latin typeface="+mn-ea"/>
              </a:rPr>
              <a:t>3</a:t>
            </a:r>
            <a:r>
              <a:rPr lang="zh-CN" altLang="en-US" sz="1400" kern="0" dirty="0">
                <a:solidFill>
                  <a:schemeClr val="accent1">
                    <a:lumMod val="75000"/>
                  </a:schemeClr>
                </a:solidFill>
                <a:latin typeface="+mn-ea"/>
              </a:rPr>
              <a:t>年</a:t>
            </a:r>
          </a:p>
        </p:txBody>
      </p:sp>
      <p:sp>
        <p:nvSpPr>
          <p:cNvPr id="76" name="TextBox 11">
            <a:extLst>
              <a:ext uri="{FF2B5EF4-FFF2-40B4-BE49-F238E27FC236}">
                <a16:creationId xmlns:a16="http://schemas.microsoft.com/office/drawing/2014/main" id="{4A161ABF-B334-853A-6D4E-106C17C3ACA2}"/>
              </a:ext>
            </a:extLst>
          </p:cNvPr>
          <p:cNvSpPr txBox="1"/>
          <p:nvPr/>
        </p:nvSpPr>
        <p:spPr>
          <a:xfrm>
            <a:off x="8855297" y="2774029"/>
            <a:ext cx="1874155" cy="502843"/>
          </a:xfrm>
          <a:prstGeom prst="rect">
            <a:avLst/>
          </a:prstGeom>
          <a:solidFill>
            <a:schemeClr val="accent2">
              <a:alpha val="10000"/>
            </a:schemeClr>
          </a:solidFill>
        </p:spPr>
        <p:txBody>
          <a:bodyPr wrap="square" rtlCol="0" anchor="ctr">
            <a:noAutofit/>
          </a:bodyPr>
          <a:lstStyle/>
          <a:p>
            <a:pPr lvl="0" algn="ctr"/>
            <a:r>
              <a:rPr lang="zh-CN" altLang="en-US" sz="1400" b="1" kern="0" dirty="0">
                <a:solidFill>
                  <a:schemeClr val="accent2">
                    <a:lumMod val="75000"/>
                  </a:schemeClr>
                </a:solidFill>
                <a:latin typeface="+mn-ea"/>
              </a:rPr>
              <a:t>极高骨折风险患者</a:t>
            </a:r>
          </a:p>
          <a:p>
            <a:pPr lvl="0" algn="ctr"/>
            <a:r>
              <a:rPr lang="zh-CN" altLang="en-US" sz="1400" kern="0" dirty="0">
                <a:solidFill>
                  <a:schemeClr val="accent2">
                    <a:lumMod val="75000"/>
                  </a:schemeClr>
                </a:solidFill>
                <a:latin typeface="+mn-ea"/>
              </a:rPr>
              <a:t>持续治疗</a:t>
            </a:r>
            <a:r>
              <a:rPr lang="en-US" altLang="zh-CN" sz="1400" kern="0" dirty="0">
                <a:solidFill>
                  <a:schemeClr val="accent2">
                    <a:lumMod val="75000"/>
                  </a:schemeClr>
                </a:solidFill>
                <a:latin typeface="+mn-ea"/>
              </a:rPr>
              <a:t>6</a:t>
            </a:r>
            <a:r>
              <a:rPr lang="zh-CN" altLang="en-US" sz="1400" kern="0" dirty="0">
                <a:solidFill>
                  <a:schemeClr val="accent2">
                    <a:lumMod val="75000"/>
                  </a:schemeClr>
                </a:solidFill>
                <a:latin typeface="+mn-ea"/>
              </a:rPr>
              <a:t>年</a:t>
            </a:r>
          </a:p>
        </p:txBody>
      </p:sp>
      <p:cxnSp>
        <p:nvCxnSpPr>
          <p:cNvPr id="77" name="直接箭头连接符 76">
            <a:extLst>
              <a:ext uri="{FF2B5EF4-FFF2-40B4-BE49-F238E27FC236}">
                <a16:creationId xmlns:a16="http://schemas.microsoft.com/office/drawing/2014/main" id="{F89ED338-CE9F-EE66-5C70-87D8172B1863}"/>
              </a:ext>
            </a:extLst>
          </p:cNvPr>
          <p:cNvCxnSpPr>
            <a:cxnSpLocks/>
            <a:stCxn id="75" idx="2"/>
          </p:cNvCxnSpPr>
          <p:nvPr/>
        </p:nvCxnSpPr>
        <p:spPr>
          <a:xfrm>
            <a:off x="7953307" y="3276872"/>
            <a:ext cx="0" cy="972000"/>
          </a:xfrm>
          <a:prstGeom prst="straightConnector1">
            <a:avLst/>
          </a:prstGeom>
          <a:ln w="25400">
            <a:solidFill>
              <a:schemeClr val="accent1">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9EED6FBE-6862-A77B-646F-128B2AAFD511}"/>
              </a:ext>
            </a:extLst>
          </p:cNvPr>
          <p:cNvCxnSpPr>
            <a:cxnSpLocks/>
            <a:stCxn id="76" idx="2"/>
          </p:cNvCxnSpPr>
          <p:nvPr/>
        </p:nvCxnSpPr>
        <p:spPr>
          <a:xfrm>
            <a:off x="9792375" y="3276872"/>
            <a:ext cx="0" cy="972000"/>
          </a:xfrm>
          <a:prstGeom prst="straightConnector1">
            <a:avLst/>
          </a:prstGeom>
          <a:ln w="25400">
            <a:solidFill>
              <a:schemeClr val="accent2">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85" name="TextBox 13">
            <a:extLst>
              <a:ext uri="{FF2B5EF4-FFF2-40B4-BE49-F238E27FC236}">
                <a16:creationId xmlns:a16="http://schemas.microsoft.com/office/drawing/2014/main" id="{FF1BE7C7-7F32-5C40-108A-9337696B8580}"/>
              </a:ext>
            </a:extLst>
          </p:cNvPr>
          <p:cNvSpPr txBox="1"/>
          <p:nvPr/>
        </p:nvSpPr>
        <p:spPr>
          <a:xfrm>
            <a:off x="8480484" y="3702771"/>
            <a:ext cx="923330" cy="169277"/>
          </a:xfrm>
          <a:prstGeom prst="rect">
            <a:avLst/>
          </a:prstGeom>
          <a:noFill/>
        </p:spPr>
        <p:txBody>
          <a:bodyPr wrap="square" lIns="0" tIns="0" rIns="0" bIns="0" rtlCol="0" anchor="ctr">
            <a:spAutoFit/>
          </a:bodyPr>
          <a:lstStyle/>
          <a:p>
            <a:pPr lvl="0" algn="ctr"/>
            <a:r>
              <a:rPr lang="zh-CN" altLang="en-US" sz="1100" b="1" kern="0" dirty="0">
                <a:solidFill>
                  <a:schemeClr val="accent1"/>
                </a:solidFill>
              </a:rPr>
              <a:t>转为低风险</a:t>
            </a:r>
          </a:p>
        </p:txBody>
      </p:sp>
      <p:grpSp>
        <p:nvGrpSpPr>
          <p:cNvPr id="79" name="组合 78">
            <a:extLst>
              <a:ext uri="{FF2B5EF4-FFF2-40B4-BE49-F238E27FC236}">
                <a16:creationId xmlns:a16="http://schemas.microsoft.com/office/drawing/2014/main" id="{6FAE00A5-5EA3-4E31-9D2C-C7E269D713A0}"/>
              </a:ext>
            </a:extLst>
          </p:cNvPr>
          <p:cNvGrpSpPr/>
          <p:nvPr/>
        </p:nvGrpSpPr>
        <p:grpSpPr>
          <a:xfrm>
            <a:off x="1698235" y="2019501"/>
            <a:ext cx="3117012" cy="378140"/>
            <a:chOff x="6910174" y="2657639"/>
            <a:chExt cx="3117012" cy="378140"/>
          </a:xfrm>
        </p:grpSpPr>
        <p:sp>
          <p:nvSpPr>
            <p:cNvPr id="80" name="矩形 79">
              <a:extLst>
                <a:ext uri="{FF2B5EF4-FFF2-40B4-BE49-F238E27FC236}">
                  <a16:creationId xmlns:a16="http://schemas.microsoft.com/office/drawing/2014/main" id="{55659C22-3D53-3553-0EBA-BFDE58604D8D}"/>
                </a:ext>
              </a:extLst>
            </p:cNvPr>
            <p:cNvSpPr/>
            <p:nvPr/>
          </p:nvSpPr>
          <p:spPr>
            <a:xfrm>
              <a:off x="6910174" y="2657639"/>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文本框 81">
              <a:extLst>
                <a:ext uri="{FF2B5EF4-FFF2-40B4-BE49-F238E27FC236}">
                  <a16:creationId xmlns:a16="http://schemas.microsoft.com/office/drawing/2014/main" id="{05C3A3E3-B58A-413B-3AAA-526F2AA9328F}"/>
                </a:ext>
              </a:extLst>
            </p:cNvPr>
            <p:cNvSpPr txBox="1"/>
            <p:nvPr/>
          </p:nvSpPr>
          <p:spPr>
            <a:xfrm>
              <a:off x="7078773" y="2662043"/>
              <a:ext cx="2779814" cy="369332"/>
            </a:xfrm>
            <a:prstGeom prst="rect">
              <a:avLst/>
            </a:prstGeom>
            <a:noFill/>
          </p:spPr>
          <p:txBody>
            <a:bodyPr wrap="square">
              <a:spAutoFit/>
            </a:bodyPr>
            <a:lstStyle/>
            <a:p>
              <a:pPr algn="ctr"/>
              <a:r>
                <a:rPr lang="zh-CN" altLang="en-US" sz="1800" b="1" dirty="0">
                  <a:latin typeface="+mn-ea"/>
                </a:rPr>
                <a:t>口服双膦酸盐</a:t>
              </a:r>
            </a:p>
          </p:txBody>
        </p:sp>
      </p:grpSp>
      <p:grpSp>
        <p:nvGrpSpPr>
          <p:cNvPr id="83" name="组合 82">
            <a:extLst>
              <a:ext uri="{FF2B5EF4-FFF2-40B4-BE49-F238E27FC236}">
                <a16:creationId xmlns:a16="http://schemas.microsoft.com/office/drawing/2014/main" id="{D2D9B611-1741-755D-EFB9-652675BD9171}"/>
              </a:ext>
            </a:extLst>
          </p:cNvPr>
          <p:cNvGrpSpPr/>
          <p:nvPr/>
        </p:nvGrpSpPr>
        <p:grpSpPr>
          <a:xfrm>
            <a:off x="7383643" y="2019501"/>
            <a:ext cx="3117012" cy="378140"/>
            <a:chOff x="6910174" y="2657639"/>
            <a:chExt cx="3117012" cy="378140"/>
          </a:xfrm>
        </p:grpSpPr>
        <p:sp>
          <p:nvSpPr>
            <p:cNvPr id="84" name="矩形 83">
              <a:extLst>
                <a:ext uri="{FF2B5EF4-FFF2-40B4-BE49-F238E27FC236}">
                  <a16:creationId xmlns:a16="http://schemas.microsoft.com/office/drawing/2014/main" id="{F7B61C56-4F75-D93D-1BAD-EA7DCC5DD645}"/>
                </a:ext>
              </a:extLst>
            </p:cNvPr>
            <p:cNvSpPr/>
            <p:nvPr/>
          </p:nvSpPr>
          <p:spPr>
            <a:xfrm>
              <a:off x="6910174" y="2657639"/>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文本框 85">
              <a:extLst>
                <a:ext uri="{FF2B5EF4-FFF2-40B4-BE49-F238E27FC236}">
                  <a16:creationId xmlns:a16="http://schemas.microsoft.com/office/drawing/2014/main" id="{92F64876-06F1-75EA-EE3C-7332C08DD470}"/>
                </a:ext>
              </a:extLst>
            </p:cNvPr>
            <p:cNvSpPr txBox="1"/>
            <p:nvPr/>
          </p:nvSpPr>
          <p:spPr>
            <a:xfrm>
              <a:off x="7078773" y="2662043"/>
              <a:ext cx="2779814" cy="369332"/>
            </a:xfrm>
            <a:prstGeom prst="rect">
              <a:avLst/>
            </a:prstGeom>
            <a:noFill/>
          </p:spPr>
          <p:txBody>
            <a:bodyPr wrap="square">
              <a:spAutoFit/>
            </a:bodyPr>
            <a:lstStyle/>
            <a:p>
              <a:pPr algn="ctr"/>
              <a:r>
                <a:rPr lang="zh-CN" altLang="en-US" sz="1800" b="1" dirty="0">
                  <a:latin typeface="+mn-ea"/>
                </a:rPr>
                <a:t>唑来膦酸</a:t>
              </a:r>
            </a:p>
          </p:txBody>
        </p:sp>
      </p:grpSp>
      <p:sp>
        <p:nvSpPr>
          <p:cNvPr id="3" name="文本框 2">
            <a:extLst>
              <a:ext uri="{FF2B5EF4-FFF2-40B4-BE49-F238E27FC236}">
                <a16:creationId xmlns:a16="http://schemas.microsoft.com/office/drawing/2014/main" id="{181F4B7D-E353-3F4F-60AF-D6D9864E1418}"/>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E91F0A47-ABF1-97C8-DD3C-D71515CA2B0B}"/>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F89666C5-819E-74D8-D370-FBD0D65A1348}"/>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4D11E093-89FF-5474-D532-F46329E448C9}"/>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E1ED1046-4C6D-5A42-5BE3-07883DF40AEC}"/>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6EA1FB11-9F5C-C634-D194-49982877D5C0}"/>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DADC5D62-D826-6ED0-DD4C-C2E3B828C853}"/>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48198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DA53726F-51EC-0B9C-657A-2DFEFAEF136B}"/>
              </a:ext>
            </a:extLst>
          </p:cNvPr>
          <p:cNvSpPr>
            <a:spLocks noGrp="1"/>
          </p:cNvSpPr>
          <p:nvPr>
            <p:ph type="body" sz="quarter" idx="10"/>
          </p:nvPr>
        </p:nvSpPr>
        <p:spPr/>
        <p:txBody>
          <a:bodyPr/>
          <a:lstStyle/>
          <a:p>
            <a:r>
              <a:rPr lang="zh-CN" altLang="en-US" dirty="0"/>
              <a:t>我国</a:t>
            </a:r>
            <a:r>
              <a:rPr lang="en-US" altLang="zh-CN" dirty="0"/>
              <a:t>40</a:t>
            </a:r>
            <a:r>
              <a:rPr lang="zh-CN" altLang="en-US" dirty="0"/>
              <a:t>岁以上人群椎体骨折的患病率男性为</a:t>
            </a:r>
            <a:r>
              <a:rPr lang="en-US" altLang="zh-CN" dirty="0"/>
              <a:t>10.5%</a:t>
            </a:r>
            <a:r>
              <a:rPr lang="zh-CN" altLang="en-US" dirty="0"/>
              <a:t>，女性为</a:t>
            </a:r>
            <a:r>
              <a:rPr lang="en-US" altLang="zh-CN" dirty="0"/>
              <a:t>9.7%</a:t>
            </a:r>
            <a:endParaRPr lang="zh-CN" altLang="en-US" dirty="0"/>
          </a:p>
        </p:txBody>
      </p:sp>
      <p:sp>
        <p:nvSpPr>
          <p:cNvPr id="9" name="文本占位符 8">
            <a:extLst>
              <a:ext uri="{FF2B5EF4-FFF2-40B4-BE49-F238E27FC236}">
                <a16:creationId xmlns:a16="http://schemas.microsoft.com/office/drawing/2014/main" id="{CFFE704D-2B62-D537-2CB8-DDCCC3A63191}"/>
              </a:ext>
            </a:extLst>
          </p:cNvPr>
          <p:cNvSpPr>
            <a:spLocks noGrp="1"/>
          </p:cNvSpPr>
          <p:nvPr>
            <p:ph type="body" sz="quarter" idx="11"/>
          </p:nvPr>
        </p:nvSpPr>
        <p:spPr>
          <a:xfrm>
            <a:off x="482600" y="6197600"/>
            <a:ext cx="11272838" cy="123111"/>
          </a:xfrm>
        </p:spPr>
        <p:txBody>
          <a:bodyPr/>
          <a:lstStyle/>
          <a:p>
            <a:r>
              <a:rPr lang="en-US" altLang="zh-CN" dirty="0" err="1"/>
              <a:t>Linhong</a:t>
            </a:r>
            <a:r>
              <a:rPr lang="en-US" altLang="zh-CN" dirty="0"/>
              <a:t> Wang, Wei Yu, </a:t>
            </a:r>
            <a:r>
              <a:rPr lang="en-US" altLang="zh-CN" dirty="0" err="1"/>
              <a:t>Xiangjun</a:t>
            </a:r>
            <a:r>
              <a:rPr lang="en-US" altLang="zh-CN" dirty="0"/>
              <a:t> Yin, et al. Prevalence of Osteoporosis and Fracture in China</a:t>
            </a:r>
            <a:r>
              <a:rPr lang="zh-CN" altLang="en-US" dirty="0"/>
              <a:t>：</a:t>
            </a:r>
            <a:r>
              <a:rPr lang="en-US" altLang="zh-CN" dirty="0"/>
              <a:t>The China Osteoporosis Prevalence Study. JAMA Network Open. 2021;4(8):e2121106. </a:t>
            </a:r>
          </a:p>
        </p:txBody>
      </p:sp>
      <p:sp>
        <p:nvSpPr>
          <p:cNvPr id="12" name="MH_Text_1">
            <a:extLst>
              <a:ext uri="{FF2B5EF4-FFF2-40B4-BE49-F238E27FC236}">
                <a16:creationId xmlns:a16="http://schemas.microsoft.com/office/drawing/2014/main" id="{7732F1C1-5876-3557-8308-CC5BD97F12AC}"/>
              </a:ext>
            </a:extLst>
          </p:cNvPr>
          <p:cNvSpPr/>
          <p:nvPr/>
        </p:nvSpPr>
        <p:spPr>
          <a:xfrm>
            <a:off x="482599" y="788828"/>
            <a:ext cx="11229976" cy="560298"/>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a:extLst>
              <a:ext uri="{FF2B5EF4-FFF2-40B4-BE49-F238E27FC236}">
                <a16:creationId xmlns:a16="http://schemas.microsoft.com/office/drawing/2014/main" id="{6D8302A5-35A4-9CD3-DD74-EF6C2056707D}"/>
              </a:ext>
            </a:extLst>
          </p:cNvPr>
          <p:cNvSpPr/>
          <p:nvPr/>
        </p:nvSpPr>
        <p:spPr>
          <a:xfrm>
            <a:off x="803411" y="887581"/>
            <a:ext cx="10740199" cy="362792"/>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全国随机抽样研究表明我国</a:t>
            </a:r>
            <a:r>
              <a:rPr lang="en-US" altLang="zh-CN" sz="1600" dirty="0">
                <a:latin typeface="+mn-ea"/>
                <a:cs typeface="+mn-ea"/>
                <a:sym typeface="+mn-lt"/>
              </a:rPr>
              <a:t>40</a:t>
            </a:r>
            <a:r>
              <a:rPr lang="zh-CN" altLang="en-US" sz="1600" dirty="0">
                <a:latin typeface="+mn-ea"/>
                <a:cs typeface="+mn-ea"/>
                <a:sym typeface="+mn-lt"/>
              </a:rPr>
              <a:t>岁以上人群椎体骨折的患病率男性为</a:t>
            </a:r>
            <a:r>
              <a:rPr lang="en-US" altLang="zh-CN" sz="1600" b="1" dirty="0">
                <a:solidFill>
                  <a:schemeClr val="accent1"/>
                </a:solidFill>
                <a:latin typeface="+mn-ea"/>
                <a:cs typeface="+mn-ea"/>
                <a:sym typeface="+mn-lt"/>
              </a:rPr>
              <a:t>10.5%</a:t>
            </a:r>
            <a:r>
              <a:rPr lang="zh-CN" altLang="en-US" sz="1600" dirty="0">
                <a:latin typeface="+mn-ea"/>
                <a:cs typeface="+mn-ea"/>
                <a:sym typeface="+mn-lt"/>
              </a:rPr>
              <a:t>，女性为</a:t>
            </a:r>
            <a:r>
              <a:rPr lang="en-US" altLang="zh-CN" sz="1600" b="1" dirty="0">
                <a:solidFill>
                  <a:schemeClr val="accent1"/>
                </a:solidFill>
                <a:latin typeface="+mn-ea"/>
                <a:cs typeface="+mn-ea"/>
                <a:sym typeface="+mn-lt"/>
              </a:rPr>
              <a:t>9.7%</a:t>
            </a:r>
          </a:p>
        </p:txBody>
      </p:sp>
      <p:grpSp>
        <p:nvGrpSpPr>
          <p:cNvPr id="15" name="组合 14">
            <a:extLst>
              <a:ext uri="{FF2B5EF4-FFF2-40B4-BE49-F238E27FC236}">
                <a16:creationId xmlns:a16="http://schemas.microsoft.com/office/drawing/2014/main" id="{3AB2D005-B9A5-1A98-F9AB-CE1C238B8B56}"/>
              </a:ext>
            </a:extLst>
          </p:cNvPr>
          <p:cNvGrpSpPr/>
          <p:nvPr/>
        </p:nvGrpSpPr>
        <p:grpSpPr>
          <a:xfrm>
            <a:off x="590630" y="962586"/>
            <a:ext cx="212783" cy="212783"/>
            <a:chOff x="3964074" y="3135486"/>
            <a:chExt cx="212783" cy="212783"/>
          </a:xfrm>
        </p:grpSpPr>
        <p:sp>
          <p:nvSpPr>
            <p:cNvPr id="17" name="椭圆 16">
              <a:extLst>
                <a:ext uri="{FF2B5EF4-FFF2-40B4-BE49-F238E27FC236}">
                  <a16:creationId xmlns:a16="http://schemas.microsoft.com/office/drawing/2014/main" id="{704FE8FC-AB80-E290-F0C9-BA54C093D3E9}"/>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75">
              <a:extLst>
                <a:ext uri="{FF2B5EF4-FFF2-40B4-BE49-F238E27FC236}">
                  <a16:creationId xmlns:a16="http://schemas.microsoft.com/office/drawing/2014/main" id="{B1E367BE-42E5-1750-2E14-7CDFCCE08F31}"/>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矩形: 圆角 18">
            <a:extLst>
              <a:ext uri="{FF2B5EF4-FFF2-40B4-BE49-F238E27FC236}">
                <a16:creationId xmlns:a16="http://schemas.microsoft.com/office/drawing/2014/main" id="{607B094E-4721-9F88-5FC7-ED45B89B95F6}"/>
              </a:ext>
            </a:extLst>
          </p:cNvPr>
          <p:cNvSpPr/>
          <p:nvPr/>
        </p:nvSpPr>
        <p:spPr bwMode="auto">
          <a:xfrm>
            <a:off x="481011" y="5373216"/>
            <a:ext cx="11229976" cy="760884"/>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20" name="矩形 19">
            <a:extLst>
              <a:ext uri="{FF2B5EF4-FFF2-40B4-BE49-F238E27FC236}">
                <a16:creationId xmlns:a16="http://schemas.microsoft.com/office/drawing/2014/main" id="{092C44D9-649B-4F13-0686-0D015B67423D}"/>
              </a:ext>
            </a:extLst>
          </p:cNvPr>
          <p:cNvSpPr/>
          <p:nvPr/>
        </p:nvSpPr>
        <p:spPr>
          <a:xfrm>
            <a:off x="625121" y="5402985"/>
            <a:ext cx="10941756" cy="701346"/>
          </a:xfrm>
          <a:prstGeom prst="rect">
            <a:avLst/>
          </a:prstGeom>
        </p:spPr>
        <p:txBody>
          <a:bodyPr wrap="square">
            <a:spAutoFit/>
          </a:bodyPr>
          <a:lstStyle/>
          <a:p>
            <a:pPr algn="ctr">
              <a:lnSpc>
                <a:spcPct val="130000"/>
              </a:lnSpc>
              <a:buClr>
                <a:srgbClr val="0070C0"/>
              </a:buClr>
              <a:defRPr/>
            </a:pPr>
            <a:r>
              <a:rPr lang="en-US" altLang="zh-CN" sz="1600" b="1" dirty="0">
                <a:solidFill>
                  <a:srgbClr val="0460A9"/>
                </a:solidFill>
                <a:latin typeface="+mn-ea"/>
                <a:cs typeface="+mn-ea"/>
                <a:sym typeface="+mn-lt"/>
              </a:rPr>
              <a:t>2017</a:t>
            </a:r>
            <a:r>
              <a:rPr lang="zh-CN" altLang="en-US" sz="1600" b="1" dirty="0">
                <a:solidFill>
                  <a:srgbClr val="0460A9"/>
                </a:solidFill>
                <a:latin typeface="+mn-ea"/>
                <a:cs typeface="+mn-ea"/>
                <a:sym typeface="+mn-lt"/>
              </a:rPr>
              <a:t>年</a:t>
            </a:r>
            <a:r>
              <a:rPr lang="en-US" altLang="zh-CN" sz="1600" b="1" dirty="0">
                <a:solidFill>
                  <a:srgbClr val="0460A9"/>
                </a:solidFill>
                <a:latin typeface="+mn-ea"/>
                <a:cs typeface="+mn-ea"/>
                <a:sym typeface="+mn-lt"/>
              </a:rPr>
              <a:t>12</a:t>
            </a:r>
            <a:r>
              <a:rPr lang="zh-CN" altLang="en-US" sz="1600" b="1" dirty="0">
                <a:solidFill>
                  <a:srgbClr val="0460A9"/>
                </a:solidFill>
                <a:latin typeface="+mn-ea"/>
                <a:cs typeface="+mn-ea"/>
                <a:sym typeface="+mn-lt"/>
              </a:rPr>
              <a:t>月至</a:t>
            </a:r>
            <a:r>
              <a:rPr lang="en-US" altLang="zh-CN" sz="1600" b="1" dirty="0">
                <a:solidFill>
                  <a:srgbClr val="0460A9"/>
                </a:solidFill>
                <a:latin typeface="+mn-ea"/>
                <a:cs typeface="+mn-ea"/>
                <a:sym typeface="+mn-lt"/>
              </a:rPr>
              <a:t>2018</a:t>
            </a:r>
            <a:r>
              <a:rPr lang="zh-CN" altLang="en-US" sz="1600" b="1" dirty="0">
                <a:solidFill>
                  <a:srgbClr val="0460A9"/>
                </a:solidFill>
                <a:latin typeface="+mn-ea"/>
                <a:cs typeface="+mn-ea"/>
                <a:sym typeface="+mn-lt"/>
              </a:rPr>
              <a:t>年</a:t>
            </a:r>
            <a:r>
              <a:rPr lang="en-US" altLang="zh-CN" sz="1600" b="1" dirty="0">
                <a:solidFill>
                  <a:srgbClr val="0460A9"/>
                </a:solidFill>
                <a:latin typeface="+mn-ea"/>
                <a:cs typeface="+mn-ea"/>
                <a:sym typeface="+mn-lt"/>
              </a:rPr>
              <a:t>8</a:t>
            </a:r>
            <a:r>
              <a:rPr lang="zh-CN" altLang="en-US" sz="1600" b="1" dirty="0">
                <a:solidFill>
                  <a:srgbClr val="0460A9"/>
                </a:solidFill>
                <a:latin typeface="+mn-ea"/>
                <a:cs typeface="+mn-ea"/>
                <a:sym typeface="+mn-lt"/>
              </a:rPr>
              <a:t>月，研究人员随机抽取了</a:t>
            </a:r>
            <a:r>
              <a:rPr lang="en-US" altLang="zh-CN" sz="1600" b="1" dirty="0">
                <a:solidFill>
                  <a:srgbClr val="0460A9"/>
                </a:solidFill>
                <a:latin typeface="+mn-ea"/>
                <a:cs typeface="+mn-ea"/>
                <a:sym typeface="+mn-lt"/>
              </a:rPr>
              <a:t>20416</a:t>
            </a:r>
            <a:r>
              <a:rPr lang="zh-CN" altLang="en-US" sz="1600" b="1" dirty="0">
                <a:solidFill>
                  <a:srgbClr val="0460A9"/>
                </a:solidFill>
                <a:latin typeface="+mn-ea"/>
                <a:cs typeface="+mn-ea"/>
                <a:sym typeface="+mn-lt"/>
              </a:rPr>
              <a:t>名参与者进行横断面研究，研究结果表明，我国椎体骨折患病率在男性和女性中同样高，目前中国患者骨折筛查和治疗指南应同等关注男性和女性，并应强调椎体骨折的预防</a:t>
            </a:r>
          </a:p>
        </p:txBody>
      </p:sp>
      <p:sp>
        <p:nvSpPr>
          <p:cNvPr id="21" name="MH_Text_1">
            <a:extLst>
              <a:ext uri="{FF2B5EF4-FFF2-40B4-BE49-F238E27FC236}">
                <a16:creationId xmlns:a16="http://schemas.microsoft.com/office/drawing/2014/main" id="{824736A8-B389-A7F9-B6D2-4D276FA6AB5B}"/>
              </a:ext>
            </a:extLst>
          </p:cNvPr>
          <p:cNvSpPr/>
          <p:nvPr/>
        </p:nvSpPr>
        <p:spPr>
          <a:xfrm>
            <a:off x="482599" y="1460737"/>
            <a:ext cx="11229975" cy="3813726"/>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21">
            <a:extLst>
              <a:ext uri="{FF2B5EF4-FFF2-40B4-BE49-F238E27FC236}">
                <a16:creationId xmlns:a16="http://schemas.microsoft.com/office/drawing/2014/main" id="{31D22BD7-1478-FF18-6C17-2F97F40595BD}"/>
              </a:ext>
            </a:extLst>
          </p:cNvPr>
          <p:cNvGrpSpPr/>
          <p:nvPr/>
        </p:nvGrpSpPr>
        <p:grpSpPr>
          <a:xfrm>
            <a:off x="3038832" y="1554749"/>
            <a:ext cx="6117508" cy="378140"/>
            <a:chOff x="1502824" y="1607818"/>
            <a:chExt cx="3117012" cy="378140"/>
          </a:xfrm>
        </p:grpSpPr>
        <p:sp>
          <p:nvSpPr>
            <p:cNvPr id="24" name="矩形 23">
              <a:extLst>
                <a:ext uri="{FF2B5EF4-FFF2-40B4-BE49-F238E27FC236}">
                  <a16:creationId xmlns:a16="http://schemas.microsoft.com/office/drawing/2014/main" id="{6FAA5709-B427-9A8B-E0B3-AEF3B1E94965}"/>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41FA8A4C-5754-408D-D698-5C16DA69721E}"/>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全国椎体骨折患病率</a:t>
              </a:r>
            </a:p>
          </p:txBody>
        </p:sp>
      </p:grpSp>
      <p:graphicFrame>
        <p:nvGraphicFramePr>
          <p:cNvPr id="23" name="图表 22"/>
          <p:cNvGraphicFramePr/>
          <p:nvPr>
            <p:extLst>
              <p:ext uri="{D42A27DB-BD31-4B8C-83A1-F6EECF244321}">
                <p14:modId xmlns:p14="http://schemas.microsoft.com/office/powerpoint/2010/main" val="949563009"/>
              </p:ext>
            </p:extLst>
          </p:nvPr>
        </p:nvGraphicFramePr>
        <p:xfrm>
          <a:off x="1785599" y="2040096"/>
          <a:ext cx="8623974" cy="3153100"/>
        </p:xfrm>
        <a:graphic>
          <a:graphicData uri="http://schemas.openxmlformats.org/drawingml/2006/chart">
            <c:chart xmlns:c="http://schemas.openxmlformats.org/drawingml/2006/chart" xmlns:r="http://schemas.openxmlformats.org/officeDocument/2006/relationships" r:id="rId9"/>
          </a:graphicData>
        </a:graphic>
      </p:graphicFrame>
      <p:sp>
        <p:nvSpPr>
          <p:cNvPr id="2" name="文本框 1">
            <a:extLst>
              <a:ext uri="{FF2B5EF4-FFF2-40B4-BE49-F238E27FC236}">
                <a16:creationId xmlns:a16="http://schemas.microsoft.com/office/drawing/2014/main" id="{D0417901-697C-DEFD-D931-4A3FB5CA827E}"/>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3ACE9638-5C5D-9716-AC6A-9D4FEFE46772}"/>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277A9D4-9C05-09F0-BBB1-DF75E1A8FF2C}"/>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A9EAE67-F5E1-F437-65F2-3E0116831971}"/>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8BD13CCD-F73F-414B-2938-42D032C236F2}"/>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48C13650-498C-752A-CDBF-90D4B34EEE44}"/>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DFEC83A-8614-E86E-FCA3-A132212CC0E4}"/>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6230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EBF1A9A-B7D2-462C-BAE2-FC3025671D87}"/>
              </a:ext>
            </a:extLst>
          </p:cNvPr>
          <p:cNvSpPr txBox="1"/>
          <p:nvPr/>
        </p:nvSpPr>
        <p:spPr>
          <a:xfrm>
            <a:off x="1521748" y="467034"/>
            <a:ext cx="1754156" cy="523220"/>
          </a:xfrm>
          <a:prstGeom prst="rect">
            <a:avLst/>
          </a:prstGeom>
          <a:noFill/>
        </p:spPr>
        <p:txBody>
          <a:bodyPr wrap="square" rtlCol="0">
            <a:spAutoFit/>
          </a:bodyPr>
          <a:lstStyle/>
          <a:p>
            <a:pPr algn="ctr" fontAlgn="base">
              <a:spcBef>
                <a:spcPct val="0"/>
              </a:spcBef>
              <a:spcAft>
                <a:spcPct val="0"/>
              </a:spcAft>
              <a:defRPr/>
            </a:pPr>
            <a:r>
              <a:rPr lang="en-US" altLang="zh-CN" sz="2800" dirty="0">
                <a:solidFill>
                  <a:srgbClr val="FFFFFF"/>
                </a:solidFill>
                <a:latin typeface="微软雅黑"/>
                <a:ea typeface="微软雅黑"/>
                <a:cs typeface="Arial" charset="0"/>
              </a:rPr>
              <a:t>Q2</a:t>
            </a:r>
            <a:endParaRPr lang="zh-CN" altLang="en-US" sz="2800" dirty="0">
              <a:solidFill>
                <a:srgbClr val="FFFFFF"/>
              </a:solidFill>
              <a:latin typeface="微软雅黑"/>
              <a:ea typeface="微软雅黑"/>
              <a:cs typeface="Arial" charset="0"/>
            </a:endParaRPr>
          </a:p>
        </p:txBody>
      </p:sp>
      <p:grpSp>
        <p:nvGrpSpPr>
          <p:cNvPr id="26" name="组合 25"/>
          <p:cNvGrpSpPr/>
          <p:nvPr/>
        </p:nvGrpSpPr>
        <p:grpSpPr>
          <a:xfrm>
            <a:off x="839416" y="-1176543"/>
            <a:ext cx="6717406" cy="576064"/>
            <a:chOff x="2135560" y="1647977"/>
            <a:chExt cx="6717406" cy="576064"/>
          </a:xfrm>
        </p:grpSpPr>
        <p:sp>
          <p:nvSpPr>
            <p:cNvPr id="27" name="Rectangle 125"/>
            <p:cNvSpPr/>
            <p:nvPr/>
          </p:nvSpPr>
          <p:spPr>
            <a:xfrm>
              <a:off x="2135560" y="1647977"/>
              <a:ext cx="773835" cy="576064"/>
            </a:xfrm>
            <a:prstGeom prst="rect">
              <a:avLst/>
            </a:prstGeom>
            <a:solidFill>
              <a:srgbClr val="0460A9"/>
            </a:soli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2</a:t>
              </a:r>
            </a:p>
          </p:txBody>
        </p:sp>
        <p:sp>
          <p:nvSpPr>
            <p:cNvPr id="28" name="Rectangle 134"/>
            <p:cNvSpPr/>
            <p:nvPr/>
          </p:nvSpPr>
          <p:spPr>
            <a:xfrm>
              <a:off x="3275904" y="1647977"/>
              <a:ext cx="5577062" cy="576064"/>
            </a:xfrm>
            <a:prstGeom prst="rect">
              <a:avLst/>
            </a:prstGeom>
            <a:solidFill>
              <a:srgbClr val="FFFFFF"/>
            </a:solidFill>
            <a:ln w="28575" cap="sq" cmpd="sng" algn="ctr">
              <a:solidFill>
                <a:srgbClr val="0460A9"/>
              </a:solidFill>
              <a:prstDash val="solid"/>
            </a:ln>
            <a:effectLst/>
          </p:spPr>
          <p:txBody>
            <a:bodyPr rtlCol="0" anchor="ctr"/>
            <a:lstStyle/>
            <a:p>
              <a:pPr lvl="0" algn="ctr"/>
              <a:r>
                <a:rPr lang="zh-CN" altLang="en-US" sz="2400" b="1" kern="0" dirty="0">
                  <a:solidFill>
                    <a:srgbClr val="000000"/>
                  </a:solidFill>
                </a:rPr>
                <a:t>关于抗骨质疏松症药物疗程的建议</a:t>
              </a:r>
            </a:p>
          </p:txBody>
        </p:sp>
        <p:sp>
          <p:nvSpPr>
            <p:cNvPr id="29" name="Arrow: Right 140"/>
            <p:cNvSpPr/>
            <p:nvPr/>
          </p:nvSpPr>
          <p:spPr>
            <a:xfrm>
              <a:off x="2912814" y="1755989"/>
              <a:ext cx="354300" cy="360040"/>
            </a:xfrm>
            <a:prstGeom prst="rightArrow">
              <a:avLst/>
            </a:prstGeom>
            <a:solidFill>
              <a:srgbClr val="0460A9"/>
            </a:soli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9" name="矩形 18"/>
          <p:cNvSpPr/>
          <p:nvPr/>
        </p:nvSpPr>
        <p:spPr>
          <a:xfrm>
            <a:off x="1491861" y="-522084"/>
            <a:ext cx="9655098" cy="45890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b="1" dirty="0">
                <a:latin typeface="+mn-ea"/>
              </a:rPr>
              <a:t>除双膦酸盐类药物以外，其他抗骨质疏松药物均无药物假期</a:t>
            </a:r>
            <a:endParaRPr lang="en-US" altLang="zh-CN" b="1" dirty="0">
              <a:latin typeface="+mn-ea"/>
            </a:endParaRPr>
          </a:p>
        </p:txBody>
      </p:sp>
      <p:sp>
        <p:nvSpPr>
          <p:cNvPr id="2" name="文本占位符 1">
            <a:extLst>
              <a:ext uri="{FF2B5EF4-FFF2-40B4-BE49-F238E27FC236}">
                <a16:creationId xmlns:a16="http://schemas.microsoft.com/office/drawing/2014/main" id="{EBB39D0D-097B-4613-004B-11BFD08FDADD}"/>
              </a:ext>
            </a:extLst>
          </p:cNvPr>
          <p:cNvSpPr>
            <a:spLocks noGrp="1"/>
          </p:cNvSpPr>
          <p:nvPr>
            <p:ph type="body" sz="quarter" idx="10"/>
          </p:nvPr>
        </p:nvSpPr>
        <p:spPr>
          <a:xfrm>
            <a:off x="1058712" y="291068"/>
            <a:ext cx="10653863" cy="369332"/>
          </a:xfrm>
        </p:spPr>
        <p:txBody>
          <a:bodyPr/>
          <a:lstStyle/>
          <a:p>
            <a:r>
              <a:rPr lang="en-US" altLang="zh-CN" dirty="0"/>
              <a:t>2. </a:t>
            </a:r>
            <a:r>
              <a:rPr lang="zh-CN" altLang="en-US" dirty="0"/>
              <a:t>关于抗骨质疏松症药物疗程的建议</a:t>
            </a:r>
          </a:p>
        </p:txBody>
      </p:sp>
      <p:sp>
        <p:nvSpPr>
          <p:cNvPr id="3" name="文本占位符 2">
            <a:extLst>
              <a:ext uri="{FF2B5EF4-FFF2-40B4-BE49-F238E27FC236}">
                <a16:creationId xmlns:a16="http://schemas.microsoft.com/office/drawing/2014/main" id="{CC3A823F-4ED2-F28A-7B14-7BB113422E4E}"/>
              </a:ext>
            </a:extLst>
          </p:cNvPr>
          <p:cNvSpPr>
            <a:spLocks noGrp="1"/>
          </p:cNvSpPr>
          <p:nvPr>
            <p:ph type="body" sz="quarter" idx="11"/>
          </p:nvPr>
        </p:nvSpPr>
        <p:spPr/>
        <p:txBody>
          <a:bodyPr/>
          <a:lstStyle/>
          <a:p>
            <a:endParaRPr lang="zh-CN" altLang="en-US"/>
          </a:p>
        </p:txBody>
      </p:sp>
      <p:sp>
        <p:nvSpPr>
          <p:cNvPr id="4" name="MH_Text_1">
            <a:extLst>
              <a:ext uri="{FF2B5EF4-FFF2-40B4-BE49-F238E27FC236}">
                <a16:creationId xmlns:a16="http://schemas.microsoft.com/office/drawing/2014/main" id="{09861AF1-3796-8324-84FD-F376B58603C7}"/>
              </a:ext>
            </a:extLst>
          </p:cNvPr>
          <p:cNvSpPr/>
          <p:nvPr/>
        </p:nvSpPr>
        <p:spPr>
          <a:xfrm>
            <a:off x="482599" y="857204"/>
            <a:ext cx="11229976" cy="516196"/>
          </a:xfrm>
          <a:prstGeom prst="roundRect">
            <a:avLst>
              <a:gd name="adj" fmla="val 4107"/>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组合 6">
            <a:extLst>
              <a:ext uri="{FF2B5EF4-FFF2-40B4-BE49-F238E27FC236}">
                <a16:creationId xmlns:a16="http://schemas.microsoft.com/office/drawing/2014/main" id="{965CEE70-701B-2FA1-1F25-B0F88CD6DAEF}"/>
              </a:ext>
            </a:extLst>
          </p:cNvPr>
          <p:cNvGrpSpPr/>
          <p:nvPr/>
        </p:nvGrpSpPr>
        <p:grpSpPr>
          <a:xfrm>
            <a:off x="590630" y="946025"/>
            <a:ext cx="10138822" cy="338554"/>
            <a:chOff x="590630" y="883155"/>
            <a:chExt cx="10138822" cy="338554"/>
          </a:xfrm>
        </p:grpSpPr>
        <p:sp>
          <p:nvSpPr>
            <p:cNvPr id="14" name="矩形 13">
              <a:extLst>
                <a:ext uri="{FF2B5EF4-FFF2-40B4-BE49-F238E27FC236}">
                  <a16:creationId xmlns:a16="http://schemas.microsoft.com/office/drawing/2014/main" id="{4D660EA6-7FCE-9E2D-DFC3-D090F46610F1}"/>
                </a:ext>
              </a:extLst>
            </p:cNvPr>
            <p:cNvSpPr/>
            <p:nvPr/>
          </p:nvSpPr>
          <p:spPr>
            <a:xfrm>
              <a:off x="803412" y="883155"/>
              <a:ext cx="9926040" cy="338554"/>
            </a:xfrm>
            <a:prstGeom prst="rect">
              <a:avLst/>
            </a:prstGeom>
          </p:spPr>
          <p:txBody>
            <a:bodyPr wrap="square">
              <a:spAutoFit/>
            </a:bodyPr>
            <a:lstStyle/>
            <a:p>
              <a:pPr>
                <a:buClr>
                  <a:srgbClr val="0070C0"/>
                </a:buClr>
                <a:defRPr/>
              </a:pPr>
              <a:r>
                <a:rPr lang="zh-CN" altLang="en-US" sz="1600" b="1" dirty="0">
                  <a:latin typeface="+mn-ea"/>
                  <a:cs typeface="+mn-ea"/>
                  <a:sym typeface="+mn-lt"/>
                </a:rPr>
                <a:t>除双膦酸盐类药物以外，其他抗骨质疏松药物均无药物假期</a:t>
              </a:r>
            </a:p>
          </p:txBody>
        </p:sp>
        <p:grpSp>
          <p:nvGrpSpPr>
            <p:cNvPr id="15" name="组合 14">
              <a:extLst>
                <a:ext uri="{FF2B5EF4-FFF2-40B4-BE49-F238E27FC236}">
                  <a16:creationId xmlns:a16="http://schemas.microsoft.com/office/drawing/2014/main" id="{4FB171BD-3F4F-D3D1-A4B2-9E47DD67CE79}"/>
                </a:ext>
              </a:extLst>
            </p:cNvPr>
            <p:cNvGrpSpPr/>
            <p:nvPr/>
          </p:nvGrpSpPr>
          <p:grpSpPr>
            <a:xfrm>
              <a:off x="590630" y="946041"/>
              <a:ext cx="212783" cy="212783"/>
              <a:chOff x="3964074" y="3135486"/>
              <a:chExt cx="212783" cy="212783"/>
            </a:xfrm>
          </p:grpSpPr>
          <p:sp>
            <p:nvSpPr>
              <p:cNvPr id="16" name="椭圆 15">
                <a:extLst>
                  <a:ext uri="{FF2B5EF4-FFF2-40B4-BE49-F238E27FC236}">
                    <a16:creationId xmlns:a16="http://schemas.microsoft.com/office/drawing/2014/main" id="{6370B355-2986-8C18-204E-AA615482D90E}"/>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75">
                <a:extLst>
                  <a:ext uri="{FF2B5EF4-FFF2-40B4-BE49-F238E27FC236}">
                    <a16:creationId xmlns:a16="http://schemas.microsoft.com/office/drawing/2014/main" id="{F75E847E-6218-BC8F-38F8-89D9638E75E9}"/>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0" name="组合 29">
            <a:extLst>
              <a:ext uri="{FF2B5EF4-FFF2-40B4-BE49-F238E27FC236}">
                <a16:creationId xmlns:a16="http://schemas.microsoft.com/office/drawing/2014/main" id="{858FB358-FFCF-01AA-A4C5-272077AA9E8F}"/>
              </a:ext>
            </a:extLst>
          </p:cNvPr>
          <p:cNvGrpSpPr/>
          <p:nvPr/>
        </p:nvGrpSpPr>
        <p:grpSpPr>
          <a:xfrm>
            <a:off x="481011" y="5661941"/>
            <a:ext cx="11229976" cy="452611"/>
            <a:chOff x="481011" y="5588859"/>
            <a:chExt cx="11229976" cy="452611"/>
          </a:xfrm>
        </p:grpSpPr>
        <p:sp>
          <p:nvSpPr>
            <p:cNvPr id="37" name="矩形: 圆角 36">
              <a:extLst>
                <a:ext uri="{FF2B5EF4-FFF2-40B4-BE49-F238E27FC236}">
                  <a16:creationId xmlns:a16="http://schemas.microsoft.com/office/drawing/2014/main" id="{59BDDF4D-A7CF-B6C1-E3C0-17032DC9A39F}"/>
                </a:ext>
              </a:extLst>
            </p:cNvPr>
            <p:cNvSpPr/>
            <p:nvPr/>
          </p:nvSpPr>
          <p:spPr bwMode="auto">
            <a:xfrm>
              <a:off x="481011" y="5588859"/>
              <a:ext cx="11229976" cy="452611"/>
            </a:xfrm>
            <a:prstGeom prst="roundRect">
              <a:avLst>
                <a:gd name="adj" fmla="val 1514"/>
              </a:avLst>
            </a:prstGeom>
            <a:solidFill>
              <a:schemeClr val="accent1">
                <a:lumMod val="20000"/>
                <a:lumOff val="80000"/>
                <a:alpha val="10000"/>
              </a:schemeClr>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err="1">
                <a:ln>
                  <a:noFill/>
                </a:ln>
                <a:solidFill>
                  <a:srgbClr val="FFFFFF"/>
                </a:solidFill>
                <a:effectLst/>
                <a:uLnTx/>
                <a:uFillTx/>
                <a:latin typeface="Arial" panose="020B0604020202090204" pitchFamily="34" charset="0"/>
                <a:ea typeface="ヒラギノ角ゴ ProN W3" panose="020B0300000000000000" pitchFamily="-110" charset="-128"/>
                <a:cs typeface="ヒラギノ角ゴ ProN W3" panose="020B0300000000000000" pitchFamily="-110" charset="-128"/>
                <a:sym typeface="Arial" panose="020B0604020202090204" pitchFamily="34" charset="0"/>
              </a:endParaRPr>
            </a:p>
          </p:txBody>
        </p:sp>
        <p:sp>
          <p:nvSpPr>
            <p:cNvPr id="38" name="矩形 37">
              <a:extLst>
                <a:ext uri="{FF2B5EF4-FFF2-40B4-BE49-F238E27FC236}">
                  <a16:creationId xmlns:a16="http://schemas.microsoft.com/office/drawing/2014/main" id="{5E51E89A-C2E7-D8C9-387D-A075F0D42B36}"/>
                </a:ext>
              </a:extLst>
            </p:cNvPr>
            <p:cNvSpPr/>
            <p:nvPr/>
          </p:nvSpPr>
          <p:spPr>
            <a:xfrm>
              <a:off x="2495598" y="5606485"/>
              <a:ext cx="7200802" cy="417358"/>
            </a:xfrm>
            <a:prstGeom prst="rect">
              <a:avLst/>
            </a:prstGeom>
          </p:spPr>
          <p:txBody>
            <a:bodyPr wrap="square">
              <a:spAutoFit/>
            </a:bodyPr>
            <a:lstStyle/>
            <a:p>
              <a:pPr algn="ctr">
                <a:lnSpc>
                  <a:spcPct val="130000"/>
                </a:lnSpc>
                <a:buClr>
                  <a:srgbClr val="0070C0"/>
                </a:buClr>
                <a:defRPr/>
              </a:pPr>
              <a:r>
                <a:rPr lang="zh-CN" altLang="en-US" b="1" dirty="0">
                  <a:solidFill>
                    <a:srgbClr val="0460A9"/>
                  </a:solidFill>
                  <a:latin typeface="+mn-ea"/>
                  <a:cs typeface="+mn-ea"/>
                  <a:sym typeface="+mn-lt"/>
                </a:rPr>
                <a:t>上述药物均为短效作用药物，疗程结束或停药后，须开启序贯治疗</a:t>
              </a:r>
            </a:p>
          </p:txBody>
        </p:sp>
      </p:grpSp>
      <p:sp>
        <p:nvSpPr>
          <p:cNvPr id="42" name="MH_Text_1">
            <a:extLst>
              <a:ext uri="{FF2B5EF4-FFF2-40B4-BE49-F238E27FC236}">
                <a16:creationId xmlns:a16="http://schemas.microsoft.com/office/drawing/2014/main" id="{5B83C235-8DC4-BC00-C6AE-456CE9F06DA8}"/>
              </a:ext>
            </a:extLst>
          </p:cNvPr>
          <p:cNvSpPr/>
          <p:nvPr/>
        </p:nvSpPr>
        <p:spPr>
          <a:xfrm>
            <a:off x="489491" y="1504469"/>
            <a:ext cx="11221496" cy="4026404"/>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1" name="组合 60">
            <a:extLst>
              <a:ext uri="{FF2B5EF4-FFF2-40B4-BE49-F238E27FC236}">
                <a16:creationId xmlns:a16="http://schemas.microsoft.com/office/drawing/2014/main" id="{F850A0CD-1A6D-1340-B6D7-55C5A605D808}"/>
              </a:ext>
            </a:extLst>
          </p:cNvPr>
          <p:cNvGrpSpPr/>
          <p:nvPr/>
        </p:nvGrpSpPr>
        <p:grpSpPr>
          <a:xfrm>
            <a:off x="1698234" y="1963077"/>
            <a:ext cx="3117013" cy="3109188"/>
            <a:chOff x="1698234" y="1937171"/>
            <a:chExt cx="3117013" cy="3109188"/>
          </a:xfrm>
        </p:grpSpPr>
        <p:grpSp>
          <p:nvGrpSpPr>
            <p:cNvPr id="43" name="组合 42">
              <a:extLst>
                <a:ext uri="{FF2B5EF4-FFF2-40B4-BE49-F238E27FC236}">
                  <a16:creationId xmlns:a16="http://schemas.microsoft.com/office/drawing/2014/main" id="{41400A85-0071-222F-7836-FF0E1CF9B843}"/>
                </a:ext>
              </a:extLst>
            </p:cNvPr>
            <p:cNvGrpSpPr/>
            <p:nvPr/>
          </p:nvGrpSpPr>
          <p:grpSpPr>
            <a:xfrm>
              <a:off x="1698235" y="1937171"/>
              <a:ext cx="3117012" cy="378140"/>
              <a:chOff x="6910174" y="2657639"/>
              <a:chExt cx="3117012" cy="378140"/>
            </a:xfrm>
          </p:grpSpPr>
          <p:sp>
            <p:nvSpPr>
              <p:cNvPr id="44" name="矩形 43">
                <a:extLst>
                  <a:ext uri="{FF2B5EF4-FFF2-40B4-BE49-F238E27FC236}">
                    <a16:creationId xmlns:a16="http://schemas.microsoft.com/office/drawing/2014/main" id="{773923AC-25CC-4F7B-5A37-2945CF8BEE84}"/>
                  </a:ext>
                </a:extLst>
              </p:cNvPr>
              <p:cNvSpPr/>
              <p:nvPr/>
            </p:nvSpPr>
            <p:spPr>
              <a:xfrm>
                <a:off x="6910174" y="2657639"/>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a:extLst>
                  <a:ext uri="{FF2B5EF4-FFF2-40B4-BE49-F238E27FC236}">
                    <a16:creationId xmlns:a16="http://schemas.microsoft.com/office/drawing/2014/main" id="{55562AB5-4F3C-67F2-1D58-6C6ED82737C7}"/>
                  </a:ext>
                </a:extLst>
              </p:cNvPr>
              <p:cNvSpPr txBox="1"/>
              <p:nvPr/>
            </p:nvSpPr>
            <p:spPr>
              <a:xfrm>
                <a:off x="7078773" y="2662043"/>
                <a:ext cx="2779814" cy="369332"/>
              </a:xfrm>
              <a:prstGeom prst="rect">
                <a:avLst/>
              </a:prstGeom>
              <a:noFill/>
            </p:spPr>
            <p:txBody>
              <a:bodyPr wrap="square">
                <a:spAutoFit/>
              </a:bodyPr>
              <a:lstStyle/>
              <a:p>
                <a:pPr algn="ctr"/>
                <a:r>
                  <a:rPr lang="zh-CN" altLang="en-US" sz="1800" b="1" dirty="0">
                    <a:latin typeface="+mn-ea"/>
                  </a:rPr>
                  <a:t>口服双膦酸盐</a:t>
                </a:r>
              </a:p>
            </p:txBody>
          </p:sp>
        </p:grpSp>
        <p:sp>
          <p:nvSpPr>
            <p:cNvPr id="46" name="TextBox 11">
              <a:extLst>
                <a:ext uri="{FF2B5EF4-FFF2-40B4-BE49-F238E27FC236}">
                  <a16:creationId xmlns:a16="http://schemas.microsoft.com/office/drawing/2014/main" id="{8BB59305-717B-1248-A198-813BE86E4829}"/>
                </a:ext>
              </a:extLst>
            </p:cNvPr>
            <p:cNvSpPr txBox="1"/>
            <p:nvPr/>
          </p:nvSpPr>
          <p:spPr>
            <a:xfrm>
              <a:off x="1698235" y="2781387"/>
              <a:ext cx="3117012" cy="396820"/>
            </a:xfrm>
            <a:prstGeom prst="rect">
              <a:avLst/>
            </a:prstGeom>
            <a:solidFill>
              <a:schemeClr val="accent1">
                <a:alpha val="10000"/>
              </a:schemeClr>
            </a:solidFill>
          </p:spPr>
          <p:txBody>
            <a:bodyPr wrap="square" rtlCol="0" anchor="ctr">
              <a:noAutofit/>
            </a:bodyPr>
            <a:lstStyle>
              <a:defPPr>
                <a:defRPr lang="en-US"/>
              </a:defPPr>
              <a:lvl1pPr lvl="0" algn="ctr">
                <a:defRPr sz="1600" b="1" kern="0">
                  <a:solidFill>
                    <a:schemeClr val="bg1"/>
                  </a:solidFill>
                  <a:latin typeface="+mn-ea"/>
                </a:defRPr>
              </a:lvl1pPr>
            </a:lstStyle>
            <a:p>
              <a:r>
                <a:rPr lang="zh-CN" altLang="en-US" sz="1400" dirty="0">
                  <a:solidFill>
                    <a:schemeClr val="accent1">
                      <a:lumMod val="75000"/>
                    </a:schemeClr>
                  </a:solidFill>
                </a:rPr>
                <a:t>药物治疗</a:t>
              </a:r>
              <a:r>
                <a:rPr lang="en-US" altLang="zh-CN" sz="1400" dirty="0">
                  <a:solidFill>
                    <a:schemeClr val="accent1">
                      <a:lumMod val="75000"/>
                    </a:schemeClr>
                  </a:solidFill>
                </a:rPr>
                <a:t>5-10</a:t>
              </a:r>
              <a:r>
                <a:rPr lang="zh-CN" altLang="en-US" sz="1400" dirty="0">
                  <a:solidFill>
                    <a:schemeClr val="accent1">
                      <a:lumMod val="75000"/>
                    </a:schemeClr>
                  </a:solidFill>
                </a:rPr>
                <a:t>年</a:t>
              </a:r>
            </a:p>
          </p:txBody>
        </p:sp>
        <p:sp>
          <p:nvSpPr>
            <p:cNvPr id="47" name="TextBox 17">
              <a:extLst>
                <a:ext uri="{FF2B5EF4-FFF2-40B4-BE49-F238E27FC236}">
                  <a16:creationId xmlns:a16="http://schemas.microsoft.com/office/drawing/2014/main" id="{1139A987-C395-E182-C97A-C3A97915B936}"/>
                </a:ext>
              </a:extLst>
            </p:cNvPr>
            <p:cNvSpPr txBox="1"/>
            <p:nvPr/>
          </p:nvSpPr>
          <p:spPr>
            <a:xfrm>
              <a:off x="1698234" y="3644283"/>
              <a:ext cx="3117011" cy="396000"/>
            </a:xfrm>
            <a:prstGeom prst="rect">
              <a:avLst/>
            </a:prstGeom>
            <a:solidFill>
              <a:schemeClr val="bg1">
                <a:alpha val="20000"/>
              </a:schemeClr>
            </a:solidFill>
            <a:ln w="6350">
              <a:solidFill>
                <a:schemeClr val="accent1"/>
              </a:solidFill>
            </a:ln>
          </p:spPr>
          <p:txBody>
            <a:bodyPr wrap="square" rtlCol="0" anchor="ctr">
              <a:noAutofit/>
            </a:bodyPr>
            <a:lstStyle/>
            <a:p>
              <a:pPr lvl="0" algn="ctr"/>
              <a:r>
                <a:rPr lang="zh-CN" altLang="en-US" sz="1400" b="1" kern="0" dirty="0">
                  <a:solidFill>
                    <a:schemeClr val="accent1">
                      <a:lumMod val="75000"/>
                    </a:schemeClr>
                  </a:solidFill>
                </a:rPr>
                <a:t>考虑进入药物假期</a:t>
              </a:r>
            </a:p>
          </p:txBody>
        </p:sp>
        <p:sp>
          <p:nvSpPr>
            <p:cNvPr id="48" name="TextBox 11">
              <a:extLst>
                <a:ext uri="{FF2B5EF4-FFF2-40B4-BE49-F238E27FC236}">
                  <a16:creationId xmlns:a16="http://schemas.microsoft.com/office/drawing/2014/main" id="{54845CA5-2CE2-368A-ABA6-AA4F23C637B1}"/>
                </a:ext>
              </a:extLst>
            </p:cNvPr>
            <p:cNvSpPr txBox="1"/>
            <p:nvPr/>
          </p:nvSpPr>
          <p:spPr>
            <a:xfrm>
              <a:off x="1698234" y="4506359"/>
              <a:ext cx="3117011" cy="540000"/>
            </a:xfrm>
            <a:prstGeom prst="rect">
              <a:avLst/>
            </a:prstGeom>
            <a:solidFill>
              <a:schemeClr val="bg1"/>
            </a:solidFill>
            <a:ln w="6350">
              <a:solidFill>
                <a:schemeClr val="accent1"/>
              </a:solidFill>
              <a:prstDash val="dashDot"/>
            </a:ln>
          </p:spPr>
          <p:txBody>
            <a:bodyPr wrap="square" rtlCol="0" anchor="ctr">
              <a:noAutofit/>
            </a:bodyPr>
            <a:lstStyle>
              <a:defPPr>
                <a:defRPr lang="en-US"/>
              </a:defPPr>
              <a:lvl1pPr lvl="0" algn="ctr">
                <a:defRPr sz="1400" b="1" kern="0">
                  <a:latin typeface="+mn-ea"/>
                </a:defRPr>
              </a:lvl1pPr>
            </a:lstStyle>
            <a:p>
              <a:r>
                <a:rPr lang="zh-CN" altLang="en-US" sz="1200" dirty="0"/>
                <a:t>序贯其他抗骨质疏松药物或</a:t>
              </a:r>
              <a:endParaRPr lang="en-US" altLang="zh-CN" sz="1200" dirty="0"/>
            </a:p>
            <a:p>
              <a:r>
                <a:rPr lang="zh-CN" altLang="en-US" sz="1200" dirty="0"/>
                <a:t>继续地舒单抗治疗</a:t>
              </a:r>
            </a:p>
          </p:txBody>
        </p:sp>
        <p:cxnSp>
          <p:nvCxnSpPr>
            <p:cNvPr id="49" name="直接箭头连接符 48">
              <a:extLst>
                <a:ext uri="{FF2B5EF4-FFF2-40B4-BE49-F238E27FC236}">
                  <a16:creationId xmlns:a16="http://schemas.microsoft.com/office/drawing/2014/main" id="{B0B8F7B1-E23E-F7F5-67CB-3639FAF568A3}"/>
                </a:ext>
              </a:extLst>
            </p:cNvPr>
            <p:cNvCxnSpPr>
              <a:cxnSpLocks/>
              <a:stCxn id="44" idx="2"/>
              <a:endCxn id="46" idx="0"/>
            </p:cNvCxnSpPr>
            <p:nvPr/>
          </p:nvCxnSpPr>
          <p:spPr>
            <a:xfrm>
              <a:off x="3256741" y="2315311"/>
              <a:ext cx="0" cy="466076"/>
            </a:xfrm>
            <a:prstGeom prst="straightConnector1">
              <a:avLst/>
            </a:prstGeom>
            <a:ln w="25400">
              <a:solidFill>
                <a:schemeClr val="accent1">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1C19D367-A7BD-3E9F-CE6C-F260CD714455}"/>
                </a:ext>
              </a:extLst>
            </p:cNvPr>
            <p:cNvCxnSpPr>
              <a:cxnSpLocks/>
              <a:stCxn id="46" idx="2"/>
              <a:endCxn id="47" idx="0"/>
            </p:cNvCxnSpPr>
            <p:nvPr/>
          </p:nvCxnSpPr>
          <p:spPr>
            <a:xfrm flipH="1">
              <a:off x="3256740" y="3178207"/>
              <a:ext cx="1" cy="466076"/>
            </a:xfrm>
            <a:prstGeom prst="straightConnector1">
              <a:avLst/>
            </a:prstGeom>
            <a:ln w="25400">
              <a:solidFill>
                <a:schemeClr val="accent1">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C04878C3-0F98-4461-E626-2D2B02C003C4}"/>
                </a:ext>
              </a:extLst>
            </p:cNvPr>
            <p:cNvCxnSpPr>
              <a:cxnSpLocks/>
              <a:stCxn id="47" idx="2"/>
              <a:endCxn id="48" idx="0"/>
            </p:cNvCxnSpPr>
            <p:nvPr/>
          </p:nvCxnSpPr>
          <p:spPr>
            <a:xfrm>
              <a:off x="3256740" y="4040283"/>
              <a:ext cx="0" cy="466076"/>
            </a:xfrm>
            <a:prstGeom prst="straightConnector1">
              <a:avLst/>
            </a:prstGeom>
            <a:ln w="25400">
              <a:solidFill>
                <a:schemeClr val="accent1">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B377628D-EEE9-6D12-ED02-CF2E075D3013}"/>
                </a:ext>
              </a:extLst>
            </p:cNvPr>
            <p:cNvSpPr/>
            <p:nvPr/>
          </p:nvSpPr>
          <p:spPr>
            <a:xfrm>
              <a:off x="1959014" y="4188683"/>
              <a:ext cx="1209642" cy="169277"/>
            </a:xfrm>
            <a:prstGeom prst="rect">
              <a:avLst/>
            </a:prstGeom>
          </p:spPr>
          <p:txBody>
            <a:bodyPr wrap="square" lIns="0" tIns="0" rIns="0" bIns="0" anchor="ctr">
              <a:spAutoFit/>
            </a:bodyPr>
            <a:lstStyle/>
            <a:p>
              <a:pPr algn="ctr"/>
              <a:r>
                <a:rPr lang="zh-CN" altLang="en-US" sz="1100" b="1" kern="0">
                  <a:solidFill>
                    <a:schemeClr val="accent2">
                      <a:lumMod val="75000"/>
                    </a:schemeClr>
                  </a:solidFill>
                </a:rPr>
                <a:t>仍处于高骨折风险</a:t>
              </a:r>
              <a:endParaRPr lang="zh-CN" altLang="en-US" sz="1100" b="1" kern="0" dirty="0">
                <a:solidFill>
                  <a:schemeClr val="accent2">
                    <a:lumMod val="75000"/>
                  </a:schemeClr>
                </a:solidFill>
              </a:endParaRPr>
            </a:p>
          </p:txBody>
        </p:sp>
      </p:grpSp>
      <p:sp>
        <p:nvSpPr>
          <p:cNvPr id="63" name="矩形: 圆角 62">
            <a:extLst>
              <a:ext uri="{FF2B5EF4-FFF2-40B4-BE49-F238E27FC236}">
                <a16:creationId xmlns:a16="http://schemas.microsoft.com/office/drawing/2014/main" id="{FA0FB788-EDF0-27B3-41AF-ECB476B7A501}"/>
              </a:ext>
            </a:extLst>
          </p:cNvPr>
          <p:cNvSpPr/>
          <p:nvPr/>
        </p:nvSpPr>
        <p:spPr>
          <a:xfrm>
            <a:off x="5339916" y="2679536"/>
            <a:ext cx="2944873" cy="1711244"/>
          </a:xfrm>
          <a:prstGeom prst="roundRect">
            <a:avLst>
              <a:gd name="adj" fmla="val 1239"/>
            </a:avLst>
          </a:prstGeom>
          <a:solidFill>
            <a:schemeClr val="accent2">
              <a:alpha val="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6F9BC265-B562-3EF5-9EA1-74F9BAE7997C}"/>
              </a:ext>
            </a:extLst>
          </p:cNvPr>
          <p:cNvSpPr txBox="1"/>
          <p:nvPr/>
        </p:nvSpPr>
        <p:spPr>
          <a:xfrm>
            <a:off x="5495761" y="3146430"/>
            <a:ext cx="2633182" cy="777457"/>
          </a:xfrm>
          <a:prstGeom prst="rect">
            <a:avLst/>
          </a:prstGeom>
          <a:noFill/>
        </p:spPr>
        <p:txBody>
          <a:bodyPr wrap="square">
            <a:spAutoFit/>
          </a:bodyPr>
          <a:lstStyle/>
          <a:p>
            <a:pPr algn="ctr">
              <a:lnSpc>
                <a:spcPct val="130000"/>
              </a:lnSpc>
            </a:pPr>
            <a:r>
              <a:rPr lang="zh-CN" altLang="en-US" b="1" dirty="0">
                <a:solidFill>
                  <a:srgbClr val="000000"/>
                </a:solidFill>
                <a:latin typeface="+mn-ea"/>
              </a:rPr>
              <a:t>特立帕肽目前批准疗程</a:t>
            </a:r>
          </a:p>
          <a:p>
            <a:pPr algn="ctr">
              <a:lnSpc>
                <a:spcPct val="130000"/>
              </a:lnSpc>
            </a:pPr>
            <a:r>
              <a:rPr lang="zh-CN" altLang="en-US" b="1" dirty="0">
                <a:solidFill>
                  <a:srgbClr val="000000"/>
                </a:solidFill>
                <a:latin typeface="+mn-ea"/>
              </a:rPr>
              <a:t>不超过</a:t>
            </a:r>
            <a:r>
              <a:rPr lang="en-US" altLang="zh-CN" b="1" dirty="0">
                <a:solidFill>
                  <a:srgbClr val="000000"/>
                </a:solidFill>
                <a:latin typeface="+mn-ea"/>
              </a:rPr>
              <a:t>24</a:t>
            </a:r>
            <a:r>
              <a:rPr lang="zh-CN" altLang="en-US" b="1" dirty="0">
                <a:solidFill>
                  <a:srgbClr val="000000"/>
                </a:solidFill>
                <a:latin typeface="+mn-ea"/>
              </a:rPr>
              <a:t>个月</a:t>
            </a:r>
          </a:p>
        </p:txBody>
      </p:sp>
      <p:sp>
        <p:nvSpPr>
          <p:cNvPr id="65" name="矩形: 圆角 64">
            <a:extLst>
              <a:ext uri="{FF2B5EF4-FFF2-40B4-BE49-F238E27FC236}">
                <a16:creationId xmlns:a16="http://schemas.microsoft.com/office/drawing/2014/main" id="{2B6BDB00-E1C2-F662-FFE4-48BBE5BC4991}"/>
              </a:ext>
            </a:extLst>
          </p:cNvPr>
          <p:cNvSpPr/>
          <p:nvPr/>
        </p:nvSpPr>
        <p:spPr>
          <a:xfrm>
            <a:off x="8597459" y="2679536"/>
            <a:ext cx="2944873" cy="1711244"/>
          </a:xfrm>
          <a:prstGeom prst="roundRect">
            <a:avLst>
              <a:gd name="adj" fmla="val 1239"/>
            </a:avLst>
          </a:prstGeom>
          <a:solidFill>
            <a:schemeClr val="accent1">
              <a:alpha val="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80021692-4FFA-39FA-40F1-30FDAFC32A2E}"/>
              </a:ext>
            </a:extLst>
          </p:cNvPr>
          <p:cNvSpPr txBox="1"/>
          <p:nvPr/>
        </p:nvSpPr>
        <p:spPr>
          <a:xfrm>
            <a:off x="8753304" y="3146430"/>
            <a:ext cx="2633182" cy="777457"/>
          </a:xfrm>
          <a:prstGeom prst="rect">
            <a:avLst/>
          </a:prstGeom>
          <a:noFill/>
        </p:spPr>
        <p:txBody>
          <a:bodyPr wrap="square">
            <a:spAutoFit/>
          </a:bodyPr>
          <a:lstStyle/>
          <a:p>
            <a:pPr algn="ctr">
              <a:lnSpc>
                <a:spcPct val="130000"/>
              </a:lnSpc>
            </a:pPr>
            <a:r>
              <a:rPr lang="zh-CN" altLang="en-US" b="1" dirty="0">
                <a:solidFill>
                  <a:srgbClr val="000000"/>
                </a:solidFill>
                <a:latin typeface="+mn-ea"/>
              </a:rPr>
              <a:t>罗莫佐单抗批准疗程为</a:t>
            </a:r>
          </a:p>
          <a:p>
            <a:pPr algn="ctr">
              <a:lnSpc>
                <a:spcPct val="130000"/>
              </a:lnSpc>
            </a:pPr>
            <a:r>
              <a:rPr lang="en-US" altLang="zh-CN" b="1" dirty="0">
                <a:solidFill>
                  <a:srgbClr val="000000"/>
                </a:solidFill>
                <a:latin typeface="+mn-ea"/>
              </a:rPr>
              <a:t>12</a:t>
            </a:r>
            <a:r>
              <a:rPr lang="zh-CN" altLang="en-US" b="1" dirty="0">
                <a:solidFill>
                  <a:srgbClr val="000000"/>
                </a:solidFill>
                <a:latin typeface="+mn-ea"/>
              </a:rPr>
              <a:t>个月</a:t>
            </a:r>
          </a:p>
        </p:txBody>
      </p:sp>
      <p:sp>
        <p:nvSpPr>
          <p:cNvPr id="5" name="文本框 4">
            <a:extLst>
              <a:ext uri="{FF2B5EF4-FFF2-40B4-BE49-F238E27FC236}">
                <a16:creationId xmlns:a16="http://schemas.microsoft.com/office/drawing/2014/main" id="{07ED60BD-7E43-DC2D-6452-EA4EB4681D78}"/>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05ABF06-8805-5CF0-161A-C346972413D1}"/>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E32F637-2D17-7A77-7ED8-742482B2E4C3}"/>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D9EE2D8-DEAF-181A-392A-D9BDC6673995}"/>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D5AC6B6-A62A-B8F7-7B84-D393F3E6F047}"/>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963355F-A972-7E42-C526-1EB3353ADB6C}"/>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59D26883-97A8-E834-9FA1-D056C83472A7}"/>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73347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50ACADC-0D95-5AC4-6848-057EDEEA4D90}"/>
              </a:ext>
            </a:extLst>
          </p:cNvPr>
          <p:cNvSpPr>
            <a:spLocks noGrp="1"/>
          </p:cNvSpPr>
          <p:nvPr>
            <p:ph type="body" sz="quarter" idx="10"/>
          </p:nvPr>
        </p:nvSpPr>
        <p:spPr>
          <a:xfrm>
            <a:off x="1058712" y="291068"/>
            <a:ext cx="10653863" cy="369332"/>
          </a:xfrm>
        </p:spPr>
        <p:txBody>
          <a:bodyPr/>
          <a:lstStyle/>
          <a:p>
            <a:r>
              <a:rPr lang="en-US" altLang="zh-CN" dirty="0"/>
              <a:t>3. </a:t>
            </a:r>
            <a:r>
              <a:rPr lang="zh-CN" altLang="en-US" dirty="0"/>
              <a:t>关于抗骨质疏松症药物的联合和序贯治疗</a:t>
            </a:r>
          </a:p>
        </p:txBody>
      </p:sp>
      <p:sp>
        <p:nvSpPr>
          <p:cNvPr id="3" name="文本占位符 2">
            <a:extLst>
              <a:ext uri="{FF2B5EF4-FFF2-40B4-BE49-F238E27FC236}">
                <a16:creationId xmlns:a16="http://schemas.microsoft.com/office/drawing/2014/main" id="{415B1DA5-6C9F-C7EE-DAF8-26608992C375}"/>
              </a:ext>
            </a:extLst>
          </p:cNvPr>
          <p:cNvSpPr>
            <a:spLocks noGrp="1"/>
          </p:cNvSpPr>
          <p:nvPr>
            <p:ph type="body" sz="quarter" idx="11"/>
          </p:nvPr>
        </p:nvSpPr>
        <p:spPr/>
        <p:txBody>
          <a:bodyPr/>
          <a:lstStyle/>
          <a:p>
            <a:endParaRPr lang="zh-CN" altLang="en-US"/>
          </a:p>
        </p:txBody>
      </p:sp>
      <p:sp>
        <p:nvSpPr>
          <p:cNvPr id="7" name="MH_Text_1">
            <a:extLst>
              <a:ext uri="{FF2B5EF4-FFF2-40B4-BE49-F238E27FC236}">
                <a16:creationId xmlns:a16="http://schemas.microsoft.com/office/drawing/2014/main" id="{92241295-AFB0-14B0-C693-4F28CAB04D0A}"/>
              </a:ext>
            </a:extLst>
          </p:cNvPr>
          <p:cNvSpPr/>
          <p:nvPr/>
        </p:nvSpPr>
        <p:spPr>
          <a:xfrm>
            <a:off x="482599" y="817332"/>
            <a:ext cx="11229976" cy="1384216"/>
          </a:xfrm>
          <a:prstGeom prst="roundRect">
            <a:avLst>
              <a:gd name="adj" fmla="val 4681"/>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组合 7">
            <a:extLst>
              <a:ext uri="{FF2B5EF4-FFF2-40B4-BE49-F238E27FC236}">
                <a16:creationId xmlns:a16="http://schemas.microsoft.com/office/drawing/2014/main" id="{897D7413-4FD7-4C1D-C7EE-2F6CB642C7E7}"/>
              </a:ext>
            </a:extLst>
          </p:cNvPr>
          <p:cNvGrpSpPr/>
          <p:nvPr/>
        </p:nvGrpSpPr>
        <p:grpSpPr>
          <a:xfrm>
            <a:off x="371364" y="839971"/>
            <a:ext cx="10549172" cy="1338939"/>
            <a:chOff x="371364" y="896751"/>
            <a:chExt cx="10549172" cy="1338939"/>
          </a:xfrm>
        </p:grpSpPr>
        <p:sp>
          <p:nvSpPr>
            <p:cNvPr id="25" name="矩形 24">
              <a:extLst>
                <a:ext uri="{FF2B5EF4-FFF2-40B4-BE49-F238E27FC236}">
                  <a16:creationId xmlns:a16="http://schemas.microsoft.com/office/drawing/2014/main" id="{73306D8B-A1D1-4A98-C3C0-82E96211B223}"/>
                </a:ext>
              </a:extLst>
            </p:cNvPr>
            <p:cNvSpPr/>
            <p:nvPr/>
          </p:nvSpPr>
          <p:spPr>
            <a:xfrm>
              <a:off x="371364" y="896751"/>
              <a:ext cx="9926040" cy="369332"/>
            </a:xfrm>
            <a:prstGeom prst="rect">
              <a:avLst/>
            </a:prstGeom>
          </p:spPr>
          <p:txBody>
            <a:bodyPr wrap="square">
              <a:spAutoFit/>
            </a:bodyPr>
            <a:lstStyle/>
            <a:p>
              <a:pPr>
                <a:buClr>
                  <a:srgbClr val="0070C0"/>
                </a:buClr>
                <a:defRPr/>
              </a:pPr>
              <a:r>
                <a:rPr lang="zh-CN" altLang="en-US" b="1" dirty="0">
                  <a:solidFill>
                    <a:schemeClr val="accent1"/>
                  </a:solidFill>
                  <a:latin typeface="+mn-ea"/>
                  <a:cs typeface="+mn-ea"/>
                  <a:sym typeface="+mn-lt"/>
                </a:rPr>
                <a:t>（</a:t>
              </a:r>
              <a:r>
                <a:rPr lang="en-US" altLang="zh-CN" b="1" dirty="0">
                  <a:solidFill>
                    <a:schemeClr val="accent1"/>
                  </a:solidFill>
                  <a:latin typeface="+mn-ea"/>
                  <a:cs typeface="+mn-ea"/>
                  <a:sym typeface="+mn-lt"/>
                </a:rPr>
                <a:t>1</a:t>
              </a:r>
              <a:r>
                <a:rPr lang="zh-CN" altLang="en-US" b="1" dirty="0">
                  <a:solidFill>
                    <a:schemeClr val="accent1"/>
                  </a:solidFill>
                  <a:latin typeface="+mn-ea"/>
                  <a:cs typeface="+mn-ea"/>
                  <a:sym typeface="+mn-lt"/>
                </a:rPr>
                <a:t>）联合治疗方案</a:t>
              </a:r>
            </a:p>
          </p:txBody>
        </p:sp>
        <p:grpSp>
          <p:nvGrpSpPr>
            <p:cNvPr id="10" name="组合 9">
              <a:extLst>
                <a:ext uri="{FF2B5EF4-FFF2-40B4-BE49-F238E27FC236}">
                  <a16:creationId xmlns:a16="http://schemas.microsoft.com/office/drawing/2014/main" id="{0225E469-4CEA-6D5F-AFE8-8DC368547ABA}"/>
                </a:ext>
              </a:extLst>
            </p:cNvPr>
            <p:cNvGrpSpPr/>
            <p:nvPr/>
          </p:nvGrpSpPr>
          <p:grpSpPr>
            <a:xfrm>
              <a:off x="590630" y="1273833"/>
              <a:ext cx="10138822" cy="338554"/>
              <a:chOff x="590630" y="1290107"/>
              <a:chExt cx="10138822" cy="338554"/>
            </a:xfrm>
          </p:grpSpPr>
          <p:sp>
            <p:nvSpPr>
              <p:cNvPr id="16" name="矩形 15">
                <a:extLst>
                  <a:ext uri="{FF2B5EF4-FFF2-40B4-BE49-F238E27FC236}">
                    <a16:creationId xmlns:a16="http://schemas.microsoft.com/office/drawing/2014/main" id="{713AFC3C-5BA6-67B5-EB64-3F28A446A22B}"/>
                  </a:ext>
                </a:extLst>
              </p:cNvPr>
              <p:cNvSpPr/>
              <p:nvPr/>
            </p:nvSpPr>
            <p:spPr>
              <a:xfrm>
                <a:off x="803412" y="1290107"/>
                <a:ext cx="9926040" cy="338554"/>
              </a:xfrm>
              <a:prstGeom prst="rect">
                <a:avLst/>
              </a:prstGeom>
            </p:spPr>
            <p:txBody>
              <a:bodyPr wrap="square">
                <a:spAutoFit/>
              </a:bodyPr>
              <a:lstStyle/>
              <a:p>
                <a:pPr>
                  <a:buClr>
                    <a:srgbClr val="0070C0"/>
                  </a:buClr>
                  <a:defRPr/>
                </a:pPr>
                <a:r>
                  <a:rPr lang="zh-CN" altLang="en-US" sz="1600" dirty="0">
                    <a:latin typeface="+mn-ea"/>
                    <a:cs typeface="+mn-ea"/>
                    <a:sym typeface="+mn-lt"/>
                  </a:rPr>
                  <a:t>钙剂与维生素</a:t>
                </a:r>
                <a:r>
                  <a:rPr lang="en-US" altLang="zh-CN" sz="1600" dirty="0">
                    <a:latin typeface="+mn-ea"/>
                    <a:cs typeface="+mn-ea"/>
                    <a:sym typeface="+mn-lt"/>
                  </a:rPr>
                  <a:t>D</a:t>
                </a:r>
                <a:r>
                  <a:rPr lang="zh-CN" altLang="en-US" sz="1600" dirty="0">
                    <a:latin typeface="+mn-ea"/>
                    <a:cs typeface="+mn-ea"/>
                    <a:sym typeface="+mn-lt"/>
                  </a:rPr>
                  <a:t>作为基础治疗药物，可以与骨吸收抑制剂或骨形成促进剂联合使用</a:t>
                </a:r>
              </a:p>
            </p:txBody>
          </p:sp>
          <p:grpSp>
            <p:nvGrpSpPr>
              <p:cNvPr id="17" name="组合 16">
                <a:extLst>
                  <a:ext uri="{FF2B5EF4-FFF2-40B4-BE49-F238E27FC236}">
                    <a16:creationId xmlns:a16="http://schemas.microsoft.com/office/drawing/2014/main" id="{28E2F786-F3C6-4D5D-C966-1279B7882A7D}"/>
                  </a:ext>
                </a:extLst>
              </p:cNvPr>
              <p:cNvGrpSpPr/>
              <p:nvPr/>
            </p:nvGrpSpPr>
            <p:grpSpPr>
              <a:xfrm>
                <a:off x="590630" y="1352993"/>
                <a:ext cx="212783" cy="212783"/>
                <a:chOff x="3964074" y="3135486"/>
                <a:chExt cx="212783" cy="212783"/>
              </a:xfrm>
            </p:grpSpPr>
            <p:sp>
              <p:nvSpPr>
                <p:cNvPr id="18" name="椭圆 17">
                  <a:extLst>
                    <a:ext uri="{FF2B5EF4-FFF2-40B4-BE49-F238E27FC236}">
                      <a16:creationId xmlns:a16="http://schemas.microsoft.com/office/drawing/2014/main" id="{D4DB111E-48C5-7487-8079-91BD1CF58DD4}"/>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75">
                  <a:extLst>
                    <a:ext uri="{FF2B5EF4-FFF2-40B4-BE49-F238E27FC236}">
                      <a16:creationId xmlns:a16="http://schemas.microsoft.com/office/drawing/2014/main" id="{9C6B140F-6DAD-C355-4E78-4B906DDFE3DE}"/>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1" name="组合 10">
              <a:extLst>
                <a:ext uri="{FF2B5EF4-FFF2-40B4-BE49-F238E27FC236}">
                  <a16:creationId xmlns:a16="http://schemas.microsoft.com/office/drawing/2014/main" id="{2CBBE6A7-D1ED-04E1-9A5B-0BEF216F5AB3}"/>
                </a:ext>
              </a:extLst>
            </p:cNvPr>
            <p:cNvGrpSpPr/>
            <p:nvPr/>
          </p:nvGrpSpPr>
          <p:grpSpPr>
            <a:xfrm>
              <a:off x="590630" y="1650915"/>
              <a:ext cx="10329906" cy="584775"/>
              <a:chOff x="590630" y="1290107"/>
              <a:chExt cx="10329906" cy="584775"/>
            </a:xfrm>
          </p:grpSpPr>
          <p:sp>
            <p:nvSpPr>
              <p:cNvPr id="12" name="矩形 11">
                <a:extLst>
                  <a:ext uri="{FF2B5EF4-FFF2-40B4-BE49-F238E27FC236}">
                    <a16:creationId xmlns:a16="http://schemas.microsoft.com/office/drawing/2014/main" id="{88D12E85-0CE4-885A-9432-3E32AE0CB61C}"/>
                  </a:ext>
                </a:extLst>
              </p:cNvPr>
              <p:cNvSpPr/>
              <p:nvPr/>
            </p:nvSpPr>
            <p:spPr>
              <a:xfrm>
                <a:off x="803412" y="1290107"/>
                <a:ext cx="10117124" cy="584775"/>
              </a:xfrm>
              <a:prstGeom prst="rect">
                <a:avLst/>
              </a:prstGeom>
            </p:spPr>
            <p:txBody>
              <a:bodyPr wrap="square">
                <a:spAutoFit/>
              </a:bodyPr>
              <a:lstStyle/>
              <a:p>
                <a:pPr>
                  <a:buClr>
                    <a:srgbClr val="0070C0"/>
                  </a:buClr>
                  <a:defRPr/>
                </a:pPr>
                <a:r>
                  <a:rPr lang="zh-CN" altLang="en-US" sz="1600" dirty="0">
                    <a:latin typeface="+mn-ea"/>
                    <a:cs typeface="+mn-ea"/>
                    <a:sym typeface="+mn-lt"/>
                  </a:rPr>
                  <a:t>不建议联合使用相同作用机制的抗骨质疏松症药物；如果使用降钙素以缓解疼痛，可短期与其他抗骨质疏松症药物联合使用</a:t>
                </a:r>
              </a:p>
            </p:txBody>
          </p:sp>
          <p:grpSp>
            <p:nvGrpSpPr>
              <p:cNvPr id="13" name="组合 12">
                <a:extLst>
                  <a:ext uri="{FF2B5EF4-FFF2-40B4-BE49-F238E27FC236}">
                    <a16:creationId xmlns:a16="http://schemas.microsoft.com/office/drawing/2014/main" id="{CC4A8312-6CE6-55C8-CD7E-0C68AEED8B2A}"/>
                  </a:ext>
                </a:extLst>
              </p:cNvPr>
              <p:cNvGrpSpPr/>
              <p:nvPr/>
            </p:nvGrpSpPr>
            <p:grpSpPr>
              <a:xfrm>
                <a:off x="590630" y="1352993"/>
                <a:ext cx="212783" cy="212783"/>
                <a:chOff x="3964074" y="3135486"/>
                <a:chExt cx="212783" cy="212783"/>
              </a:xfrm>
            </p:grpSpPr>
            <p:sp>
              <p:nvSpPr>
                <p:cNvPr id="14" name="椭圆 13">
                  <a:extLst>
                    <a:ext uri="{FF2B5EF4-FFF2-40B4-BE49-F238E27FC236}">
                      <a16:creationId xmlns:a16="http://schemas.microsoft.com/office/drawing/2014/main" id="{F098832E-EAA7-39F7-9911-267F75C9FE11}"/>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任意多边形: 形状 75">
                  <a:extLst>
                    <a:ext uri="{FF2B5EF4-FFF2-40B4-BE49-F238E27FC236}">
                      <a16:creationId xmlns:a16="http://schemas.microsoft.com/office/drawing/2014/main" id="{0E399056-094C-8C9A-3B0C-99261950DD8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29" name="MH_Text_1">
            <a:extLst>
              <a:ext uri="{FF2B5EF4-FFF2-40B4-BE49-F238E27FC236}">
                <a16:creationId xmlns:a16="http://schemas.microsoft.com/office/drawing/2014/main" id="{78DA65FF-9BCB-8721-EFA1-85D0A9603F9F}"/>
              </a:ext>
            </a:extLst>
          </p:cNvPr>
          <p:cNvSpPr/>
          <p:nvPr/>
        </p:nvSpPr>
        <p:spPr>
          <a:xfrm>
            <a:off x="489491" y="2358147"/>
            <a:ext cx="11229976" cy="3771191"/>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0" name="组合 29">
            <a:extLst>
              <a:ext uri="{FF2B5EF4-FFF2-40B4-BE49-F238E27FC236}">
                <a16:creationId xmlns:a16="http://schemas.microsoft.com/office/drawing/2014/main" id="{0BCCE9ED-B575-E3C7-A490-9E9228695B45}"/>
              </a:ext>
            </a:extLst>
          </p:cNvPr>
          <p:cNvGrpSpPr/>
          <p:nvPr/>
        </p:nvGrpSpPr>
        <p:grpSpPr>
          <a:xfrm>
            <a:off x="3484666" y="2484175"/>
            <a:ext cx="5239626" cy="378140"/>
            <a:chOff x="6910174" y="2657639"/>
            <a:chExt cx="3117012" cy="378140"/>
          </a:xfrm>
        </p:grpSpPr>
        <p:sp>
          <p:nvSpPr>
            <p:cNvPr id="31" name="矩形 30">
              <a:extLst>
                <a:ext uri="{FF2B5EF4-FFF2-40B4-BE49-F238E27FC236}">
                  <a16:creationId xmlns:a16="http://schemas.microsoft.com/office/drawing/2014/main" id="{7DA72EE0-8A77-84D6-A0F6-B4E9A17FEBA7}"/>
                </a:ext>
              </a:extLst>
            </p:cNvPr>
            <p:cNvSpPr/>
            <p:nvPr/>
          </p:nvSpPr>
          <p:spPr>
            <a:xfrm>
              <a:off x="6910174" y="2657639"/>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a:extLst>
                <a:ext uri="{FF2B5EF4-FFF2-40B4-BE49-F238E27FC236}">
                  <a16:creationId xmlns:a16="http://schemas.microsoft.com/office/drawing/2014/main" id="{0E5B4EE2-5C0F-88B9-F5AD-828BEE9598F9}"/>
                </a:ext>
              </a:extLst>
            </p:cNvPr>
            <p:cNvSpPr txBox="1"/>
            <p:nvPr/>
          </p:nvSpPr>
          <p:spPr>
            <a:xfrm>
              <a:off x="7078773" y="2662043"/>
              <a:ext cx="2779814" cy="369332"/>
            </a:xfrm>
            <a:prstGeom prst="rect">
              <a:avLst/>
            </a:prstGeom>
            <a:noFill/>
          </p:spPr>
          <p:txBody>
            <a:bodyPr wrap="square">
              <a:spAutoFit/>
            </a:bodyPr>
            <a:lstStyle/>
            <a:p>
              <a:pPr algn="ctr"/>
              <a:r>
                <a:rPr lang="zh-CN" altLang="en-US" sz="1800" b="1" dirty="0">
                  <a:latin typeface="+mn-ea"/>
                </a:rPr>
                <a:t>抗骨质疏松症药物之间的联合方案</a:t>
              </a:r>
            </a:p>
          </p:txBody>
        </p:sp>
      </p:grpSp>
      <p:graphicFrame>
        <p:nvGraphicFramePr>
          <p:cNvPr id="4" name="表格 3"/>
          <p:cNvGraphicFramePr>
            <a:graphicFrameLocks noGrp="1"/>
          </p:cNvGraphicFramePr>
          <p:nvPr>
            <p:extLst>
              <p:ext uri="{D42A27DB-BD31-4B8C-83A1-F6EECF244321}">
                <p14:modId xmlns:p14="http://schemas.microsoft.com/office/powerpoint/2010/main" val="2005623324"/>
              </p:ext>
            </p:extLst>
          </p:nvPr>
        </p:nvGraphicFramePr>
        <p:xfrm>
          <a:off x="1072398" y="3226704"/>
          <a:ext cx="10064162" cy="2160000"/>
        </p:xfrm>
        <a:graphic>
          <a:graphicData uri="http://schemas.openxmlformats.org/drawingml/2006/table">
            <a:tbl>
              <a:tblPr firstRow="1" firstCol="1" bandRow="1">
                <a:tableStyleId>{5C22544A-7EE6-4342-B048-85BDC9FD1C3A}</a:tableStyleId>
              </a:tblPr>
              <a:tblGrid>
                <a:gridCol w="4231514">
                  <a:extLst>
                    <a:ext uri="{9D8B030D-6E8A-4147-A177-3AD203B41FA5}">
                      <a16:colId xmlns:a16="http://schemas.microsoft.com/office/drawing/2014/main" val="245104001"/>
                    </a:ext>
                  </a:extLst>
                </a:gridCol>
                <a:gridCol w="5832648">
                  <a:extLst>
                    <a:ext uri="{9D8B030D-6E8A-4147-A177-3AD203B41FA5}">
                      <a16:colId xmlns:a16="http://schemas.microsoft.com/office/drawing/2014/main" val="2973638657"/>
                    </a:ext>
                  </a:extLst>
                </a:gridCol>
              </a:tblGrid>
              <a:tr h="648000">
                <a:tc>
                  <a:txBody>
                    <a:bodyPr/>
                    <a:lstStyle/>
                    <a:p>
                      <a:pPr algn="ctr">
                        <a:lnSpc>
                          <a:spcPct val="100000"/>
                        </a:lnSpc>
                        <a:spcAft>
                          <a:spcPts val="0"/>
                        </a:spcAft>
                      </a:pPr>
                      <a:r>
                        <a:rPr lang="zh-CN" sz="1800" kern="100" dirty="0">
                          <a:effectLst/>
                          <a:latin typeface="+mn-ea"/>
                          <a:ea typeface="+mn-ea"/>
                        </a:rPr>
                        <a:t>药物联合</a:t>
                      </a:r>
                      <a:endParaRPr lang="en-US" sz="1400" kern="100" dirty="0">
                        <a:effectLst/>
                        <a:latin typeface="+mn-ea"/>
                        <a:ea typeface="+mn-ea"/>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Aft>
                          <a:spcPts val="0"/>
                        </a:spcAft>
                      </a:pPr>
                      <a:r>
                        <a:rPr lang="zh-CN" sz="1800" kern="100" dirty="0">
                          <a:effectLst/>
                          <a:latin typeface="+mn-ea"/>
                          <a:ea typeface="+mn-ea"/>
                        </a:rPr>
                        <a:t>推荐与否</a:t>
                      </a:r>
                      <a:endParaRPr lang="en-US" sz="1400" kern="100" dirty="0">
                        <a:effectLst/>
                        <a:latin typeface="+mn-ea"/>
                        <a:ea typeface="+mn-ea"/>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57725935"/>
                  </a:ext>
                </a:extLst>
              </a:tr>
              <a:tr h="504000">
                <a:tc>
                  <a:txBody>
                    <a:bodyPr/>
                    <a:lstStyle/>
                    <a:p>
                      <a:pPr algn="ctr">
                        <a:lnSpc>
                          <a:spcPct val="100000"/>
                        </a:lnSpc>
                        <a:spcAft>
                          <a:spcPts val="0"/>
                        </a:spcAft>
                      </a:pPr>
                      <a:r>
                        <a:rPr lang="zh-CN" sz="1600" b="1" kern="100" dirty="0">
                          <a:solidFill>
                            <a:schemeClr val="accent1">
                              <a:lumMod val="75000"/>
                            </a:schemeClr>
                          </a:solidFill>
                          <a:effectLst/>
                          <a:latin typeface="+mn-ea"/>
                          <a:ea typeface="+mn-ea"/>
                        </a:rPr>
                        <a:t>阿仑膦酸钠</a:t>
                      </a:r>
                      <a:r>
                        <a:rPr lang="en-US" sz="1600" b="1" kern="100" dirty="0">
                          <a:solidFill>
                            <a:schemeClr val="accent1">
                              <a:lumMod val="75000"/>
                            </a:schemeClr>
                          </a:solidFill>
                          <a:effectLst/>
                          <a:latin typeface="+mn-ea"/>
                          <a:ea typeface="+mn-ea"/>
                        </a:rPr>
                        <a:t> + </a:t>
                      </a:r>
                      <a:r>
                        <a:rPr lang="zh-CN" sz="1600" b="1" kern="100" dirty="0">
                          <a:solidFill>
                            <a:schemeClr val="accent1">
                              <a:lumMod val="75000"/>
                            </a:schemeClr>
                          </a:solidFill>
                          <a:effectLst/>
                          <a:latin typeface="+mn-ea"/>
                          <a:ea typeface="+mn-ea"/>
                        </a:rPr>
                        <a:t>特立帕肽</a:t>
                      </a:r>
                      <a:endParaRPr lang="en-US" sz="1200" b="1" kern="100" dirty="0">
                        <a:solidFill>
                          <a:schemeClr val="accent1">
                            <a:lumMod val="75000"/>
                          </a:schemeClr>
                        </a:solidFill>
                        <a:effectLst/>
                        <a:latin typeface="+mn-ea"/>
                        <a:ea typeface="+mn-ea"/>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algn="ctr">
                        <a:lnSpc>
                          <a:spcPct val="100000"/>
                        </a:lnSpc>
                        <a:spcAft>
                          <a:spcPts val="0"/>
                        </a:spcAft>
                      </a:pPr>
                      <a:r>
                        <a:rPr lang="zh-CN" sz="1600" b="1" kern="100" dirty="0">
                          <a:effectLst/>
                          <a:latin typeface="+mn-ea"/>
                          <a:ea typeface="+mn-ea"/>
                        </a:rPr>
                        <a:t>否</a:t>
                      </a:r>
                      <a:endParaRPr lang="en-US" sz="1200" b="1" kern="100" dirty="0">
                        <a:effectLst/>
                        <a:latin typeface="+mn-ea"/>
                        <a:ea typeface="+mn-ea"/>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4172354"/>
                  </a:ext>
                </a:extLst>
              </a:tr>
              <a:tr h="504000">
                <a:tc>
                  <a:txBody>
                    <a:bodyPr/>
                    <a:lstStyle/>
                    <a:p>
                      <a:pPr algn="ctr">
                        <a:lnSpc>
                          <a:spcPct val="100000"/>
                        </a:lnSpc>
                        <a:spcAft>
                          <a:spcPts val="0"/>
                        </a:spcAft>
                      </a:pPr>
                      <a:r>
                        <a:rPr lang="en-US" altLang="zh-CN" sz="1600" b="1" kern="100" dirty="0">
                          <a:solidFill>
                            <a:schemeClr val="accent1">
                              <a:lumMod val="75000"/>
                            </a:schemeClr>
                          </a:solidFill>
                          <a:effectLst/>
                          <a:latin typeface="+mn-ea"/>
                          <a:ea typeface="+mn-ea"/>
                        </a:rPr>
                        <a:t>  </a:t>
                      </a:r>
                      <a:r>
                        <a:rPr lang="zh-CN" sz="1600" b="1" kern="100" dirty="0">
                          <a:solidFill>
                            <a:schemeClr val="accent1">
                              <a:lumMod val="75000"/>
                            </a:schemeClr>
                          </a:solidFill>
                          <a:effectLst/>
                          <a:latin typeface="+mn-ea"/>
                          <a:ea typeface="+mn-ea"/>
                        </a:rPr>
                        <a:t>唑来膦酸</a:t>
                      </a:r>
                      <a:r>
                        <a:rPr lang="en-US" sz="1600" b="1" kern="100" dirty="0">
                          <a:solidFill>
                            <a:schemeClr val="accent1">
                              <a:lumMod val="75000"/>
                            </a:schemeClr>
                          </a:solidFill>
                          <a:effectLst/>
                          <a:latin typeface="+mn-ea"/>
                          <a:ea typeface="+mn-ea"/>
                        </a:rPr>
                        <a:t>  + </a:t>
                      </a:r>
                      <a:r>
                        <a:rPr lang="zh-CN" sz="1600" b="1" kern="100" dirty="0">
                          <a:solidFill>
                            <a:schemeClr val="accent1">
                              <a:lumMod val="75000"/>
                            </a:schemeClr>
                          </a:solidFill>
                          <a:effectLst/>
                          <a:latin typeface="+mn-ea"/>
                          <a:ea typeface="+mn-ea"/>
                        </a:rPr>
                        <a:t>特立帕肽</a:t>
                      </a:r>
                      <a:endParaRPr lang="en-US" sz="1200" b="1" kern="100" dirty="0">
                        <a:solidFill>
                          <a:schemeClr val="accent1">
                            <a:lumMod val="75000"/>
                          </a:schemeClr>
                        </a:solidFill>
                        <a:effectLst/>
                        <a:latin typeface="+mn-ea"/>
                        <a:ea typeface="+mn-ea"/>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algn="ctr">
                        <a:lnSpc>
                          <a:spcPct val="100000"/>
                        </a:lnSpc>
                        <a:spcAft>
                          <a:spcPts val="0"/>
                        </a:spcAft>
                      </a:pPr>
                      <a:r>
                        <a:rPr lang="zh-CN" sz="1600" b="1" kern="100" dirty="0">
                          <a:effectLst/>
                          <a:latin typeface="+mn-ea"/>
                          <a:ea typeface="+mn-ea"/>
                        </a:rPr>
                        <a:t>是（酌情）</a:t>
                      </a:r>
                      <a:endParaRPr lang="en-US" sz="1200" b="1" kern="100" dirty="0">
                        <a:effectLst/>
                        <a:latin typeface="+mn-ea"/>
                        <a:ea typeface="+mn-ea"/>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9888758"/>
                  </a:ext>
                </a:extLst>
              </a:tr>
              <a:tr h="504000">
                <a:tc>
                  <a:txBody>
                    <a:bodyPr/>
                    <a:lstStyle/>
                    <a:p>
                      <a:pPr algn="ctr">
                        <a:lnSpc>
                          <a:spcPct val="100000"/>
                        </a:lnSpc>
                        <a:spcAft>
                          <a:spcPts val="0"/>
                        </a:spcAft>
                      </a:pPr>
                      <a:r>
                        <a:rPr lang="en-US" altLang="zh-CN" sz="1600" b="1" kern="100" dirty="0">
                          <a:solidFill>
                            <a:schemeClr val="accent1">
                              <a:lumMod val="75000"/>
                            </a:schemeClr>
                          </a:solidFill>
                          <a:effectLst/>
                          <a:latin typeface="+mn-ea"/>
                          <a:ea typeface="+mn-ea"/>
                        </a:rPr>
                        <a:t>  </a:t>
                      </a:r>
                      <a:r>
                        <a:rPr lang="zh-CN" sz="1600" b="1" kern="100" dirty="0">
                          <a:solidFill>
                            <a:schemeClr val="accent1">
                              <a:lumMod val="75000"/>
                            </a:schemeClr>
                          </a:solidFill>
                          <a:effectLst/>
                          <a:latin typeface="+mn-ea"/>
                          <a:ea typeface="+mn-ea"/>
                        </a:rPr>
                        <a:t>地舒单抗</a:t>
                      </a:r>
                      <a:r>
                        <a:rPr lang="en-US" sz="1600" b="1" kern="100" dirty="0">
                          <a:solidFill>
                            <a:schemeClr val="accent1">
                              <a:lumMod val="75000"/>
                            </a:schemeClr>
                          </a:solidFill>
                          <a:effectLst/>
                          <a:latin typeface="+mn-ea"/>
                          <a:ea typeface="+mn-ea"/>
                        </a:rPr>
                        <a:t>  + </a:t>
                      </a:r>
                      <a:r>
                        <a:rPr lang="zh-CN" sz="1600" b="1" kern="100" dirty="0">
                          <a:solidFill>
                            <a:schemeClr val="accent1">
                              <a:lumMod val="75000"/>
                            </a:schemeClr>
                          </a:solidFill>
                          <a:effectLst/>
                          <a:latin typeface="+mn-ea"/>
                          <a:ea typeface="+mn-ea"/>
                        </a:rPr>
                        <a:t>特立帕肽</a:t>
                      </a:r>
                      <a:endParaRPr lang="en-US" sz="1200" b="1" kern="100" dirty="0">
                        <a:solidFill>
                          <a:schemeClr val="accent1">
                            <a:lumMod val="75000"/>
                          </a:schemeClr>
                        </a:solidFill>
                        <a:effectLst/>
                        <a:latin typeface="+mn-ea"/>
                        <a:ea typeface="+mn-ea"/>
                        <a:cs typeface="Times New Roman" panose="02020603050405020304" pitchFamily="18" charset="0"/>
                      </a:endParaRPr>
                    </a:p>
                  </a:txBody>
                  <a:tcPr marL="0" marR="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50000"/>
                      </a:schemeClr>
                    </a:solidFill>
                  </a:tcPr>
                </a:tc>
                <a:tc>
                  <a:txBody>
                    <a:bodyPr/>
                    <a:lstStyle/>
                    <a:p>
                      <a:pPr algn="ctr">
                        <a:lnSpc>
                          <a:spcPct val="100000"/>
                        </a:lnSpc>
                        <a:spcAft>
                          <a:spcPts val="0"/>
                        </a:spcAft>
                      </a:pPr>
                      <a:r>
                        <a:rPr lang="zh-CN" sz="1600" b="1" kern="100" dirty="0">
                          <a:effectLst/>
                          <a:latin typeface="+mn-ea"/>
                          <a:ea typeface="+mn-ea"/>
                        </a:rPr>
                        <a:t>是（酌情）</a:t>
                      </a:r>
                      <a:endParaRPr lang="en-US" sz="1200" b="1" kern="100" dirty="0">
                        <a:effectLst/>
                        <a:latin typeface="+mn-ea"/>
                        <a:ea typeface="+mn-ea"/>
                        <a:cs typeface="Times New Roman" panose="02020603050405020304" pitchFamily="18" charset="0"/>
                      </a:endParaRPr>
                    </a:p>
                  </a:txBody>
                  <a:tcPr marL="0" marR="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40156006"/>
                  </a:ext>
                </a:extLst>
              </a:tr>
            </a:tbl>
          </a:graphicData>
        </a:graphic>
      </p:graphicFrame>
      <p:sp>
        <p:nvSpPr>
          <p:cNvPr id="5" name="文本框 4">
            <a:extLst>
              <a:ext uri="{FF2B5EF4-FFF2-40B4-BE49-F238E27FC236}">
                <a16:creationId xmlns:a16="http://schemas.microsoft.com/office/drawing/2014/main" id="{70754710-BA21-9806-33B4-3E194430506B}"/>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A7209A0-AEF6-27A7-6FA6-E015CD18AD00}"/>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636FEF3-2425-F702-D390-F76DBF1B6E43}"/>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5AA1E482-9292-6A82-E47C-25AD5CE83FD0}"/>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008C9A06-F545-A0A4-56E2-AE0D67ECB262}"/>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E5513C87-50AD-44D8-A192-64C55883F37D}"/>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74E1190E-03CD-142A-4171-4D2A2B9D0579}"/>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930052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EBF1A9A-B7D2-462C-BAE2-FC3025671D87}"/>
              </a:ext>
            </a:extLst>
          </p:cNvPr>
          <p:cNvSpPr txBox="1"/>
          <p:nvPr/>
        </p:nvSpPr>
        <p:spPr>
          <a:xfrm>
            <a:off x="1521748" y="467034"/>
            <a:ext cx="1754156" cy="523220"/>
          </a:xfrm>
          <a:prstGeom prst="rect">
            <a:avLst/>
          </a:prstGeom>
          <a:noFill/>
        </p:spPr>
        <p:txBody>
          <a:bodyPr wrap="square" rtlCol="0">
            <a:spAutoFit/>
          </a:bodyPr>
          <a:lstStyle/>
          <a:p>
            <a:pPr algn="ctr" fontAlgn="base">
              <a:spcBef>
                <a:spcPct val="0"/>
              </a:spcBef>
              <a:spcAft>
                <a:spcPct val="0"/>
              </a:spcAft>
              <a:defRPr/>
            </a:pPr>
            <a:r>
              <a:rPr lang="en-US" altLang="zh-CN" sz="2800" dirty="0">
                <a:solidFill>
                  <a:srgbClr val="FFFFFF"/>
                </a:solidFill>
                <a:latin typeface="微软雅黑"/>
                <a:ea typeface="微软雅黑"/>
                <a:cs typeface="Arial" charset="0"/>
              </a:rPr>
              <a:t>Q3</a:t>
            </a:r>
            <a:endParaRPr lang="zh-CN" altLang="en-US" sz="2800" dirty="0">
              <a:solidFill>
                <a:srgbClr val="FFFFFF"/>
              </a:solidFill>
              <a:latin typeface="微软雅黑"/>
              <a:ea typeface="微软雅黑"/>
              <a:cs typeface="Arial" charset="0"/>
            </a:endParaRPr>
          </a:p>
        </p:txBody>
      </p:sp>
      <p:sp>
        <p:nvSpPr>
          <p:cNvPr id="2" name="文本占位符 1">
            <a:extLst>
              <a:ext uri="{FF2B5EF4-FFF2-40B4-BE49-F238E27FC236}">
                <a16:creationId xmlns:a16="http://schemas.microsoft.com/office/drawing/2014/main" id="{B498EBAB-20FE-AEAD-A44D-1EA7A793BDB0}"/>
              </a:ext>
            </a:extLst>
          </p:cNvPr>
          <p:cNvSpPr>
            <a:spLocks noGrp="1"/>
          </p:cNvSpPr>
          <p:nvPr>
            <p:ph type="body" sz="quarter" idx="10"/>
          </p:nvPr>
        </p:nvSpPr>
        <p:spPr>
          <a:xfrm>
            <a:off x="1058712" y="291068"/>
            <a:ext cx="10653863" cy="369332"/>
          </a:xfrm>
        </p:spPr>
        <p:txBody>
          <a:bodyPr/>
          <a:lstStyle/>
          <a:p>
            <a:r>
              <a:rPr lang="en-US" altLang="zh-CN" dirty="0"/>
              <a:t>3. </a:t>
            </a:r>
            <a:r>
              <a:rPr lang="zh-CN" altLang="en-US" dirty="0"/>
              <a:t>关于抗骨质疏松症药物的联合和序贯治疗</a:t>
            </a:r>
          </a:p>
        </p:txBody>
      </p:sp>
      <p:sp>
        <p:nvSpPr>
          <p:cNvPr id="4" name="文本占位符 3">
            <a:extLst>
              <a:ext uri="{FF2B5EF4-FFF2-40B4-BE49-F238E27FC236}">
                <a16:creationId xmlns:a16="http://schemas.microsoft.com/office/drawing/2014/main" id="{3D40F2A8-A4C6-8ABC-893C-E050EDFDB9CA}"/>
              </a:ext>
            </a:extLst>
          </p:cNvPr>
          <p:cNvSpPr>
            <a:spLocks noGrp="1"/>
          </p:cNvSpPr>
          <p:nvPr>
            <p:ph type="body" sz="quarter" idx="11"/>
          </p:nvPr>
        </p:nvSpPr>
        <p:spPr/>
        <p:txBody>
          <a:bodyPr/>
          <a:lstStyle/>
          <a:p>
            <a:endParaRPr lang="zh-CN" altLang="en-US"/>
          </a:p>
        </p:txBody>
      </p:sp>
      <p:sp>
        <p:nvSpPr>
          <p:cNvPr id="5" name="MH_Text_1">
            <a:extLst>
              <a:ext uri="{FF2B5EF4-FFF2-40B4-BE49-F238E27FC236}">
                <a16:creationId xmlns:a16="http://schemas.microsoft.com/office/drawing/2014/main" id="{40C69783-16F2-0E9A-DF57-6E4641CBEA8B}"/>
              </a:ext>
            </a:extLst>
          </p:cNvPr>
          <p:cNvSpPr/>
          <p:nvPr/>
        </p:nvSpPr>
        <p:spPr>
          <a:xfrm>
            <a:off x="482599" y="817332"/>
            <a:ext cx="11229976" cy="1353444"/>
          </a:xfrm>
          <a:prstGeom prst="roundRect">
            <a:avLst>
              <a:gd name="adj" fmla="val 4681"/>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a:extLst>
              <a:ext uri="{FF2B5EF4-FFF2-40B4-BE49-F238E27FC236}">
                <a16:creationId xmlns:a16="http://schemas.microsoft.com/office/drawing/2014/main" id="{B4A0E04F-F451-CC20-619A-FB2E7315C377}"/>
              </a:ext>
            </a:extLst>
          </p:cNvPr>
          <p:cNvSpPr/>
          <p:nvPr/>
        </p:nvSpPr>
        <p:spPr>
          <a:xfrm>
            <a:off x="371364" y="839971"/>
            <a:ext cx="9926040" cy="369332"/>
          </a:xfrm>
          <a:prstGeom prst="rect">
            <a:avLst/>
          </a:prstGeom>
        </p:spPr>
        <p:txBody>
          <a:bodyPr wrap="square">
            <a:spAutoFit/>
          </a:bodyPr>
          <a:lstStyle/>
          <a:p>
            <a:pPr>
              <a:buClr>
                <a:srgbClr val="0070C0"/>
              </a:buClr>
              <a:defRPr/>
            </a:pPr>
            <a:r>
              <a:rPr lang="zh-CN" altLang="en-US" b="1" dirty="0">
                <a:solidFill>
                  <a:schemeClr val="accent1"/>
                </a:solidFill>
                <a:latin typeface="+mn-ea"/>
                <a:cs typeface="+mn-ea"/>
                <a:sym typeface="+mn-lt"/>
              </a:rPr>
              <a:t>（</a:t>
            </a:r>
            <a:r>
              <a:rPr lang="en-US" altLang="zh-CN" b="1" dirty="0">
                <a:solidFill>
                  <a:schemeClr val="accent1"/>
                </a:solidFill>
                <a:latin typeface="+mn-ea"/>
                <a:cs typeface="+mn-ea"/>
                <a:sym typeface="+mn-lt"/>
              </a:rPr>
              <a:t>2</a:t>
            </a:r>
            <a:r>
              <a:rPr lang="zh-CN" altLang="en-US" b="1" dirty="0">
                <a:solidFill>
                  <a:schemeClr val="accent1"/>
                </a:solidFill>
                <a:latin typeface="+mn-ea"/>
                <a:cs typeface="+mn-ea"/>
                <a:sym typeface="+mn-lt"/>
              </a:rPr>
              <a:t>）序贯治疗方案</a:t>
            </a:r>
          </a:p>
        </p:txBody>
      </p:sp>
      <p:grpSp>
        <p:nvGrpSpPr>
          <p:cNvPr id="8" name="组合 7">
            <a:extLst>
              <a:ext uri="{FF2B5EF4-FFF2-40B4-BE49-F238E27FC236}">
                <a16:creationId xmlns:a16="http://schemas.microsoft.com/office/drawing/2014/main" id="{03B72BBE-F40C-921A-9876-FDAAB095A908}"/>
              </a:ext>
            </a:extLst>
          </p:cNvPr>
          <p:cNvGrpSpPr/>
          <p:nvPr/>
        </p:nvGrpSpPr>
        <p:grpSpPr>
          <a:xfrm>
            <a:off x="590630" y="1201787"/>
            <a:ext cx="11118770" cy="953723"/>
            <a:chOff x="590630" y="1274841"/>
            <a:chExt cx="11118770" cy="953723"/>
          </a:xfrm>
        </p:grpSpPr>
        <p:sp>
          <p:nvSpPr>
            <p:cNvPr id="21" name="矩形 20">
              <a:extLst>
                <a:ext uri="{FF2B5EF4-FFF2-40B4-BE49-F238E27FC236}">
                  <a16:creationId xmlns:a16="http://schemas.microsoft.com/office/drawing/2014/main" id="{C26F025E-7BD9-6039-CE14-C94180BE1A28}"/>
                </a:ext>
              </a:extLst>
            </p:cNvPr>
            <p:cNvSpPr/>
            <p:nvPr/>
          </p:nvSpPr>
          <p:spPr>
            <a:xfrm>
              <a:off x="803411" y="1274841"/>
              <a:ext cx="10905989" cy="953723"/>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如下情况要考虑药物序贯治疗：</a:t>
              </a:r>
              <a:r>
                <a:rPr lang="zh-CN" altLang="en-US" sz="1600" b="1" dirty="0">
                  <a:solidFill>
                    <a:schemeClr val="accent1"/>
                  </a:solidFill>
                  <a:latin typeface="+mn-ea"/>
                  <a:cs typeface="+mn-ea"/>
                  <a:sym typeface="+mn-lt"/>
                </a:rPr>
                <a:t>（</a:t>
              </a:r>
              <a:r>
                <a:rPr lang="en-US" altLang="zh-CN" sz="1600" b="1" dirty="0">
                  <a:solidFill>
                    <a:schemeClr val="accent1"/>
                  </a:solidFill>
                  <a:latin typeface="+mn-ea"/>
                  <a:cs typeface="+mn-ea"/>
                  <a:sym typeface="+mn-lt"/>
                </a:rPr>
                <a:t>1</a:t>
              </a:r>
              <a:r>
                <a:rPr lang="zh-CN" altLang="en-US" sz="1600" b="1" dirty="0">
                  <a:solidFill>
                    <a:schemeClr val="accent1"/>
                  </a:solidFill>
                  <a:latin typeface="+mn-ea"/>
                  <a:cs typeface="+mn-ea"/>
                  <a:sym typeface="+mn-lt"/>
                </a:rPr>
                <a:t>）</a:t>
              </a:r>
              <a:r>
                <a:rPr lang="zh-CN" altLang="en-US" sz="1600" dirty="0">
                  <a:latin typeface="+mn-ea"/>
                  <a:cs typeface="+mn-ea"/>
                  <a:sym typeface="+mn-lt"/>
                </a:rPr>
                <a:t>某些骨吸收抑制剂治疗失效、疗程过长或存在副作用时；</a:t>
              </a:r>
              <a:r>
                <a:rPr lang="zh-CN" altLang="en-US" sz="1600" b="1" dirty="0">
                  <a:solidFill>
                    <a:schemeClr val="accent1"/>
                  </a:solidFill>
                  <a:latin typeface="+mn-ea"/>
                  <a:cs typeface="+mn-ea"/>
                  <a:sym typeface="+mn-lt"/>
                </a:rPr>
                <a:t>（</a:t>
              </a:r>
              <a:r>
                <a:rPr lang="en-US" altLang="zh-CN" sz="1600" b="1" dirty="0">
                  <a:solidFill>
                    <a:schemeClr val="accent1"/>
                  </a:solidFill>
                  <a:latin typeface="+mn-ea"/>
                  <a:cs typeface="+mn-ea"/>
                  <a:sym typeface="+mn-lt"/>
                </a:rPr>
                <a:t>2</a:t>
              </a:r>
              <a:r>
                <a:rPr lang="zh-CN" altLang="en-US" sz="1600" b="1" dirty="0">
                  <a:solidFill>
                    <a:schemeClr val="accent1"/>
                  </a:solidFill>
                  <a:latin typeface="+mn-ea"/>
                  <a:cs typeface="+mn-ea"/>
                  <a:sym typeface="+mn-lt"/>
                </a:rPr>
                <a:t>）</a:t>
              </a:r>
              <a:r>
                <a:rPr lang="zh-CN" altLang="en-US" sz="1600" dirty="0">
                  <a:latin typeface="+mn-ea"/>
                  <a:cs typeface="+mn-ea"/>
                  <a:sym typeface="+mn-lt"/>
                </a:rPr>
                <a:t>骨形成促进剂（甲状旁腺素类似物等）的推荐疗程已到，但患者骨折风险仍高，需后续继续治疗者；</a:t>
              </a:r>
              <a:r>
                <a:rPr lang="zh-CN" altLang="en-US" sz="1600" b="1" dirty="0">
                  <a:solidFill>
                    <a:schemeClr val="accent1"/>
                  </a:solidFill>
                  <a:latin typeface="+mn-ea"/>
                  <a:cs typeface="+mn-ea"/>
                  <a:sym typeface="+mn-lt"/>
                </a:rPr>
                <a:t>（</a:t>
              </a:r>
              <a:r>
                <a:rPr lang="en-US" altLang="zh-CN" sz="1600" b="1" dirty="0">
                  <a:solidFill>
                    <a:schemeClr val="accent1"/>
                  </a:solidFill>
                  <a:latin typeface="+mn-ea"/>
                  <a:cs typeface="+mn-ea"/>
                  <a:sym typeface="+mn-lt"/>
                </a:rPr>
                <a:t>3</a:t>
              </a:r>
              <a:r>
                <a:rPr lang="zh-CN" altLang="en-US" sz="1600" b="1" dirty="0">
                  <a:solidFill>
                    <a:schemeClr val="accent1"/>
                  </a:solidFill>
                  <a:latin typeface="+mn-ea"/>
                  <a:cs typeface="+mn-ea"/>
                  <a:sym typeface="+mn-lt"/>
                </a:rPr>
                <a:t>）</a:t>
              </a:r>
              <a:r>
                <a:rPr lang="zh-CN" altLang="en-US" sz="1600" dirty="0">
                  <a:latin typeface="+mn-ea"/>
                  <a:cs typeface="+mn-ea"/>
                  <a:sym typeface="+mn-lt"/>
                </a:rPr>
                <a:t>特立帕肽或地舒单抗等短效作用药物停药之后，须维持治疗效果者</a:t>
              </a:r>
            </a:p>
          </p:txBody>
        </p:sp>
        <p:grpSp>
          <p:nvGrpSpPr>
            <p:cNvPr id="22" name="组合 21">
              <a:extLst>
                <a:ext uri="{FF2B5EF4-FFF2-40B4-BE49-F238E27FC236}">
                  <a16:creationId xmlns:a16="http://schemas.microsoft.com/office/drawing/2014/main" id="{F736BAA3-712E-D522-19E2-11EE09818C4E}"/>
                </a:ext>
              </a:extLst>
            </p:cNvPr>
            <p:cNvGrpSpPr/>
            <p:nvPr/>
          </p:nvGrpSpPr>
          <p:grpSpPr>
            <a:xfrm>
              <a:off x="590630" y="1352993"/>
              <a:ext cx="212783" cy="212783"/>
              <a:chOff x="3964074" y="3135486"/>
              <a:chExt cx="212783" cy="212783"/>
            </a:xfrm>
          </p:grpSpPr>
          <p:sp>
            <p:nvSpPr>
              <p:cNvPr id="25" name="椭圆 24">
                <a:extLst>
                  <a:ext uri="{FF2B5EF4-FFF2-40B4-BE49-F238E27FC236}">
                    <a16:creationId xmlns:a16="http://schemas.microsoft.com/office/drawing/2014/main" id="{8A82BF43-14F6-C7CC-2C73-15101F095F2A}"/>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75">
                <a:extLst>
                  <a:ext uri="{FF2B5EF4-FFF2-40B4-BE49-F238E27FC236}">
                    <a16:creationId xmlns:a16="http://schemas.microsoft.com/office/drawing/2014/main" id="{EF68CAFD-7C84-0FA1-4178-D47DB771DC7A}"/>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8" name="MH_Text_1">
            <a:extLst>
              <a:ext uri="{FF2B5EF4-FFF2-40B4-BE49-F238E27FC236}">
                <a16:creationId xmlns:a16="http://schemas.microsoft.com/office/drawing/2014/main" id="{EC9437FC-8232-879D-514B-36BAA93711A2}"/>
              </a:ext>
            </a:extLst>
          </p:cNvPr>
          <p:cNvSpPr/>
          <p:nvPr/>
        </p:nvSpPr>
        <p:spPr>
          <a:xfrm>
            <a:off x="489491" y="2358147"/>
            <a:ext cx="5498559" cy="3771191"/>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9" name="组合 28">
            <a:extLst>
              <a:ext uri="{FF2B5EF4-FFF2-40B4-BE49-F238E27FC236}">
                <a16:creationId xmlns:a16="http://schemas.microsoft.com/office/drawing/2014/main" id="{C67A94D8-7D16-B2BB-36A5-1A150AB6A60F}"/>
              </a:ext>
            </a:extLst>
          </p:cNvPr>
          <p:cNvGrpSpPr/>
          <p:nvPr/>
        </p:nvGrpSpPr>
        <p:grpSpPr>
          <a:xfrm>
            <a:off x="525555" y="2484175"/>
            <a:ext cx="5426428" cy="378140"/>
            <a:chOff x="6854610" y="2657639"/>
            <a:chExt cx="3228139" cy="378140"/>
          </a:xfrm>
        </p:grpSpPr>
        <p:sp>
          <p:nvSpPr>
            <p:cNvPr id="30" name="矩形 29">
              <a:extLst>
                <a:ext uri="{FF2B5EF4-FFF2-40B4-BE49-F238E27FC236}">
                  <a16:creationId xmlns:a16="http://schemas.microsoft.com/office/drawing/2014/main" id="{ED29AC28-678D-4757-F2D0-827BC3455CD4}"/>
                </a:ext>
              </a:extLst>
            </p:cNvPr>
            <p:cNvSpPr/>
            <p:nvPr/>
          </p:nvSpPr>
          <p:spPr>
            <a:xfrm>
              <a:off x="6854610" y="2657639"/>
              <a:ext cx="3228139"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a:extLst>
                <a:ext uri="{FF2B5EF4-FFF2-40B4-BE49-F238E27FC236}">
                  <a16:creationId xmlns:a16="http://schemas.microsoft.com/office/drawing/2014/main" id="{485A6260-8F28-6AA0-706C-8B3D0D79F7BF}"/>
                </a:ext>
              </a:extLst>
            </p:cNvPr>
            <p:cNvSpPr txBox="1"/>
            <p:nvPr/>
          </p:nvSpPr>
          <p:spPr>
            <a:xfrm>
              <a:off x="6918866" y="2662043"/>
              <a:ext cx="3099628" cy="369332"/>
            </a:xfrm>
            <a:prstGeom prst="rect">
              <a:avLst/>
            </a:prstGeom>
            <a:noFill/>
          </p:spPr>
          <p:txBody>
            <a:bodyPr wrap="square">
              <a:spAutoFit/>
            </a:bodyPr>
            <a:lstStyle/>
            <a:p>
              <a:pPr algn="ctr"/>
              <a:r>
                <a:rPr lang="zh-CN" altLang="en-US" sz="1800" b="1" dirty="0">
                  <a:latin typeface="+mn-ea"/>
                </a:rPr>
                <a:t>不同作用机制抗骨质疏松症药物之间的序贯方案</a:t>
              </a:r>
            </a:p>
          </p:txBody>
        </p:sp>
      </p:grpSp>
      <p:sp>
        <p:nvSpPr>
          <p:cNvPr id="32" name="MH_Text_1">
            <a:extLst>
              <a:ext uri="{FF2B5EF4-FFF2-40B4-BE49-F238E27FC236}">
                <a16:creationId xmlns:a16="http://schemas.microsoft.com/office/drawing/2014/main" id="{E869EC8D-6C8C-F1D7-CC86-FC92DD88E20E}"/>
              </a:ext>
            </a:extLst>
          </p:cNvPr>
          <p:cNvSpPr/>
          <p:nvPr/>
        </p:nvSpPr>
        <p:spPr>
          <a:xfrm>
            <a:off x="6211337" y="2358147"/>
            <a:ext cx="5498559" cy="3771191"/>
          </a:xfrm>
          <a:prstGeom prst="roundRect">
            <a:avLst>
              <a:gd name="adj" fmla="val 93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组合 32">
            <a:extLst>
              <a:ext uri="{FF2B5EF4-FFF2-40B4-BE49-F238E27FC236}">
                <a16:creationId xmlns:a16="http://schemas.microsoft.com/office/drawing/2014/main" id="{68031C28-73A5-F0D2-6263-82897DF0B7C2}"/>
              </a:ext>
            </a:extLst>
          </p:cNvPr>
          <p:cNvGrpSpPr/>
          <p:nvPr/>
        </p:nvGrpSpPr>
        <p:grpSpPr>
          <a:xfrm>
            <a:off x="6247402" y="2484175"/>
            <a:ext cx="5426428" cy="378140"/>
            <a:chOff x="6854610" y="2657639"/>
            <a:chExt cx="3228139" cy="378140"/>
          </a:xfrm>
        </p:grpSpPr>
        <p:sp>
          <p:nvSpPr>
            <p:cNvPr id="34" name="矩形 33">
              <a:extLst>
                <a:ext uri="{FF2B5EF4-FFF2-40B4-BE49-F238E27FC236}">
                  <a16:creationId xmlns:a16="http://schemas.microsoft.com/office/drawing/2014/main" id="{6451B189-4BE1-2697-E8DF-509D2C290010}"/>
                </a:ext>
              </a:extLst>
            </p:cNvPr>
            <p:cNvSpPr/>
            <p:nvPr/>
          </p:nvSpPr>
          <p:spPr>
            <a:xfrm>
              <a:off x="6854610" y="2657639"/>
              <a:ext cx="3228139"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a:extLst>
                <a:ext uri="{FF2B5EF4-FFF2-40B4-BE49-F238E27FC236}">
                  <a16:creationId xmlns:a16="http://schemas.microsoft.com/office/drawing/2014/main" id="{7F6CE694-D6AC-B69A-D80B-50294A421666}"/>
                </a:ext>
              </a:extLst>
            </p:cNvPr>
            <p:cNvSpPr txBox="1"/>
            <p:nvPr/>
          </p:nvSpPr>
          <p:spPr>
            <a:xfrm>
              <a:off x="6918866" y="2662043"/>
              <a:ext cx="3099628" cy="369332"/>
            </a:xfrm>
            <a:prstGeom prst="rect">
              <a:avLst/>
            </a:prstGeom>
            <a:noFill/>
          </p:spPr>
          <p:txBody>
            <a:bodyPr wrap="square">
              <a:spAutoFit/>
            </a:bodyPr>
            <a:lstStyle/>
            <a:p>
              <a:pPr algn="ctr"/>
              <a:r>
                <a:rPr lang="zh-CN" altLang="en-US" sz="1800" b="1" dirty="0">
                  <a:latin typeface="+mn-ea"/>
                </a:rPr>
                <a:t>相同作用机制抗骨质疏松症药物之间的序贯方案</a:t>
              </a:r>
            </a:p>
          </p:txBody>
        </p:sp>
      </p:grpSp>
      <p:graphicFrame>
        <p:nvGraphicFramePr>
          <p:cNvPr id="37" name="表格 36">
            <a:extLst>
              <a:ext uri="{FF2B5EF4-FFF2-40B4-BE49-F238E27FC236}">
                <a16:creationId xmlns:a16="http://schemas.microsoft.com/office/drawing/2014/main" id="{527D6C22-0AB1-013E-3784-D6597C2B933D}"/>
              </a:ext>
            </a:extLst>
          </p:cNvPr>
          <p:cNvGraphicFramePr>
            <a:graphicFrameLocks noGrp="1"/>
          </p:cNvGraphicFramePr>
          <p:nvPr>
            <p:extLst>
              <p:ext uri="{D42A27DB-BD31-4B8C-83A1-F6EECF244321}">
                <p14:modId xmlns:p14="http://schemas.microsoft.com/office/powerpoint/2010/main" val="1328258599"/>
              </p:ext>
            </p:extLst>
          </p:nvPr>
        </p:nvGraphicFramePr>
        <p:xfrm>
          <a:off x="590630" y="3190678"/>
          <a:ext cx="5253342" cy="2664000"/>
        </p:xfrm>
        <a:graphic>
          <a:graphicData uri="http://schemas.openxmlformats.org/drawingml/2006/table">
            <a:tbl>
              <a:tblPr firstRow="1" firstCol="1" bandRow="1">
                <a:tableStyleId>{5C22544A-7EE6-4342-B048-85BDC9FD1C3A}</a:tableStyleId>
              </a:tblPr>
              <a:tblGrid>
                <a:gridCol w="2913082">
                  <a:extLst>
                    <a:ext uri="{9D8B030D-6E8A-4147-A177-3AD203B41FA5}">
                      <a16:colId xmlns:a16="http://schemas.microsoft.com/office/drawing/2014/main" val="245104001"/>
                    </a:ext>
                  </a:extLst>
                </a:gridCol>
                <a:gridCol w="2340260">
                  <a:extLst>
                    <a:ext uri="{9D8B030D-6E8A-4147-A177-3AD203B41FA5}">
                      <a16:colId xmlns:a16="http://schemas.microsoft.com/office/drawing/2014/main" val="2973638657"/>
                    </a:ext>
                  </a:extLst>
                </a:gridCol>
              </a:tblGrid>
              <a:tr h="648000">
                <a:tc>
                  <a:txBody>
                    <a:bodyPr/>
                    <a:lstStyle/>
                    <a:p>
                      <a:pPr marL="0" algn="ctr" defTabSz="914377" rtl="0" eaLnBrk="1" latinLnBrk="0" hangingPunct="1">
                        <a:lnSpc>
                          <a:spcPct val="100000"/>
                        </a:lnSpc>
                        <a:spcAft>
                          <a:spcPts val="0"/>
                        </a:spcAft>
                      </a:pPr>
                      <a:r>
                        <a:rPr lang="zh-CN" altLang="en-US" sz="1800" b="1" kern="100" dirty="0">
                          <a:solidFill>
                            <a:schemeClr val="lt1"/>
                          </a:solidFill>
                          <a:effectLst/>
                          <a:latin typeface="+mn-ea"/>
                          <a:ea typeface="+mn-ea"/>
                          <a:cs typeface="+mn-cs"/>
                        </a:rPr>
                        <a:t>不同机制药物序贯</a:t>
                      </a:r>
                      <a:endParaRPr lang="en-US" sz="1800" b="1" kern="100" dirty="0">
                        <a:solidFill>
                          <a:schemeClr val="lt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algn="ctr" defTabSz="914377" rtl="0" eaLnBrk="1" latinLnBrk="0" hangingPunct="1">
                        <a:lnSpc>
                          <a:spcPct val="100000"/>
                        </a:lnSpc>
                        <a:spcAft>
                          <a:spcPts val="0"/>
                        </a:spcAft>
                      </a:pPr>
                      <a:r>
                        <a:rPr lang="zh-CN" altLang="en-US" sz="1800" b="1" kern="100" dirty="0">
                          <a:solidFill>
                            <a:schemeClr val="lt1"/>
                          </a:solidFill>
                          <a:effectLst/>
                          <a:latin typeface="+mn-ea"/>
                          <a:ea typeface="+mn-ea"/>
                          <a:cs typeface="+mn-cs"/>
                        </a:rPr>
                        <a:t>推荐与否</a:t>
                      </a:r>
                      <a:endParaRPr lang="en-US" sz="1800" b="1" kern="100" dirty="0">
                        <a:solidFill>
                          <a:schemeClr val="lt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57725935"/>
                  </a:ext>
                </a:extLst>
              </a:tr>
              <a:tr h="504000">
                <a:tc>
                  <a:txBody>
                    <a:bodyPr/>
                    <a:lstStyle/>
                    <a:p>
                      <a:pPr marL="0" algn="ctr" defTabSz="914377" rtl="0" eaLnBrk="1" latinLnBrk="0" hangingPunct="1">
                        <a:lnSpc>
                          <a:spcPct val="100000"/>
                        </a:lnSpc>
                        <a:spcAft>
                          <a:spcPts val="0"/>
                        </a:spcAft>
                      </a:pP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特立帕肽</a:t>
                      </a:r>
                      <a:r>
                        <a:rPr lang="en-US" altLang="zh-CN" sz="1600" b="1" kern="100" dirty="0">
                          <a:solidFill>
                            <a:schemeClr val="accent1">
                              <a:lumMod val="75000"/>
                            </a:schemeClr>
                          </a:solidFill>
                          <a:effectLst/>
                          <a:latin typeface="+mn-ea"/>
                          <a:ea typeface="+mn-ea"/>
                          <a:cs typeface="+mn-cs"/>
                        </a:rPr>
                        <a:t> </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 唑来膦酸</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4172354"/>
                  </a:ext>
                </a:extLst>
              </a:tr>
              <a:tr h="504000">
                <a:tc>
                  <a:txBody>
                    <a:bodyPr/>
                    <a:lstStyle/>
                    <a:p>
                      <a:pPr marL="0" algn="ctr" defTabSz="914377" rtl="0" eaLnBrk="1" latinLnBrk="0" hangingPunct="1">
                        <a:lnSpc>
                          <a:spcPct val="100000"/>
                        </a:lnSpc>
                        <a:spcAft>
                          <a:spcPts val="0"/>
                        </a:spcAft>
                      </a:pP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特立帕肽</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 地舒单抗</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9888758"/>
                  </a:ext>
                </a:extLst>
              </a:tr>
              <a:tr h="504000">
                <a:tc>
                  <a:txBody>
                    <a:bodyPr/>
                    <a:lstStyle/>
                    <a:p>
                      <a:pPr marL="0" algn="ctr" defTabSz="914377" rtl="0" eaLnBrk="1" latinLnBrk="0" hangingPunct="1">
                        <a:lnSpc>
                          <a:spcPct val="100000"/>
                        </a:lnSpc>
                        <a:spcAft>
                          <a:spcPts val="0"/>
                        </a:spcAft>
                      </a:pPr>
                      <a:r>
                        <a:rPr lang="zh-CN" altLang="en-US" sz="1600" b="1" kern="100" dirty="0">
                          <a:solidFill>
                            <a:schemeClr val="accent1">
                              <a:lumMod val="75000"/>
                            </a:schemeClr>
                          </a:solidFill>
                          <a:effectLst/>
                          <a:latin typeface="+mn-ea"/>
                          <a:ea typeface="+mn-ea"/>
                          <a:cs typeface="+mn-cs"/>
                        </a:rPr>
                        <a:t>罗莫佐单抗</a:t>
                      </a: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唑来膦酸</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40156006"/>
                  </a:ext>
                </a:extLst>
              </a:tr>
              <a:tr h="504000">
                <a:tc>
                  <a:txBody>
                    <a:bodyPr/>
                    <a:lstStyle/>
                    <a:p>
                      <a:pPr marL="0" algn="ctr" defTabSz="914377" rtl="0" eaLnBrk="1" latinLnBrk="0" hangingPunct="1">
                        <a:lnSpc>
                          <a:spcPct val="100000"/>
                        </a:lnSpc>
                        <a:spcAft>
                          <a:spcPts val="0"/>
                        </a:spcAft>
                      </a:pPr>
                      <a:r>
                        <a:rPr lang="zh-CN" altLang="en-US" sz="1600" b="1" kern="100" dirty="0">
                          <a:solidFill>
                            <a:schemeClr val="accent1">
                              <a:lumMod val="75000"/>
                            </a:schemeClr>
                          </a:solidFill>
                          <a:effectLst/>
                          <a:latin typeface="+mn-ea"/>
                          <a:ea typeface="+mn-ea"/>
                          <a:cs typeface="+mn-cs"/>
                        </a:rPr>
                        <a:t>罗莫佐单抗</a:t>
                      </a: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地舒单抗</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82458802"/>
                  </a:ext>
                </a:extLst>
              </a:tr>
            </a:tbl>
          </a:graphicData>
        </a:graphic>
      </p:graphicFrame>
      <p:graphicFrame>
        <p:nvGraphicFramePr>
          <p:cNvPr id="38" name="表格 37">
            <a:extLst>
              <a:ext uri="{FF2B5EF4-FFF2-40B4-BE49-F238E27FC236}">
                <a16:creationId xmlns:a16="http://schemas.microsoft.com/office/drawing/2014/main" id="{83D6C491-C62A-BBAA-9EC6-8566D3C3529B}"/>
              </a:ext>
            </a:extLst>
          </p:cNvPr>
          <p:cNvGraphicFramePr>
            <a:graphicFrameLocks noGrp="1"/>
          </p:cNvGraphicFramePr>
          <p:nvPr>
            <p:extLst>
              <p:ext uri="{D42A27DB-BD31-4B8C-83A1-F6EECF244321}">
                <p14:modId xmlns:p14="http://schemas.microsoft.com/office/powerpoint/2010/main" val="1891198245"/>
              </p:ext>
            </p:extLst>
          </p:nvPr>
        </p:nvGraphicFramePr>
        <p:xfrm>
          <a:off x="6333945" y="3190678"/>
          <a:ext cx="5253342" cy="2664000"/>
        </p:xfrm>
        <a:graphic>
          <a:graphicData uri="http://schemas.openxmlformats.org/drawingml/2006/table">
            <a:tbl>
              <a:tblPr firstRow="1" firstCol="1" bandRow="1">
                <a:tableStyleId>{5C22544A-7EE6-4342-B048-85BDC9FD1C3A}</a:tableStyleId>
              </a:tblPr>
              <a:tblGrid>
                <a:gridCol w="2913082">
                  <a:extLst>
                    <a:ext uri="{9D8B030D-6E8A-4147-A177-3AD203B41FA5}">
                      <a16:colId xmlns:a16="http://schemas.microsoft.com/office/drawing/2014/main" val="245104001"/>
                    </a:ext>
                  </a:extLst>
                </a:gridCol>
                <a:gridCol w="2340260">
                  <a:extLst>
                    <a:ext uri="{9D8B030D-6E8A-4147-A177-3AD203B41FA5}">
                      <a16:colId xmlns:a16="http://schemas.microsoft.com/office/drawing/2014/main" val="2973638657"/>
                    </a:ext>
                  </a:extLst>
                </a:gridCol>
              </a:tblGrid>
              <a:tr h="639360">
                <a:tc>
                  <a:txBody>
                    <a:bodyPr/>
                    <a:lstStyle/>
                    <a:p>
                      <a:pPr marL="0" algn="ctr" defTabSz="914377" rtl="0" eaLnBrk="1" latinLnBrk="0" hangingPunct="1">
                        <a:lnSpc>
                          <a:spcPct val="100000"/>
                        </a:lnSpc>
                        <a:spcAft>
                          <a:spcPts val="0"/>
                        </a:spcAft>
                      </a:pPr>
                      <a:r>
                        <a:rPr lang="zh-CN" altLang="en-US" sz="1800" b="1" kern="100" dirty="0">
                          <a:solidFill>
                            <a:schemeClr val="lt1"/>
                          </a:solidFill>
                          <a:effectLst/>
                          <a:latin typeface="+mn-ea"/>
                          <a:ea typeface="+mn-ea"/>
                          <a:cs typeface="+mn-cs"/>
                        </a:rPr>
                        <a:t>相同机制药物序贯</a:t>
                      </a:r>
                      <a:endParaRPr lang="en-US" sz="1800" b="1" kern="100" dirty="0">
                        <a:solidFill>
                          <a:schemeClr val="lt1"/>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algn="ctr" defTabSz="914377" rtl="0" eaLnBrk="1" latinLnBrk="0" hangingPunct="1">
                        <a:lnSpc>
                          <a:spcPct val="100000"/>
                        </a:lnSpc>
                        <a:spcAft>
                          <a:spcPts val="0"/>
                        </a:spcAft>
                      </a:pPr>
                      <a:r>
                        <a:rPr lang="zh-CN" altLang="en-US" sz="1800" b="1" kern="100" dirty="0">
                          <a:solidFill>
                            <a:schemeClr val="lt1"/>
                          </a:solidFill>
                          <a:effectLst/>
                          <a:latin typeface="+mn-ea"/>
                          <a:ea typeface="+mn-ea"/>
                          <a:cs typeface="+mn-cs"/>
                        </a:rPr>
                        <a:t>推荐与否</a:t>
                      </a:r>
                      <a:endParaRPr lang="en-US" sz="1800" b="1" kern="100" dirty="0">
                        <a:solidFill>
                          <a:schemeClr val="lt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57725935"/>
                  </a:ext>
                </a:extLst>
              </a:tr>
              <a:tr h="674880">
                <a:tc>
                  <a:txBody>
                    <a:bodyPr/>
                    <a:lstStyle/>
                    <a:p>
                      <a:pPr marL="0" algn="ctr" defTabSz="914377" rtl="0" eaLnBrk="1" latinLnBrk="0" hangingPunct="1">
                        <a:lnSpc>
                          <a:spcPct val="100000"/>
                        </a:lnSpc>
                        <a:spcAft>
                          <a:spcPts val="0"/>
                        </a:spcAft>
                      </a:pPr>
                      <a:r>
                        <a:rPr lang="zh-CN" altLang="en-US" sz="1600" b="1" kern="100" dirty="0">
                          <a:solidFill>
                            <a:schemeClr val="accent1">
                              <a:lumMod val="75000"/>
                            </a:schemeClr>
                          </a:solidFill>
                          <a:effectLst/>
                          <a:latin typeface="+mn-ea"/>
                          <a:ea typeface="+mn-ea"/>
                          <a:cs typeface="+mn-cs"/>
                        </a:rPr>
                        <a:t>阿仑膦酸钠</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 唑来膦酸</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4172354"/>
                  </a:ext>
                </a:extLst>
              </a:tr>
              <a:tr h="674880">
                <a:tc>
                  <a:txBody>
                    <a:bodyPr/>
                    <a:lstStyle/>
                    <a:p>
                      <a:pPr marL="0" algn="ctr" defTabSz="914377" rtl="0" eaLnBrk="1" latinLnBrk="0" hangingPunct="1">
                        <a:lnSpc>
                          <a:spcPct val="100000"/>
                        </a:lnSpc>
                        <a:spcAft>
                          <a:spcPts val="0"/>
                        </a:spcAft>
                      </a:pPr>
                      <a:r>
                        <a:rPr lang="zh-CN" altLang="en-US" sz="1600" b="1" kern="100" dirty="0">
                          <a:solidFill>
                            <a:schemeClr val="accent1">
                              <a:lumMod val="75000"/>
                            </a:schemeClr>
                          </a:solidFill>
                          <a:effectLst/>
                          <a:latin typeface="+mn-ea"/>
                          <a:ea typeface="+mn-ea"/>
                          <a:cs typeface="+mn-cs"/>
                        </a:rPr>
                        <a:t>阿仑膦酸钠</a:t>
                      </a: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地舒单抗</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9888758"/>
                  </a:ext>
                </a:extLst>
              </a:tr>
              <a:tr h="674880">
                <a:tc>
                  <a:txBody>
                    <a:bodyPr/>
                    <a:lstStyle/>
                    <a:p>
                      <a:pPr marL="0" algn="ctr" defTabSz="914377" rtl="0" eaLnBrk="1" latinLnBrk="0" hangingPunct="1">
                        <a:lnSpc>
                          <a:spcPct val="100000"/>
                        </a:lnSpc>
                        <a:spcAft>
                          <a:spcPts val="0"/>
                        </a:spcAft>
                      </a:pP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地舒单抗</a:t>
                      </a:r>
                      <a:r>
                        <a:rPr lang="en-US" altLang="zh-CN"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a:t>
                      </a:r>
                      <a:r>
                        <a:rPr lang="en-US" sz="1600" b="1" kern="100" dirty="0">
                          <a:solidFill>
                            <a:schemeClr val="accent1">
                              <a:lumMod val="75000"/>
                            </a:schemeClr>
                          </a:solidFill>
                          <a:effectLst/>
                          <a:latin typeface="+mn-ea"/>
                          <a:ea typeface="+mn-ea"/>
                          <a:cs typeface="+mn-cs"/>
                        </a:rPr>
                        <a:t> </a:t>
                      </a:r>
                      <a:r>
                        <a:rPr lang="zh-CN" altLang="en-US" sz="1600" b="1" kern="100" dirty="0">
                          <a:solidFill>
                            <a:schemeClr val="accent1">
                              <a:lumMod val="75000"/>
                            </a:schemeClr>
                          </a:solidFill>
                          <a:effectLst/>
                          <a:latin typeface="+mn-ea"/>
                          <a:ea typeface="+mn-ea"/>
                          <a:cs typeface="+mn-cs"/>
                        </a:rPr>
                        <a:t>唑来膦酸</a:t>
                      </a:r>
                      <a:endParaRPr lang="en-US" sz="1600" b="1" kern="100" dirty="0">
                        <a:solidFill>
                          <a:schemeClr val="accent1">
                            <a:lumMod val="75000"/>
                          </a:schemeClr>
                        </a:solidFill>
                        <a:effectLst/>
                        <a:latin typeface="+mn-ea"/>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50000"/>
                      </a:schemeClr>
                    </a:solidFill>
                  </a:tcPr>
                </a:tc>
                <a:tc>
                  <a:txBody>
                    <a:bodyPr/>
                    <a:lstStyle/>
                    <a:p>
                      <a:pPr marL="0" algn="ctr" defTabSz="914377" rtl="0" eaLnBrk="1" latinLnBrk="0" hangingPunct="1">
                        <a:lnSpc>
                          <a:spcPct val="100000"/>
                        </a:lnSpc>
                        <a:spcAft>
                          <a:spcPts val="0"/>
                        </a:spcAft>
                      </a:pPr>
                      <a:r>
                        <a:rPr lang="zh-CN" altLang="en-US" sz="1600" b="1" kern="100" dirty="0">
                          <a:solidFill>
                            <a:schemeClr val="dk1"/>
                          </a:solidFill>
                          <a:effectLst/>
                          <a:latin typeface="+mn-ea"/>
                          <a:ea typeface="+mn-ea"/>
                          <a:cs typeface="+mn-cs"/>
                        </a:rPr>
                        <a:t>是</a:t>
                      </a:r>
                      <a:endParaRPr lang="en-US" sz="1600" b="1" kern="100" dirty="0">
                        <a:solidFill>
                          <a:schemeClr val="dk1"/>
                        </a:solidFill>
                        <a:effectLst/>
                        <a:latin typeface="+mn-ea"/>
                        <a:ea typeface="+mn-ea"/>
                        <a:cs typeface="+mn-cs"/>
                      </a:endParaRPr>
                    </a:p>
                  </a:txBody>
                  <a:tcPr marL="68580" marR="68580" marT="0" marB="0" anchor="ctr">
                    <a:lnL w="635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40156006"/>
                  </a:ext>
                </a:extLst>
              </a:tr>
            </a:tbl>
          </a:graphicData>
        </a:graphic>
      </p:graphicFrame>
      <p:sp>
        <p:nvSpPr>
          <p:cNvPr id="3" name="文本框 2">
            <a:extLst>
              <a:ext uri="{FF2B5EF4-FFF2-40B4-BE49-F238E27FC236}">
                <a16:creationId xmlns:a16="http://schemas.microsoft.com/office/drawing/2014/main" id="{C0C73836-9A82-FD50-3CC7-3DC2E90FDAD1}"/>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B9120572-453F-A959-C015-CF78F017433D}"/>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7A1F1D8-C476-B4A4-972B-08A7FBA5E33E}"/>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5782B1D-F5A0-7CA5-FF90-28DD6AC224DD}"/>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E8CB1537-26B8-DA81-DA13-B729E9858E17}"/>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F58F038D-EB1A-DA5D-4E3B-9BA29B573852}"/>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60152A61-B453-6F06-AC18-7E270957091B}"/>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660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H_Text_1">
            <a:extLst>
              <a:ext uri="{FF2B5EF4-FFF2-40B4-BE49-F238E27FC236}">
                <a16:creationId xmlns:a16="http://schemas.microsoft.com/office/drawing/2014/main" id="{80D6B47E-8AE7-50B4-C0B0-C923909EEB94}"/>
              </a:ext>
            </a:extLst>
          </p:cNvPr>
          <p:cNvSpPr/>
          <p:nvPr/>
        </p:nvSpPr>
        <p:spPr>
          <a:xfrm>
            <a:off x="482600" y="1987264"/>
            <a:ext cx="11229975" cy="3935178"/>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占位符 4">
            <a:extLst>
              <a:ext uri="{FF2B5EF4-FFF2-40B4-BE49-F238E27FC236}">
                <a16:creationId xmlns:a16="http://schemas.microsoft.com/office/drawing/2014/main" id="{128CB82E-6DCB-94E3-2231-15C216A05E38}"/>
              </a:ext>
            </a:extLst>
          </p:cNvPr>
          <p:cNvSpPr>
            <a:spLocks noGrp="1"/>
          </p:cNvSpPr>
          <p:nvPr>
            <p:ph type="body" sz="quarter" idx="10"/>
          </p:nvPr>
        </p:nvSpPr>
        <p:spPr>
          <a:xfrm>
            <a:off x="1058712" y="291068"/>
            <a:ext cx="10653863" cy="369332"/>
          </a:xfrm>
        </p:spPr>
        <p:txBody>
          <a:bodyPr/>
          <a:lstStyle/>
          <a:p>
            <a:r>
              <a:rPr lang="en-US" altLang="zh-CN" dirty="0"/>
              <a:t>4. </a:t>
            </a:r>
            <a:r>
              <a:rPr lang="zh-CN" altLang="en-US" dirty="0"/>
              <a:t>关于骨质疏松性骨折围手术期及再骨折预防的临床措施</a:t>
            </a:r>
          </a:p>
        </p:txBody>
      </p:sp>
      <p:sp>
        <p:nvSpPr>
          <p:cNvPr id="7" name="文本占位符 6">
            <a:extLst>
              <a:ext uri="{FF2B5EF4-FFF2-40B4-BE49-F238E27FC236}">
                <a16:creationId xmlns:a16="http://schemas.microsoft.com/office/drawing/2014/main" id="{A9FB261B-8B53-F491-B9E2-ACCC556D6545}"/>
              </a:ext>
            </a:extLst>
          </p:cNvPr>
          <p:cNvSpPr>
            <a:spLocks noGrp="1"/>
          </p:cNvSpPr>
          <p:nvPr>
            <p:ph type="body" sz="quarter" idx="11"/>
          </p:nvPr>
        </p:nvSpPr>
        <p:spPr>
          <a:xfrm>
            <a:off x="482600" y="6197600"/>
            <a:ext cx="11272838" cy="123111"/>
          </a:xfrm>
        </p:spPr>
        <p:txBody>
          <a:bodyPr/>
          <a:lstStyle/>
          <a:p>
            <a:r>
              <a:rPr lang="zh-CN" altLang="en-US" dirty="0"/>
              <a:t>中华医学会骨质疏松和骨矿盐疾病分会</a:t>
            </a:r>
            <a:r>
              <a:rPr lang="en-US" altLang="zh-CN" dirty="0"/>
              <a:t>,</a:t>
            </a:r>
            <a:r>
              <a:rPr lang="zh-CN" altLang="en-US" dirty="0"/>
              <a:t>中华医学会骨科学分会</a:t>
            </a:r>
            <a:r>
              <a:rPr lang="en-US" altLang="zh-CN" dirty="0"/>
              <a:t>. </a:t>
            </a:r>
            <a:r>
              <a:rPr lang="zh-CN" altLang="en-US" dirty="0"/>
              <a:t>骨质疏松性骨折后再骨折防治专家共识</a:t>
            </a:r>
            <a:r>
              <a:rPr lang="en-US" altLang="zh-CN" dirty="0"/>
              <a:t>[J]. </a:t>
            </a:r>
            <a:r>
              <a:rPr lang="zh-CN" altLang="en-US" dirty="0"/>
              <a:t>中华骨科杂志</a:t>
            </a:r>
            <a:r>
              <a:rPr lang="en-US" altLang="zh-CN" dirty="0"/>
              <a:t>,2022,42(17):1101-1111. DOI:10.3760/cma.j.cn121113-20220319-00121.</a:t>
            </a:r>
          </a:p>
        </p:txBody>
      </p:sp>
      <p:sp>
        <p:nvSpPr>
          <p:cNvPr id="10" name="MH_Text_1">
            <a:extLst>
              <a:ext uri="{FF2B5EF4-FFF2-40B4-BE49-F238E27FC236}">
                <a16:creationId xmlns:a16="http://schemas.microsoft.com/office/drawing/2014/main" id="{0EC90FFC-A0C5-2C8F-6889-F45A09AF6DFE}"/>
              </a:ext>
            </a:extLst>
          </p:cNvPr>
          <p:cNvSpPr/>
          <p:nvPr/>
        </p:nvSpPr>
        <p:spPr>
          <a:xfrm>
            <a:off x="482599" y="883225"/>
            <a:ext cx="11229976" cy="858787"/>
          </a:xfrm>
          <a:prstGeom prst="roundRect">
            <a:avLst>
              <a:gd name="adj" fmla="val 4766"/>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a:extLst>
              <a:ext uri="{FF2B5EF4-FFF2-40B4-BE49-F238E27FC236}">
                <a16:creationId xmlns:a16="http://schemas.microsoft.com/office/drawing/2014/main" id="{575F529C-F686-A68C-07A6-DDA28AEF633C}"/>
              </a:ext>
            </a:extLst>
          </p:cNvPr>
          <p:cNvGrpSpPr/>
          <p:nvPr/>
        </p:nvGrpSpPr>
        <p:grpSpPr>
          <a:xfrm>
            <a:off x="590630" y="983490"/>
            <a:ext cx="11010740" cy="658257"/>
            <a:chOff x="590630" y="883155"/>
            <a:chExt cx="11010740" cy="658257"/>
          </a:xfrm>
        </p:grpSpPr>
        <p:sp>
          <p:nvSpPr>
            <p:cNvPr id="17" name="矩形 16">
              <a:extLst>
                <a:ext uri="{FF2B5EF4-FFF2-40B4-BE49-F238E27FC236}">
                  <a16:creationId xmlns:a16="http://schemas.microsoft.com/office/drawing/2014/main" id="{448A4423-ED4E-1D1E-C0A6-AA935A12A583}"/>
                </a:ext>
              </a:extLst>
            </p:cNvPr>
            <p:cNvSpPr/>
            <p:nvPr/>
          </p:nvSpPr>
          <p:spPr>
            <a:xfrm>
              <a:off x="803412" y="883155"/>
              <a:ext cx="10797958" cy="658257"/>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经皮椎体后凸成形术</a:t>
              </a:r>
              <a:r>
                <a:rPr lang="en-US" altLang="zh-CN" sz="1600" dirty="0">
                  <a:latin typeface="+mn-ea"/>
                  <a:cs typeface="+mn-ea"/>
                  <a:sym typeface="+mn-lt"/>
                </a:rPr>
                <a:t>(percutaneous kyphoplasty, PKP)</a:t>
              </a:r>
              <a:r>
                <a:rPr lang="zh-CN" altLang="en-US" sz="1600" dirty="0">
                  <a:latin typeface="+mn-ea"/>
                  <a:cs typeface="+mn-ea"/>
                  <a:sym typeface="+mn-lt"/>
                </a:rPr>
                <a:t>和经皮穿刺椎体成形术（</a:t>
              </a:r>
              <a:r>
                <a:rPr lang="en-US" altLang="zh-CN" sz="1600" dirty="0">
                  <a:latin typeface="+mn-ea"/>
                  <a:cs typeface="+mn-ea"/>
                  <a:sym typeface="+mn-lt"/>
                </a:rPr>
                <a:t>percutaneous vertebroplasty</a:t>
              </a:r>
              <a:r>
                <a:rPr lang="zh-CN" altLang="en-US" sz="1600" dirty="0">
                  <a:latin typeface="+mn-ea"/>
                  <a:cs typeface="+mn-ea"/>
                  <a:sym typeface="+mn-lt"/>
                </a:rPr>
                <a:t>，</a:t>
              </a:r>
              <a:r>
                <a:rPr lang="en-US" altLang="zh-CN" sz="1600" dirty="0">
                  <a:latin typeface="+mn-ea"/>
                  <a:cs typeface="+mn-ea"/>
                  <a:sym typeface="+mn-lt"/>
                </a:rPr>
                <a:t>PVP</a:t>
              </a:r>
              <a:r>
                <a:rPr lang="zh-CN" altLang="en-US" sz="1600" dirty="0">
                  <a:latin typeface="+mn-ea"/>
                  <a:cs typeface="+mn-ea"/>
                  <a:sym typeface="+mn-lt"/>
                </a:rPr>
                <a:t>）和均属于经皮椎体强化术</a:t>
              </a:r>
              <a:r>
                <a:rPr lang="en-US" altLang="zh-CN" sz="1600" dirty="0">
                  <a:latin typeface="+mn-ea"/>
                  <a:cs typeface="+mn-ea"/>
                  <a:sym typeface="+mn-lt"/>
                </a:rPr>
                <a:t>( percutaneous vertebral augmentation</a:t>
              </a:r>
              <a:r>
                <a:rPr lang="zh-CN" altLang="en-US" sz="1600" dirty="0">
                  <a:latin typeface="+mn-ea"/>
                  <a:cs typeface="+mn-ea"/>
                  <a:sym typeface="+mn-lt"/>
                </a:rPr>
                <a:t>，</a:t>
              </a:r>
              <a:r>
                <a:rPr lang="en-US" altLang="zh-CN" sz="1600" dirty="0">
                  <a:latin typeface="+mn-ea"/>
                  <a:cs typeface="+mn-ea"/>
                  <a:sym typeface="+mn-lt"/>
                </a:rPr>
                <a:t>PVA)</a:t>
              </a:r>
              <a:r>
                <a:rPr lang="zh-CN" altLang="en-US" sz="1600" dirty="0">
                  <a:latin typeface="+mn-ea"/>
                  <a:cs typeface="+mn-ea"/>
                  <a:sym typeface="+mn-lt"/>
                </a:rPr>
                <a:t>，是目前首选的微创手术治疗方法</a:t>
              </a:r>
            </a:p>
          </p:txBody>
        </p:sp>
        <p:grpSp>
          <p:nvGrpSpPr>
            <p:cNvPr id="18" name="组合 17">
              <a:extLst>
                <a:ext uri="{FF2B5EF4-FFF2-40B4-BE49-F238E27FC236}">
                  <a16:creationId xmlns:a16="http://schemas.microsoft.com/office/drawing/2014/main" id="{DE04CC66-D5B5-25F5-9746-14A00A5D2515}"/>
                </a:ext>
              </a:extLst>
            </p:cNvPr>
            <p:cNvGrpSpPr/>
            <p:nvPr/>
          </p:nvGrpSpPr>
          <p:grpSpPr>
            <a:xfrm>
              <a:off x="590630" y="946041"/>
              <a:ext cx="212783" cy="212783"/>
              <a:chOff x="3964074" y="3135486"/>
              <a:chExt cx="212783" cy="212783"/>
            </a:xfrm>
          </p:grpSpPr>
          <p:sp>
            <p:nvSpPr>
              <p:cNvPr id="19" name="椭圆 18">
                <a:extLst>
                  <a:ext uri="{FF2B5EF4-FFF2-40B4-BE49-F238E27FC236}">
                    <a16:creationId xmlns:a16="http://schemas.microsoft.com/office/drawing/2014/main" id="{D06C2D22-7081-8867-5FBA-9FBD1F5FD39F}"/>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任意多边形: 形状 75">
                <a:extLst>
                  <a:ext uri="{FF2B5EF4-FFF2-40B4-BE49-F238E27FC236}">
                    <a16:creationId xmlns:a16="http://schemas.microsoft.com/office/drawing/2014/main" id="{6D429C95-DC30-660F-62B2-D901D50DB1D7}"/>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7" name="Rectangle 53">
            <a:extLst>
              <a:ext uri="{FF2B5EF4-FFF2-40B4-BE49-F238E27FC236}">
                <a16:creationId xmlns:a16="http://schemas.microsoft.com/office/drawing/2014/main" id="{6A0BB3FC-5FEE-7AC4-2C37-5573DE7B02B4}"/>
              </a:ext>
            </a:extLst>
          </p:cNvPr>
          <p:cNvSpPr/>
          <p:nvPr/>
        </p:nvSpPr>
        <p:spPr>
          <a:xfrm>
            <a:off x="479424" y="4366493"/>
            <a:ext cx="11229975" cy="1555948"/>
          </a:xfrm>
          <a:prstGeom prst="roundRect">
            <a:avLst>
              <a:gd name="adj" fmla="val 0"/>
            </a:avLst>
          </a:prstGeom>
          <a:solidFill>
            <a:schemeClr val="accent1">
              <a:lumMod val="20000"/>
              <a:lumOff val="80000"/>
              <a:alpha val="1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fontAlgn="base">
              <a:spcBef>
                <a:spcPct val="0"/>
              </a:spcBef>
              <a:spcAft>
                <a:spcPct val="0"/>
              </a:spcAft>
            </a:pPr>
            <a:endParaRPr lang="en-US" sz="1600" dirty="0">
              <a:latin typeface="Arial" panose="020B0604020202090204" pitchFamily="34" charset="0"/>
              <a:ea typeface="ヒラギノ角ゴ ProN W3" panose="020B0300000000000000" pitchFamily="-110" charset="-128"/>
            </a:endParaRPr>
          </a:p>
        </p:txBody>
      </p:sp>
      <p:sp>
        <p:nvSpPr>
          <p:cNvPr id="9" name="矩形 8"/>
          <p:cNvSpPr/>
          <p:nvPr/>
        </p:nvSpPr>
        <p:spPr>
          <a:xfrm>
            <a:off x="792147" y="4566104"/>
            <a:ext cx="9682657" cy="1156727"/>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solidFill>
                  <a:srgbClr val="000000"/>
                </a:solidFill>
                <a:latin typeface="+mn-ea"/>
                <a:cs typeface="Times New Roman" panose="02020603050405020304" pitchFamily="18" charset="0"/>
              </a:rPr>
              <a:t>OVCF</a:t>
            </a:r>
            <a:r>
              <a:rPr lang="zh-CN" altLang="en-US" sz="1600" dirty="0">
                <a:solidFill>
                  <a:srgbClr val="000000"/>
                </a:solidFill>
                <a:latin typeface="+mn-ea"/>
                <a:cs typeface="Times New Roman" panose="02020603050405020304" pitchFamily="18" charset="0"/>
              </a:rPr>
              <a:t>微创手术治疗在国内应用较广泛，是否增加术后再骨折的发生率尚待证实</a:t>
            </a:r>
            <a:endParaRPr lang="en-US" altLang="zh-CN" sz="1600" dirty="0">
              <a:solidFill>
                <a:srgbClr val="000000"/>
              </a:solidFill>
              <a:latin typeface="+mn-ea"/>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600" dirty="0">
                <a:solidFill>
                  <a:srgbClr val="000000"/>
                </a:solidFill>
                <a:latin typeface="+mn-ea"/>
              </a:rPr>
              <a:t>使用常规剂量的抗骨吸收药物，包括双膦酸盐（口服或静脉）或地舒单抗等对骨折愈合无明显不良影响</a:t>
            </a:r>
            <a:endParaRPr lang="en-US" altLang="zh-CN" sz="1600" dirty="0">
              <a:solidFill>
                <a:srgbClr val="000000"/>
              </a:solidFill>
              <a:latin typeface="+mn-ea"/>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600" b="1" dirty="0">
                <a:solidFill>
                  <a:srgbClr val="0460A9"/>
                </a:solidFill>
                <a:latin typeface="+mn-ea"/>
                <a:cs typeface="Times New Roman" panose="02020603050405020304" pitchFamily="18" charset="0"/>
              </a:rPr>
              <a:t>尽早开始抗骨质疏松症药物治疗是预防椎体再骨折的关键</a:t>
            </a:r>
            <a:endParaRPr lang="en-US" sz="1600" b="1" dirty="0">
              <a:solidFill>
                <a:srgbClr val="0460A9"/>
              </a:solidFill>
              <a:latin typeface="+mn-ea"/>
              <a:cs typeface="Times New Roman" panose="02020603050405020304" pitchFamily="18" charset="0"/>
            </a:endParaRPr>
          </a:p>
        </p:txBody>
      </p:sp>
      <p:grpSp>
        <p:nvGrpSpPr>
          <p:cNvPr id="33" name="组合 32">
            <a:extLst>
              <a:ext uri="{FF2B5EF4-FFF2-40B4-BE49-F238E27FC236}">
                <a16:creationId xmlns:a16="http://schemas.microsoft.com/office/drawing/2014/main" id="{523B21EF-D2F8-A485-7519-C7DE1D40198B}"/>
              </a:ext>
            </a:extLst>
          </p:cNvPr>
          <p:cNvGrpSpPr/>
          <p:nvPr/>
        </p:nvGrpSpPr>
        <p:grpSpPr>
          <a:xfrm>
            <a:off x="792147" y="2296725"/>
            <a:ext cx="10524433" cy="1760308"/>
            <a:chOff x="792147" y="2107952"/>
            <a:chExt cx="10524433" cy="1760308"/>
          </a:xfrm>
        </p:grpSpPr>
        <p:sp>
          <p:nvSpPr>
            <p:cNvPr id="15" name="矩形 14"/>
            <p:cNvSpPr/>
            <p:nvPr/>
          </p:nvSpPr>
          <p:spPr>
            <a:xfrm>
              <a:off x="803412" y="2107952"/>
              <a:ext cx="9884595" cy="369332"/>
            </a:xfrm>
            <a:prstGeom prst="rect">
              <a:avLst/>
            </a:prstGeom>
          </p:spPr>
          <p:txBody>
            <a:bodyPr wrap="square">
              <a:spAutoFit/>
            </a:bodyPr>
            <a:lstStyle/>
            <a:p>
              <a:pPr lvl="0"/>
              <a:r>
                <a:rPr lang="zh-CN" altLang="en-US" b="1" dirty="0">
                  <a:solidFill>
                    <a:schemeClr val="accent1"/>
                  </a:solidFill>
                  <a:latin typeface="+mn-ea"/>
                  <a:cs typeface="Times New Roman" panose="02020603050405020304" pitchFamily="18" charset="0"/>
                </a:rPr>
                <a:t>中国专家共识或指南提出</a:t>
              </a:r>
              <a:r>
                <a:rPr lang="en-US" altLang="zh-CN" b="1" dirty="0">
                  <a:solidFill>
                    <a:schemeClr val="accent1"/>
                  </a:solidFill>
                  <a:latin typeface="+mn-ea"/>
                  <a:cs typeface="Times New Roman" panose="02020603050405020304" pitchFamily="18" charset="0"/>
                </a:rPr>
                <a:t>OVCF</a:t>
              </a:r>
              <a:r>
                <a:rPr lang="zh-CN" altLang="en-US" b="1" dirty="0">
                  <a:solidFill>
                    <a:schemeClr val="accent1"/>
                  </a:solidFill>
                  <a:latin typeface="+mn-ea"/>
                  <a:cs typeface="Times New Roman" panose="02020603050405020304" pitchFamily="18" charset="0"/>
                </a:rPr>
                <a:t>选择</a:t>
              </a:r>
              <a:r>
                <a:rPr lang="en-US" altLang="zh-CN" b="1" dirty="0">
                  <a:solidFill>
                    <a:schemeClr val="accent1"/>
                  </a:solidFill>
                  <a:latin typeface="+mn-ea"/>
                  <a:cs typeface="Times New Roman" panose="02020603050405020304" pitchFamily="18" charset="0"/>
                </a:rPr>
                <a:t>PVA</a:t>
              </a:r>
              <a:r>
                <a:rPr lang="zh-CN" altLang="en-US" b="1" dirty="0">
                  <a:solidFill>
                    <a:schemeClr val="accent1"/>
                  </a:solidFill>
                  <a:latin typeface="+mn-ea"/>
                  <a:cs typeface="Times New Roman" panose="02020603050405020304" pitchFamily="18" charset="0"/>
                </a:rPr>
                <a:t>应严格掌握如下适应证：</a:t>
              </a:r>
              <a:endParaRPr lang="en-US" altLang="zh-CN" b="1" dirty="0">
                <a:solidFill>
                  <a:schemeClr val="accent1"/>
                </a:solidFill>
                <a:latin typeface="+mn-ea"/>
                <a:cs typeface="Times New Roman" panose="02020603050405020304" pitchFamily="18" charset="0"/>
              </a:endParaRPr>
            </a:p>
          </p:txBody>
        </p:sp>
        <p:sp>
          <p:nvSpPr>
            <p:cNvPr id="26" name="矩形 25">
              <a:extLst>
                <a:ext uri="{FF2B5EF4-FFF2-40B4-BE49-F238E27FC236}">
                  <a16:creationId xmlns:a16="http://schemas.microsoft.com/office/drawing/2014/main" id="{E10C7FFD-B474-7ACA-BD7E-4AD830AE0FCB}"/>
                </a:ext>
              </a:extLst>
            </p:cNvPr>
            <p:cNvSpPr/>
            <p:nvPr/>
          </p:nvSpPr>
          <p:spPr>
            <a:xfrm>
              <a:off x="792147" y="2711405"/>
              <a:ext cx="9884595" cy="1156855"/>
            </a:xfrm>
            <a:prstGeom prst="rect">
              <a:avLst/>
            </a:prstGeom>
          </p:spPr>
          <p:txBody>
            <a:bodyPr wrap="square">
              <a:spAutoFit/>
            </a:bodyPr>
            <a:lstStyle/>
            <a:p>
              <a:pPr marL="342900" lvl="0" indent="-342900">
                <a:lnSpc>
                  <a:spcPct val="150000"/>
                </a:lnSpc>
                <a:spcBef>
                  <a:spcPts val="600"/>
                </a:spcBef>
                <a:buFont typeface="+mj-lt"/>
                <a:buAutoNum type="arabicPeriod"/>
              </a:pPr>
              <a:r>
                <a:rPr lang="zh-CN" altLang="en-US" sz="1600" dirty="0">
                  <a:latin typeface="+mn-ea"/>
                  <a:cs typeface="Times New Roman" panose="02020603050405020304" pitchFamily="18" charset="0"/>
                </a:rPr>
                <a:t>非手术治疗无效，疼痛严重</a:t>
              </a:r>
              <a:endParaRPr lang="en-US" altLang="zh-CN" sz="1600" dirty="0">
                <a:latin typeface="+mn-ea"/>
                <a:cs typeface="Times New Roman" panose="02020603050405020304" pitchFamily="18" charset="0"/>
              </a:endParaRPr>
            </a:p>
            <a:p>
              <a:pPr marL="342900" lvl="0" indent="-342900">
                <a:lnSpc>
                  <a:spcPct val="150000"/>
                </a:lnSpc>
                <a:buFont typeface="+mj-lt"/>
                <a:buAutoNum type="arabicPeriod"/>
              </a:pPr>
              <a:r>
                <a:rPr lang="zh-CN" altLang="en-US" sz="1600" dirty="0">
                  <a:latin typeface="+mn-ea"/>
                  <a:cs typeface="Times New Roman" panose="02020603050405020304" pitchFamily="18" charset="0"/>
                </a:rPr>
                <a:t>椎体骨折不愈合或椎体内部囊性变、椎体坏死</a:t>
              </a:r>
              <a:endParaRPr lang="en-US" altLang="zh-CN" sz="1600" dirty="0">
                <a:latin typeface="+mn-ea"/>
                <a:cs typeface="Times New Roman" panose="02020603050405020304" pitchFamily="18" charset="0"/>
              </a:endParaRPr>
            </a:p>
            <a:p>
              <a:pPr marL="342900" lvl="0" indent="-342900">
                <a:lnSpc>
                  <a:spcPct val="150000"/>
                </a:lnSpc>
                <a:buFont typeface="+mj-lt"/>
                <a:buAutoNum type="arabicPeriod"/>
              </a:pPr>
              <a:r>
                <a:rPr lang="zh-CN" altLang="en-US" sz="1600" dirty="0">
                  <a:latin typeface="+mn-ea"/>
                  <a:cs typeface="Times New Roman" panose="02020603050405020304" pitchFamily="18" charset="0"/>
                </a:rPr>
                <a:t>不宜长时间卧床或高龄患者</a:t>
              </a:r>
              <a:endParaRPr lang="en-US" sz="1400" dirty="0">
                <a:latin typeface="+mn-ea"/>
                <a:cs typeface="Times New Roman" panose="02020603050405020304" pitchFamily="18" charset="0"/>
              </a:endParaRPr>
            </a:p>
          </p:txBody>
        </p:sp>
        <p:grpSp>
          <p:nvGrpSpPr>
            <p:cNvPr id="32" name="组合 31">
              <a:extLst>
                <a:ext uri="{FF2B5EF4-FFF2-40B4-BE49-F238E27FC236}">
                  <a16:creationId xmlns:a16="http://schemas.microsoft.com/office/drawing/2014/main" id="{0B49AFFB-D505-AB46-29AD-18D5E1DFD595}"/>
                </a:ext>
              </a:extLst>
            </p:cNvPr>
            <p:cNvGrpSpPr/>
            <p:nvPr/>
          </p:nvGrpSpPr>
          <p:grpSpPr>
            <a:xfrm>
              <a:off x="875420" y="2535340"/>
              <a:ext cx="10441160" cy="45719"/>
              <a:chOff x="875420" y="2477284"/>
              <a:chExt cx="10441160" cy="45719"/>
            </a:xfrm>
          </p:grpSpPr>
          <p:sp>
            <p:nvSpPr>
              <p:cNvPr id="28" name="平行四边形 27">
                <a:extLst>
                  <a:ext uri="{FF2B5EF4-FFF2-40B4-BE49-F238E27FC236}">
                    <a16:creationId xmlns:a16="http://schemas.microsoft.com/office/drawing/2014/main" id="{572F8492-743D-0C97-5F68-7802BF510908}"/>
                  </a:ext>
                </a:extLst>
              </p:cNvPr>
              <p:cNvSpPr/>
              <p:nvPr/>
            </p:nvSpPr>
            <p:spPr>
              <a:xfrm>
                <a:off x="875420" y="2477284"/>
                <a:ext cx="468052" cy="4571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472D4A51-26F2-35CB-072D-EA1EB72B0843}"/>
                  </a:ext>
                </a:extLst>
              </p:cNvPr>
              <p:cNvCxnSpPr>
                <a:cxnSpLocks/>
                <a:stCxn id="28" idx="2"/>
              </p:cNvCxnSpPr>
              <p:nvPr/>
            </p:nvCxnSpPr>
            <p:spPr>
              <a:xfrm>
                <a:off x="1337757" y="2500144"/>
                <a:ext cx="997882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 name="文本框 1">
            <a:extLst>
              <a:ext uri="{FF2B5EF4-FFF2-40B4-BE49-F238E27FC236}">
                <a16:creationId xmlns:a16="http://schemas.microsoft.com/office/drawing/2014/main" id="{A3540CAA-7B73-D7B7-4954-AC9C397337E7}"/>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1DF16358-3268-B984-5DED-6DC58F835791}"/>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7545F1FF-6621-5A86-2429-D8D84A89E074}"/>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0DAB5A7-EFB1-0353-D50C-98527DB81FF0}"/>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2839C906-1425-DCC6-0BC9-E2A1203AA568}"/>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ED353DB2-98CA-E9B6-BF43-E2A145473C07}"/>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C86A34D0-B419-6DBE-50B6-A70D10AEFC2C}"/>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9677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Text_1">
            <a:extLst>
              <a:ext uri="{FF2B5EF4-FFF2-40B4-BE49-F238E27FC236}">
                <a16:creationId xmlns:a16="http://schemas.microsoft.com/office/drawing/2014/main" id="{A0F34B81-EA41-8984-480E-57F1FF99A6A6}"/>
              </a:ext>
            </a:extLst>
          </p:cNvPr>
          <p:cNvSpPr/>
          <p:nvPr/>
        </p:nvSpPr>
        <p:spPr>
          <a:xfrm>
            <a:off x="482599" y="1488758"/>
            <a:ext cx="11229975" cy="40644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Rectangle 11"/>
          <p:cNvSpPr/>
          <p:nvPr/>
        </p:nvSpPr>
        <p:spPr>
          <a:xfrm>
            <a:off x="479425" y="1664804"/>
            <a:ext cx="11229975" cy="473269"/>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latin typeface="+mn-ea"/>
              </a:rPr>
              <a:t>IOF</a:t>
            </a:r>
            <a:r>
              <a:rPr lang="zh-CN" altLang="en-US" b="1" dirty="0">
                <a:solidFill>
                  <a:schemeClr val="accent1"/>
                </a:solidFill>
                <a:latin typeface="+mn-ea"/>
              </a:rPr>
              <a:t>推荐开展骨折联络</a:t>
            </a:r>
            <a:r>
              <a:rPr lang="zh-CN" altLang="en-US" b="1">
                <a:solidFill>
                  <a:schemeClr val="accent1"/>
                </a:solidFill>
                <a:latin typeface="+mn-ea"/>
              </a:rPr>
              <a:t>服务（</a:t>
            </a:r>
            <a:r>
              <a:rPr lang="en-GB" b="1" dirty="0">
                <a:solidFill>
                  <a:schemeClr val="accent1"/>
                </a:solidFill>
                <a:latin typeface="+mn-ea"/>
              </a:rPr>
              <a:t>fracture liaison service, FLS）</a:t>
            </a:r>
            <a:r>
              <a:rPr lang="zh-CN" altLang="en-US" b="1" dirty="0">
                <a:solidFill>
                  <a:schemeClr val="accent1"/>
                </a:solidFill>
                <a:latin typeface="+mn-ea"/>
              </a:rPr>
              <a:t>管理项目</a:t>
            </a:r>
          </a:p>
        </p:txBody>
      </p:sp>
      <p:sp>
        <p:nvSpPr>
          <p:cNvPr id="2" name="矩形 1"/>
          <p:cNvSpPr/>
          <p:nvPr/>
        </p:nvSpPr>
        <p:spPr>
          <a:xfrm>
            <a:off x="839416" y="2504255"/>
            <a:ext cx="10729192" cy="787075"/>
          </a:xfrm>
          <a:prstGeom prst="rect">
            <a:avLst/>
          </a:prstGeom>
        </p:spPr>
        <p:txBody>
          <a:bodyPr wrap="square">
            <a:spAutoFit/>
          </a:bodyPr>
          <a:lstStyle/>
          <a:p>
            <a:pPr>
              <a:lnSpc>
                <a:spcPct val="150000"/>
              </a:lnSpc>
            </a:pPr>
            <a:r>
              <a:rPr lang="zh-CN" altLang="en-US" sz="1600" dirty="0">
                <a:solidFill>
                  <a:srgbClr val="000000"/>
                </a:solidFill>
                <a:latin typeface="Arial"/>
                <a:ea typeface="微软雅黑"/>
              </a:rPr>
              <a:t>中华医学会骨质疏松和骨矿盐疾病分会联合中华医学会骨科学分会发表了</a:t>
            </a:r>
            <a:r>
              <a:rPr lang="en-US" altLang="zh-CN" sz="1600" dirty="0">
                <a:solidFill>
                  <a:srgbClr val="000000"/>
                </a:solidFill>
                <a:latin typeface="Arial"/>
                <a:ea typeface="微软雅黑"/>
              </a:rPr>
              <a:t>《</a:t>
            </a:r>
            <a:r>
              <a:rPr lang="zh-CN" altLang="en-US" sz="1600" dirty="0">
                <a:solidFill>
                  <a:srgbClr val="000000"/>
                </a:solidFill>
                <a:latin typeface="Arial"/>
                <a:ea typeface="微软雅黑"/>
              </a:rPr>
              <a:t>骨质疏松性骨折后再骨折防治专家共识</a:t>
            </a:r>
            <a:r>
              <a:rPr lang="en-US" altLang="zh-CN" sz="1600" dirty="0">
                <a:solidFill>
                  <a:srgbClr val="000000"/>
                </a:solidFill>
                <a:latin typeface="Arial"/>
                <a:ea typeface="微软雅黑"/>
              </a:rPr>
              <a:t>》</a:t>
            </a:r>
            <a:r>
              <a:rPr lang="zh-CN" altLang="en-US" sz="1600" dirty="0">
                <a:solidFill>
                  <a:srgbClr val="000000"/>
                </a:solidFill>
                <a:latin typeface="Arial"/>
                <a:ea typeface="微软雅黑"/>
              </a:rPr>
              <a:t>，均对“再骨折预防的临床应对”提出了具体工作内容，主要包括：</a:t>
            </a:r>
            <a:endParaRPr lang="en-US" altLang="zh-CN" sz="1600" dirty="0">
              <a:solidFill>
                <a:srgbClr val="000000"/>
              </a:solidFill>
              <a:latin typeface="Arial"/>
              <a:ea typeface="微软雅黑"/>
            </a:endParaRPr>
          </a:p>
        </p:txBody>
      </p:sp>
      <p:sp>
        <p:nvSpPr>
          <p:cNvPr id="3" name="文本占位符 2">
            <a:extLst>
              <a:ext uri="{FF2B5EF4-FFF2-40B4-BE49-F238E27FC236}">
                <a16:creationId xmlns:a16="http://schemas.microsoft.com/office/drawing/2014/main" id="{B389B837-FE67-9A13-B26F-C5056DE5A19F}"/>
              </a:ext>
            </a:extLst>
          </p:cNvPr>
          <p:cNvSpPr>
            <a:spLocks noGrp="1"/>
          </p:cNvSpPr>
          <p:nvPr>
            <p:ph type="body" sz="quarter" idx="10"/>
          </p:nvPr>
        </p:nvSpPr>
        <p:spPr>
          <a:xfrm>
            <a:off x="1058712" y="291068"/>
            <a:ext cx="10653863" cy="369332"/>
          </a:xfrm>
        </p:spPr>
        <p:txBody>
          <a:bodyPr/>
          <a:lstStyle/>
          <a:p>
            <a:r>
              <a:rPr lang="en-US" altLang="zh-CN" dirty="0"/>
              <a:t>4. </a:t>
            </a:r>
            <a:r>
              <a:rPr lang="zh-CN" altLang="en-US" dirty="0"/>
              <a:t>关于骨质疏松性骨折围手术期及再骨折预防的临床措施</a:t>
            </a:r>
          </a:p>
        </p:txBody>
      </p:sp>
      <p:grpSp>
        <p:nvGrpSpPr>
          <p:cNvPr id="32" name="组合 31">
            <a:extLst>
              <a:ext uri="{FF2B5EF4-FFF2-40B4-BE49-F238E27FC236}">
                <a16:creationId xmlns:a16="http://schemas.microsoft.com/office/drawing/2014/main" id="{1CC2C29E-3BC0-ACFC-A3DE-22405E963CA6}"/>
              </a:ext>
            </a:extLst>
          </p:cNvPr>
          <p:cNvGrpSpPr/>
          <p:nvPr/>
        </p:nvGrpSpPr>
        <p:grpSpPr>
          <a:xfrm>
            <a:off x="953861" y="3429000"/>
            <a:ext cx="10614747" cy="1525739"/>
            <a:chOff x="953861" y="3520996"/>
            <a:chExt cx="10614747" cy="1525739"/>
          </a:xfrm>
        </p:grpSpPr>
        <p:sp>
          <p:nvSpPr>
            <p:cNvPr id="6" name="矩形 5">
              <a:extLst>
                <a:ext uri="{FF2B5EF4-FFF2-40B4-BE49-F238E27FC236}">
                  <a16:creationId xmlns:a16="http://schemas.microsoft.com/office/drawing/2014/main" id="{35AAA0D4-84AF-9297-1AA1-26C3A5C82ECD}"/>
                </a:ext>
              </a:extLst>
            </p:cNvPr>
            <p:cNvSpPr/>
            <p:nvPr/>
          </p:nvSpPr>
          <p:spPr>
            <a:xfrm>
              <a:off x="1271464" y="3520996"/>
              <a:ext cx="10297144" cy="1525739"/>
            </a:xfrm>
            <a:prstGeom prst="rect">
              <a:avLst/>
            </a:prstGeom>
          </p:spPr>
          <p:txBody>
            <a:bodyPr wrap="square">
              <a:spAutoFit/>
            </a:bodyPr>
            <a:lstStyle/>
            <a:p>
              <a:pPr>
                <a:lnSpc>
                  <a:spcPct val="150000"/>
                </a:lnSpc>
                <a:buClr>
                  <a:srgbClr val="0460A9"/>
                </a:buClr>
              </a:pPr>
              <a:r>
                <a:rPr lang="zh-CN" altLang="en-US" sz="1600" dirty="0">
                  <a:solidFill>
                    <a:srgbClr val="000000"/>
                  </a:solidFill>
                  <a:latin typeface="Arial"/>
                  <a:ea typeface="微软雅黑"/>
                </a:rPr>
                <a:t>医院逐步形成“再骨折防治”团队，管理骨折患者</a:t>
              </a:r>
              <a:endParaRPr lang="en-US" altLang="zh-CN" sz="1600" dirty="0">
                <a:solidFill>
                  <a:srgbClr val="000000"/>
                </a:solidFill>
                <a:latin typeface="Arial"/>
                <a:ea typeface="微软雅黑"/>
              </a:endParaRPr>
            </a:p>
            <a:p>
              <a:pPr>
                <a:lnSpc>
                  <a:spcPct val="150000"/>
                </a:lnSpc>
                <a:buClr>
                  <a:srgbClr val="0460A9"/>
                </a:buClr>
              </a:pPr>
              <a:r>
                <a:rPr lang="zh-CN" altLang="en-US" sz="1600" dirty="0">
                  <a:solidFill>
                    <a:srgbClr val="000000"/>
                  </a:solidFill>
                  <a:latin typeface="Arial"/>
                  <a:ea typeface="微软雅黑"/>
                </a:rPr>
                <a:t>开展跌倒风险评估</a:t>
              </a:r>
              <a:endParaRPr lang="en-US" altLang="zh-CN" sz="1600" dirty="0">
                <a:solidFill>
                  <a:srgbClr val="000000"/>
                </a:solidFill>
                <a:latin typeface="Arial"/>
                <a:ea typeface="微软雅黑"/>
              </a:endParaRPr>
            </a:p>
            <a:p>
              <a:pPr>
                <a:lnSpc>
                  <a:spcPct val="150000"/>
                </a:lnSpc>
                <a:buClr>
                  <a:srgbClr val="0460A9"/>
                </a:buClr>
              </a:pPr>
              <a:r>
                <a:rPr lang="zh-CN" altLang="en-US" sz="1600" dirty="0">
                  <a:solidFill>
                    <a:srgbClr val="000000"/>
                  </a:solidFill>
                  <a:latin typeface="Arial"/>
                  <a:ea typeface="微软雅黑"/>
                </a:rPr>
                <a:t>制定骨质疏松症治疗和随访方案、康复锻炼计划</a:t>
              </a:r>
              <a:endParaRPr lang="en-US" altLang="zh-CN" sz="1600" dirty="0">
                <a:solidFill>
                  <a:srgbClr val="000000"/>
                </a:solidFill>
                <a:latin typeface="Arial"/>
                <a:ea typeface="微软雅黑"/>
              </a:endParaRPr>
            </a:p>
            <a:p>
              <a:pPr>
                <a:lnSpc>
                  <a:spcPct val="150000"/>
                </a:lnSpc>
                <a:buClr>
                  <a:srgbClr val="0460A9"/>
                </a:buClr>
              </a:pPr>
              <a:r>
                <a:rPr lang="zh-CN" altLang="en-US" sz="1600" dirty="0">
                  <a:solidFill>
                    <a:srgbClr val="000000"/>
                  </a:solidFill>
                  <a:latin typeface="Arial"/>
                  <a:ea typeface="微软雅黑"/>
                </a:rPr>
                <a:t>开展再骨折防治的科普教育</a:t>
              </a:r>
            </a:p>
          </p:txBody>
        </p:sp>
        <p:grpSp>
          <p:nvGrpSpPr>
            <p:cNvPr id="9" name="组合 8">
              <a:extLst>
                <a:ext uri="{FF2B5EF4-FFF2-40B4-BE49-F238E27FC236}">
                  <a16:creationId xmlns:a16="http://schemas.microsoft.com/office/drawing/2014/main" id="{F837B61D-68B4-7803-C34F-917432767B3E}"/>
                </a:ext>
              </a:extLst>
            </p:cNvPr>
            <p:cNvGrpSpPr/>
            <p:nvPr/>
          </p:nvGrpSpPr>
          <p:grpSpPr>
            <a:xfrm>
              <a:off x="953861" y="3662275"/>
              <a:ext cx="212783" cy="212783"/>
              <a:chOff x="590630" y="1423809"/>
              <a:chExt cx="212783" cy="212783"/>
            </a:xfrm>
          </p:grpSpPr>
          <p:sp>
            <p:nvSpPr>
              <p:cNvPr id="7" name="椭圆 6">
                <a:extLst>
                  <a:ext uri="{FF2B5EF4-FFF2-40B4-BE49-F238E27FC236}">
                    <a16:creationId xmlns:a16="http://schemas.microsoft.com/office/drawing/2014/main" id="{F76D929D-A0A5-E06C-1F93-2BF3E4F379C5}"/>
                  </a:ext>
                </a:extLst>
              </p:cNvPr>
              <p:cNvSpPr/>
              <p:nvPr/>
            </p:nvSpPr>
            <p:spPr>
              <a:xfrm>
                <a:off x="590630" y="1423809"/>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任意多边形: 形状 75">
                <a:extLst>
                  <a:ext uri="{FF2B5EF4-FFF2-40B4-BE49-F238E27FC236}">
                    <a16:creationId xmlns:a16="http://schemas.microsoft.com/office/drawing/2014/main" id="{73A2C6E5-08AE-B59E-1BAD-994B5D8E6296}"/>
                  </a:ext>
                </a:extLst>
              </p:cNvPr>
              <p:cNvSpPr/>
              <p:nvPr/>
            </p:nvSpPr>
            <p:spPr>
              <a:xfrm rot="5400000">
                <a:off x="646062" y="1481568"/>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a:extLst>
                <a:ext uri="{FF2B5EF4-FFF2-40B4-BE49-F238E27FC236}">
                  <a16:creationId xmlns:a16="http://schemas.microsoft.com/office/drawing/2014/main" id="{25F073E6-D1B8-3703-A08B-40F0E7EB4F55}"/>
                </a:ext>
              </a:extLst>
            </p:cNvPr>
            <p:cNvGrpSpPr/>
            <p:nvPr/>
          </p:nvGrpSpPr>
          <p:grpSpPr>
            <a:xfrm>
              <a:off x="953861" y="4035260"/>
              <a:ext cx="212783" cy="212783"/>
              <a:chOff x="590630" y="1423809"/>
              <a:chExt cx="212783" cy="212783"/>
            </a:xfrm>
          </p:grpSpPr>
          <p:sp>
            <p:nvSpPr>
              <p:cNvPr id="11" name="椭圆 10">
                <a:extLst>
                  <a:ext uri="{FF2B5EF4-FFF2-40B4-BE49-F238E27FC236}">
                    <a16:creationId xmlns:a16="http://schemas.microsoft.com/office/drawing/2014/main" id="{DA3FF33F-C315-9AF1-7A8D-6932310EF8ED}"/>
                  </a:ext>
                </a:extLst>
              </p:cNvPr>
              <p:cNvSpPr/>
              <p:nvPr/>
            </p:nvSpPr>
            <p:spPr>
              <a:xfrm>
                <a:off x="590630" y="1423809"/>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75">
                <a:extLst>
                  <a:ext uri="{FF2B5EF4-FFF2-40B4-BE49-F238E27FC236}">
                    <a16:creationId xmlns:a16="http://schemas.microsoft.com/office/drawing/2014/main" id="{56ECA9B0-5D2A-F283-94A3-2A3F237E735F}"/>
                  </a:ext>
                </a:extLst>
              </p:cNvPr>
              <p:cNvSpPr/>
              <p:nvPr/>
            </p:nvSpPr>
            <p:spPr>
              <a:xfrm rot="5400000">
                <a:off x="646062" y="1481568"/>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6" name="组合 25">
              <a:extLst>
                <a:ext uri="{FF2B5EF4-FFF2-40B4-BE49-F238E27FC236}">
                  <a16:creationId xmlns:a16="http://schemas.microsoft.com/office/drawing/2014/main" id="{DEB345D7-6D43-E397-5314-C03B76E2A556}"/>
                </a:ext>
              </a:extLst>
            </p:cNvPr>
            <p:cNvGrpSpPr/>
            <p:nvPr/>
          </p:nvGrpSpPr>
          <p:grpSpPr>
            <a:xfrm>
              <a:off x="953861" y="4406623"/>
              <a:ext cx="212783" cy="212783"/>
              <a:chOff x="590630" y="1423809"/>
              <a:chExt cx="212783" cy="212783"/>
            </a:xfrm>
          </p:grpSpPr>
          <p:sp>
            <p:nvSpPr>
              <p:cNvPr id="27" name="椭圆 26">
                <a:extLst>
                  <a:ext uri="{FF2B5EF4-FFF2-40B4-BE49-F238E27FC236}">
                    <a16:creationId xmlns:a16="http://schemas.microsoft.com/office/drawing/2014/main" id="{D8999623-C971-10CD-3BD1-3B92C8A785C4}"/>
                  </a:ext>
                </a:extLst>
              </p:cNvPr>
              <p:cNvSpPr/>
              <p:nvPr/>
            </p:nvSpPr>
            <p:spPr>
              <a:xfrm>
                <a:off x="590630" y="1423809"/>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任意多边形: 形状 75">
                <a:extLst>
                  <a:ext uri="{FF2B5EF4-FFF2-40B4-BE49-F238E27FC236}">
                    <a16:creationId xmlns:a16="http://schemas.microsoft.com/office/drawing/2014/main" id="{21DB1F52-C4C0-6277-831F-63535C374B67}"/>
                  </a:ext>
                </a:extLst>
              </p:cNvPr>
              <p:cNvSpPr/>
              <p:nvPr/>
            </p:nvSpPr>
            <p:spPr>
              <a:xfrm rot="5400000">
                <a:off x="646062" y="1481568"/>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 name="组合 28">
              <a:extLst>
                <a:ext uri="{FF2B5EF4-FFF2-40B4-BE49-F238E27FC236}">
                  <a16:creationId xmlns:a16="http://schemas.microsoft.com/office/drawing/2014/main" id="{D4821103-BC68-368D-BDE0-303A903696D8}"/>
                </a:ext>
              </a:extLst>
            </p:cNvPr>
            <p:cNvGrpSpPr/>
            <p:nvPr/>
          </p:nvGrpSpPr>
          <p:grpSpPr>
            <a:xfrm>
              <a:off x="953861" y="4772097"/>
              <a:ext cx="212783" cy="212783"/>
              <a:chOff x="590630" y="1423809"/>
              <a:chExt cx="212783" cy="212783"/>
            </a:xfrm>
          </p:grpSpPr>
          <p:sp>
            <p:nvSpPr>
              <p:cNvPr id="30" name="椭圆 29">
                <a:extLst>
                  <a:ext uri="{FF2B5EF4-FFF2-40B4-BE49-F238E27FC236}">
                    <a16:creationId xmlns:a16="http://schemas.microsoft.com/office/drawing/2014/main" id="{2FBF4DD7-4D20-E1EE-4090-36695EB011BE}"/>
                  </a:ext>
                </a:extLst>
              </p:cNvPr>
              <p:cNvSpPr/>
              <p:nvPr/>
            </p:nvSpPr>
            <p:spPr>
              <a:xfrm>
                <a:off x="590630" y="1423809"/>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75">
                <a:extLst>
                  <a:ext uri="{FF2B5EF4-FFF2-40B4-BE49-F238E27FC236}">
                    <a16:creationId xmlns:a16="http://schemas.microsoft.com/office/drawing/2014/main" id="{0692727B-537C-BE7D-1767-BE204ADEAA03}"/>
                  </a:ext>
                </a:extLst>
              </p:cNvPr>
              <p:cNvSpPr/>
              <p:nvPr/>
            </p:nvSpPr>
            <p:spPr>
              <a:xfrm rot="5400000">
                <a:off x="646062" y="1481568"/>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3" name="iconfont-11255-5323804">
            <a:extLst>
              <a:ext uri="{FF2B5EF4-FFF2-40B4-BE49-F238E27FC236}">
                <a16:creationId xmlns:a16="http://schemas.microsoft.com/office/drawing/2014/main" id="{BB0376F0-7757-258B-E1C5-79B2F572BD05}"/>
              </a:ext>
            </a:extLst>
          </p:cNvPr>
          <p:cNvSpPr/>
          <p:nvPr/>
        </p:nvSpPr>
        <p:spPr>
          <a:xfrm>
            <a:off x="9732404" y="3469275"/>
            <a:ext cx="1649204" cy="1780166"/>
          </a:xfrm>
          <a:custGeom>
            <a:avLst/>
            <a:gdLst>
              <a:gd name="T0" fmla="*/ 5876 w 9602"/>
              <a:gd name="T1" fmla="*/ 1050 h 10362"/>
              <a:gd name="T2" fmla="*/ 5876 w 9602"/>
              <a:gd name="T3" fmla="*/ 0 h 10362"/>
              <a:gd name="T4" fmla="*/ 3201 w 9602"/>
              <a:gd name="T5" fmla="*/ 525 h 10362"/>
              <a:gd name="T6" fmla="*/ 8602 w 9602"/>
              <a:gd name="T7" fmla="*/ 372 h 10362"/>
              <a:gd name="T8" fmla="*/ 7339 w 9602"/>
              <a:gd name="T9" fmla="*/ 525 h 10362"/>
              <a:gd name="T10" fmla="*/ 3096 w 9602"/>
              <a:gd name="T11" fmla="*/ 1357 h 10362"/>
              <a:gd name="T12" fmla="*/ 2277 w 9602"/>
              <a:gd name="T13" fmla="*/ 372 h 10362"/>
              <a:gd name="T14" fmla="*/ 0 w 9602"/>
              <a:gd name="T15" fmla="*/ 1372 h 10362"/>
              <a:gd name="T16" fmla="*/ 1000 w 9602"/>
              <a:gd name="T17" fmla="*/ 10362 h 10362"/>
              <a:gd name="T18" fmla="*/ 9602 w 9602"/>
              <a:gd name="T19" fmla="*/ 9362 h 10362"/>
              <a:gd name="T20" fmla="*/ 8602 w 9602"/>
              <a:gd name="T21" fmla="*/ 372 h 10362"/>
              <a:gd name="T22" fmla="*/ 1087 w 9602"/>
              <a:gd name="T23" fmla="*/ 8035 h 10362"/>
              <a:gd name="T24" fmla="*/ 2087 w 9602"/>
              <a:gd name="T25" fmla="*/ 8035 h 10362"/>
              <a:gd name="T26" fmla="*/ 1587 w 9602"/>
              <a:gd name="T27" fmla="*/ 6328 h 10362"/>
              <a:gd name="T28" fmla="*/ 1587 w 9602"/>
              <a:gd name="T29" fmla="*/ 5328 h 10362"/>
              <a:gd name="T30" fmla="*/ 1587 w 9602"/>
              <a:gd name="T31" fmla="*/ 6328 h 10362"/>
              <a:gd name="T32" fmla="*/ 1087 w 9602"/>
              <a:gd name="T33" fmla="*/ 3624 h 10362"/>
              <a:gd name="T34" fmla="*/ 2087 w 9602"/>
              <a:gd name="T35" fmla="*/ 3624 h 10362"/>
              <a:gd name="T36" fmla="*/ 5152 w 9602"/>
              <a:gd name="T37" fmla="*/ 8285 h 10362"/>
              <a:gd name="T38" fmla="*/ 2905 w 9602"/>
              <a:gd name="T39" fmla="*/ 8035 h 10362"/>
              <a:gd name="T40" fmla="*/ 5152 w 9602"/>
              <a:gd name="T41" fmla="*/ 7785 h 10362"/>
              <a:gd name="T42" fmla="*/ 5152 w 9602"/>
              <a:gd name="T43" fmla="*/ 8285 h 10362"/>
              <a:gd name="T44" fmla="*/ 3155 w 9602"/>
              <a:gd name="T45" fmla="*/ 6078 h 10362"/>
              <a:gd name="T46" fmla="*/ 3155 w 9602"/>
              <a:gd name="T47" fmla="*/ 5578 h 10362"/>
              <a:gd name="T48" fmla="*/ 5402 w 9602"/>
              <a:gd name="T49" fmla="*/ 5828 h 10362"/>
              <a:gd name="T50" fmla="*/ 7729 w 9602"/>
              <a:gd name="T51" fmla="*/ 7347 h 10362"/>
              <a:gd name="T52" fmla="*/ 7526 w 9602"/>
              <a:gd name="T53" fmla="*/ 9532 h 10362"/>
              <a:gd name="T54" fmla="*/ 6646 w 9602"/>
              <a:gd name="T55" fmla="*/ 9330 h 10362"/>
              <a:gd name="T56" fmla="*/ 5860 w 9602"/>
              <a:gd name="T57" fmla="*/ 6142 h 10362"/>
              <a:gd name="T58" fmla="*/ 6747 w 9602"/>
              <a:gd name="T59" fmla="*/ 6150 h 10362"/>
              <a:gd name="T60" fmla="*/ 7627 w 9602"/>
              <a:gd name="T61" fmla="*/ 4895 h 10362"/>
              <a:gd name="T62" fmla="*/ 7729 w 9602"/>
              <a:gd name="T63" fmla="*/ 7347 h 10362"/>
              <a:gd name="T64" fmla="*/ 3155 w 9602"/>
              <a:gd name="T65" fmla="*/ 3874 h 10362"/>
              <a:gd name="T66" fmla="*/ 3155 w 9602"/>
              <a:gd name="T67" fmla="*/ 3374 h 10362"/>
              <a:gd name="T68" fmla="*/ 8515 w 9602"/>
              <a:gd name="T69" fmla="*/ 3624 h 10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02" h="10362">
                <a:moveTo>
                  <a:pt x="3726" y="1050"/>
                </a:moveTo>
                <a:lnTo>
                  <a:pt x="5876" y="1050"/>
                </a:lnTo>
                <a:cubicBezTo>
                  <a:pt x="6166" y="1050"/>
                  <a:pt x="6401" y="815"/>
                  <a:pt x="6401" y="525"/>
                </a:cubicBezTo>
                <a:cubicBezTo>
                  <a:pt x="6401" y="235"/>
                  <a:pt x="6166" y="0"/>
                  <a:pt x="5876" y="0"/>
                </a:cubicBezTo>
                <a:lnTo>
                  <a:pt x="3726" y="0"/>
                </a:lnTo>
                <a:cubicBezTo>
                  <a:pt x="3436" y="0"/>
                  <a:pt x="3201" y="235"/>
                  <a:pt x="3201" y="525"/>
                </a:cubicBezTo>
                <a:cubicBezTo>
                  <a:pt x="3201" y="815"/>
                  <a:pt x="3436" y="1050"/>
                  <a:pt x="3726" y="1050"/>
                </a:cubicBezTo>
                <a:close/>
                <a:moveTo>
                  <a:pt x="8602" y="372"/>
                </a:moveTo>
                <a:lnTo>
                  <a:pt x="7325" y="372"/>
                </a:lnTo>
                <a:cubicBezTo>
                  <a:pt x="7334" y="422"/>
                  <a:pt x="7339" y="472"/>
                  <a:pt x="7339" y="525"/>
                </a:cubicBezTo>
                <a:cubicBezTo>
                  <a:pt x="7339" y="985"/>
                  <a:pt x="6966" y="1357"/>
                  <a:pt x="6506" y="1357"/>
                </a:cubicBezTo>
                <a:lnTo>
                  <a:pt x="3096" y="1357"/>
                </a:lnTo>
                <a:cubicBezTo>
                  <a:pt x="2636" y="1357"/>
                  <a:pt x="2264" y="985"/>
                  <a:pt x="2264" y="525"/>
                </a:cubicBezTo>
                <a:cubicBezTo>
                  <a:pt x="2264" y="472"/>
                  <a:pt x="2268" y="422"/>
                  <a:pt x="2277" y="372"/>
                </a:cubicBezTo>
                <a:lnTo>
                  <a:pt x="1000" y="372"/>
                </a:lnTo>
                <a:cubicBezTo>
                  <a:pt x="447" y="372"/>
                  <a:pt x="0" y="820"/>
                  <a:pt x="0" y="1372"/>
                </a:cubicBezTo>
                <a:lnTo>
                  <a:pt x="0" y="9362"/>
                </a:lnTo>
                <a:cubicBezTo>
                  <a:pt x="0" y="9915"/>
                  <a:pt x="447" y="10362"/>
                  <a:pt x="1000" y="10362"/>
                </a:cubicBezTo>
                <a:lnTo>
                  <a:pt x="8602" y="10362"/>
                </a:lnTo>
                <a:cubicBezTo>
                  <a:pt x="9155" y="10362"/>
                  <a:pt x="9602" y="9915"/>
                  <a:pt x="9602" y="9362"/>
                </a:cubicBezTo>
                <a:lnTo>
                  <a:pt x="9602" y="1372"/>
                </a:lnTo>
                <a:cubicBezTo>
                  <a:pt x="9602" y="820"/>
                  <a:pt x="9155" y="372"/>
                  <a:pt x="8602" y="372"/>
                </a:cubicBezTo>
                <a:close/>
                <a:moveTo>
                  <a:pt x="1587" y="8535"/>
                </a:moveTo>
                <a:cubicBezTo>
                  <a:pt x="1311" y="8535"/>
                  <a:pt x="1087" y="8311"/>
                  <a:pt x="1087" y="8035"/>
                </a:cubicBezTo>
                <a:cubicBezTo>
                  <a:pt x="1087" y="7759"/>
                  <a:pt x="1311" y="7535"/>
                  <a:pt x="1587" y="7535"/>
                </a:cubicBezTo>
                <a:cubicBezTo>
                  <a:pt x="1864" y="7535"/>
                  <a:pt x="2087" y="7759"/>
                  <a:pt x="2087" y="8035"/>
                </a:cubicBezTo>
                <a:cubicBezTo>
                  <a:pt x="2087" y="8311"/>
                  <a:pt x="1864" y="8535"/>
                  <a:pt x="1587" y="8535"/>
                </a:cubicBezTo>
                <a:close/>
                <a:moveTo>
                  <a:pt x="1587" y="6328"/>
                </a:moveTo>
                <a:cubicBezTo>
                  <a:pt x="1311" y="6328"/>
                  <a:pt x="1087" y="6105"/>
                  <a:pt x="1087" y="5828"/>
                </a:cubicBezTo>
                <a:cubicBezTo>
                  <a:pt x="1087" y="5552"/>
                  <a:pt x="1311" y="5328"/>
                  <a:pt x="1587" y="5328"/>
                </a:cubicBezTo>
                <a:cubicBezTo>
                  <a:pt x="1864" y="5328"/>
                  <a:pt x="2087" y="5552"/>
                  <a:pt x="2087" y="5828"/>
                </a:cubicBezTo>
                <a:cubicBezTo>
                  <a:pt x="2087" y="6105"/>
                  <a:pt x="1864" y="6328"/>
                  <a:pt x="1587" y="6328"/>
                </a:cubicBezTo>
                <a:close/>
                <a:moveTo>
                  <a:pt x="1587" y="4124"/>
                </a:moveTo>
                <a:cubicBezTo>
                  <a:pt x="1311" y="4124"/>
                  <a:pt x="1087" y="3900"/>
                  <a:pt x="1087" y="3624"/>
                </a:cubicBezTo>
                <a:cubicBezTo>
                  <a:pt x="1087" y="3347"/>
                  <a:pt x="1311" y="3124"/>
                  <a:pt x="1587" y="3124"/>
                </a:cubicBezTo>
                <a:cubicBezTo>
                  <a:pt x="1864" y="3124"/>
                  <a:pt x="2087" y="3347"/>
                  <a:pt x="2087" y="3624"/>
                </a:cubicBezTo>
                <a:cubicBezTo>
                  <a:pt x="2087" y="3900"/>
                  <a:pt x="1864" y="4124"/>
                  <a:pt x="1587" y="4124"/>
                </a:cubicBezTo>
                <a:close/>
                <a:moveTo>
                  <a:pt x="5152" y="8285"/>
                </a:moveTo>
                <a:lnTo>
                  <a:pt x="3155" y="8285"/>
                </a:lnTo>
                <a:cubicBezTo>
                  <a:pt x="3017" y="8285"/>
                  <a:pt x="2905" y="8172"/>
                  <a:pt x="2905" y="8035"/>
                </a:cubicBezTo>
                <a:cubicBezTo>
                  <a:pt x="2905" y="7897"/>
                  <a:pt x="3017" y="7785"/>
                  <a:pt x="3155" y="7785"/>
                </a:cubicBezTo>
                <a:lnTo>
                  <a:pt x="5152" y="7785"/>
                </a:lnTo>
                <a:cubicBezTo>
                  <a:pt x="5290" y="7785"/>
                  <a:pt x="5402" y="7897"/>
                  <a:pt x="5402" y="8035"/>
                </a:cubicBezTo>
                <a:cubicBezTo>
                  <a:pt x="5402" y="8172"/>
                  <a:pt x="5290" y="8285"/>
                  <a:pt x="5152" y="8285"/>
                </a:cubicBezTo>
                <a:close/>
                <a:moveTo>
                  <a:pt x="5152" y="6078"/>
                </a:moveTo>
                <a:lnTo>
                  <a:pt x="3155" y="6078"/>
                </a:lnTo>
                <a:cubicBezTo>
                  <a:pt x="3017" y="6078"/>
                  <a:pt x="2905" y="5966"/>
                  <a:pt x="2905" y="5828"/>
                </a:cubicBezTo>
                <a:cubicBezTo>
                  <a:pt x="2905" y="5691"/>
                  <a:pt x="3017" y="5578"/>
                  <a:pt x="3155" y="5578"/>
                </a:cubicBezTo>
                <a:lnTo>
                  <a:pt x="5152" y="5578"/>
                </a:lnTo>
                <a:cubicBezTo>
                  <a:pt x="5290" y="5578"/>
                  <a:pt x="5402" y="5691"/>
                  <a:pt x="5402" y="5828"/>
                </a:cubicBezTo>
                <a:cubicBezTo>
                  <a:pt x="5402" y="5966"/>
                  <a:pt x="5290" y="6078"/>
                  <a:pt x="5152" y="6078"/>
                </a:cubicBezTo>
                <a:close/>
                <a:moveTo>
                  <a:pt x="7729" y="7347"/>
                </a:moveTo>
                <a:lnTo>
                  <a:pt x="7729" y="9330"/>
                </a:lnTo>
                <a:cubicBezTo>
                  <a:pt x="7729" y="9446"/>
                  <a:pt x="7635" y="9540"/>
                  <a:pt x="7526" y="9532"/>
                </a:cubicBezTo>
                <a:lnTo>
                  <a:pt x="6848" y="9532"/>
                </a:lnTo>
                <a:cubicBezTo>
                  <a:pt x="6740" y="9539"/>
                  <a:pt x="6646" y="9445"/>
                  <a:pt x="6646" y="9330"/>
                </a:cubicBezTo>
                <a:lnTo>
                  <a:pt x="6646" y="7347"/>
                </a:lnTo>
                <a:cubicBezTo>
                  <a:pt x="6185" y="7145"/>
                  <a:pt x="5860" y="6676"/>
                  <a:pt x="5860" y="6142"/>
                </a:cubicBezTo>
                <a:cubicBezTo>
                  <a:pt x="5860" y="5566"/>
                  <a:pt x="6235" y="5075"/>
                  <a:pt x="6747" y="4895"/>
                </a:cubicBezTo>
                <a:lnTo>
                  <a:pt x="6747" y="6150"/>
                </a:lnTo>
                <a:lnTo>
                  <a:pt x="7627" y="6150"/>
                </a:lnTo>
                <a:lnTo>
                  <a:pt x="7627" y="4895"/>
                </a:lnTo>
                <a:cubicBezTo>
                  <a:pt x="8140" y="5075"/>
                  <a:pt x="8515" y="5565"/>
                  <a:pt x="8515" y="6142"/>
                </a:cubicBezTo>
                <a:cubicBezTo>
                  <a:pt x="8515" y="6675"/>
                  <a:pt x="8190" y="7145"/>
                  <a:pt x="7729" y="7347"/>
                </a:cubicBezTo>
                <a:close/>
                <a:moveTo>
                  <a:pt x="8265" y="3874"/>
                </a:moveTo>
                <a:lnTo>
                  <a:pt x="3155" y="3874"/>
                </a:lnTo>
                <a:cubicBezTo>
                  <a:pt x="3017" y="3874"/>
                  <a:pt x="2905" y="3761"/>
                  <a:pt x="2905" y="3624"/>
                </a:cubicBezTo>
                <a:cubicBezTo>
                  <a:pt x="2905" y="3486"/>
                  <a:pt x="3017" y="3374"/>
                  <a:pt x="3155" y="3374"/>
                </a:cubicBezTo>
                <a:lnTo>
                  <a:pt x="8265" y="3374"/>
                </a:lnTo>
                <a:cubicBezTo>
                  <a:pt x="8402" y="3374"/>
                  <a:pt x="8515" y="3486"/>
                  <a:pt x="8515" y="3624"/>
                </a:cubicBezTo>
                <a:cubicBezTo>
                  <a:pt x="8515" y="3761"/>
                  <a:pt x="8402" y="3874"/>
                  <a:pt x="8265" y="3874"/>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id="{BCE652C5-003A-1BDC-106C-05F6E8621D6C}"/>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012D2289-5D67-9319-1101-D7B496BDA17D}"/>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962A183C-4747-1847-8840-00B4CBA23309}"/>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6044E61A-3756-176E-7E10-CD20AA547ECD}"/>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01820FF4-E925-730A-A1C6-974C306CF349}"/>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B9DE31B3-2720-E9E0-E74E-FB1D6E2F2198}"/>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4D2274D2-AE5C-3AC7-F304-46F2F9903C8E}"/>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52344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8DF9A4E-625D-FEF9-9EC3-69EBAA15F503}"/>
              </a:ext>
            </a:extLst>
          </p:cNvPr>
          <p:cNvSpPr>
            <a:spLocks noGrp="1"/>
          </p:cNvSpPr>
          <p:nvPr>
            <p:ph type="body" sz="quarter" idx="10"/>
          </p:nvPr>
        </p:nvSpPr>
        <p:spPr>
          <a:xfrm>
            <a:off x="1058712" y="291068"/>
            <a:ext cx="10653863" cy="369332"/>
          </a:xfrm>
        </p:spPr>
        <p:txBody>
          <a:bodyPr/>
          <a:lstStyle/>
          <a:p>
            <a:r>
              <a:rPr lang="en-US" altLang="zh-CN" dirty="0"/>
              <a:t>5. </a:t>
            </a:r>
            <a:r>
              <a:rPr lang="zh-CN" altLang="en-US" dirty="0"/>
              <a:t>关于抗骨质疏松症药物治疗期间的监测</a:t>
            </a:r>
          </a:p>
        </p:txBody>
      </p:sp>
      <p:sp>
        <p:nvSpPr>
          <p:cNvPr id="4" name="MH_Text_1">
            <a:extLst>
              <a:ext uri="{FF2B5EF4-FFF2-40B4-BE49-F238E27FC236}">
                <a16:creationId xmlns:a16="http://schemas.microsoft.com/office/drawing/2014/main" id="{57846CC6-E23A-9A36-6A10-F55647911E7A}"/>
              </a:ext>
            </a:extLst>
          </p:cNvPr>
          <p:cNvSpPr/>
          <p:nvPr/>
        </p:nvSpPr>
        <p:spPr>
          <a:xfrm>
            <a:off x="482600" y="1488758"/>
            <a:ext cx="2690634" cy="40644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a:extLst>
              <a:ext uri="{FF2B5EF4-FFF2-40B4-BE49-F238E27FC236}">
                <a16:creationId xmlns:a16="http://schemas.microsoft.com/office/drawing/2014/main" id="{5C2C55D3-809C-DAA1-7F6F-930558BA3CB1}"/>
              </a:ext>
            </a:extLst>
          </p:cNvPr>
          <p:cNvGrpSpPr/>
          <p:nvPr/>
        </p:nvGrpSpPr>
        <p:grpSpPr>
          <a:xfrm>
            <a:off x="526470" y="2611388"/>
            <a:ext cx="2602895" cy="378140"/>
            <a:chOff x="1502824" y="1607818"/>
            <a:chExt cx="3117012" cy="378140"/>
          </a:xfrm>
        </p:grpSpPr>
        <p:sp>
          <p:nvSpPr>
            <p:cNvPr id="6" name="矩形 5">
              <a:extLst>
                <a:ext uri="{FF2B5EF4-FFF2-40B4-BE49-F238E27FC236}">
                  <a16:creationId xmlns:a16="http://schemas.microsoft.com/office/drawing/2014/main" id="{0BAEF633-D7F1-F7D1-86CA-24DFA6B4357B}"/>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FC0B2727-0FD1-3DB4-FEEE-2E0C0ABA9657}"/>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治疗依从性监测</a:t>
              </a:r>
            </a:p>
          </p:txBody>
        </p:sp>
      </p:grpSp>
      <p:sp>
        <p:nvSpPr>
          <p:cNvPr id="15" name="MH_Text_1">
            <a:extLst>
              <a:ext uri="{FF2B5EF4-FFF2-40B4-BE49-F238E27FC236}">
                <a16:creationId xmlns:a16="http://schemas.microsoft.com/office/drawing/2014/main" id="{8D894628-E906-AB45-000C-68BD7F685661}"/>
              </a:ext>
            </a:extLst>
          </p:cNvPr>
          <p:cNvSpPr/>
          <p:nvPr/>
        </p:nvSpPr>
        <p:spPr>
          <a:xfrm>
            <a:off x="3327989" y="1488758"/>
            <a:ext cx="2690634" cy="40644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2" name="组合 31">
            <a:extLst>
              <a:ext uri="{FF2B5EF4-FFF2-40B4-BE49-F238E27FC236}">
                <a16:creationId xmlns:a16="http://schemas.microsoft.com/office/drawing/2014/main" id="{C4DAF5CB-E46E-297B-345B-E2C0BE1C2FF0}"/>
              </a:ext>
            </a:extLst>
          </p:cNvPr>
          <p:cNvGrpSpPr/>
          <p:nvPr/>
        </p:nvGrpSpPr>
        <p:grpSpPr>
          <a:xfrm>
            <a:off x="3371859" y="2611388"/>
            <a:ext cx="2602895" cy="378140"/>
            <a:chOff x="1502824" y="1607818"/>
            <a:chExt cx="3117012" cy="378140"/>
          </a:xfrm>
        </p:grpSpPr>
        <p:sp>
          <p:nvSpPr>
            <p:cNvPr id="33" name="矩形 32">
              <a:extLst>
                <a:ext uri="{FF2B5EF4-FFF2-40B4-BE49-F238E27FC236}">
                  <a16:creationId xmlns:a16="http://schemas.microsoft.com/office/drawing/2014/main" id="{0136FCCE-A0E7-3BAE-8520-78583A5DE4FD}"/>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CB63B87F-14E2-C14F-40E2-B490DF95A8AB}"/>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骨密度检测</a:t>
              </a:r>
            </a:p>
          </p:txBody>
        </p:sp>
      </p:grpSp>
      <p:sp>
        <p:nvSpPr>
          <p:cNvPr id="36" name="MH_Text_1">
            <a:extLst>
              <a:ext uri="{FF2B5EF4-FFF2-40B4-BE49-F238E27FC236}">
                <a16:creationId xmlns:a16="http://schemas.microsoft.com/office/drawing/2014/main" id="{A8052F6E-1B97-6FB4-0EEF-6913A0F1F285}"/>
              </a:ext>
            </a:extLst>
          </p:cNvPr>
          <p:cNvSpPr/>
          <p:nvPr/>
        </p:nvSpPr>
        <p:spPr>
          <a:xfrm>
            <a:off x="6173378" y="1488758"/>
            <a:ext cx="2690634" cy="40644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7" name="组合 36">
            <a:extLst>
              <a:ext uri="{FF2B5EF4-FFF2-40B4-BE49-F238E27FC236}">
                <a16:creationId xmlns:a16="http://schemas.microsoft.com/office/drawing/2014/main" id="{D3F7E803-6ACD-919E-154F-5ED613BAECC3}"/>
              </a:ext>
            </a:extLst>
          </p:cNvPr>
          <p:cNvGrpSpPr/>
          <p:nvPr/>
        </p:nvGrpSpPr>
        <p:grpSpPr>
          <a:xfrm>
            <a:off x="6217248" y="2611388"/>
            <a:ext cx="2602895" cy="378140"/>
            <a:chOff x="1502824" y="1607818"/>
            <a:chExt cx="3117012" cy="378140"/>
          </a:xfrm>
        </p:grpSpPr>
        <p:sp>
          <p:nvSpPr>
            <p:cNvPr id="42" name="矩形 41">
              <a:extLst>
                <a:ext uri="{FF2B5EF4-FFF2-40B4-BE49-F238E27FC236}">
                  <a16:creationId xmlns:a16="http://schemas.microsoft.com/office/drawing/2014/main" id="{3C1C9C68-0093-F369-A52A-5389E221B550}"/>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文本框 42">
              <a:extLst>
                <a:ext uri="{FF2B5EF4-FFF2-40B4-BE49-F238E27FC236}">
                  <a16:creationId xmlns:a16="http://schemas.microsoft.com/office/drawing/2014/main" id="{29AB90C5-BDA1-C204-5C66-07E0E6B06287}"/>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骨转换生化标志物</a:t>
              </a:r>
            </a:p>
          </p:txBody>
        </p:sp>
      </p:grpSp>
      <p:sp>
        <p:nvSpPr>
          <p:cNvPr id="45" name="MH_Text_1">
            <a:extLst>
              <a:ext uri="{FF2B5EF4-FFF2-40B4-BE49-F238E27FC236}">
                <a16:creationId xmlns:a16="http://schemas.microsoft.com/office/drawing/2014/main" id="{D3031DE1-EFCC-C702-357C-EBCAA20FCE4A}"/>
              </a:ext>
            </a:extLst>
          </p:cNvPr>
          <p:cNvSpPr/>
          <p:nvPr/>
        </p:nvSpPr>
        <p:spPr>
          <a:xfrm>
            <a:off x="9018766" y="1488758"/>
            <a:ext cx="2690634" cy="4064477"/>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6" name="组合 45">
            <a:extLst>
              <a:ext uri="{FF2B5EF4-FFF2-40B4-BE49-F238E27FC236}">
                <a16:creationId xmlns:a16="http://schemas.microsoft.com/office/drawing/2014/main" id="{F56C28BD-0F8B-EACC-C239-A31B569A3CBF}"/>
              </a:ext>
            </a:extLst>
          </p:cNvPr>
          <p:cNvGrpSpPr/>
          <p:nvPr/>
        </p:nvGrpSpPr>
        <p:grpSpPr>
          <a:xfrm>
            <a:off x="9062636" y="2611388"/>
            <a:ext cx="2602895" cy="378140"/>
            <a:chOff x="1502824" y="1607818"/>
            <a:chExt cx="3117012" cy="378140"/>
          </a:xfrm>
        </p:grpSpPr>
        <p:sp>
          <p:nvSpPr>
            <p:cNvPr id="47" name="矩形 46">
              <a:extLst>
                <a:ext uri="{FF2B5EF4-FFF2-40B4-BE49-F238E27FC236}">
                  <a16:creationId xmlns:a16="http://schemas.microsoft.com/office/drawing/2014/main" id="{B5606932-AA0D-EE43-3E20-5CEBA6CA3705}"/>
                </a:ext>
              </a:extLst>
            </p:cNvPr>
            <p:cNvSpPr/>
            <p:nvPr/>
          </p:nvSpPr>
          <p:spPr>
            <a:xfrm>
              <a:off x="1502824" y="1607818"/>
              <a:ext cx="3117012"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a:extLst>
                <a:ext uri="{FF2B5EF4-FFF2-40B4-BE49-F238E27FC236}">
                  <a16:creationId xmlns:a16="http://schemas.microsoft.com/office/drawing/2014/main" id="{73368E5D-EEE8-5ADE-05ED-5E2467796939}"/>
                </a:ext>
              </a:extLst>
            </p:cNvPr>
            <p:cNvSpPr txBox="1"/>
            <p:nvPr/>
          </p:nvSpPr>
          <p:spPr>
            <a:xfrm>
              <a:off x="1671423" y="1612222"/>
              <a:ext cx="2779814" cy="369332"/>
            </a:xfrm>
            <a:prstGeom prst="rect">
              <a:avLst/>
            </a:prstGeom>
            <a:noFill/>
          </p:spPr>
          <p:txBody>
            <a:bodyPr wrap="square">
              <a:spAutoFit/>
            </a:bodyPr>
            <a:lstStyle/>
            <a:p>
              <a:pPr algn="ctr"/>
              <a:r>
                <a:rPr lang="zh-CN" altLang="en-US" sz="1800" b="1" dirty="0">
                  <a:solidFill>
                    <a:schemeClr val="accent1"/>
                  </a:solidFill>
                  <a:latin typeface="+mn-ea"/>
                </a:rPr>
                <a:t>脊椎影像学检查</a:t>
              </a:r>
            </a:p>
          </p:txBody>
        </p:sp>
      </p:grpSp>
      <p:sp>
        <p:nvSpPr>
          <p:cNvPr id="49" name="TextBox 13">
            <a:extLst>
              <a:ext uri="{FF2B5EF4-FFF2-40B4-BE49-F238E27FC236}">
                <a16:creationId xmlns:a16="http://schemas.microsoft.com/office/drawing/2014/main" id="{28DEDE72-8FF9-8389-4619-B1B95502EC5F}"/>
              </a:ext>
            </a:extLst>
          </p:cNvPr>
          <p:cNvSpPr txBox="1"/>
          <p:nvPr/>
        </p:nvSpPr>
        <p:spPr>
          <a:xfrm>
            <a:off x="693917" y="3202248"/>
            <a:ext cx="2268000" cy="957185"/>
          </a:xfrm>
          <a:prstGeom prst="rect">
            <a:avLst/>
          </a:prstGeom>
          <a:noFill/>
        </p:spPr>
        <p:txBody>
          <a:bodyPr wrap="square" rtlCol="0">
            <a:spAutoFit/>
          </a:bodyPr>
          <a:lstStyle/>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普遍依从性差</a:t>
            </a:r>
          </a:p>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有效沟通，树立信念</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简化治疗方案</a:t>
            </a:r>
          </a:p>
        </p:txBody>
      </p:sp>
      <p:sp>
        <p:nvSpPr>
          <p:cNvPr id="50" name="TextBox 26">
            <a:extLst>
              <a:ext uri="{FF2B5EF4-FFF2-40B4-BE49-F238E27FC236}">
                <a16:creationId xmlns:a16="http://schemas.microsoft.com/office/drawing/2014/main" id="{B817CDCE-6208-60C8-4CAB-9792E1F77AB6}"/>
              </a:ext>
            </a:extLst>
          </p:cNvPr>
          <p:cNvSpPr txBox="1"/>
          <p:nvPr/>
        </p:nvSpPr>
        <p:spPr>
          <a:xfrm>
            <a:off x="3539306" y="3202248"/>
            <a:ext cx="2268000" cy="1109150"/>
          </a:xfrm>
          <a:prstGeom prst="rect">
            <a:avLst/>
          </a:prstGeom>
          <a:noFill/>
        </p:spPr>
        <p:txBody>
          <a:bodyPr wrap="square" rtlCol="0">
            <a:spAutoFit/>
          </a:bodyPr>
          <a:lstStyle/>
          <a:p>
            <a:pPr marL="285750" indent="-285750" algn="just">
              <a:lnSpc>
                <a:spcPct val="120000"/>
              </a:lnSpc>
              <a:spcAft>
                <a:spcPts val="600"/>
              </a:spcAft>
              <a:buClr>
                <a:schemeClr val="tx1"/>
              </a:buClr>
              <a:buFont typeface="Arial" panose="020B0604020202090204" pitchFamily="34" charset="0"/>
              <a:buChar char="•"/>
            </a:pPr>
            <a:r>
              <a:rPr lang="en-US" altLang="zh-CN" sz="1300" dirty="0">
                <a:solidFill>
                  <a:srgbClr val="000000">
                    <a:lumMod val="95000"/>
                    <a:lumOff val="5000"/>
                  </a:srgbClr>
                </a:solidFill>
                <a:latin typeface="微软雅黑" panose="020B0503020204020204" pitchFamily="34" charset="-122"/>
                <a:ea typeface="微软雅黑" panose="020B0503020204020204" pitchFamily="34" charset="-122"/>
              </a:rPr>
              <a:t>BMD</a:t>
            </a:r>
            <a:r>
              <a:rPr lang="zh-CN" altLang="en-US" sz="1300" dirty="0">
                <a:solidFill>
                  <a:srgbClr val="000000">
                    <a:lumMod val="95000"/>
                    <a:lumOff val="5000"/>
                  </a:srgbClr>
                </a:solidFill>
                <a:latin typeface="微软雅黑" panose="020B0503020204020204" pitchFamily="34" charset="-122"/>
                <a:ea typeface="微软雅黑" panose="020B0503020204020204" pitchFamily="34" charset="-122"/>
              </a:rPr>
              <a:t>为临床实践中监测疗效的重要手段</a:t>
            </a:r>
            <a:endParaRPr lang="en-US" altLang="zh-CN" sz="1300" dirty="0">
              <a:solidFill>
                <a:srgbClr val="000000">
                  <a:lumMod val="95000"/>
                  <a:lumOff val="5000"/>
                </a:srgbClr>
              </a:solidFill>
              <a:latin typeface="微软雅黑" panose="020B0503020204020204" pitchFamily="34" charset="-122"/>
              <a:ea typeface="微软雅黑" panose="020B0503020204020204" pitchFamily="34" charset="-122"/>
            </a:endParaRPr>
          </a:p>
          <a:p>
            <a:pPr marL="285750" indent="-285750" algn="just">
              <a:lnSpc>
                <a:spcPct val="120000"/>
              </a:lnSpc>
              <a:spcAft>
                <a:spcPts val="600"/>
              </a:spcAft>
              <a:buClr>
                <a:schemeClr val="tx1"/>
              </a:buClr>
              <a:buFont typeface="Arial" panose="020B0604020202090204" pitchFamily="34" charset="0"/>
              <a:buChar cha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首次治疗或改变治疗后每年重复骨密度测量</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51" name="TextBox 27">
            <a:extLst>
              <a:ext uri="{FF2B5EF4-FFF2-40B4-BE49-F238E27FC236}">
                <a16:creationId xmlns:a16="http://schemas.microsoft.com/office/drawing/2014/main" id="{53305FEB-5B86-8470-7761-F891215EC0B4}"/>
              </a:ext>
            </a:extLst>
          </p:cNvPr>
          <p:cNvSpPr txBox="1"/>
          <p:nvPr/>
        </p:nvSpPr>
        <p:spPr>
          <a:xfrm>
            <a:off x="6384695" y="3202248"/>
            <a:ext cx="2268000" cy="1906291"/>
          </a:xfrm>
          <a:prstGeom prst="rect">
            <a:avLst/>
          </a:prstGeom>
          <a:noFill/>
        </p:spPr>
        <p:txBody>
          <a:bodyPr wrap="square" rtlCol="0">
            <a:spAutoFit/>
          </a:bodyPr>
          <a:lstStyle/>
          <a:p>
            <a:pPr marL="285750" indent="-285750" algn="just">
              <a:lnSpc>
                <a:spcPct val="120000"/>
              </a:lnSpc>
              <a:spcAft>
                <a:spcPts val="600"/>
              </a:spcAft>
              <a:buClr>
                <a:schemeClr val="tx1"/>
              </a:buClr>
              <a:buFont typeface="Arial" panose="020B0604020202090204" pitchFamily="34" charset="0"/>
              <a:buChar char="•"/>
              <a:defRPr/>
            </a:pPr>
            <a:r>
              <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BTMs</a:t>
            </a: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的变化早于骨密度</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a:p>
            <a:pPr marL="285750" indent="-285750" algn="just">
              <a:lnSpc>
                <a:spcPct val="120000"/>
              </a:lnSpc>
              <a:spcAft>
                <a:spcPts val="600"/>
              </a:spcAft>
              <a:buClr>
                <a:schemeClr val="tx1"/>
              </a:buClr>
              <a:buFont typeface="Arial" panose="020B0604020202090204" pitchFamily="34" charset="0"/>
              <a:buChar char="•"/>
              <a:defRPr/>
            </a:pPr>
            <a:r>
              <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BTMs</a:t>
            </a: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的变化超过</a:t>
            </a:r>
            <a:r>
              <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LSC</a:t>
            </a: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时，才具临床意义</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若治疗期间需多次随访采集标本，应在相同时间采集标本并在同一实验室检测</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52" name="TextBox 28">
            <a:extLst>
              <a:ext uri="{FF2B5EF4-FFF2-40B4-BE49-F238E27FC236}">
                <a16:creationId xmlns:a16="http://schemas.microsoft.com/office/drawing/2014/main" id="{3CEF0239-E36B-D1AD-BBEF-414ABDB288C9}"/>
              </a:ext>
            </a:extLst>
          </p:cNvPr>
          <p:cNvSpPr txBox="1"/>
          <p:nvPr/>
        </p:nvSpPr>
        <p:spPr>
          <a:xfrm>
            <a:off x="9219456" y="3202248"/>
            <a:ext cx="2289255" cy="1906291"/>
          </a:xfrm>
          <a:prstGeom prst="rect">
            <a:avLst/>
          </a:prstGeom>
          <a:noFill/>
        </p:spPr>
        <p:txBody>
          <a:bodyPr wrap="square" rtlCol="0">
            <a:spAutoFit/>
          </a:bodyPr>
          <a:lstStyle/>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每年记录精确的身高</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身高缩短</a:t>
            </a:r>
            <a:r>
              <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2cm</a:t>
            </a: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以上，需行脊椎</a:t>
            </a:r>
            <a:r>
              <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X</a:t>
            </a: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线影像学检查</a:t>
            </a:r>
            <a:endParaRPr lang="en-US" altLang="zh-CN"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endParaRPr>
          </a:p>
          <a:p>
            <a:pPr marL="285750" indent="-285750" algn="just">
              <a:lnSpc>
                <a:spcPct val="120000"/>
              </a:lnSpc>
              <a:spcAft>
                <a:spcPts val="600"/>
              </a:spcAft>
              <a:buClr>
                <a:schemeClr val="tx1"/>
              </a:buClr>
              <a:buFont typeface="Arial" panose="020B0604020202090204" pitchFamily="34" charset="0"/>
              <a:buChar char="•"/>
              <a:defRPr/>
            </a:pPr>
            <a:r>
              <a:rPr lang="zh-CN" altLang="en-US" sz="1300" kern="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90204" pitchFamily="34" charset="0"/>
              </a:rPr>
              <a:t>若患者考虑短暂停药（或药物假期），应重复进行脊椎影像学检查以明确有无新发椎体骨折</a:t>
            </a:r>
          </a:p>
        </p:txBody>
      </p:sp>
      <p:sp>
        <p:nvSpPr>
          <p:cNvPr id="53" name="first-aid-kit_504">
            <a:extLst>
              <a:ext uri="{FF2B5EF4-FFF2-40B4-BE49-F238E27FC236}">
                <a16:creationId xmlns:a16="http://schemas.microsoft.com/office/drawing/2014/main" id="{978BC88D-DA67-0708-5B86-3771A6566835}"/>
              </a:ext>
            </a:extLst>
          </p:cNvPr>
          <p:cNvSpPr/>
          <p:nvPr/>
        </p:nvSpPr>
        <p:spPr>
          <a:xfrm>
            <a:off x="1523075" y="1808446"/>
            <a:ext cx="609685" cy="608942"/>
          </a:xfrm>
          <a:custGeom>
            <a:avLst/>
            <a:gdLst>
              <a:gd name="T0" fmla="*/ 338 w 395"/>
              <a:gd name="T1" fmla="*/ 78 h 395"/>
              <a:gd name="T2" fmla="*/ 303 w 395"/>
              <a:gd name="T3" fmla="*/ 78 h 395"/>
              <a:gd name="T4" fmla="*/ 303 w 395"/>
              <a:gd name="T5" fmla="*/ 56 h 395"/>
              <a:gd name="T6" fmla="*/ 247 w 395"/>
              <a:gd name="T7" fmla="*/ 0 h 395"/>
              <a:gd name="T8" fmla="*/ 148 w 395"/>
              <a:gd name="T9" fmla="*/ 0 h 395"/>
              <a:gd name="T10" fmla="*/ 92 w 395"/>
              <a:gd name="T11" fmla="*/ 56 h 395"/>
              <a:gd name="T12" fmla="*/ 92 w 395"/>
              <a:gd name="T13" fmla="*/ 78 h 395"/>
              <a:gd name="T14" fmla="*/ 56 w 395"/>
              <a:gd name="T15" fmla="*/ 78 h 395"/>
              <a:gd name="T16" fmla="*/ 0 w 395"/>
              <a:gd name="T17" fmla="*/ 130 h 395"/>
              <a:gd name="T18" fmla="*/ 0 w 395"/>
              <a:gd name="T19" fmla="*/ 338 h 395"/>
              <a:gd name="T20" fmla="*/ 56 w 395"/>
              <a:gd name="T21" fmla="*/ 395 h 395"/>
              <a:gd name="T22" fmla="*/ 338 w 395"/>
              <a:gd name="T23" fmla="*/ 395 h 395"/>
              <a:gd name="T24" fmla="*/ 395 w 395"/>
              <a:gd name="T25" fmla="*/ 338 h 395"/>
              <a:gd name="T26" fmla="*/ 395 w 395"/>
              <a:gd name="T27" fmla="*/ 130 h 395"/>
              <a:gd name="T28" fmla="*/ 338 w 395"/>
              <a:gd name="T29" fmla="*/ 78 h 395"/>
              <a:gd name="T30" fmla="*/ 122 w 395"/>
              <a:gd name="T31" fmla="*/ 56 h 395"/>
              <a:gd name="T32" fmla="*/ 148 w 395"/>
              <a:gd name="T33" fmla="*/ 30 h 395"/>
              <a:gd name="T34" fmla="*/ 247 w 395"/>
              <a:gd name="T35" fmla="*/ 30 h 395"/>
              <a:gd name="T36" fmla="*/ 273 w 395"/>
              <a:gd name="T37" fmla="*/ 56 h 395"/>
              <a:gd name="T38" fmla="*/ 273 w 395"/>
              <a:gd name="T39" fmla="*/ 78 h 395"/>
              <a:gd name="T40" fmla="*/ 122 w 395"/>
              <a:gd name="T41" fmla="*/ 78 h 395"/>
              <a:gd name="T42" fmla="*/ 122 w 395"/>
              <a:gd name="T43" fmla="*/ 56 h 395"/>
              <a:gd name="T44" fmla="*/ 288 w 395"/>
              <a:gd name="T45" fmla="*/ 274 h 395"/>
              <a:gd name="T46" fmla="*/ 227 w 395"/>
              <a:gd name="T47" fmla="*/ 274 h 395"/>
              <a:gd name="T48" fmla="*/ 227 w 395"/>
              <a:gd name="T49" fmla="*/ 334 h 395"/>
              <a:gd name="T50" fmla="*/ 167 w 395"/>
              <a:gd name="T51" fmla="*/ 334 h 395"/>
              <a:gd name="T52" fmla="*/ 167 w 395"/>
              <a:gd name="T53" fmla="*/ 274 h 395"/>
              <a:gd name="T54" fmla="*/ 107 w 395"/>
              <a:gd name="T55" fmla="*/ 274 h 395"/>
              <a:gd name="T56" fmla="*/ 107 w 395"/>
              <a:gd name="T57" fmla="*/ 199 h 395"/>
              <a:gd name="T58" fmla="*/ 167 w 395"/>
              <a:gd name="T59" fmla="*/ 199 h 395"/>
              <a:gd name="T60" fmla="*/ 167 w 395"/>
              <a:gd name="T61" fmla="*/ 138 h 395"/>
              <a:gd name="T62" fmla="*/ 227 w 395"/>
              <a:gd name="T63" fmla="*/ 138 h 395"/>
              <a:gd name="T64" fmla="*/ 227 w 395"/>
              <a:gd name="T65" fmla="*/ 199 h 395"/>
              <a:gd name="T66" fmla="*/ 288 w 395"/>
              <a:gd name="T67" fmla="*/ 199 h 395"/>
              <a:gd name="T68" fmla="*/ 288 w 395"/>
              <a:gd name="T69" fmla="*/ 274 h 395"/>
              <a:gd name="T70" fmla="*/ 288 w 395"/>
              <a:gd name="T71" fmla="*/ 27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5" h="395">
                <a:moveTo>
                  <a:pt x="338" y="78"/>
                </a:moveTo>
                <a:lnTo>
                  <a:pt x="303" y="78"/>
                </a:lnTo>
                <a:lnTo>
                  <a:pt x="303" y="56"/>
                </a:lnTo>
                <a:cubicBezTo>
                  <a:pt x="303" y="25"/>
                  <a:pt x="277" y="0"/>
                  <a:pt x="247" y="0"/>
                </a:cubicBezTo>
                <a:lnTo>
                  <a:pt x="148" y="0"/>
                </a:lnTo>
                <a:cubicBezTo>
                  <a:pt x="117" y="0"/>
                  <a:pt x="92" y="25"/>
                  <a:pt x="92" y="56"/>
                </a:cubicBezTo>
                <a:lnTo>
                  <a:pt x="92" y="78"/>
                </a:lnTo>
                <a:lnTo>
                  <a:pt x="56" y="78"/>
                </a:lnTo>
                <a:cubicBezTo>
                  <a:pt x="25" y="78"/>
                  <a:pt x="0" y="100"/>
                  <a:pt x="0" y="130"/>
                </a:cubicBezTo>
                <a:lnTo>
                  <a:pt x="0" y="338"/>
                </a:lnTo>
                <a:cubicBezTo>
                  <a:pt x="0" y="369"/>
                  <a:pt x="25" y="395"/>
                  <a:pt x="56" y="395"/>
                </a:cubicBezTo>
                <a:lnTo>
                  <a:pt x="338" y="395"/>
                </a:lnTo>
                <a:cubicBezTo>
                  <a:pt x="369" y="395"/>
                  <a:pt x="395" y="369"/>
                  <a:pt x="395" y="338"/>
                </a:cubicBezTo>
                <a:lnTo>
                  <a:pt x="395" y="130"/>
                </a:lnTo>
                <a:cubicBezTo>
                  <a:pt x="395" y="100"/>
                  <a:pt x="369" y="78"/>
                  <a:pt x="338" y="78"/>
                </a:cubicBezTo>
                <a:close/>
                <a:moveTo>
                  <a:pt x="122" y="56"/>
                </a:moveTo>
                <a:cubicBezTo>
                  <a:pt x="122" y="42"/>
                  <a:pt x="134" y="30"/>
                  <a:pt x="148" y="30"/>
                </a:cubicBezTo>
                <a:lnTo>
                  <a:pt x="247" y="30"/>
                </a:lnTo>
                <a:cubicBezTo>
                  <a:pt x="260" y="30"/>
                  <a:pt x="273" y="42"/>
                  <a:pt x="273" y="56"/>
                </a:cubicBezTo>
                <a:lnTo>
                  <a:pt x="273" y="78"/>
                </a:lnTo>
                <a:lnTo>
                  <a:pt x="122" y="78"/>
                </a:lnTo>
                <a:lnTo>
                  <a:pt x="122" y="56"/>
                </a:lnTo>
                <a:close/>
                <a:moveTo>
                  <a:pt x="288" y="274"/>
                </a:moveTo>
                <a:lnTo>
                  <a:pt x="227" y="274"/>
                </a:lnTo>
                <a:lnTo>
                  <a:pt x="227" y="334"/>
                </a:lnTo>
                <a:lnTo>
                  <a:pt x="167" y="334"/>
                </a:lnTo>
                <a:lnTo>
                  <a:pt x="167" y="274"/>
                </a:lnTo>
                <a:lnTo>
                  <a:pt x="107" y="274"/>
                </a:lnTo>
                <a:lnTo>
                  <a:pt x="107" y="199"/>
                </a:lnTo>
                <a:lnTo>
                  <a:pt x="167" y="199"/>
                </a:lnTo>
                <a:lnTo>
                  <a:pt x="167" y="138"/>
                </a:lnTo>
                <a:lnTo>
                  <a:pt x="227" y="138"/>
                </a:lnTo>
                <a:lnTo>
                  <a:pt x="227" y="199"/>
                </a:lnTo>
                <a:lnTo>
                  <a:pt x="288" y="199"/>
                </a:lnTo>
                <a:lnTo>
                  <a:pt x="288" y="274"/>
                </a:lnTo>
                <a:lnTo>
                  <a:pt x="288" y="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irst-aid-kit_504">
            <a:extLst>
              <a:ext uri="{FF2B5EF4-FFF2-40B4-BE49-F238E27FC236}">
                <a16:creationId xmlns:a16="http://schemas.microsoft.com/office/drawing/2014/main" id="{08BE52A2-05DB-E6B9-0F66-5D099F04FFA0}"/>
              </a:ext>
            </a:extLst>
          </p:cNvPr>
          <p:cNvSpPr/>
          <p:nvPr/>
        </p:nvSpPr>
        <p:spPr>
          <a:xfrm>
            <a:off x="4368464" y="1808643"/>
            <a:ext cx="609685" cy="608549"/>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6368" h="605239">
                <a:moveTo>
                  <a:pt x="195400" y="259157"/>
                </a:moveTo>
                <a:cubicBezTo>
                  <a:pt x="204870" y="260490"/>
                  <a:pt x="209860" y="265309"/>
                  <a:pt x="211299" y="267951"/>
                </a:cubicBezTo>
                <a:cubicBezTo>
                  <a:pt x="222532" y="291215"/>
                  <a:pt x="253169" y="312626"/>
                  <a:pt x="267652" y="313553"/>
                </a:cubicBezTo>
                <a:cubicBezTo>
                  <a:pt x="283991" y="314943"/>
                  <a:pt x="290675" y="327085"/>
                  <a:pt x="291604" y="338022"/>
                </a:cubicBezTo>
                <a:cubicBezTo>
                  <a:pt x="291047" y="345252"/>
                  <a:pt x="301537" y="372780"/>
                  <a:pt x="337280" y="393820"/>
                </a:cubicBezTo>
                <a:cubicBezTo>
                  <a:pt x="343129" y="396786"/>
                  <a:pt x="361789" y="411709"/>
                  <a:pt x="334309" y="452583"/>
                </a:cubicBezTo>
                <a:cubicBezTo>
                  <a:pt x="314628" y="479555"/>
                  <a:pt x="281392" y="487712"/>
                  <a:pt x="253540" y="477609"/>
                </a:cubicBezTo>
                <a:cubicBezTo>
                  <a:pt x="243514" y="473623"/>
                  <a:pt x="232373" y="477053"/>
                  <a:pt x="225131" y="484282"/>
                </a:cubicBezTo>
                <a:lnTo>
                  <a:pt x="103978" y="605239"/>
                </a:lnTo>
                <a:lnTo>
                  <a:pt x="0" y="501430"/>
                </a:lnTo>
                <a:lnTo>
                  <a:pt x="120967" y="380288"/>
                </a:lnTo>
                <a:cubicBezTo>
                  <a:pt x="128116" y="372687"/>
                  <a:pt x="130994" y="361658"/>
                  <a:pt x="127652" y="352018"/>
                </a:cubicBezTo>
                <a:cubicBezTo>
                  <a:pt x="116975" y="323749"/>
                  <a:pt x="125609" y="290474"/>
                  <a:pt x="152625" y="271288"/>
                </a:cubicBezTo>
                <a:cubicBezTo>
                  <a:pt x="171982" y="259980"/>
                  <a:pt x="185931" y="257825"/>
                  <a:pt x="195400" y="259157"/>
                </a:cubicBezTo>
                <a:close/>
                <a:moveTo>
                  <a:pt x="502486" y="0"/>
                </a:moveTo>
                <a:lnTo>
                  <a:pt x="606368" y="103648"/>
                </a:lnTo>
                <a:lnTo>
                  <a:pt x="467858" y="242154"/>
                </a:lnTo>
                <a:cubicBezTo>
                  <a:pt x="460524" y="249757"/>
                  <a:pt x="458668" y="260789"/>
                  <a:pt x="462010" y="270431"/>
                </a:cubicBezTo>
                <a:cubicBezTo>
                  <a:pt x="471665" y="298243"/>
                  <a:pt x="463495" y="330969"/>
                  <a:pt x="436480" y="350160"/>
                </a:cubicBezTo>
                <a:cubicBezTo>
                  <a:pt x="413457" y="366940"/>
                  <a:pt x="380686" y="366940"/>
                  <a:pt x="357199" y="350623"/>
                </a:cubicBezTo>
                <a:cubicBezTo>
                  <a:pt x="337982" y="337181"/>
                  <a:pt x="328327" y="316507"/>
                  <a:pt x="327306" y="295925"/>
                </a:cubicBezTo>
                <a:cubicBezTo>
                  <a:pt x="326842" y="286284"/>
                  <a:pt x="319694" y="279052"/>
                  <a:pt x="310039" y="278589"/>
                </a:cubicBezTo>
                <a:cubicBezTo>
                  <a:pt x="289337" y="278125"/>
                  <a:pt x="268634" y="267927"/>
                  <a:pt x="255173" y="248829"/>
                </a:cubicBezTo>
                <a:cubicBezTo>
                  <a:pt x="238370" y="225282"/>
                  <a:pt x="238834" y="193019"/>
                  <a:pt x="255638" y="169564"/>
                </a:cubicBezTo>
                <a:cubicBezTo>
                  <a:pt x="274854" y="142586"/>
                  <a:pt x="307625" y="133964"/>
                  <a:pt x="335476" y="144069"/>
                </a:cubicBezTo>
                <a:cubicBezTo>
                  <a:pt x="345502" y="147963"/>
                  <a:pt x="356642" y="145460"/>
                  <a:pt x="363883" y="1383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first-aid-kit_504">
            <a:extLst>
              <a:ext uri="{FF2B5EF4-FFF2-40B4-BE49-F238E27FC236}">
                <a16:creationId xmlns:a16="http://schemas.microsoft.com/office/drawing/2014/main" id="{249B3696-840D-1AD7-9D12-9E518B9E036E}"/>
              </a:ext>
            </a:extLst>
          </p:cNvPr>
          <p:cNvSpPr/>
          <p:nvPr/>
        </p:nvSpPr>
        <p:spPr>
          <a:xfrm>
            <a:off x="7213853" y="1808519"/>
            <a:ext cx="609685" cy="608796"/>
          </a:xfrm>
          <a:custGeom>
            <a:avLst/>
            <a:gdLst>
              <a:gd name="T0" fmla="*/ 7987 w 8438"/>
              <a:gd name="T1" fmla="*/ 5076 h 8438"/>
              <a:gd name="T2" fmla="*/ 6451 w 8438"/>
              <a:gd name="T3" fmla="*/ 5009 h 8438"/>
              <a:gd name="T4" fmla="*/ 6435 w 8438"/>
              <a:gd name="T5" fmla="*/ 4993 h 8438"/>
              <a:gd name="T6" fmla="*/ 3430 w 8438"/>
              <a:gd name="T7" fmla="*/ 1987 h 8438"/>
              <a:gd name="T8" fmla="*/ 3361 w 8438"/>
              <a:gd name="T9" fmla="*/ 451 h 8438"/>
              <a:gd name="T10" fmla="*/ 1630 w 8438"/>
              <a:gd name="T11" fmla="*/ 548 h 8438"/>
              <a:gd name="T12" fmla="*/ 1249 w 8438"/>
              <a:gd name="T13" fmla="*/ 1249 h 8438"/>
              <a:gd name="T14" fmla="*/ 548 w 8438"/>
              <a:gd name="T15" fmla="*/ 1630 h 8438"/>
              <a:gd name="T16" fmla="*/ 451 w 8438"/>
              <a:gd name="T17" fmla="*/ 3361 h 8438"/>
              <a:gd name="T18" fmla="*/ 1987 w 8438"/>
              <a:gd name="T19" fmla="*/ 3429 h 8438"/>
              <a:gd name="T20" fmla="*/ 4992 w 8438"/>
              <a:gd name="T21" fmla="*/ 6435 h 8438"/>
              <a:gd name="T22" fmla="*/ 5009 w 8438"/>
              <a:gd name="T23" fmla="*/ 6451 h 8438"/>
              <a:gd name="T24" fmla="*/ 5077 w 8438"/>
              <a:gd name="T25" fmla="*/ 7987 h 8438"/>
              <a:gd name="T26" fmla="*/ 6808 w 8438"/>
              <a:gd name="T27" fmla="*/ 7890 h 8438"/>
              <a:gd name="T28" fmla="*/ 7189 w 8438"/>
              <a:gd name="T29" fmla="*/ 7189 h 8438"/>
              <a:gd name="T30" fmla="*/ 7890 w 8438"/>
              <a:gd name="T31" fmla="*/ 6808 h 8438"/>
              <a:gd name="T32" fmla="*/ 7987 w 8438"/>
              <a:gd name="T33" fmla="*/ 5076 h 8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38" h="8438">
                <a:moveTo>
                  <a:pt x="7987" y="5076"/>
                </a:moveTo>
                <a:cubicBezTo>
                  <a:pt x="7590" y="4680"/>
                  <a:pt x="6944" y="4665"/>
                  <a:pt x="6451" y="5009"/>
                </a:cubicBezTo>
                <a:cubicBezTo>
                  <a:pt x="6446" y="5003"/>
                  <a:pt x="6441" y="4998"/>
                  <a:pt x="6435" y="4993"/>
                </a:cubicBezTo>
                <a:lnTo>
                  <a:pt x="3430" y="1987"/>
                </a:lnTo>
                <a:cubicBezTo>
                  <a:pt x="3773" y="1493"/>
                  <a:pt x="3758" y="848"/>
                  <a:pt x="3361" y="451"/>
                </a:cubicBezTo>
                <a:cubicBezTo>
                  <a:pt x="2910" y="0"/>
                  <a:pt x="2135" y="43"/>
                  <a:pt x="1630" y="548"/>
                </a:cubicBezTo>
                <a:cubicBezTo>
                  <a:pt x="1427" y="750"/>
                  <a:pt x="1300" y="997"/>
                  <a:pt x="1249" y="1249"/>
                </a:cubicBezTo>
                <a:cubicBezTo>
                  <a:pt x="997" y="1300"/>
                  <a:pt x="751" y="1427"/>
                  <a:pt x="548" y="1630"/>
                </a:cubicBezTo>
                <a:cubicBezTo>
                  <a:pt x="43" y="2134"/>
                  <a:pt x="0" y="2910"/>
                  <a:pt x="451" y="3361"/>
                </a:cubicBezTo>
                <a:cubicBezTo>
                  <a:pt x="848" y="3758"/>
                  <a:pt x="1493" y="3773"/>
                  <a:pt x="1987" y="3429"/>
                </a:cubicBezTo>
                <a:lnTo>
                  <a:pt x="4992" y="6435"/>
                </a:lnTo>
                <a:cubicBezTo>
                  <a:pt x="4998" y="6441"/>
                  <a:pt x="5003" y="6446"/>
                  <a:pt x="5009" y="6451"/>
                </a:cubicBezTo>
                <a:cubicBezTo>
                  <a:pt x="4665" y="6944"/>
                  <a:pt x="4680" y="7590"/>
                  <a:pt x="5077" y="7987"/>
                </a:cubicBezTo>
                <a:cubicBezTo>
                  <a:pt x="5528" y="8438"/>
                  <a:pt x="6303" y="8395"/>
                  <a:pt x="6808" y="7890"/>
                </a:cubicBezTo>
                <a:cubicBezTo>
                  <a:pt x="7011" y="7688"/>
                  <a:pt x="7138" y="7441"/>
                  <a:pt x="7189" y="7189"/>
                </a:cubicBezTo>
                <a:cubicBezTo>
                  <a:pt x="7441" y="7138"/>
                  <a:pt x="7687" y="7011"/>
                  <a:pt x="7890" y="6808"/>
                </a:cubicBezTo>
                <a:cubicBezTo>
                  <a:pt x="8395" y="6304"/>
                  <a:pt x="8438" y="5528"/>
                  <a:pt x="7987" y="50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first-aid-kit_504">
            <a:extLst>
              <a:ext uri="{FF2B5EF4-FFF2-40B4-BE49-F238E27FC236}">
                <a16:creationId xmlns:a16="http://schemas.microsoft.com/office/drawing/2014/main" id="{6B876886-9591-12C9-27F7-4593E1E9D0F8}"/>
              </a:ext>
            </a:extLst>
          </p:cNvPr>
          <p:cNvSpPr/>
          <p:nvPr/>
        </p:nvSpPr>
        <p:spPr>
          <a:xfrm>
            <a:off x="10076720" y="1808075"/>
            <a:ext cx="574726" cy="609685"/>
          </a:xfrm>
          <a:custGeom>
            <a:avLst/>
            <a:gdLst>
              <a:gd name="T0" fmla="*/ 6169 w 6426"/>
              <a:gd name="T1" fmla="*/ 401 h 6827"/>
              <a:gd name="T2" fmla="*/ 4341 w 6426"/>
              <a:gd name="T3" fmla="*/ 401 h 6827"/>
              <a:gd name="T4" fmla="*/ 4084 w 6426"/>
              <a:gd name="T5" fmla="*/ 0 h 6827"/>
              <a:gd name="T6" fmla="*/ 2343 w 6426"/>
              <a:gd name="T7" fmla="*/ 0 h 6827"/>
              <a:gd name="T8" fmla="*/ 2085 w 6426"/>
              <a:gd name="T9" fmla="*/ 401 h 6827"/>
              <a:gd name="T10" fmla="*/ 258 w 6426"/>
              <a:gd name="T11" fmla="*/ 401 h 6827"/>
              <a:gd name="T12" fmla="*/ 0 w 6426"/>
              <a:gd name="T13" fmla="*/ 658 h 6827"/>
              <a:gd name="T14" fmla="*/ 0 w 6426"/>
              <a:gd name="T15" fmla="*/ 6058 h 6827"/>
              <a:gd name="T16" fmla="*/ 886 w 6426"/>
              <a:gd name="T17" fmla="*/ 5173 h 6827"/>
              <a:gd name="T18" fmla="*/ 886 w 6426"/>
              <a:gd name="T19" fmla="*/ 4340 h 6827"/>
              <a:gd name="T20" fmla="*/ 1719 w 6426"/>
              <a:gd name="T21" fmla="*/ 4340 h 6827"/>
              <a:gd name="T22" fmla="*/ 1719 w 6426"/>
              <a:gd name="T23" fmla="*/ 5173 h 6827"/>
              <a:gd name="T24" fmla="*/ 2552 w 6426"/>
              <a:gd name="T25" fmla="*/ 5173 h 6827"/>
              <a:gd name="T26" fmla="*/ 2552 w 6426"/>
              <a:gd name="T27" fmla="*/ 6006 h 6827"/>
              <a:gd name="T28" fmla="*/ 1719 w 6426"/>
              <a:gd name="T29" fmla="*/ 6006 h 6827"/>
              <a:gd name="T30" fmla="*/ 898 w 6426"/>
              <a:gd name="T31" fmla="*/ 6827 h 6827"/>
              <a:gd name="T32" fmla="*/ 5529 w 6426"/>
              <a:gd name="T33" fmla="*/ 6827 h 6827"/>
              <a:gd name="T34" fmla="*/ 4708 w 6426"/>
              <a:gd name="T35" fmla="*/ 6006 h 6827"/>
              <a:gd name="T36" fmla="*/ 3875 w 6426"/>
              <a:gd name="T37" fmla="*/ 6006 h 6827"/>
              <a:gd name="T38" fmla="*/ 3875 w 6426"/>
              <a:gd name="T39" fmla="*/ 5173 h 6827"/>
              <a:gd name="T40" fmla="*/ 4708 w 6426"/>
              <a:gd name="T41" fmla="*/ 5173 h 6827"/>
              <a:gd name="T42" fmla="*/ 4708 w 6426"/>
              <a:gd name="T43" fmla="*/ 4340 h 6827"/>
              <a:gd name="T44" fmla="*/ 5541 w 6426"/>
              <a:gd name="T45" fmla="*/ 4340 h 6827"/>
              <a:gd name="T46" fmla="*/ 5541 w 6426"/>
              <a:gd name="T47" fmla="*/ 5173 h 6827"/>
              <a:gd name="T48" fmla="*/ 6426 w 6426"/>
              <a:gd name="T49" fmla="*/ 6058 h 6827"/>
              <a:gd name="T50" fmla="*/ 6426 w 6426"/>
              <a:gd name="T51" fmla="*/ 658 h 6827"/>
              <a:gd name="T52" fmla="*/ 6169 w 6426"/>
              <a:gd name="T53" fmla="*/ 401 h 6827"/>
              <a:gd name="T54" fmla="*/ 3745 w 6426"/>
              <a:gd name="T55" fmla="*/ 3332 h 6827"/>
              <a:gd name="T56" fmla="*/ 3374 w 6426"/>
              <a:gd name="T57" fmla="*/ 4167 h 6827"/>
              <a:gd name="T58" fmla="*/ 3053 w 6426"/>
              <a:gd name="T59" fmla="*/ 4167 h 6827"/>
              <a:gd name="T60" fmla="*/ 2682 w 6426"/>
              <a:gd name="T61" fmla="*/ 3332 h 6827"/>
              <a:gd name="T62" fmla="*/ 2842 w 6426"/>
              <a:gd name="T63" fmla="*/ 3085 h 6827"/>
              <a:gd name="T64" fmla="*/ 3584 w 6426"/>
              <a:gd name="T65" fmla="*/ 3085 h 6827"/>
              <a:gd name="T66" fmla="*/ 3745 w 6426"/>
              <a:gd name="T67" fmla="*/ 3332 h 6827"/>
              <a:gd name="T68" fmla="*/ 3827 w 6426"/>
              <a:gd name="T69" fmla="*/ 1300 h 6827"/>
              <a:gd name="T70" fmla="*/ 2600 w 6426"/>
              <a:gd name="T71" fmla="*/ 1300 h 6827"/>
              <a:gd name="T72" fmla="*/ 2600 w 6426"/>
              <a:gd name="T73" fmla="*/ 514 h 6827"/>
              <a:gd name="T74" fmla="*/ 3827 w 6426"/>
              <a:gd name="T75" fmla="*/ 514 h 6827"/>
              <a:gd name="T76" fmla="*/ 3827 w 6426"/>
              <a:gd name="T77" fmla="*/ 13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6" h="6827">
                <a:moveTo>
                  <a:pt x="6169" y="401"/>
                </a:moveTo>
                <a:lnTo>
                  <a:pt x="4341" y="401"/>
                </a:lnTo>
                <a:cubicBezTo>
                  <a:pt x="4341" y="343"/>
                  <a:pt x="4382" y="0"/>
                  <a:pt x="4084" y="0"/>
                </a:cubicBezTo>
                <a:lnTo>
                  <a:pt x="2343" y="0"/>
                </a:lnTo>
                <a:cubicBezTo>
                  <a:pt x="2053" y="0"/>
                  <a:pt x="2085" y="319"/>
                  <a:pt x="2085" y="401"/>
                </a:cubicBezTo>
                <a:lnTo>
                  <a:pt x="258" y="401"/>
                </a:lnTo>
                <a:cubicBezTo>
                  <a:pt x="116" y="401"/>
                  <a:pt x="0" y="516"/>
                  <a:pt x="0" y="658"/>
                </a:cubicBezTo>
                <a:lnTo>
                  <a:pt x="0" y="6058"/>
                </a:lnTo>
                <a:lnTo>
                  <a:pt x="886" y="5173"/>
                </a:lnTo>
                <a:cubicBezTo>
                  <a:pt x="656" y="4943"/>
                  <a:pt x="656" y="4570"/>
                  <a:pt x="886" y="4340"/>
                </a:cubicBezTo>
                <a:cubicBezTo>
                  <a:pt x="1116" y="4110"/>
                  <a:pt x="1489" y="4110"/>
                  <a:pt x="1719" y="4340"/>
                </a:cubicBezTo>
                <a:cubicBezTo>
                  <a:pt x="1949" y="4570"/>
                  <a:pt x="1949" y="4943"/>
                  <a:pt x="1719" y="5173"/>
                </a:cubicBezTo>
                <a:cubicBezTo>
                  <a:pt x="1949" y="4943"/>
                  <a:pt x="2322" y="4943"/>
                  <a:pt x="2552" y="5173"/>
                </a:cubicBezTo>
                <a:cubicBezTo>
                  <a:pt x="2782" y="5403"/>
                  <a:pt x="2782" y="5776"/>
                  <a:pt x="2552" y="6006"/>
                </a:cubicBezTo>
                <a:cubicBezTo>
                  <a:pt x="2322" y="6236"/>
                  <a:pt x="1949" y="6236"/>
                  <a:pt x="1719" y="6006"/>
                </a:cubicBezTo>
                <a:lnTo>
                  <a:pt x="898" y="6827"/>
                </a:lnTo>
                <a:lnTo>
                  <a:pt x="5529" y="6827"/>
                </a:lnTo>
                <a:lnTo>
                  <a:pt x="4708" y="6006"/>
                </a:lnTo>
                <a:cubicBezTo>
                  <a:pt x="4478" y="6236"/>
                  <a:pt x="4105" y="6236"/>
                  <a:pt x="3875" y="6006"/>
                </a:cubicBezTo>
                <a:cubicBezTo>
                  <a:pt x="3645" y="5776"/>
                  <a:pt x="3645" y="5403"/>
                  <a:pt x="3875" y="5173"/>
                </a:cubicBezTo>
                <a:cubicBezTo>
                  <a:pt x="4105" y="4943"/>
                  <a:pt x="4478" y="4943"/>
                  <a:pt x="4708" y="5173"/>
                </a:cubicBezTo>
                <a:cubicBezTo>
                  <a:pt x="4478" y="4943"/>
                  <a:pt x="4478" y="4570"/>
                  <a:pt x="4708" y="4340"/>
                </a:cubicBezTo>
                <a:cubicBezTo>
                  <a:pt x="4938" y="4110"/>
                  <a:pt x="5311" y="4110"/>
                  <a:pt x="5541" y="4340"/>
                </a:cubicBezTo>
                <a:cubicBezTo>
                  <a:pt x="5771" y="4570"/>
                  <a:pt x="5771" y="4943"/>
                  <a:pt x="5541" y="5173"/>
                </a:cubicBezTo>
                <a:lnTo>
                  <a:pt x="6426" y="6058"/>
                </a:lnTo>
                <a:lnTo>
                  <a:pt x="6426" y="658"/>
                </a:lnTo>
                <a:cubicBezTo>
                  <a:pt x="6426" y="516"/>
                  <a:pt x="6311" y="401"/>
                  <a:pt x="6169" y="401"/>
                </a:cubicBezTo>
                <a:close/>
                <a:moveTo>
                  <a:pt x="3745" y="3332"/>
                </a:moveTo>
                <a:lnTo>
                  <a:pt x="3374" y="4167"/>
                </a:lnTo>
                <a:cubicBezTo>
                  <a:pt x="3312" y="4306"/>
                  <a:pt x="3115" y="4306"/>
                  <a:pt x="3053" y="4167"/>
                </a:cubicBezTo>
                <a:lnTo>
                  <a:pt x="2682" y="3332"/>
                </a:lnTo>
                <a:cubicBezTo>
                  <a:pt x="2631" y="3216"/>
                  <a:pt x="2715" y="3085"/>
                  <a:pt x="2842" y="3085"/>
                </a:cubicBezTo>
                <a:lnTo>
                  <a:pt x="3584" y="3085"/>
                </a:lnTo>
                <a:cubicBezTo>
                  <a:pt x="3711" y="3085"/>
                  <a:pt x="3796" y="3216"/>
                  <a:pt x="3745" y="3332"/>
                </a:cubicBezTo>
                <a:close/>
                <a:moveTo>
                  <a:pt x="3827" y="1300"/>
                </a:moveTo>
                <a:lnTo>
                  <a:pt x="2600" y="1300"/>
                </a:lnTo>
                <a:lnTo>
                  <a:pt x="2600" y="514"/>
                </a:lnTo>
                <a:lnTo>
                  <a:pt x="3827" y="514"/>
                </a:lnTo>
                <a:lnTo>
                  <a:pt x="3827" y="13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文本框 2">
            <a:extLst>
              <a:ext uri="{FF2B5EF4-FFF2-40B4-BE49-F238E27FC236}">
                <a16:creationId xmlns:a16="http://schemas.microsoft.com/office/drawing/2014/main" id="{EB6B9E62-8EAA-438B-BC49-165EFFE32B57}"/>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A3642EEB-A82F-0232-A5F6-E08AC7F16819}"/>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3DC51CD-82A3-C3D4-5112-008CC06454AD}"/>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2FA13AE-EA40-FE07-9C7C-09510FA97635}"/>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13791C6-9211-37C3-100F-BCE4E14D32E6}"/>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D6C5918-5BD7-AB8E-F7AD-C80D4B2B7C1F}"/>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AC2D572B-E4AF-C7B3-579D-60BF9EA24AAC}"/>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071845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对角圆角矩形 152">
            <a:extLst>
              <a:ext uri="{FF2B5EF4-FFF2-40B4-BE49-F238E27FC236}">
                <a16:creationId xmlns:a16="http://schemas.microsoft.com/office/drawing/2014/main" id="{EA35CAF8-07FE-01A5-243F-8AAA9EE2D3E6}"/>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 name="矩形 10">
            <a:extLst>
              <a:ext uri="{FF2B5EF4-FFF2-40B4-BE49-F238E27FC236}">
                <a16:creationId xmlns:a16="http://schemas.microsoft.com/office/drawing/2014/main" id="{BC851800-B9AA-56F7-EF94-23FB62E10A5B}"/>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gradFill>
                  <a:gsLst>
                    <a:gs pos="0">
                      <a:srgbClr val="0460A9">
                        <a:lumMod val="75000"/>
                      </a:srgbClr>
                    </a:gs>
                    <a:gs pos="100000">
                      <a:srgbClr val="0460A9"/>
                    </a:gs>
                  </a:gsLst>
                  <a:lin ang="2700000" scaled="0"/>
                </a:gra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康复治疗</a:t>
            </a:r>
          </a:p>
        </p:txBody>
      </p:sp>
      <p:sp>
        <p:nvSpPr>
          <p:cNvPr id="13" name="椭圆 12">
            <a:extLst>
              <a:ext uri="{FF2B5EF4-FFF2-40B4-BE49-F238E27FC236}">
                <a16:creationId xmlns:a16="http://schemas.microsoft.com/office/drawing/2014/main" id="{D8491EE7-2CB2-B638-72BA-AAEA70E8893D}"/>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5" name="antibiotic_139351">
            <a:extLst>
              <a:ext uri="{FF2B5EF4-FFF2-40B4-BE49-F238E27FC236}">
                <a16:creationId xmlns:a16="http://schemas.microsoft.com/office/drawing/2014/main" id="{7D0AB70B-DA7E-5917-222E-30F8D5447918}"/>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 name="文本框 1">
            <a:extLst>
              <a:ext uri="{FF2B5EF4-FFF2-40B4-BE49-F238E27FC236}">
                <a16:creationId xmlns:a16="http://schemas.microsoft.com/office/drawing/2014/main" id="{69144C8C-8338-127F-AF55-C77BBCF1BD7D}"/>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F92C1FA-5989-8A35-7721-81D7119C775D}"/>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D732D733-ED19-95C1-979C-83FB26F36D9D}"/>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6C99370-D003-CC87-C6A2-87C5DD895258}"/>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D02E023-C585-0C43-C74B-9D695D941933}"/>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73844FC-CC33-2613-85D9-2BD0AACFEC65}"/>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D40879B-8B85-CEA0-BBAF-A9C09362FF23}"/>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133172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05B5BBF8-2343-DCC4-425B-08F92FF31CDD}"/>
              </a:ext>
            </a:extLst>
          </p:cNvPr>
          <p:cNvSpPr>
            <a:spLocks noGrp="1"/>
          </p:cNvSpPr>
          <p:nvPr>
            <p:ph type="body" sz="quarter" idx="10"/>
          </p:nvPr>
        </p:nvSpPr>
        <p:spPr/>
        <p:txBody>
          <a:bodyPr/>
          <a:lstStyle/>
          <a:p>
            <a:r>
              <a:rPr lang="zh-CN" altLang="en-US" dirty="0"/>
              <a:t>康复治疗</a:t>
            </a:r>
          </a:p>
        </p:txBody>
      </p:sp>
      <p:cxnSp>
        <p:nvCxnSpPr>
          <p:cNvPr id="61" name="ïṥḷîḋé">
            <a:extLst>
              <a:ext uri="{FF2B5EF4-FFF2-40B4-BE49-F238E27FC236}">
                <a16:creationId xmlns:a16="http://schemas.microsoft.com/office/drawing/2014/main" id="{D6053164-A99B-4524-8DE0-4F11AE709B65}"/>
              </a:ext>
            </a:extLst>
          </p:cNvPr>
          <p:cNvCxnSpPr>
            <a:cxnSpLocks/>
          </p:cNvCxnSpPr>
          <p:nvPr/>
        </p:nvCxnSpPr>
        <p:spPr>
          <a:xfrm flipH="1">
            <a:off x="501022" y="4977172"/>
            <a:ext cx="11189956" cy="0"/>
          </a:xfrm>
          <a:prstGeom prst="straightConnector1">
            <a:avLst/>
          </a:prstGeom>
          <a:ln w="127000" cap="rnd">
            <a:gradFill>
              <a:gsLst>
                <a:gs pos="0">
                  <a:srgbClr val="EAEAEA"/>
                </a:gs>
                <a:gs pos="100000">
                  <a:schemeClr val="bg1">
                    <a:lumMod val="95000"/>
                  </a:schemeClr>
                </a:gs>
              </a:gsLst>
              <a:lin ang="0" scaled="0"/>
            </a:gradFill>
            <a:round/>
            <a:headEnd type="triangle" w="sm" len="sm"/>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6B4B53C4-3170-963F-03BE-5B30EEAC330A}"/>
              </a:ext>
            </a:extLst>
          </p:cNvPr>
          <p:cNvGrpSpPr/>
          <p:nvPr/>
        </p:nvGrpSpPr>
        <p:grpSpPr>
          <a:xfrm>
            <a:off x="749407" y="1842353"/>
            <a:ext cx="10693186" cy="3134819"/>
            <a:chOff x="911424" y="1570628"/>
            <a:chExt cx="10693186" cy="3134819"/>
          </a:xfrm>
        </p:grpSpPr>
        <p:grpSp>
          <p:nvGrpSpPr>
            <p:cNvPr id="22" name="组合 21">
              <a:extLst>
                <a:ext uri="{FF2B5EF4-FFF2-40B4-BE49-F238E27FC236}">
                  <a16:creationId xmlns:a16="http://schemas.microsoft.com/office/drawing/2014/main" id="{2A74013E-AF06-577C-D4B1-10248C495A60}"/>
                </a:ext>
              </a:extLst>
            </p:cNvPr>
            <p:cNvGrpSpPr/>
            <p:nvPr/>
          </p:nvGrpSpPr>
          <p:grpSpPr>
            <a:xfrm>
              <a:off x="911424" y="1581673"/>
              <a:ext cx="2577601" cy="3123774"/>
              <a:chOff x="911424" y="1581673"/>
              <a:chExt cx="2577601" cy="3123774"/>
            </a:xfrm>
          </p:grpSpPr>
          <p:sp>
            <p:nvSpPr>
              <p:cNvPr id="83" name="ïşḷíďé">
                <a:extLst>
                  <a:ext uri="{FF2B5EF4-FFF2-40B4-BE49-F238E27FC236}">
                    <a16:creationId xmlns:a16="http://schemas.microsoft.com/office/drawing/2014/main" id="{2381B116-AC58-48DD-8082-0E9FB8F1CB86}"/>
                  </a:ext>
                </a:extLst>
              </p:cNvPr>
              <p:cNvSpPr/>
              <p:nvPr/>
            </p:nvSpPr>
            <p:spPr>
              <a:xfrm flipH="1">
                <a:off x="1023181" y="2121947"/>
                <a:ext cx="1779873"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b="1" dirty="0">
                    <a:solidFill>
                      <a:schemeClr val="accent1"/>
                    </a:solidFill>
                  </a:rPr>
                  <a:t>运动疗法</a:t>
                </a:r>
              </a:p>
            </p:txBody>
          </p:sp>
          <p:sp>
            <p:nvSpPr>
              <p:cNvPr id="84" name="i$ḷiḑè">
                <a:extLst>
                  <a:ext uri="{FF2B5EF4-FFF2-40B4-BE49-F238E27FC236}">
                    <a16:creationId xmlns:a16="http://schemas.microsoft.com/office/drawing/2014/main" id="{A9DA8307-91C5-4FD7-A171-B2E227E6DF33}"/>
                  </a:ext>
                </a:extLst>
              </p:cNvPr>
              <p:cNvSpPr/>
              <p:nvPr/>
            </p:nvSpPr>
            <p:spPr>
              <a:xfrm flipH="1">
                <a:off x="1023181" y="2534280"/>
                <a:ext cx="2465844" cy="1422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171450" lvl="0" indent="-171450" algn="just">
                  <a:lnSpc>
                    <a:spcPct val="120000"/>
                  </a:lnSpc>
                  <a:spcAft>
                    <a:spcPts val="900"/>
                  </a:spcAft>
                  <a:buClr>
                    <a:schemeClr val="tx1"/>
                  </a:buClr>
                  <a:buFont typeface="Arial" panose="020B0604020202020204" pitchFamily="34" charset="0"/>
                  <a:buChar char="•"/>
                  <a:defRP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个体化、循序渐进、长期坚持</a:t>
                </a:r>
                <a:endParaRPr lang="en-US" altLang="zh-CN" sz="1200" kern="0" dirty="0">
                  <a:solidFill>
                    <a:srgbClr val="000000">
                      <a:lumMod val="95000"/>
                      <a:lumOff val="5000"/>
                    </a:srgbClr>
                  </a:solidFill>
                  <a:latin typeface="微软雅黑" panose="020B0503020204020204" pitchFamily="34" charset="-122"/>
                  <a:ea typeface="微软雅黑" panose="020B0503020204020204" pitchFamily="34" charset="-122"/>
                </a:endParaRPr>
              </a:p>
              <a:p>
                <a:pPr marL="171450" lvl="0" indent="-171450" algn="just">
                  <a:lnSpc>
                    <a:spcPct val="120000"/>
                  </a:lnSpc>
                  <a:spcAft>
                    <a:spcPts val="900"/>
                  </a:spcAft>
                  <a:buClr>
                    <a:schemeClr val="tx1"/>
                  </a:buClr>
                  <a:buFont typeface="Arial" panose="020B0604020202020204" pitchFamily="34" charset="0"/>
                  <a:buChar char="•"/>
                  <a:defRP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骨折早期以被动运动及肌肉等长收缩训练为主，后期以主动运动、渐进性抗阻运动及平衡协调与核心肌力训练为主</a:t>
                </a:r>
              </a:p>
            </p:txBody>
          </p:sp>
          <p:cxnSp>
            <p:nvCxnSpPr>
              <p:cNvPr id="8" name="直接连接符 7">
                <a:extLst>
                  <a:ext uri="{FF2B5EF4-FFF2-40B4-BE49-F238E27FC236}">
                    <a16:creationId xmlns:a16="http://schemas.microsoft.com/office/drawing/2014/main" id="{FBDA508C-C803-6FDF-CD87-006F5D8DEE8E}"/>
                  </a:ext>
                </a:extLst>
              </p:cNvPr>
              <p:cNvCxnSpPr>
                <a:cxnSpLocks/>
              </p:cNvCxnSpPr>
              <p:nvPr/>
            </p:nvCxnSpPr>
            <p:spPr>
              <a:xfrm>
                <a:off x="911424" y="2185447"/>
                <a:ext cx="0" cy="2520000"/>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running_233146">
                <a:extLst>
                  <a:ext uri="{FF2B5EF4-FFF2-40B4-BE49-F238E27FC236}">
                    <a16:creationId xmlns:a16="http://schemas.microsoft.com/office/drawing/2014/main" id="{0E4EC0DA-F067-D8AA-0196-353E7D9FB6E1}"/>
                  </a:ext>
                </a:extLst>
              </p:cNvPr>
              <p:cNvSpPr/>
              <p:nvPr/>
            </p:nvSpPr>
            <p:spPr>
              <a:xfrm>
                <a:off x="1132810" y="1581673"/>
                <a:ext cx="609685" cy="587596"/>
              </a:xfrm>
              <a:custGeom>
                <a:avLst/>
                <a:gdLst>
                  <a:gd name="connsiteX0" fmla="*/ 261913 w 607784"/>
                  <a:gd name="connsiteY0" fmla="*/ 94134 h 585764"/>
                  <a:gd name="connsiteX1" fmla="*/ 375928 w 607784"/>
                  <a:gd name="connsiteY1" fmla="*/ 94134 h 585764"/>
                  <a:gd name="connsiteX2" fmla="*/ 403252 w 607784"/>
                  <a:gd name="connsiteY2" fmla="*/ 104799 h 585764"/>
                  <a:gd name="connsiteX3" fmla="*/ 479885 w 607784"/>
                  <a:gd name="connsiteY3" fmla="*/ 175450 h 585764"/>
                  <a:gd name="connsiteX4" fmla="*/ 490387 w 607784"/>
                  <a:gd name="connsiteY4" fmla="*/ 175273 h 585764"/>
                  <a:gd name="connsiteX5" fmla="*/ 545125 w 607784"/>
                  <a:gd name="connsiteY5" fmla="*/ 120084 h 585764"/>
                  <a:gd name="connsiteX6" fmla="*/ 595946 w 607784"/>
                  <a:gd name="connsiteY6" fmla="*/ 119995 h 585764"/>
                  <a:gd name="connsiteX7" fmla="*/ 597371 w 607784"/>
                  <a:gd name="connsiteY7" fmla="*/ 121506 h 585764"/>
                  <a:gd name="connsiteX8" fmla="*/ 607784 w 607784"/>
                  <a:gd name="connsiteY8" fmla="*/ 146479 h 585764"/>
                  <a:gd name="connsiteX9" fmla="*/ 597371 w 607784"/>
                  <a:gd name="connsiteY9" fmla="*/ 171362 h 585764"/>
                  <a:gd name="connsiteX10" fmla="*/ 507031 w 607784"/>
                  <a:gd name="connsiteY10" fmla="*/ 261655 h 585764"/>
                  <a:gd name="connsiteX11" fmla="*/ 456655 w 607784"/>
                  <a:gd name="connsiteY11" fmla="*/ 261655 h 585764"/>
                  <a:gd name="connsiteX12" fmla="*/ 408503 w 607784"/>
                  <a:gd name="connsiteY12" fmla="*/ 213576 h 585764"/>
                  <a:gd name="connsiteX13" fmla="*/ 339436 w 607784"/>
                  <a:gd name="connsiteY13" fmla="*/ 282450 h 585764"/>
                  <a:gd name="connsiteX14" fmla="*/ 426393 w 607784"/>
                  <a:gd name="connsiteY14" fmla="*/ 369188 h 585764"/>
                  <a:gd name="connsiteX15" fmla="*/ 429331 w 607784"/>
                  <a:gd name="connsiteY15" fmla="*/ 378519 h 585764"/>
                  <a:gd name="connsiteX16" fmla="*/ 396755 w 607784"/>
                  <a:gd name="connsiteY16" fmla="*/ 553060 h 585764"/>
                  <a:gd name="connsiteX17" fmla="*/ 374415 w 607784"/>
                  <a:gd name="connsiteY17" fmla="*/ 581410 h 585764"/>
                  <a:gd name="connsiteX18" fmla="*/ 355902 w 607784"/>
                  <a:gd name="connsiteY18" fmla="*/ 585764 h 585764"/>
                  <a:gd name="connsiteX19" fmla="*/ 338457 w 607784"/>
                  <a:gd name="connsiteY19" fmla="*/ 582032 h 585764"/>
                  <a:gd name="connsiteX20" fmla="*/ 315405 w 607784"/>
                  <a:gd name="connsiteY20" fmla="*/ 533153 h 585764"/>
                  <a:gd name="connsiteX21" fmla="*/ 334541 w 607784"/>
                  <a:gd name="connsiteY21" fmla="*/ 411401 h 585764"/>
                  <a:gd name="connsiteX22" fmla="*/ 271348 w 607784"/>
                  <a:gd name="connsiteY22" fmla="*/ 345459 h 585764"/>
                  <a:gd name="connsiteX23" fmla="*/ 196228 w 607784"/>
                  <a:gd name="connsiteY23" fmla="*/ 425531 h 585764"/>
                  <a:gd name="connsiteX24" fmla="*/ 188574 w 607784"/>
                  <a:gd name="connsiteY24" fmla="*/ 428908 h 585764"/>
                  <a:gd name="connsiteX25" fmla="*/ 41895 w 607784"/>
                  <a:gd name="connsiteY25" fmla="*/ 428908 h 585764"/>
                  <a:gd name="connsiteX26" fmla="*/ 11456 w 607784"/>
                  <a:gd name="connsiteY26" fmla="*/ 415844 h 585764"/>
                  <a:gd name="connsiteX27" fmla="*/ 63 w 607784"/>
                  <a:gd name="connsiteY27" fmla="*/ 384829 h 585764"/>
                  <a:gd name="connsiteX28" fmla="*/ 43675 w 607784"/>
                  <a:gd name="connsiteY28" fmla="*/ 345193 h 585764"/>
                  <a:gd name="connsiteX29" fmla="*/ 141936 w 607784"/>
                  <a:gd name="connsiteY29" fmla="*/ 345193 h 585764"/>
                  <a:gd name="connsiteX30" fmla="*/ 301253 w 607784"/>
                  <a:gd name="connsiteY30" fmla="*/ 167363 h 585764"/>
                  <a:gd name="connsiteX31" fmla="*/ 276866 w 607784"/>
                  <a:gd name="connsiteY31" fmla="*/ 167363 h 585764"/>
                  <a:gd name="connsiteX32" fmla="*/ 208600 w 607784"/>
                  <a:gd name="connsiteY32" fmla="*/ 239526 h 585764"/>
                  <a:gd name="connsiteX33" fmla="*/ 182344 w 607784"/>
                  <a:gd name="connsiteY33" fmla="*/ 251079 h 585764"/>
                  <a:gd name="connsiteX34" fmla="*/ 182166 w 607784"/>
                  <a:gd name="connsiteY34" fmla="*/ 251079 h 585764"/>
                  <a:gd name="connsiteX35" fmla="*/ 155820 w 607784"/>
                  <a:gd name="connsiteY35" fmla="*/ 239526 h 585764"/>
                  <a:gd name="connsiteX36" fmla="*/ 157957 w 607784"/>
                  <a:gd name="connsiteY36" fmla="*/ 188692 h 585764"/>
                  <a:gd name="connsiteX37" fmla="*/ 254615 w 607784"/>
                  <a:gd name="connsiteY37" fmla="*/ 96978 h 585764"/>
                  <a:gd name="connsiteX38" fmla="*/ 261913 w 607784"/>
                  <a:gd name="connsiteY38" fmla="*/ 94134 h 585764"/>
                  <a:gd name="connsiteX39" fmla="*/ 481861 w 607784"/>
                  <a:gd name="connsiteY39" fmla="*/ 0 h 585764"/>
                  <a:gd name="connsiteX40" fmla="*/ 544700 w 607784"/>
                  <a:gd name="connsiteY40" fmla="*/ 62733 h 585764"/>
                  <a:gd name="connsiteX41" fmla="*/ 481861 w 607784"/>
                  <a:gd name="connsiteY41" fmla="*/ 125466 h 585764"/>
                  <a:gd name="connsiteX42" fmla="*/ 419022 w 607784"/>
                  <a:gd name="connsiteY42" fmla="*/ 62733 h 585764"/>
                  <a:gd name="connsiteX43" fmla="*/ 481861 w 607784"/>
                  <a:gd name="connsiteY43" fmla="*/ 0 h 5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7784" h="585764">
                    <a:moveTo>
                      <a:pt x="261913" y="94134"/>
                    </a:moveTo>
                    <a:lnTo>
                      <a:pt x="375928" y="94134"/>
                    </a:lnTo>
                    <a:cubicBezTo>
                      <a:pt x="386074" y="94134"/>
                      <a:pt x="395776" y="97956"/>
                      <a:pt x="403252" y="104799"/>
                    </a:cubicBezTo>
                    <a:lnTo>
                      <a:pt x="479885" y="175450"/>
                    </a:lnTo>
                    <a:cubicBezTo>
                      <a:pt x="482911" y="178205"/>
                      <a:pt x="487539" y="178117"/>
                      <a:pt x="490387" y="175273"/>
                    </a:cubicBezTo>
                    <a:lnTo>
                      <a:pt x="545125" y="120084"/>
                    </a:lnTo>
                    <a:cubicBezTo>
                      <a:pt x="559188" y="106043"/>
                      <a:pt x="581973" y="106043"/>
                      <a:pt x="595946" y="119995"/>
                    </a:cubicBezTo>
                    <a:lnTo>
                      <a:pt x="597371" y="121506"/>
                    </a:lnTo>
                    <a:cubicBezTo>
                      <a:pt x="604046" y="128172"/>
                      <a:pt x="607784" y="137059"/>
                      <a:pt x="607784" y="146479"/>
                    </a:cubicBezTo>
                    <a:cubicBezTo>
                      <a:pt x="607784" y="155810"/>
                      <a:pt x="604046" y="164697"/>
                      <a:pt x="597371" y="171362"/>
                    </a:cubicBezTo>
                    <a:lnTo>
                      <a:pt x="507031" y="261655"/>
                    </a:lnTo>
                    <a:cubicBezTo>
                      <a:pt x="493592" y="275074"/>
                      <a:pt x="470183" y="275074"/>
                      <a:pt x="456655" y="261655"/>
                    </a:cubicBezTo>
                    <a:lnTo>
                      <a:pt x="408503" y="213576"/>
                    </a:lnTo>
                    <a:lnTo>
                      <a:pt x="339436" y="282450"/>
                    </a:lnTo>
                    <a:lnTo>
                      <a:pt x="426393" y="369188"/>
                    </a:lnTo>
                    <a:cubicBezTo>
                      <a:pt x="428885" y="371587"/>
                      <a:pt x="429954" y="375053"/>
                      <a:pt x="429331" y="378519"/>
                    </a:cubicBezTo>
                    <a:lnTo>
                      <a:pt x="396755" y="553060"/>
                    </a:lnTo>
                    <a:cubicBezTo>
                      <a:pt x="393729" y="565680"/>
                      <a:pt x="385718" y="575900"/>
                      <a:pt x="374415" y="581410"/>
                    </a:cubicBezTo>
                    <a:cubicBezTo>
                      <a:pt x="368630" y="584342"/>
                      <a:pt x="362310" y="585764"/>
                      <a:pt x="355902" y="585764"/>
                    </a:cubicBezTo>
                    <a:cubicBezTo>
                      <a:pt x="350028" y="585764"/>
                      <a:pt x="344064" y="584520"/>
                      <a:pt x="338457" y="582032"/>
                    </a:cubicBezTo>
                    <a:cubicBezTo>
                      <a:pt x="320300" y="573856"/>
                      <a:pt x="310599" y="553327"/>
                      <a:pt x="315405" y="533153"/>
                    </a:cubicBezTo>
                    <a:lnTo>
                      <a:pt x="334541" y="411401"/>
                    </a:lnTo>
                    <a:lnTo>
                      <a:pt x="271348" y="345459"/>
                    </a:lnTo>
                    <a:lnTo>
                      <a:pt x="196228" y="425531"/>
                    </a:lnTo>
                    <a:cubicBezTo>
                      <a:pt x="194181" y="427664"/>
                      <a:pt x="191422" y="428908"/>
                      <a:pt x="188574" y="428908"/>
                    </a:cubicBezTo>
                    <a:lnTo>
                      <a:pt x="41895" y="428908"/>
                    </a:lnTo>
                    <a:cubicBezTo>
                      <a:pt x="30413" y="428908"/>
                      <a:pt x="19377" y="424109"/>
                      <a:pt x="11456" y="415844"/>
                    </a:cubicBezTo>
                    <a:cubicBezTo>
                      <a:pt x="3445" y="407402"/>
                      <a:pt x="-560" y="396382"/>
                      <a:pt x="63" y="384829"/>
                    </a:cubicBezTo>
                    <a:cubicBezTo>
                      <a:pt x="1220" y="362611"/>
                      <a:pt x="20356" y="345193"/>
                      <a:pt x="43675" y="345193"/>
                    </a:cubicBezTo>
                    <a:lnTo>
                      <a:pt x="141936" y="345193"/>
                    </a:lnTo>
                    <a:lnTo>
                      <a:pt x="301253" y="167363"/>
                    </a:lnTo>
                    <a:lnTo>
                      <a:pt x="276866" y="167363"/>
                    </a:lnTo>
                    <a:lnTo>
                      <a:pt x="208600" y="239526"/>
                    </a:lnTo>
                    <a:cubicBezTo>
                      <a:pt x="201925" y="246724"/>
                      <a:pt x="192312" y="250990"/>
                      <a:pt x="182344" y="251079"/>
                    </a:cubicBezTo>
                    <a:lnTo>
                      <a:pt x="182166" y="251079"/>
                    </a:lnTo>
                    <a:cubicBezTo>
                      <a:pt x="172108" y="251079"/>
                      <a:pt x="162763" y="246991"/>
                      <a:pt x="155820" y="239526"/>
                    </a:cubicBezTo>
                    <a:cubicBezTo>
                      <a:pt x="142826" y="225662"/>
                      <a:pt x="143805" y="202823"/>
                      <a:pt x="157957" y="188692"/>
                    </a:cubicBezTo>
                    <a:lnTo>
                      <a:pt x="254615" y="96978"/>
                    </a:lnTo>
                    <a:cubicBezTo>
                      <a:pt x="256573" y="95201"/>
                      <a:pt x="259154" y="94134"/>
                      <a:pt x="261913" y="94134"/>
                    </a:cubicBezTo>
                    <a:close/>
                    <a:moveTo>
                      <a:pt x="481861" y="0"/>
                    </a:moveTo>
                    <a:cubicBezTo>
                      <a:pt x="516566" y="0"/>
                      <a:pt x="544700" y="28087"/>
                      <a:pt x="544700" y="62733"/>
                    </a:cubicBezTo>
                    <a:cubicBezTo>
                      <a:pt x="544700" y="97379"/>
                      <a:pt x="516566" y="125466"/>
                      <a:pt x="481861" y="125466"/>
                    </a:cubicBezTo>
                    <a:cubicBezTo>
                      <a:pt x="447156" y="125466"/>
                      <a:pt x="419022" y="97379"/>
                      <a:pt x="419022" y="62733"/>
                    </a:cubicBezTo>
                    <a:cubicBezTo>
                      <a:pt x="419022" y="28087"/>
                      <a:pt x="447156" y="0"/>
                      <a:pt x="481861"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组合 22">
              <a:extLst>
                <a:ext uri="{FF2B5EF4-FFF2-40B4-BE49-F238E27FC236}">
                  <a16:creationId xmlns:a16="http://schemas.microsoft.com/office/drawing/2014/main" id="{9ECD503D-D0A6-14D3-9A7A-375E01A15AB2}"/>
                </a:ext>
              </a:extLst>
            </p:cNvPr>
            <p:cNvGrpSpPr/>
            <p:nvPr/>
          </p:nvGrpSpPr>
          <p:grpSpPr>
            <a:xfrm>
              <a:off x="3731177" y="1570628"/>
              <a:ext cx="2249926" cy="3134819"/>
              <a:chOff x="3860600" y="1570628"/>
              <a:chExt cx="2249926" cy="3134819"/>
            </a:xfrm>
          </p:grpSpPr>
          <p:sp>
            <p:nvSpPr>
              <p:cNvPr id="90" name="íşļidè">
                <a:extLst>
                  <a:ext uri="{FF2B5EF4-FFF2-40B4-BE49-F238E27FC236}">
                    <a16:creationId xmlns:a16="http://schemas.microsoft.com/office/drawing/2014/main" id="{D5C0A5E7-CA9E-48A5-A940-0C5E5B788475}"/>
                  </a:ext>
                </a:extLst>
              </p:cNvPr>
              <p:cNvSpPr/>
              <p:nvPr/>
            </p:nvSpPr>
            <p:spPr>
              <a:xfrm flipH="1">
                <a:off x="3939776" y="2121947"/>
                <a:ext cx="1779873"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b="1" dirty="0">
                    <a:solidFill>
                      <a:schemeClr val="accent1"/>
                    </a:solidFill>
                  </a:rPr>
                  <a:t>物理因子治疗</a:t>
                </a:r>
              </a:p>
            </p:txBody>
          </p:sp>
          <p:sp>
            <p:nvSpPr>
              <p:cNvPr id="91" name="íṣļïḓé">
                <a:extLst>
                  <a:ext uri="{FF2B5EF4-FFF2-40B4-BE49-F238E27FC236}">
                    <a16:creationId xmlns:a16="http://schemas.microsoft.com/office/drawing/2014/main" id="{7A0182BD-516C-4011-993E-40F72CCFD799}"/>
                  </a:ext>
                </a:extLst>
              </p:cNvPr>
              <p:cNvSpPr/>
              <p:nvPr/>
            </p:nvSpPr>
            <p:spPr>
              <a:xfrm flipH="1">
                <a:off x="3939776" y="2534280"/>
                <a:ext cx="2170750" cy="864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171450" indent="-171450" algn="just">
                  <a:lnSpc>
                    <a:spcPct val="120000"/>
                  </a:lnSpc>
                  <a:spcAft>
                    <a:spcPts val="900"/>
                  </a:spcAft>
                  <a:buClr>
                    <a:schemeClr val="tx1"/>
                  </a:buClr>
                  <a:buFont typeface="Arial" panose="020B0604020202020204" pitchFamily="34" charset="0"/>
                  <a:buChar cha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联合治疗方式与治疗剂量需依据患者病情与自身耐受程度选择</a:t>
                </a:r>
              </a:p>
            </p:txBody>
          </p:sp>
          <p:cxnSp>
            <p:nvCxnSpPr>
              <p:cNvPr id="12" name="直接连接符 11">
                <a:extLst>
                  <a:ext uri="{FF2B5EF4-FFF2-40B4-BE49-F238E27FC236}">
                    <a16:creationId xmlns:a16="http://schemas.microsoft.com/office/drawing/2014/main" id="{C402B3EC-1649-AEBC-B032-FCC9A1D26425}"/>
                  </a:ext>
                </a:extLst>
              </p:cNvPr>
              <p:cNvCxnSpPr>
                <a:cxnSpLocks/>
              </p:cNvCxnSpPr>
              <p:nvPr/>
            </p:nvCxnSpPr>
            <p:spPr>
              <a:xfrm>
                <a:off x="3860600" y="2185447"/>
                <a:ext cx="0" cy="2520000"/>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running_233146">
                <a:extLst>
                  <a:ext uri="{FF2B5EF4-FFF2-40B4-BE49-F238E27FC236}">
                    <a16:creationId xmlns:a16="http://schemas.microsoft.com/office/drawing/2014/main" id="{90CB54E0-D0D4-F097-A728-45BC717C509D}"/>
                  </a:ext>
                </a:extLst>
              </p:cNvPr>
              <p:cNvSpPr/>
              <p:nvPr/>
            </p:nvSpPr>
            <p:spPr>
              <a:xfrm>
                <a:off x="4151448" y="1570628"/>
                <a:ext cx="402256" cy="60968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029" h="580542">
                    <a:moveTo>
                      <a:pt x="98249" y="271947"/>
                    </a:moveTo>
                    <a:cubicBezTo>
                      <a:pt x="85701" y="276569"/>
                      <a:pt x="79204" y="290434"/>
                      <a:pt x="83832" y="302966"/>
                    </a:cubicBezTo>
                    <a:cubicBezTo>
                      <a:pt x="93977" y="331053"/>
                      <a:pt x="108038" y="356740"/>
                      <a:pt x="123701" y="379849"/>
                    </a:cubicBezTo>
                    <a:lnTo>
                      <a:pt x="104479" y="374427"/>
                    </a:lnTo>
                    <a:cubicBezTo>
                      <a:pt x="91486" y="370783"/>
                      <a:pt x="78225" y="378249"/>
                      <a:pt x="74577" y="391136"/>
                    </a:cubicBezTo>
                    <a:cubicBezTo>
                      <a:pt x="70839" y="404024"/>
                      <a:pt x="78314" y="417445"/>
                      <a:pt x="91308" y="421001"/>
                    </a:cubicBezTo>
                    <a:cubicBezTo>
                      <a:pt x="91308" y="421001"/>
                      <a:pt x="174695" y="444110"/>
                      <a:pt x="176564" y="444110"/>
                    </a:cubicBezTo>
                    <a:cubicBezTo>
                      <a:pt x="222662" y="491039"/>
                      <a:pt x="266180" y="517970"/>
                      <a:pt x="269473" y="519570"/>
                    </a:cubicBezTo>
                    <a:cubicBezTo>
                      <a:pt x="287628" y="528369"/>
                      <a:pt x="298218" y="519036"/>
                      <a:pt x="302757" y="511393"/>
                    </a:cubicBezTo>
                    <a:cubicBezTo>
                      <a:pt x="309609" y="500016"/>
                      <a:pt x="305960" y="485084"/>
                      <a:pt x="294569" y="478151"/>
                    </a:cubicBezTo>
                    <a:cubicBezTo>
                      <a:pt x="294213" y="477884"/>
                      <a:pt x="281220" y="469974"/>
                      <a:pt x="262532" y="455397"/>
                    </a:cubicBezTo>
                    <a:cubicBezTo>
                      <a:pt x="263065" y="452998"/>
                      <a:pt x="257637" y="387581"/>
                      <a:pt x="257637" y="387581"/>
                    </a:cubicBezTo>
                    <a:cubicBezTo>
                      <a:pt x="256480" y="374338"/>
                      <a:pt x="244555" y="364383"/>
                      <a:pt x="231295" y="365628"/>
                    </a:cubicBezTo>
                    <a:cubicBezTo>
                      <a:pt x="218035" y="366872"/>
                      <a:pt x="208156" y="378693"/>
                      <a:pt x="209313" y="391936"/>
                    </a:cubicBezTo>
                    <a:lnTo>
                      <a:pt x="211004" y="409624"/>
                    </a:lnTo>
                    <a:cubicBezTo>
                      <a:pt x="179678" y="377715"/>
                      <a:pt x="147374" y="335764"/>
                      <a:pt x="129397" y="286346"/>
                    </a:cubicBezTo>
                    <a:cubicBezTo>
                      <a:pt x="124769" y="273813"/>
                      <a:pt x="110886" y="267414"/>
                      <a:pt x="98249" y="271947"/>
                    </a:cubicBezTo>
                    <a:close/>
                    <a:moveTo>
                      <a:pt x="57579" y="166534"/>
                    </a:moveTo>
                    <a:lnTo>
                      <a:pt x="325539" y="166534"/>
                    </a:lnTo>
                    <a:cubicBezTo>
                      <a:pt x="357221" y="166534"/>
                      <a:pt x="383029" y="192398"/>
                      <a:pt x="383029" y="224040"/>
                    </a:cubicBezTo>
                    <a:lnTo>
                      <a:pt x="383029" y="523036"/>
                    </a:lnTo>
                    <a:cubicBezTo>
                      <a:pt x="383029" y="554678"/>
                      <a:pt x="357310" y="580542"/>
                      <a:pt x="325539" y="580542"/>
                    </a:cubicBezTo>
                    <a:lnTo>
                      <a:pt x="57579" y="580542"/>
                    </a:lnTo>
                    <a:cubicBezTo>
                      <a:pt x="25897" y="580542"/>
                      <a:pt x="0" y="554767"/>
                      <a:pt x="0" y="523036"/>
                    </a:cubicBezTo>
                    <a:lnTo>
                      <a:pt x="0" y="224040"/>
                    </a:lnTo>
                    <a:cubicBezTo>
                      <a:pt x="0" y="192398"/>
                      <a:pt x="25808" y="166534"/>
                      <a:pt x="57579" y="166534"/>
                    </a:cubicBezTo>
                    <a:close/>
                    <a:moveTo>
                      <a:pt x="103738" y="0"/>
                    </a:moveTo>
                    <a:lnTo>
                      <a:pt x="279361" y="0"/>
                    </a:lnTo>
                    <a:cubicBezTo>
                      <a:pt x="292801" y="0"/>
                      <a:pt x="303572" y="10754"/>
                      <a:pt x="303572" y="24175"/>
                    </a:cubicBezTo>
                    <a:lnTo>
                      <a:pt x="303572" y="111987"/>
                    </a:lnTo>
                    <a:lnTo>
                      <a:pt x="79527" y="111987"/>
                    </a:lnTo>
                    <a:lnTo>
                      <a:pt x="79527" y="24175"/>
                    </a:lnTo>
                    <a:cubicBezTo>
                      <a:pt x="79527" y="10754"/>
                      <a:pt x="90298" y="0"/>
                      <a:pt x="103738"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4" name="组合 23">
              <a:extLst>
                <a:ext uri="{FF2B5EF4-FFF2-40B4-BE49-F238E27FC236}">
                  <a16:creationId xmlns:a16="http://schemas.microsoft.com/office/drawing/2014/main" id="{76704FD5-95E0-73E2-0789-B084797341D1}"/>
                </a:ext>
              </a:extLst>
            </p:cNvPr>
            <p:cNvGrpSpPr/>
            <p:nvPr/>
          </p:nvGrpSpPr>
          <p:grpSpPr>
            <a:xfrm>
              <a:off x="6223255" y="1607604"/>
              <a:ext cx="2561714" cy="3097843"/>
              <a:chOff x="6310871" y="1607604"/>
              <a:chExt cx="2561714" cy="3097843"/>
            </a:xfrm>
          </p:grpSpPr>
          <p:sp>
            <p:nvSpPr>
              <p:cNvPr id="76" name="işḻïḑê">
                <a:extLst>
                  <a:ext uri="{FF2B5EF4-FFF2-40B4-BE49-F238E27FC236}">
                    <a16:creationId xmlns:a16="http://schemas.microsoft.com/office/drawing/2014/main" id="{E446038F-DB2D-4863-BB92-ED11EEFBC572}"/>
                  </a:ext>
                </a:extLst>
              </p:cNvPr>
              <p:cNvSpPr/>
              <p:nvPr/>
            </p:nvSpPr>
            <p:spPr>
              <a:xfrm flipH="1">
                <a:off x="6406741" y="2121947"/>
                <a:ext cx="1779873"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b="1" dirty="0">
                    <a:solidFill>
                      <a:schemeClr val="accent1"/>
                    </a:solidFill>
                  </a:rPr>
                  <a:t>作业疗法</a:t>
                </a:r>
              </a:p>
            </p:txBody>
          </p:sp>
          <p:sp>
            <p:nvSpPr>
              <p:cNvPr id="77" name="îśḻïḍè">
                <a:extLst>
                  <a:ext uri="{FF2B5EF4-FFF2-40B4-BE49-F238E27FC236}">
                    <a16:creationId xmlns:a16="http://schemas.microsoft.com/office/drawing/2014/main" id="{4DC7B75C-F8FB-4988-9C88-E517DDF19713}"/>
                  </a:ext>
                </a:extLst>
              </p:cNvPr>
              <p:cNvSpPr/>
              <p:nvPr/>
            </p:nvSpPr>
            <p:spPr>
              <a:xfrm flipH="1">
                <a:off x="6406741" y="2534280"/>
                <a:ext cx="2465844" cy="979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171450" indent="-171450" algn="just">
                  <a:lnSpc>
                    <a:spcPct val="120000"/>
                  </a:lnSpc>
                  <a:spcAft>
                    <a:spcPts val="900"/>
                  </a:spcAft>
                  <a:buClr>
                    <a:schemeClr val="tx1"/>
                  </a:buClr>
                  <a:buFont typeface="Arial" panose="020B0604020202020204" pitchFamily="34" charset="0"/>
                  <a:buChar cha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康复宣教</a:t>
                </a:r>
              </a:p>
              <a:p>
                <a:pPr marL="171450" indent="-171450" algn="just">
                  <a:lnSpc>
                    <a:spcPct val="120000"/>
                  </a:lnSpc>
                  <a:spcAft>
                    <a:spcPts val="900"/>
                  </a:spcAft>
                  <a:buClr>
                    <a:schemeClr val="tx1"/>
                  </a:buClr>
                  <a:buFont typeface="Arial" panose="020B0604020202020204" pitchFamily="34" charset="0"/>
                  <a:buChar cha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缓解由骨质疏松症引起的焦虑、抑郁等不利情绪</a:t>
                </a:r>
              </a:p>
            </p:txBody>
          </p:sp>
          <p:cxnSp>
            <p:nvCxnSpPr>
              <p:cNvPr id="13" name="直接连接符 12">
                <a:extLst>
                  <a:ext uri="{FF2B5EF4-FFF2-40B4-BE49-F238E27FC236}">
                    <a16:creationId xmlns:a16="http://schemas.microsoft.com/office/drawing/2014/main" id="{2AB95834-CDF7-7A0F-6F28-A82267A52060}"/>
                  </a:ext>
                </a:extLst>
              </p:cNvPr>
              <p:cNvCxnSpPr>
                <a:cxnSpLocks/>
              </p:cNvCxnSpPr>
              <p:nvPr/>
            </p:nvCxnSpPr>
            <p:spPr>
              <a:xfrm>
                <a:off x="6310871" y="2185447"/>
                <a:ext cx="0" cy="2520000"/>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running_233146">
                <a:extLst>
                  <a:ext uri="{FF2B5EF4-FFF2-40B4-BE49-F238E27FC236}">
                    <a16:creationId xmlns:a16="http://schemas.microsoft.com/office/drawing/2014/main" id="{1705562C-B468-8FC1-695B-826A94FC577A}"/>
                  </a:ext>
                </a:extLst>
              </p:cNvPr>
              <p:cNvSpPr/>
              <p:nvPr/>
            </p:nvSpPr>
            <p:spPr>
              <a:xfrm>
                <a:off x="6471025" y="1607604"/>
                <a:ext cx="609685" cy="535733"/>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97041" h="524623">
                    <a:moveTo>
                      <a:pt x="209538" y="117542"/>
                    </a:moveTo>
                    <a:lnTo>
                      <a:pt x="209538" y="179177"/>
                    </a:lnTo>
                    <a:lnTo>
                      <a:pt x="281298" y="213579"/>
                    </a:lnTo>
                    <a:lnTo>
                      <a:pt x="281298" y="258014"/>
                    </a:lnTo>
                    <a:lnTo>
                      <a:pt x="209538" y="225046"/>
                    </a:lnTo>
                    <a:lnTo>
                      <a:pt x="209538" y="341150"/>
                    </a:lnTo>
                    <a:lnTo>
                      <a:pt x="367410" y="341150"/>
                    </a:lnTo>
                    <a:lnTo>
                      <a:pt x="394679" y="341150"/>
                    </a:lnTo>
                    <a:lnTo>
                      <a:pt x="571207" y="341150"/>
                    </a:lnTo>
                    <a:lnTo>
                      <a:pt x="571207"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1"/>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 name="组合 24">
              <a:extLst>
                <a:ext uri="{FF2B5EF4-FFF2-40B4-BE49-F238E27FC236}">
                  <a16:creationId xmlns:a16="http://schemas.microsoft.com/office/drawing/2014/main" id="{00750BB9-D2F1-3A2B-9CF9-B67E747EC71A}"/>
                </a:ext>
              </a:extLst>
            </p:cNvPr>
            <p:cNvGrpSpPr/>
            <p:nvPr/>
          </p:nvGrpSpPr>
          <p:grpSpPr>
            <a:xfrm>
              <a:off x="9027120" y="1611471"/>
              <a:ext cx="2577490" cy="3093976"/>
              <a:chOff x="9027120" y="1611471"/>
              <a:chExt cx="2577490" cy="3093976"/>
            </a:xfrm>
          </p:grpSpPr>
          <p:sp>
            <p:nvSpPr>
              <p:cNvPr id="69" name="íšlidé">
                <a:extLst>
                  <a:ext uri="{FF2B5EF4-FFF2-40B4-BE49-F238E27FC236}">
                    <a16:creationId xmlns:a16="http://schemas.microsoft.com/office/drawing/2014/main" id="{99E58CD9-DDB5-4FD9-8837-0942ECC2920B}"/>
                  </a:ext>
                </a:extLst>
              </p:cNvPr>
              <p:cNvSpPr/>
              <p:nvPr/>
            </p:nvSpPr>
            <p:spPr>
              <a:xfrm flipH="1">
                <a:off x="9138766" y="2121947"/>
                <a:ext cx="1779873"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b="1" dirty="0">
                    <a:solidFill>
                      <a:schemeClr val="accent1"/>
                    </a:solidFill>
                  </a:rPr>
                  <a:t>康复工程</a:t>
                </a:r>
              </a:p>
            </p:txBody>
          </p:sp>
          <p:sp>
            <p:nvSpPr>
              <p:cNvPr id="70" name="ïṡ1îdê">
                <a:extLst>
                  <a:ext uri="{FF2B5EF4-FFF2-40B4-BE49-F238E27FC236}">
                    <a16:creationId xmlns:a16="http://schemas.microsoft.com/office/drawing/2014/main" id="{0470678F-F809-4439-ABBA-F007E84A9183}"/>
                  </a:ext>
                </a:extLst>
              </p:cNvPr>
              <p:cNvSpPr/>
              <p:nvPr/>
            </p:nvSpPr>
            <p:spPr>
              <a:xfrm flipH="1">
                <a:off x="9138766" y="2534280"/>
                <a:ext cx="2465844" cy="1981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171450" lvl="0" indent="-171450" algn="just">
                  <a:lnSpc>
                    <a:spcPct val="120000"/>
                  </a:lnSpc>
                  <a:spcAft>
                    <a:spcPts val="900"/>
                  </a:spcAft>
                  <a:buClr>
                    <a:schemeClr val="tx1"/>
                  </a:buClr>
                  <a:buFont typeface="Arial" panose="020B0604020202020204" pitchFamily="34" charset="0"/>
                  <a:buChar char="•"/>
                  <a:defRP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行动不便、跌倒高风险者可选用拐杖等辅助器具，建议佩戴防跌倒手表，减少跌倒及骨折的发生</a:t>
                </a:r>
                <a:endParaRPr lang="en-US" altLang="zh-CN" sz="1200" kern="0" dirty="0">
                  <a:solidFill>
                    <a:srgbClr val="000000">
                      <a:lumMod val="95000"/>
                      <a:lumOff val="5000"/>
                    </a:srgbClr>
                  </a:solidFill>
                  <a:latin typeface="微软雅黑" panose="020B0503020204020204" pitchFamily="34" charset="-122"/>
                  <a:ea typeface="微软雅黑" panose="020B0503020204020204" pitchFamily="34" charset="-122"/>
                </a:endParaRPr>
              </a:p>
              <a:p>
                <a:pPr marL="171450" lvl="0" indent="-171450" algn="just">
                  <a:lnSpc>
                    <a:spcPct val="120000"/>
                  </a:lnSpc>
                  <a:spcAft>
                    <a:spcPts val="900"/>
                  </a:spcAft>
                  <a:buClr>
                    <a:schemeClr val="tx1"/>
                  </a:buClr>
                  <a:buFont typeface="Arial" panose="020B0604020202020204" pitchFamily="34" charset="0"/>
                  <a:buChar char="•"/>
                  <a:defRP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对不安全的环境进行适当改造</a:t>
                </a:r>
                <a:endParaRPr lang="en-US" altLang="zh-CN" sz="1200" kern="0" dirty="0">
                  <a:solidFill>
                    <a:srgbClr val="000000">
                      <a:lumMod val="95000"/>
                      <a:lumOff val="5000"/>
                    </a:srgbClr>
                  </a:solidFill>
                  <a:latin typeface="微软雅黑" panose="020B0503020204020204" pitchFamily="34" charset="-122"/>
                  <a:ea typeface="微软雅黑" panose="020B0503020204020204" pitchFamily="34" charset="-122"/>
                </a:endParaRPr>
              </a:p>
              <a:p>
                <a:pPr marL="171450" lvl="0" indent="-171450" algn="just">
                  <a:lnSpc>
                    <a:spcPct val="120000"/>
                  </a:lnSpc>
                  <a:spcAft>
                    <a:spcPts val="900"/>
                  </a:spcAft>
                  <a:buClr>
                    <a:schemeClr val="tx1"/>
                  </a:buClr>
                  <a:buFont typeface="Arial" panose="020B0604020202020204" pitchFamily="34" charset="0"/>
                  <a:buChar char="•"/>
                  <a:defRPr/>
                </a:pPr>
                <a:r>
                  <a:rPr lang="zh-CN" altLang="en-US" sz="1200" kern="0" dirty="0">
                    <a:solidFill>
                      <a:srgbClr val="000000">
                        <a:lumMod val="95000"/>
                        <a:lumOff val="5000"/>
                      </a:srgbClr>
                    </a:solidFill>
                    <a:latin typeface="微软雅黑" panose="020B0503020204020204" pitchFamily="34" charset="-122"/>
                    <a:ea typeface="微软雅黑" panose="020B0503020204020204" pitchFamily="34" charset="-122"/>
                  </a:rPr>
                  <a:t>健全康复医疗服务体系，开展社区内健康教育</a:t>
                </a:r>
              </a:p>
            </p:txBody>
          </p:sp>
          <p:cxnSp>
            <p:nvCxnSpPr>
              <p:cNvPr id="14" name="直接连接符 13">
                <a:extLst>
                  <a:ext uri="{FF2B5EF4-FFF2-40B4-BE49-F238E27FC236}">
                    <a16:creationId xmlns:a16="http://schemas.microsoft.com/office/drawing/2014/main" id="{F5E8B8A7-9210-DA05-1372-CF87A5CFDB6D}"/>
                  </a:ext>
                </a:extLst>
              </p:cNvPr>
              <p:cNvCxnSpPr>
                <a:cxnSpLocks/>
              </p:cNvCxnSpPr>
              <p:nvPr/>
            </p:nvCxnSpPr>
            <p:spPr>
              <a:xfrm>
                <a:off x="9027120" y="2185447"/>
                <a:ext cx="0" cy="2520000"/>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running_233146">
                <a:extLst>
                  <a:ext uri="{FF2B5EF4-FFF2-40B4-BE49-F238E27FC236}">
                    <a16:creationId xmlns:a16="http://schemas.microsoft.com/office/drawing/2014/main" id="{9119938A-5793-B292-E5A6-23C83AD10327}"/>
                  </a:ext>
                </a:extLst>
              </p:cNvPr>
              <p:cNvSpPr/>
              <p:nvPr/>
            </p:nvSpPr>
            <p:spPr>
              <a:xfrm>
                <a:off x="9257942" y="1611471"/>
                <a:ext cx="609685" cy="528000"/>
              </a:xfrm>
              <a:custGeom>
                <a:avLst/>
                <a:gdLst>
                  <a:gd name="connsiteX0" fmla="*/ 249942 w 604110"/>
                  <a:gd name="connsiteY0" fmla="*/ 145082 h 523172"/>
                  <a:gd name="connsiteX1" fmla="*/ 353179 w 604110"/>
                  <a:gd name="connsiteY1" fmla="*/ 145082 h 523172"/>
                  <a:gd name="connsiteX2" fmla="*/ 353179 w 604110"/>
                  <a:gd name="connsiteY2" fmla="*/ 523172 h 523172"/>
                  <a:gd name="connsiteX3" fmla="*/ 249942 w 604110"/>
                  <a:gd name="connsiteY3" fmla="*/ 523172 h 523172"/>
                  <a:gd name="connsiteX4" fmla="*/ 0 w 604110"/>
                  <a:gd name="connsiteY4" fmla="*/ 53700 h 523172"/>
                  <a:gd name="connsiteX5" fmla="*/ 227220 w 604110"/>
                  <a:gd name="connsiteY5" fmla="*/ 145141 h 523172"/>
                  <a:gd name="connsiteX6" fmla="*/ 227220 w 604110"/>
                  <a:gd name="connsiteY6" fmla="*/ 523172 h 523172"/>
                  <a:gd name="connsiteX7" fmla="*/ 0 w 604110"/>
                  <a:gd name="connsiteY7" fmla="*/ 414508 h 523172"/>
                  <a:gd name="connsiteX8" fmla="*/ 604110 w 604110"/>
                  <a:gd name="connsiteY8" fmla="*/ 49819 h 523172"/>
                  <a:gd name="connsiteX9" fmla="*/ 604110 w 604110"/>
                  <a:gd name="connsiteY9" fmla="*/ 410805 h 523172"/>
                  <a:gd name="connsiteX10" fmla="*/ 376890 w 604110"/>
                  <a:gd name="connsiteY10" fmla="*/ 519361 h 523172"/>
                  <a:gd name="connsiteX11" fmla="*/ 376890 w 604110"/>
                  <a:gd name="connsiteY11" fmla="*/ 141274 h 523172"/>
                  <a:gd name="connsiteX12" fmla="*/ 604110 w 604110"/>
                  <a:gd name="connsiteY12" fmla="*/ 49819 h 523172"/>
                  <a:gd name="connsiteX13" fmla="*/ 76296 w 604110"/>
                  <a:gd name="connsiteY13" fmla="*/ 0 h 523172"/>
                  <a:gd name="connsiteX14" fmla="*/ 299911 w 604110"/>
                  <a:gd name="connsiteY14" fmla="*/ 70898 h 523172"/>
                  <a:gd name="connsiteX15" fmla="*/ 523650 w 604110"/>
                  <a:gd name="connsiteY15" fmla="*/ 0 h 523172"/>
                  <a:gd name="connsiteX16" fmla="*/ 563111 w 604110"/>
                  <a:gd name="connsiteY16" fmla="*/ 29376 h 523172"/>
                  <a:gd name="connsiteX17" fmla="*/ 353147 w 604110"/>
                  <a:gd name="connsiteY17" fmla="*/ 119114 h 523172"/>
                  <a:gd name="connsiteX18" fmla="*/ 301524 w 604110"/>
                  <a:gd name="connsiteY18" fmla="*/ 119114 h 523172"/>
                  <a:gd name="connsiteX19" fmla="*/ 298422 w 604110"/>
                  <a:gd name="connsiteY19" fmla="*/ 119114 h 523172"/>
                  <a:gd name="connsiteX20" fmla="*/ 246675 w 604110"/>
                  <a:gd name="connsiteY20" fmla="*/ 119114 h 523172"/>
                  <a:gd name="connsiteX21" fmla="*/ 36835 w 604110"/>
                  <a:gd name="connsiteY21" fmla="*/ 29376 h 52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4110" h="523172">
                    <a:moveTo>
                      <a:pt x="249942" y="145082"/>
                    </a:moveTo>
                    <a:lnTo>
                      <a:pt x="353179" y="145082"/>
                    </a:lnTo>
                    <a:lnTo>
                      <a:pt x="353179" y="523172"/>
                    </a:lnTo>
                    <a:lnTo>
                      <a:pt x="249942" y="523172"/>
                    </a:lnTo>
                    <a:close/>
                    <a:moveTo>
                      <a:pt x="0" y="53700"/>
                    </a:moveTo>
                    <a:cubicBezTo>
                      <a:pt x="0" y="53700"/>
                      <a:pt x="167282" y="63241"/>
                      <a:pt x="227220" y="145141"/>
                    </a:cubicBezTo>
                    <a:lnTo>
                      <a:pt x="227220" y="523172"/>
                    </a:lnTo>
                    <a:cubicBezTo>
                      <a:pt x="227220" y="523172"/>
                      <a:pt x="206496" y="414508"/>
                      <a:pt x="0" y="414508"/>
                    </a:cubicBezTo>
                    <a:close/>
                    <a:moveTo>
                      <a:pt x="604110" y="49819"/>
                    </a:moveTo>
                    <a:lnTo>
                      <a:pt x="604110" y="410805"/>
                    </a:lnTo>
                    <a:cubicBezTo>
                      <a:pt x="397614" y="410805"/>
                      <a:pt x="376890" y="519361"/>
                      <a:pt x="376890" y="519361"/>
                    </a:cubicBezTo>
                    <a:lnTo>
                      <a:pt x="376890" y="141274"/>
                    </a:lnTo>
                    <a:cubicBezTo>
                      <a:pt x="436828" y="59485"/>
                      <a:pt x="604110" y="49819"/>
                      <a:pt x="604110" y="49819"/>
                    </a:cubicBezTo>
                    <a:close/>
                    <a:moveTo>
                      <a:pt x="76296" y="0"/>
                    </a:moveTo>
                    <a:cubicBezTo>
                      <a:pt x="76296" y="0"/>
                      <a:pt x="263304" y="27145"/>
                      <a:pt x="299911" y="70898"/>
                    </a:cubicBezTo>
                    <a:cubicBezTo>
                      <a:pt x="336642" y="27145"/>
                      <a:pt x="523650" y="0"/>
                      <a:pt x="523650" y="0"/>
                    </a:cubicBezTo>
                    <a:lnTo>
                      <a:pt x="563111" y="29376"/>
                    </a:lnTo>
                    <a:cubicBezTo>
                      <a:pt x="341110" y="82054"/>
                      <a:pt x="353147" y="119114"/>
                      <a:pt x="353147" y="119114"/>
                    </a:cubicBezTo>
                    <a:lnTo>
                      <a:pt x="301524" y="119114"/>
                    </a:lnTo>
                    <a:lnTo>
                      <a:pt x="298422" y="119114"/>
                    </a:lnTo>
                    <a:lnTo>
                      <a:pt x="246675" y="119114"/>
                    </a:lnTo>
                    <a:cubicBezTo>
                      <a:pt x="246675" y="119114"/>
                      <a:pt x="258712" y="82054"/>
                      <a:pt x="36835" y="29376"/>
                    </a:cubicBezTo>
                    <a:close/>
                  </a:path>
                </a:pathLst>
              </a:cu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 name="文本框 1">
            <a:extLst>
              <a:ext uri="{FF2B5EF4-FFF2-40B4-BE49-F238E27FC236}">
                <a16:creationId xmlns:a16="http://schemas.microsoft.com/office/drawing/2014/main" id="{6662F650-0479-46E4-69C2-2CA1291618AD}"/>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8FA7B27-1A70-00BB-02CE-D432D2F1A40A}"/>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BB9530FB-896E-A0F6-C519-C4431A04FF91}"/>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70890FE7-3C07-0AF3-9C44-41B50C79B10A}"/>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8A66DFF-58CE-4FF0-43DB-FB27D4BA53DE}"/>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0563D51-8A65-894C-2CBE-11323E3E7008}"/>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54610422-C17A-7CA9-FEB6-FCC30B2BAF72}"/>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80085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对角圆角矩形 152">
            <a:extLst>
              <a:ext uri="{FF2B5EF4-FFF2-40B4-BE49-F238E27FC236}">
                <a16:creationId xmlns:a16="http://schemas.microsoft.com/office/drawing/2014/main" id="{EA35CAF8-07FE-01A5-243F-8AAA9EE2D3E6}"/>
              </a:ext>
            </a:extLst>
          </p:cNvPr>
          <p:cNvSpPr/>
          <p:nvPr/>
        </p:nvSpPr>
        <p:spPr>
          <a:xfrm>
            <a:off x="0" y="1676400"/>
            <a:ext cx="12192000" cy="3540124"/>
          </a:xfrm>
          <a:prstGeom prst="round2DiagRect">
            <a:avLst>
              <a:gd name="adj1" fmla="val 0"/>
              <a:gd name="adj2" fmla="val 0"/>
            </a:avLst>
          </a:prstGeom>
          <a:solidFill>
            <a:schemeClr val="bg1"/>
          </a:solidFill>
          <a:ln>
            <a:noFill/>
          </a:ln>
          <a:effectLst>
            <a:outerShdw blurRad="277653" sx="102000" sy="102000" algn="ctr" rotWithShape="0">
              <a:schemeClr val="accent1">
                <a:lumMod val="75000"/>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 name="矩形 10">
            <a:extLst>
              <a:ext uri="{FF2B5EF4-FFF2-40B4-BE49-F238E27FC236}">
                <a16:creationId xmlns:a16="http://schemas.microsoft.com/office/drawing/2014/main" id="{BC851800-B9AA-56F7-EF94-23FB62E10A5B}"/>
              </a:ext>
            </a:extLst>
          </p:cNvPr>
          <p:cNvSpPr/>
          <p:nvPr/>
        </p:nvSpPr>
        <p:spPr>
          <a:xfrm>
            <a:off x="2173923" y="4361256"/>
            <a:ext cx="7844155" cy="584775"/>
          </a:xfrm>
          <a:prstGeom prst="rect">
            <a:avLst/>
          </a:prstGeom>
          <a:noFill/>
          <a:ln w="9525">
            <a:noFill/>
          </a:ln>
        </p:spPr>
        <p:txBody>
          <a:bodyPr wrap="square" anchor="ctr"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gradFill>
                  <a:gsLst>
                    <a:gs pos="0">
                      <a:srgbClr val="0460A9">
                        <a:lumMod val="75000"/>
                      </a:srgbClr>
                    </a:gs>
                    <a:gs pos="100000">
                      <a:srgbClr val="0460A9"/>
                    </a:gs>
                  </a:gsLst>
                  <a:lin ang="2700000" scaled="0"/>
                </a:gra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分级诊疗</a:t>
            </a:r>
          </a:p>
        </p:txBody>
      </p:sp>
      <p:sp>
        <p:nvSpPr>
          <p:cNvPr id="13" name="椭圆 12">
            <a:extLst>
              <a:ext uri="{FF2B5EF4-FFF2-40B4-BE49-F238E27FC236}">
                <a16:creationId xmlns:a16="http://schemas.microsoft.com/office/drawing/2014/main" id="{D8491EE7-2CB2-B638-72BA-AAEA70E8893D}"/>
              </a:ext>
            </a:extLst>
          </p:cNvPr>
          <p:cNvSpPr/>
          <p:nvPr/>
        </p:nvSpPr>
        <p:spPr>
          <a:xfrm>
            <a:off x="5134218" y="1946893"/>
            <a:ext cx="1923564" cy="1923564"/>
          </a:xfrm>
          <a:prstGeom prst="ellipse">
            <a:avLst/>
          </a:prstGeom>
          <a:gradFill>
            <a:gsLst>
              <a:gs pos="0">
                <a:schemeClr val="accent1">
                  <a:lumMod val="80000"/>
                  <a:lumOff val="20000"/>
                </a:schemeClr>
              </a:gs>
              <a:gs pos="100000">
                <a:schemeClr val="accent1"/>
              </a:gs>
            </a:gsLst>
            <a:lin ang="10800000" scaled="0"/>
          </a:gradFill>
          <a:ln>
            <a:noFill/>
          </a:ln>
          <a:effectLst>
            <a:outerShdw blurRad="663072" dist="79575" dir="2700000" sx="103000" sy="103000" algn="tl"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5" name="antibiotic_139351">
            <a:extLst>
              <a:ext uri="{FF2B5EF4-FFF2-40B4-BE49-F238E27FC236}">
                <a16:creationId xmlns:a16="http://schemas.microsoft.com/office/drawing/2014/main" id="{7D0AB70B-DA7E-5917-222E-30F8D5447918}"/>
              </a:ext>
            </a:extLst>
          </p:cNvPr>
          <p:cNvSpPr/>
          <p:nvPr/>
        </p:nvSpPr>
        <p:spPr>
          <a:xfrm>
            <a:off x="5516567" y="2348880"/>
            <a:ext cx="1158866" cy="1119590"/>
          </a:xfrm>
          <a:custGeom>
            <a:avLst/>
            <a:gdLst>
              <a:gd name="connsiteX0" fmla="*/ 465976 w 607614"/>
              <a:gd name="connsiteY0" fmla="*/ 556685 h 587023"/>
              <a:gd name="connsiteX1" fmla="*/ 476272 w 607614"/>
              <a:gd name="connsiteY1" fmla="*/ 566554 h 587023"/>
              <a:gd name="connsiteX2" fmla="*/ 465976 w 607614"/>
              <a:gd name="connsiteY2" fmla="*/ 576423 h 587023"/>
              <a:gd name="connsiteX3" fmla="*/ 455680 w 607614"/>
              <a:gd name="connsiteY3" fmla="*/ 566554 h 587023"/>
              <a:gd name="connsiteX4" fmla="*/ 465976 w 607614"/>
              <a:gd name="connsiteY4" fmla="*/ 556685 h 587023"/>
              <a:gd name="connsiteX5" fmla="*/ 151934 w 607614"/>
              <a:gd name="connsiteY5" fmla="*/ 556685 h 587023"/>
              <a:gd name="connsiteX6" fmla="*/ 161803 w 607614"/>
              <a:gd name="connsiteY6" fmla="*/ 566554 h 587023"/>
              <a:gd name="connsiteX7" fmla="*/ 151934 w 607614"/>
              <a:gd name="connsiteY7" fmla="*/ 576423 h 587023"/>
              <a:gd name="connsiteX8" fmla="*/ 142065 w 607614"/>
              <a:gd name="connsiteY8" fmla="*/ 566554 h 587023"/>
              <a:gd name="connsiteX9" fmla="*/ 151934 w 607614"/>
              <a:gd name="connsiteY9" fmla="*/ 556685 h 587023"/>
              <a:gd name="connsiteX10" fmla="*/ 293952 w 607614"/>
              <a:gd name="connsiteY10" fmla="*/ 526354 h 587023"/>
              <a:gd name="connsiteX11" fmla="*/ 273446 w 607614"/>
              <a:gd name="connsiteY11" fmla="*/ 546071 h 587023"/>
              <a:gd name="connsiteX12" fmla="*/ 293952 w 607614"/>
              <a:gd name="connsiteY12" fmla="*/ 566547 h 587023"/>
              <a:gd name="connsiteX13" fmla="*/ 313699 w 607614"/>
              <a:gd name="connsiteY13" fmla="*/ 546071 h 587023"/>
              <a:gd name="connsiteX14" fmla="*/ 293952 w 607614"/>
              <a:gd name="connsiteY14" fmla="*/ 526354 h 587023"/>
              <a:gd name="connsiteX15" fmla="*/ 293952 w 607614"/>
              <a:gd name="connsiteY15" fmla="*/ 505878 h 587023"/>
              <a:gd name="connsiteX16" fmla="*/ 334206 w 607614"/>
              <a:gd name="connsiteY16" fmla="*/ 546071 h 587023"/>
              <a:gd name="connsiteX17" fmla="*/ 293952 w 607614"/>
              <a:gd name="connsiteY17" fmla="*/ 587023 h 587023"/>
              <a:gd name="connsiteX18" fmla="*/ 252939 w 607614"/>
              <a:gd name="connsiteY18" fmla="*/ 546071 h 587023"/>
              <a:gd name="connsiteX19" fmla="*/ 293952 w 607614"/>
              <a:gd name="connsiteY19" fmla="*/ 505878 h 587023"/>
              <a:gd name="connsiteX20" fmla="*/ 394943 w 607614"/>
              <a:gd name="connsiteY20" fmla="*/ 475547 h 587023"/>
              <a:gd name="connsiteX21" fmla="*/ 374429 w 607614"/>
              <a:gd name="connsiteY21" fmla="*/ 496023 h 587023"/>
              <a:gd name="connsiteX22" fmla="*/ 394943 w 607614"/>
              <a:gd name="connsiteY22" fmla="*/ 515740 h 587023"/>
              <a:gd name="connsiteX23" fmla="*/ 415457 w 607614"/>
              <a:gd name="connsiteY23" fmla="*/ 496023 h 587023"/>
              <a:gd name="connsiteX24" fmla="*/ 394943 w 607614"/>
              <a:gd name="connsiteY24" fmla="*/ 475547 h 587023"/>
              <a:gd name="connsiteX25" fmla="*/ 212671 w 607614"/>
              <a:gd name="connsiteY25" fmla="*/ 475540 h 587023"/>
              <a:gd name="connsiteX26" fmla="*/ 222601 w 607614"/>
              <a:gd name="connsiteY26" fmla="*/ 485775 h 587023"/>
              <a:gd name="connsiteX27" fmla="*/ 212671 w 607614"/>
              <a:gd name="connsiteY27" fmla="*/ 496010 h 587023"/>
              <a:gd name="connsiteX28" fmla="*/ 202741 w 607614"/>
              <a:gd name="connsiteY28" fmla="*/ 485775 h 587023"/>
              <a:gd name="connsiteX29" fmla="*/ 212671 w 607614"/>
              <a:gd name="connsiteY29" fmla="*/ 475540 h 587023"/>
              <a:gd name="connsiteX30" fmla="*/ 526713 w 607614"/>
              <a:gd name="connsiteY30" fmla="*/ 465671 h 587023"/>
              <a:gd name="connsiteX31" fmla="*/ 536948 w 607614"/>
              <a:gd name="connsiteY31" fmla="*/ 475540 h 587023"/>
              <a:gd name="connsiteX32" fmla="*/ 526713 w 607614"/>
              <a:gd name="connsiteY32" fmla="*/ 485409 h 587023"/>
              <a:gd name="connsiteX33" fmla="*/ 516478 w 607614"/>
              <a:gd name="connsiteY33" fmla="*/ 475540 h 587023"/>
              <a:gd name="connsiteX34" fmla="*/ 526713 w 607614"/>
              <a:gd name="connsiteY34" fmla="*/ 465671 h 587023"/>
              <a:gd name="connsiteX35" fmla="*/ 394943 w 607614"/>
              <a:gd name="connsiteY35" fmla="*/ 455071 h 587023"/>
              <a:gd name="connsiteX36" fmla="*/ 435211 w 607614"/>
              <a:gd name="connsiteY36" fmla="*/ 496023 h 587023"/>
              <a:gd name="connsiteX37" fmla="*/ 394943 w 607614"/>
              <a:gd name="connsiteY37" fmla="*/ 536216 h 587023"/>
              <a:gd name="connsiteX38" fmla="*/ 354675 w 607614"/>
              <a:gd name="connsiteY38" fmla="*/ 496023 h 587023"/>
              <a:gd name="connsiteX39" fmla="*/ 394943 w 607614"/>
              <a:gd name="connsiteY39" fmla="*/ 455071 h 587023"/>
              <a:gd name="connsiteX40" fmla="*/ 293952 w 607614"/>
              <a:gd name="connsiteY40" fmla="*/ 414871 h 587023"/>
              <a:gd name="connsiteX41" fmla="*/ 273446 w 607614"/>
              <a:gd name="connsiteY41" fmla="*/ 435347 h 587023"/>
              <a:gd name="connsiteX42" fmla="*/ 293952 w 607614"/>
              <a:gd name="connsiteY42" fmla="*/ 455064 h 587023"/>
              <a:gd name="connsiteX43" fmla="*/ 313699 w 607614"/>
              <a:gd name="connsiteY43" fmla="*/ 435347 h 587023"/>
              <a:gd name="connsiteX44" fmla="*/ 293952 w 607614"/>
              <a:gd name="connsiteY44" fmla="*/ 414871 h 587023"/>
              <a:gd name="connsiteX45" fmla="*/ 374840 w 607614"/>
              <a:gd name="connsiteY45" fmla="*/ 414864 h 587023"/>
              <a:gd name="connsiteX46" fmla="*/ 385136 w 607614"/>
              <a:gd name="connsiteY46" fmla="*/ 425099 h 587023"/>
              <a:gd name="connsiteX47" fmla="*/ 374840 w 607614"/>
              <a:gd name="connsiteY47" fmla="*/ 435334 h 587023"/>
              <a:gd name="connsiteX48" fmla="*/ 364544 w 607614"/>
              <a:gd name="connsiteY48" fmla="*/ 425099 h 587023"/>
              <a:gd name="connsiteX49" fmla="*/ 374840 w 607614"/>
              <a:gd name="connsiteY49" fmla="*/ 414864 h 587023"/>
              <a:gd name="connsiteX50" fmla="*/ 293952 w 607614"/>
              <a:gd name="connsiteY50" fmla="*/ 394395 h 587023"/>
              <a:gd name="connsiteX51" fmla="*/ 334206 w 607614"/>
              <a:gd name="connsiteY51" fmla="*/ 435347 h 587023"/>
              <a:gd name="connsiteX52" fmla="*/ 293952 w 607614"/>
              <a:gd name="connsiteY52" fmla="*/ 475540 h 587023"/>
              <a:gd name="connsiteX53" fmla="*/ 252939 w 607614"/>
              <a:gd name="connsiteY53" fmla="*/ 435347 h 587023"/>
              <a:gd name="connsiteX54" fmla="*/ 293952 w 607614"/>
              <a:gd name="connsiteY54" fmla="*/ 394395 h 587023"/>
              <a:gd name="connsiteX55" fmla="*/ 445446 w 607614"/>
              <a:gd name="connsiteY55" fmla="*/ 384526 h 587023"/>
              <a:gd name="connsiteX56" fmla="*/ 455681 w 607614"/>
              <a:gd name="connsiteY56" fmla="*/ 394761 h 587023"/>
              <a:gd name="connsiteX57" fmla="*/ 445446 w 607614"/>
              <a:gd name="connsiteY57" fmla="*/ 404996 h 587023"/>
              <a:gd name="connsiteX58" fmla="*/ 435211 w 607614"/>
              <a:gd name="connsiteY58" fmla="*/ 394761 h 587023"/>
              <a:gd name="connsiteX59" fmla="*/ 445446 w 607614"/>
              <a:gd name="connsiteY59" fmla="*/ 384526 h 587023"/>
              <a:gd name="connsiteX60" fmla="*/ 364605 w 607614"/>
              <a:gd name="connsiteY60" fmla="*/ 333705 h 587023"/>
              <a:gd name="connsiteX61" fmla="*/ 344091 w 607614"/>
              <a:gd name="connsiteY61" fmla="*/ 354188 h 587023"/>
              <a:gd name="connsiteX62" fmla="*/ 364605 w 607614"/>
              <a:gd name="connsiteY62" fmla="*/ 374671 h 587023"/>
              <a:gd name="connsiteX63" fmla="*/ 385119 w 607614"/>
              <a:gd name="connsiteY63" fmla="*/ 354188 h 587023"/>
              <a:gd name="connsiteX64" fmla="*/ 364605 w 607614"/>
              <a:gd name="connsiteY64" fmla="*/ 333705 h 587023"/>
              <a:gd name="connsiteX65" fmla="*/ 364605 w 607614"/>
              <a:gd name="connsiteY65" fmla="*/ 313981 h 587023"/>
              <a:gd name="connsiteX66" fmla="*/ 404873 w 607614"/>
              <a:gd name="connsiteY66" fmla="*/ 354188 h 587023"/>
              <a:gd name="connsiteX67" fmla="*/ 364605 w 607614"/>
              <a:gd name="connsiteY67" fmla="*/ 394395 h 587023"/>
              <a:gd name="connsiteX68" fmla="*/ 324337 w 607614"/>
              <a:gd name="connsiteY68" fmla="*/ 354188 h 587023"/>
              <a:gd name="connsiteX69" fmla="*/ 364605 w 607614"/>
              <a:gd name="connsiteY69" fmla="*/ 313981 h 587023"/>
              <a:gd name="connsiteX70" fmla="*/ 101028 w 607614"/>
              <a:gd name="connsiteY70" fmla="*/ 111485 h 587023"/>
              <a:gd name="connsiteX71" fmla="*/ 44057 w 607614"/>
              <a:gd name="connsiteY71" fmla="*/ 134999 h 587023"/>
              <a:gd name="connsiteX72" fmla="*/ 20509 w 607614"/>
              <a:gd name="connsiteY72" fmla="*/ 191887 h 587023"/>
              <a:gd name="connsiteX73" fmla="*/ 44057 w 607614"/>
              <a:gd name="connsiteY73" fmla="*/ 249533 h 587023"/>
              <a:gd name="connsiteX74" fmla="*/ 186863 w 607614"/>
              <a:gd name="connsiteY74" fmla="*/ 392133 h 587023"/>
              <a:gd name="connsiteX75" fmla="*/ 301564 w 607614"/>
              <a:gd name="connsiteY75" fmla="*/ 277598 h 587023"/>
              <a:gd name="connsiteX76" fmla="*/ 158758 w 607614"/>
              <a:gd name="connsiteY76" fmla="*/ 134999 h 587023"/>
              <a:gd name="connsiteX77" fmla="*/ 101028 w 607614"/>
              <a:gd name="connsiteY77" fmla="*/ 111485 h 587023"/>
              <a:gd name="connsiteX78" fmla="*/ 101408 w 607614"/>
              <a:gd name="connsiteY78" fmla="*/ 91005 h 587023"/>
              <a:gd name="connsiteX79" fmla="*/ 173190 w 607614"/>
              <a:gd name="connsiteY79" fmla="*/ 120587 h 587023"/>
              <a:gd name="connsiteX80" fmla="*/ 330429 w 607614"/>
              <a:gd name="connsiteY80" fmla="*/ 277598 h 587023"/>
              <a:gd name="connsiteX81" fmla="*/ 186863 w 607614"/>
              <a:gd name="connsiteY81" fmla="*/ 420956 h 587023"/>
              <a:gd name="connsiteX82" fmla="*/ 29625 w 607614"/>
              <a:gd name="connsiteY82" fmla="*/ 263945 h 587023"/>
              <a:gd name="connsiteX83" fmla="*/ 0 w 607614"/>
              <a:gd name="connsiteY83" fmla="*/ 191887 h 587023"/>
              <a:gd name="connsiteX84" fmla="*/ 29625 w 607614"/>
              <a:gd name="connsiteY84" fmla="*/ 120587 h 587023"/>
              <a:gd name="connsiteX85" fmla="*/ 101408 w 607614"/>
              <a:gd name="connsiteY85" fmla="*/ 91005 h 587023"/>
              <a:gd name="connsiteX86" fmla="*/ 506586 w 607614"/>
              <a:gd name="connsiteY86" fmla="*/ 20479 h 587023"/>
              <a:gd name="connsiteX87" fmla="*/ 448856 w 607614"/>
              <a:gd name="connsiteY87" fmla="*/ 43992 h 587023"/>
              <a:gd name="connsiteX88" fmla="*/ 306050 w 607614"/>
              <a:gd name="connsiteY88" fmla="*/ 187346 h 587023"/>
              <a:gd name="connsiteX89" fmla="*/ 420751 w 607614"/>
              <a:gd name="connsiteY89" fmla="*/ 301878 h 587023"/>
              <a:gd name="connsiteX90" fmla="*/ 563557 w 607614"/>
              <a:gd name="connsiteY90" fmla="*/ 158524 h 587023"/>
              <a:gd name="connsiteX91" fmla="*/ 587105 w 607614"/>
              <a:gd name="connsiteY91" fmla="*/ 101637 h 587023"/>
              <a:gd name="connsiteX92" fmla="*/ 563557 w 607614"/>
              <a:gd name="connsiteY92" fmla="*/ 43992 h 587023"/>
              <a:gd name="connsiteX93" fmla="*/ 506586 w 607614"/>
              <a:gd name="connsiteY93" fmla="*/ 20479 h 587023"/>
              <a:gd name="connsiteX94" fmla="*/ 506586 w 607614"/>
              <a:gd name="connsiteY94" fmla="*/ 0 h 587023"/>
              <a:gd name="connsiteX95" fmla="*/ 577989 w 607614"/>
              <a:gd name="connsiteY95" fmla="*/ 29581 h 587023"/>
              <a:gd name="connsiteX96" fmla="*/ 607614 w 607614"/>
              <a:gd name="connsiteY96" fmla="*/ 101637 h 587023"/>
              <a:gd name="connsiteX97" fmla="*/ 577989 w 607614"/>
              <a:gd name="connsiteY97" fmla="*/ 172935 h 587023"/>
              <a:gd name="connsiteX98" fmla="*/ 420751 w 607614"/>
              <a:gd name="connsiteY98" fmla="*/ 329942 h 587023"/>
              <a:gd name="connsiteX99" fmla="*/ 277185 w 607614"/>
              <a:gd name="connsiteY99" fmla="*/ 187346 h 587023"/>
              <a:gd name="connsiteX100" fmla="*/ 434424 w 607614"/>
              <a:gd name="connsiteY100" fmla="*/ 29581 h 587023"/>
              <a:gd name="connsiteX101" fmla="*/ 506586 w 607614"/>
              <a:gd name="connsiteY101" fmla="*/ 0 h 5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14" h="587023">
                <a:moveTo>
                  <a:pt x="465976" y="556685"/>
                </a:moveTo>
                <a:cubicBezTo>
                  <a:pt x="471662" y="556685"/>
                  <a:pt x="476272" y="561104"/>
                  <a:pt x="476272" y="566554"/>
                </a:cubicBezTo>
                <a:cubicBezTo>
                  <a:pt x="476272" y="572004"/>
                  <a:pt x="471662" y="576423"/>
                  <a:pt x="465976" y="576423"/>
                </a:cubicBezTo>
                <a:cubicBezTo>
                  <a:pt x="460290" y="576423"/>
                  <a:pt x="455680" y="572004"/>
                  <a:pt x="455680" y="566554"/>
                </a:cubicBezTo>
                <a:cubicBezTo>
                  <a:pt x="455680" y="561104"/>
                  <a:pt x="460290" y="556685"/>
                  <a:pt x="465976" y="556685"/>
                </a:cubicBezTo>
                <a:close/>
                <a:moveTo>
                  <a:pt x="151934" y="556685"/>
                </a:moveTo>
                <a:cubicBezTo>
                  <a:pt x="157384" y="556685"/>
                  <a:pt x="161803" y="561104"/>
                  <a:pt x="161803" y="566554"/>
                </a:cubicBezTo>
                <a:cubicBezTo>
                  <a:pt x="161803" y="572004"/>
                  <a:pt x="157384" y="576423"/>
                  <a:pt x="151934" y="576423"/>
                </a:cubicBezTo>
                <a:cubicBezTo>
                  <a:pt x="146484" y="576423"/>
                  <a:pt x="142065" y="572004"/>
                  <a:pt x="142065" y="566554"/>
                </a:cubicBezTo>
                <a:cubicBezTo>
                  <a:pt x="142065" y="561104"/>
                  <a:pt x="146484" y="556685"/>
                  <a:pt x="151934" y="556685"/>
                </a:cubicBezTo>
                <a:close/>
                <a:moveTo>
                  <a:pt x="293952" y="526354"/>
                </a:moveTo>
                <a:cubicBezTo>
                  <a:pt x="282560" y="526354"/>
                  <a:pt x="273446" y="535454"/>
                  <a:pt x="273446" y="546071"/>
                </a:cubicBezTo>
                <a:cubicBezTo>
                  <a:pt x="273446" y="557447"/>
                  <a:pt x="282560" y="566547"/>
                  <a:pt x="293952" y="566547"/>
                </a:cubicBezTo>
                <a:cubicBezTo>
                  <a:pt x="304585" y="566547"/>
                  <a:pt x="313699" y="557447"/>
                  <a:pt x="313699" y="546071"/>
                </a:cubicBezTo>
                <a:cubicBezTo>
                  <a:pt x="313699" y="535454"/>
                  <a:pt x="304585" y="526354"/>
                  <a:pt x="293952" y="526354"/>
                </a:cubicBezTo>
                <a:close/>
                <a:moveTo>
                  <a:pt x="293952" y="505878"/>
                </a:moveTo>
                <a:cubicBezTo>
                  <a:pt x="315978" y="505878"/>
                  <a:pt x="334206" y="524079"/>
                  <a:pt x="334206" y="546071"/>
                </a:cubicBezTo>
                <a:cubicBezTo>
                  <a:pt x="334206" y="568822"/>
                  <a:pt x="315978" y="587023"/>
                  <a:pt x="293952" y="587023"/>
                </a:cubicBezTo>
                <a:cubicBezTo>
                  <a:pt x="271167" y="587023"/>
                  <a:pt x="252939" y="568822"/>
                  <a:pt x="252939" y="546071"/>
                </a:cubicBezTo>
                <a:cubicBezTo>
                  <a:pt x="252939" y="524079"/>
                  <a:pt x="271167" y="505878"/>
                  <a:pt x="293952" y="505878"/>
                </a:cubicBezTo>
                <a:close/>
                <a:moveTo>
                  <a:pt x="394943" y="475547"/>
                </a:moveTo>
                <a:cubicBezTo>
                  <a:pt x="383546" y="475547"/>
                  <a:pt x="374429" y="484647"/>
                  <a:pt x="374429" y="496023"/>
                </a:cubicBezTo>
                <a:cubicBezTo>
                  <a:pt x="374429" y="506640"/>
                  <a:pt x="383546" y="515740"/>
                  <a:pt x="394943" y="515740"/>
                </a:cubicBezTo>
                <a:cubicBezTo>
                  <a:pt x="406340" y="515740"/>
                  <a:pt x="415457" y="506640"/>
                  <a:pt x="415457" y="496023"/>
                </a:cubicBezTo>
                <a:cubicBezTo>
                  <a:pt x="415457" y="484647"/>
                  <a:pt x="406340" y="475547"/>
                  <a:pt x="394943" y="475547"/>
                </a:cubicBezTo>
                <a:close/>
                <a:moveTo>
                  <a:pt x="212671" y="475540"/>
                </a:moveTo>
                <a:cubicBezTo>
                  <a:pt x="218155" y="475540"/>
                  <a:pt x="222601" y="480122"/>
                  <a:pt x="222601" y="485775"/>
                </a:cubicBezTo>
                <a:cubicBezTo>
                  <a:pt x="222601" y="491428"/>
                  <a:pt x="218155" y="496010"/>
                  <a:pt x="212671" y="496010"/>
                </a:cubicBezTo>
                <a:cubicBezTo>
                  <a:pt x="207187" y="496010"/>
                  <a:pt x="202741" y="491428"/>
                  <a:pt x="202741" y="485775"/>
                </a:cubicBezTo>
                <a:cubicBezTo>
                  <a:pt x="202741" y="480122"/>
                  <a:pt x="207187" y="475540"/>
                  <a:pt x="212671" y="475540"/>
                </a:cubicBezTo>
                <a:close/>
                <a:moveTo>
                  <a:pt x="526713" y="465671"/>
                </a:moveTo>
                <a:cubicBezTo>
                  <a:pt x="532366" y="465671"/>
                  <a:pt x="536948" y="470090"/>
                  <a:pt x="536948" y="475540"/>
                </a:cubicBezTo>
                <a:cubicBezTo>
                  <a:pt x="536948" y="480990"/>
                  <a:pt x="532366" y="485409"/>
                  <a:pt x="526713" y="485409"/>
                </a:cubicBezTo>
                <a:cubicBezTo>
                  <a:pt x="521060" y="485409"/>
                  <a:pt x="516478" y="480990"/>
                  <a:pt x="516478" y="475540"/>
                </a:cubicBezTo>
                <a:cubicBezTo>
                  <a:pt x="516478" y="470090"/>
                  <a:pt x="521060" y="465671"/>
                  <a:pt x="526713" y="465671"/>
                </a:cubicBezTo>
                <a:close/>
                <a:moveTo>
                  <a:pt x="394943" y="455071"/>
                </a:moveTo>
                <a:cubicBezTo>
                  <a:pt x="416976" y="455071"/>
                  <a:pt x="435211" y="473272"/>
                  <a:pt x="435211" y="496023"/>
                </a:cubicBezTo>
                <a:cubicBezTo>
                  <a:pt x="435211" y="518015"/>
                  <a:pt x="416976" y="536216"/>
                  <a:pt x="394943" y="536216"/>
                </a:cubicBezTo>
                <a:cubicBezTo>
                  <a:pt x="372910" y="536216"/>
                  <a:pt x="354675" y="518015"/>
                  <a:pt x="354675" y="496023"/>
                </a:cubicBezTo>
                <a:cubicBezTo>
                  <a:pt x="354675" y="473272"/>
                  <a:pt x="372910" y="455071"/>
                  <a:pt x="394943" y="455071"/>
                </a:cubicBezTo>
                <a:close/>
                <a:moveTo>
                  <a:pt x="293952" y="414871"/>
                </a:moveTo>
                <a:cubicBezTo>
                  <a:pt x="282560" y="414871"/>
                  <a:pt x="273446" y="423971"/>
                  <a:pt x="273446" y="435347"/>
                </a:cubicBezTo>
                <a:cubicBezTo>
                  <a:pt x="273446" y="445964"/>
                  <a:pt x="282560" y="455064"/>
                  <a:pt x="293952" y="455064"/>
                </a:cubicBezTo>
                <a:cubicBezTo>
                  <a:pt x="304585" y="455064"/>
                  <a:pt x="313699" y="445964"/>
                  <a:pt x="313699" y="435347"/>
                </a:cubicBezTo>
                <a:cubicBezTo>
                  <a:pt x="313699" y="423971"/>
                  <a:pt x="304585" y="414871"/>
                  <a:pt x="293952" y="414871"/>
                </a:cubicBezTo>
                <a:close/>
                <a:moveTo>
                  <a:pt x="374840" y="414864"/>
                </a:moveTo>
                <a:cubicBezTo>
                  <a:pt x="380526" y="414864"/>
                  <a:pt x="385136" y="419446"/>
                  <a:pt x="385136" y="425099"/>
                </a:cubicBezTo>
                <a:cubicBezTo>
                  <a:pt x="385136" y="430752"/>
                  <a:pt x="380526" y="435334"/>
                  <a:pt x="374840" y="435334"/>
                </a:cubicBezTo>
                <a:cubicBezTo>
                  <a:pt x="369154" y="435334"/>
                  <a:pt x="364544" y="430752"/>
                  <a:pt x="364544" y="425099"/>
                </a:cubicBezTo>
                <a:cubicBezTo>
                  <a:pt x="364544" y="419446"/>
                  <a:pt x="369154" y="414864"/>
                  <a:pt x="374840" y="414864"/>
                </a:cubicBezTo>
                <a:close/>
                <a:moveTo>
                  <a:pt x="293952" y="394395"/>
                </a:moveTo>
                <a:cubicBezTo>
                  <a:pt x="315978" y="394395"/>
                  <a:pt x="334206" y="412596"/>
                  <a:pt x="334206" y="435347"/>
                </a:cubicBezTo>
                <a:cubicBezTo>
                  <a:pt x="334206" y="457339"/>
                  <a:pt x="315978" y="475540"/>
                  <a:pt x="293952" y="475540"/>
                </a:cubicBezTo>
                <a:cubicBezTo>
                  <a:pt x="271167" y="475540"/>
                  <a:pt x="252939" y="457339"/>
                  <a:pt x="252939" y="435347"/>
                </a:cubicBezTo>
                <a:cubicBezTo>
                  <a:pt x="252939" y="412596"/>
                  <a:pt x="271167" y="394395"/>
                  <a:pt x="293952" y="394395"/>
                </a:cubicBezTo>
                <a:close/>
                <a:moveTo>
                  <a:pt x="445446" y="384526"/>
                </a:moveTo>
                <a:cubicBezTo>
                  <a:pt x="451099" y="384526"/>
                  <a:pt x="455681" y="389108"/>
                  <a:pt x="455681" y="394761"/>
                </a:cubicBezTo>
                <a:cubicBezTo>
                  <a:pt x="455681" y="400414"/>
                  <a:pt x="451099" y="404996"/>
                  <a:pt x="445446" y="404996"/>
                </a:cubicBezTo>
                <a:cubicBezTo>
                  <a:pt x="439793" y="404996"/>
                  <a:pt x="435211" y="400414"/>
                  <a:pt x="435211" y="394761"/>
                </a:cubicBezTo>
                <a:cubicBezTo>
                  <a:pt x="435211" y="389108"/>
                  <a:pt x="439793" y="384526"/>
                  <a:pt x="445446" y="384526"/>
                </a:cubicBezTo>
                <a:close/>
                <a:moveTo>
                  <a:pt x="364605" y="333705"/>
                </a:moveTo>
                <a:cubicBezTo>
                  <a:pt x="353208" y="333705"/>
                  <a:pt x="344091" y="342809"/>
                  <a:pt x="344091" y="354188"/>
                </a:cubicBezTo>
                <a:cubicBezTo>
                  <a:pt x="344091" y="365567"/>
                  <a:pt x="353208" y="374671"/>
                  <a:pt x="364605" y="374671"/>
                </a:cubicBezTo>
                <a:cubicBezTo>
                  <a:pt x="376002" y="374671"/>
                  <a:pt x="385119" y="365567"/>
                  <a:pt x="385119" y="354188"/>
                </a:cubicBezTo>
                <a:cubicBezTo>
                  <a:pt x="385119" y="342809"/>
                  <a:pt x="376002" y="333705"/>
                  <a:pt x="364605" y="333705"/>
                </a:cubicBezTo>
                <a:close/>
                <a:moveTo>
                  <a:pt x="364605" y="313981"/>
                </a:moveTo>
                <a:cubicBezTo>
                  <a:pt x="386638" y="313981"/>
                  <a:pt x="404873" y="332188"/>
                  <a:pt x="404873" y="354188"/>
                </a:cubicBezTo>
                <a:cubicBezTo>
                  <a:pt x="404873" y="376188"/>
                  <a:pt x="386638" y="394395"/>
                  <a:pt x="364605" y="394395"/>
                </a:cubicBezTo>
                <a:cubicBezTo>
                  <a:pt x="342572" y="394395"/>
                  <a:pt x="324337" y="376188"/>
                  <a:pt x="324337" y="354188"/>
                </a:cubicBezTo>
                <a:cubicBezTo>
                  <a:pt x="324337" y="332188"/>
                  <a:pt x="342572" y="313981"/>
                  <a:pt x="364605" y="313981"/>
                </a:cubicBezTo>
                <a:close/>
                <a:moveTo>
                  <a:pt x="101028" y="111485"/>
                </a:moveTo>
                <a:cubicBezTo>
                  <a:pt x="80518" y="111485"/>
                  <a:pt x="60009" y="119070"/>
                  <a:pt x="44057" y="134999"/>
                </a:cubicBezTo>
                <a:cubicBezTo>
                  <a:pt x="28865" y="150169"/>
                  <a:pt x="20509" y="170649"/>
                  <a:pt x="20509" y="191887"/>
                </a:cubicBezTo>
                <a:cubicBezTo>
                  <a:pt x="20509" y="213884"/>
                  <a:pt x="28865" y="234363"/>
                  <a:pt x="44057" y="249533"/>
                </a:cubicBezTo>
                <a:lnTo>
                  <a:pt x="186863" y="392133"/>
                </a:lnTo>
                <a:lnTo>
                  <a:pt x="301564" y="277598"/>
                </a:lnTo>
                <a:lnTo>
                  <a:pt x="158758" y="134999"/>
                </a:lnTo>
                <a:cubicBezTo>
                  <a:pt x="142806" y="119070"/>
                  <a:pt x="122297" y="111485"/>
                  <a:pt x="101028" y="111485"/>
                </a:cubicBezTo>
                <a:close/>
                <a:moveTo>
                  <a:pt x="101408" y="91005"/>
                </a:moveTo>
                <a:cubicBezTo>
                  <a:pt x="127424" y="91005"/>
                  <a:pt x="153441" y="100866"/>
                  <a:pt x="173190" y="120587"/>
                </a:cubicBezTo>
                <a:lnTo>
                  <a:pt x="330429" y="277598"/>
                </a:lnTo>
                <a:lnTo>
                  <a:pt x="186863" y="420956"/>
                </a:lnTo>
                <a:lnTo>
                  <a:pt x="29625" y="263945"/>
                </a:lnTo>
                <a:cubicBezTo>
                  <a:pt x="10634" y="244224"/>
                  <a:pt x="0" y="219193"/>
                  <a:pt x="0" y="191887"/>
                </a:cubicBezTo>
                <a:cubicBezTo>
                  <a:pt x="0" y="165339"/>
                  <a:pt x="10634" y="139550"/>
                  <a:pt x="29625" y="120587"/>
                </a:cubicBezTo>
                <a:cubicBezTo>
                  <a:pt x="49375" y="100866"/>
                  <a:pt x="75391" y="91005"/>
                  <a:pt x="101408" y="91005"/>
                </a:cubicBezTo>
                <a:close/>
                <a:moveTo>
                  <a:pt x="506586" y="20479"/>
                </a:moveTo>
                <a:cubicBezTo>
                  <a:pt x="484558" y="20479"/>
                  <a:pt x="464048" y="28822"/>
                  <a:pt x="448856" y="43992"/>
                </a:cubicBezTo>
                <a:lnTo>
                  <a:pt x="306050" y="187346"/>
                </a:lnTo>
                <a:lnTo>
                  <a:pt x="420751" y="301878"/>
                </a:lnTo>
                <a:lnTo>
                  <a:pt x="563557" y="158524"/>
                </a:lnTo>
                <a:cubicBezTo>
                  <a:pt x="578749" y="143354"/>
                  <a:pt x="587105" y="122875"/>
                  <a:pt x="587105" y="101637"/>
                </a:cubicBezTo>
                <a:cubicBezTo>
                  <a:pt x="587105" y="79641"/>
                  <a:pt x="578749" y="59162"/>
                  <a:pt x="563557" y="43992"/>
                </a:cubicBezTo>
                <a:cubicBezTo>
                  <a:pt x="548365" y="28822"/>
                  <a:pt x="527855" y="20479"/>
                  <a:pt x="506586" y="20479"/>
                </a:cubicBezTo>
                <a:close/>
                <a:moveTo>
                  <a:pt x="506586" y="0"/>
                </a:moveTo>
                <a:cubicBezTo>
                  <a:pt x="533173" y="0"/>
                  <a:pt x="558999" y="10619"/>
                  <a:pt x="577989" y="29581"/>
                </a:cubicBezTo>
                <a:cubicBezTo>
                  <a:pt x="596979" y="49302"/>
                  <a:pt x="607614" y="74332"/>
                  <a:pt x="607614" y="101637"/>
                </a:cubicBezTo>
                <a:cubicBezTo>
                  <a:pt x="607614" y="128184"/>
                  <a:pt x="596979" y="153973"/>
                  <a:pt x="577989" y="172935"/>
                </a:cubicBezTo>
                <a:lnTo>
                  <a:pt x="420751" y="329942"/>
                </a:lnTo>
                <a:lnTo>
                  <a:pt x="277185" y="187346"/>
                </a:lnTo>
                <a:lnTo>
                  <a:pt x="434424" y="29581"/>
                </a:lnTo>
                <a:cubicBezTo>
                  <a:pt x="454173" y="10619"/>
                  <a:pt x="479240" y="0"/>
                  <a:pt x="506586" y="0"/>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 name="文本框 1">
            <a:extLst>
              <a:ext uri="{FF2B5EF4-FFF2-40B4-BE49-F238E27FC236}">
                <a16:creationId xmlns:a16="http://schemas.microsoft.com/office/drawing/2014/main" id="{1F8D8E38-07FD-812C-1E1B-92EF459E323E}"/>
              </a:ext>
            </a:extLst>
          </p:cNvPr>
          <p:cNvSpPr txBox="1"/>
          <p:nvPr>
            <p:custDataLst>
              <p:tags r:id="rId2"/>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99ED183-DC3C-3CAB-BA21-AC280B615990}"/>
              </a:ext>
            </a:extLst>
          </p:cNvPr>
          <p:cNvSpPr txBox="1"/>
          <p:nvPr>
            <p:custDataLst>
              <p:tags r:id="rId3"/>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1BF73819-D715-99CC-9832-F113DC882079}"/>
              </a:ext>
            </a:extLst>
          </p:cNvPr>
          <p:cNvSpPr txBox="1"/>
          <p:nvPr>
            <p:custDataLst>
              <p:tags r:id="rId4"/>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B81C1886-20AD-76C6-AE43-A1EFDC003C70}"/>
              </a:ext>
            </a:extLst>
          </p:cNvPr>
          <p:cNvSpPr txBox="1"/>
          <p:nvPr>
            <p:custDataLst>
              <p:tags r:id="rId5"/>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978DF458-1192-C7A0-F82C-322A141B7A9B}"/>
              </a:ext>
            </a:extLst>
          </p:cNvPr>
          <p:cNvSpPr txBox="1"/>
          <p:nvPr>
            <p:custDataLst>
              <p:tags r:id="rId6"/>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450CD6A-EB1F-8506-A0CB-C797D9E8179C}"/>
              </a:ext>
            </a:extLst>
          </p:cNvPr>
          <p:cNvSpPr txBox="1"/>
          <p:nvPr>
            <p:custDataLst>
              <p:tags r:id="rId7"/>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DA9E203-C761-F1C7-797D-4EB8F9396AC9}"/>
              </a:ext>
            </a:extLst>
          </p:cNvPr>
          <p:cNvSpPr txBox="1"/>
          <p:nvPr>
            <p:custDataLst>
              <p:tags r:id="rId8"/>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90839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281FED-6BF7-3C98-E4D5-6F096D932904}"/>
              </a:ext>
            </a:extLst>
          </p:cNvPr>
          <p:cNvSpPr>
            <a:spLocks noGrp="1"/>
          </p:cNvSpPr>
          <p:nvPr>
            <p:ph type="body" sz="quarter" idx="10"/>
          </p:nvPr>
        </p:nvSpPr>
        <p:spPr/>
        <p:txBody>
          <a:bodyPr/>
          <a:lstStyle/>
          <a:p>
            <a:r>
              <a:rPr lang="zh-CN" altLang="en-US" dirty="0"/>
              <a:t>骨质疏松分级诊疗定义及服务目标</a:t>
            </a:r>
          </a:p>
        </p:txBody>
      </p:sp>
      <p:sp>
        <p:nvSpPr>
          <p:cNvPr id="27" name="MH_Text_1">
            <a:extLst>
              <a:ext uri="{FF2B5EF4-FFF2-40B4-BE49-F238E27FC236}">
                <a16:creationId xmlns:a16="http://schemas.microsoft.com/office/drawing/2014/main" id="{AEF78576-AA33-0E55-E463-4F8AA96C8DD4}"/>
              </a:ext>
            </a:extLst>
          </p:cNvPr>
          <p:cNvSpPr/>
          <p:nvPr/>
        </p:nvSpPr>
        <p:spPr>
          <a:xfrm>
            <a:off x="6559253" y="2710067"/>
            <a:ext cx="5150147" cy="2892975"/>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组合 27">
            <a:extLst>
              <a:ext uri="{FF2B5EF4-FFF2-40B4-BE49-F238E27FC236}">
                <a16:creationId xmlns:a16="http://schemas.microsoft.com/office/drawing/2014/main" id="{AC4B5EDD-3DB3-B0BD-48A8-F8D007887E60}"/>
              </a:ext>
            </a:extLst>
          </p:cNvPr>
          <p:cNvGrpSpPr/>
          <p:nvPr/>
        </p:nvGrpSpPr>
        <p:grpSpPr>
          <a:xfrm>
            <a:off x="7548838" y="2894975"/>
            <a:ext cx="3170976" cy="378140"/>
            <a:chOff x="4514996" y="2056161"/>
            <a:chExt cx="3165180" cy="378140"/>
          </a:xfrm>
        </p:grpSpPr>
        <p:sp>
          <p:nvSpPr>
            <p:cNvPr id="29" name="矩形 28">
              <a:extLst>
                <a:ext uri="{FF2B5EF4-FFF2-40B4-BE49-F238E27FC236}">
                  <a16:creationId xmlns:a16="http://schemas.microsoft.com/office/drawing/2014/main" id="{E91D68C7-0120-8D86-9B79-C5CEF01D4357}"/>
                </a:ext>
              </a:extLst>
            </p:cNvPr>
            <p:cNvSpPr/>
            <p:nvPr/>
          </p:nvSpPr>
          <p:spPr>
            <a:xfrm>
              <a:off x="4514996" y="2056161"/>
              <a:ext cx="3165180"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A5BC6F75-98CA-8001-FDAC-E94AC366AB5C}"/>
                </a:ext>
              </a:extLst>
            </p:cNvPr>
            <p:cNvSpPr txBox="1"/>
            <p:nvPr/>
          </p:nvSpPr>
          <p:spPr>
            <a:xfrm>
              <a:off x="5055056" y="2060565"/>
              <a:ext cx="2085060" cy="369332"/>
            </a:xfrm>
            <a:prstGeom prst="rect">
              <a:avLst/>
            </a:prstGeom>
            <a:noFill/>
          </p:spPr>
          <p:txBody>
            <a:bodyPr wrap="square">
              <a:spAutoFit/>
            </a:bodyPr>
            <a:lstStyle/>
            <a:p>
              <a:pPr algn="ctr"/>
              <a:r>
                <a:rPr lang="zh-CN" altLang="en-US" sz="1800" b="1" dirty="0">
                  <a:solidFill>
                    <a:schemeClr val="accent1"/>
                  </a:solidFill>
                  <a:latin typeface="+mn-ea"/>
                </a:rPr>
                <a:t>目标</a:t>
              </a:r>
            </a:p>
          </p:txBody>
        </p:sp>
      </p:grpSp>
      <p:sp>
        <p:nvSpPr>
          <p:cNvPr id="47" name="Rectangle 53"/>
          <p:cNvSpPr/>
          <p:nvPr/>
        </p:nvSpPr>
        <p:spPr>
          <a:xfrm>
            <a:off x="6977745" y="3503636"/>
            <a:ext cx="4313163" cy="2009140"/>
          </a:xfrm>
          <a:prstGeom prst="rect">
            <a:avLst/>
          </a:prstGeom>
        </p:spPr>
        <p:txBody>
          <a:bodyPr wrap="square">
            <a:spAutoFit/>
          </a:bodyPr>
          <a:lstStyle/>
          <a:p>
            <a:pPr marL="285750" lvl="0" indent="-285750" algn="just">
              <a:lnSpc>
                <a:spcPct val="130000"/>
              </a:lnSpc>
              <a:spcAft>
                <a:spcPts val="600"/>
              </a:spcAft>
              <a:buClr>
                <a:schemeClr val="tx1"/>
              </a:buClr>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rPr>
              <a:t>实现不同级别、不同类别医疗机构之间的有序转诊</a:t>
            </a:r>
            <a:endParaRPr lang="en-US" altLang="zh-CN" sz="1600" dirty="0">
              <a:solidFill>
                <a:srgbClr val="000000"/>
              </a:solidFill>
              <a:latin typeface="微软雅黑" panose="020B0503020204020204" pitchFamily="34" charset="-122"/>
              <a:ea typeface="微软雅黑" panose="020B0503020204020204" pitchFamily="34" charset="-122"/>
            </a:endParaRPr>
          </a:p>
          <a:p>
            <a:pPr marL="285750" lvl="0" indent="-285750" algn="just">
              <a:lnSpc>
                <a:spcPct val="130000"/>
              </a:lnSpc>
              <a:spcAft>
                <a:spcPts val="600"/>
              </a:spcAft>
              <a:buClr>
                <a:schemeClr val="tx1"/>
              </a:buClr>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rPr>
              <a:t>指导患者合理就医、规范治疗，从而降低骨质疏松症及骨质疏松性骨折的发病及所致病死率</a:t>
            </a:r>
          </a:p>
          <a:p>
            <a:pPr marL="171450" marR="0" lvl="0" indent="-171450" algn="just" defTabSz="914400" eaLnBrk="1" fontAlgn="auto" latinLnBrk="0" hangingPunct="1">
              <a:lnSpc>
                <a:spcPct val="130000"/>
              </a:lnSpc>
              <a:spcAft>
                <a:spcPts val="600"/>
              </a:spcAft>
              <a:buClr>
                <a:schemeClr val="tx1"/>
              </a:buClr>
              <a:buSzTx/>
              <a:buFont typeface="Arial" panose="020B0604020202020204" pitchFamily="34" charset="0"/>
              <a:buChar char="•"/>
              <a:tabLst/>
              <a:defRPr/>
            </a:pPr>
            <a:endParaRPr kumimoji="0" lang="en-US" sz="900" b="0" i="0" u="none" strike="noStrike" kern="0" cap="none" spc="0" normalizeH="0" baseline="0" noProof="0" dirty="0">
              <a:ln>
                <a:noFill/>
              </a:ln>
              <a:solidFill>
                <a:srgbClr val="000000"/>
              </a:solidFill>
              <a:effectLst/>
              <a:uLnTx/>
              <a:uFillTx/>
            </a:endParaRPr>
          </a:p>
        </p:txBody>
      </p:sp>
      <p:sp>
        <p:nvSpPr>
          <p:cNvPr id="6" name="MH_Text_1">
            <a:extLst>
              <a:ext uri="{FF2B5EF4-FFF2-40B4-BE49-F238E27FC236}">
                <a16:creationId xmlns:a16="http://schemas.microsoft.com/office/drawing/2014/main" id="{4BE6444D-774E-5E7E-5860-D2C43BBBB06C}"/>
              </a:ext>
            </a:extLst>
          </p:cNvPr>
          <p:cNvSpPr/>
          <p:nvPr/>
        </p:nvSpPr>
        <p:spPr>
          <a:xfrm>
            <a:off x="482599" y="1261784"/>
            <a:ext cx="11229976" cy="1152000"/>
          </a:xfrm>
          <a:prstGeom prst="roundRect">
            <a:avLst>
              <a:gd name="adj" fmla="val 4766"/>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组合 7">
            <a:extLst>
              <a:ext uri="{FF2B5EF4-FFF2-40B4-BE49-F238E27FC236}">
                <a16:creationId xmlns:a16="http://schemas.microsoft.com/office/drawing/2014/main" id="{1376184E-AC44-F2F1-792F-05910FC74BAE}"/>
              </a:ext>
            </a:extLst>
          </p:cNvPr>
          <p:cNvGrpSpPr/>
          <p:nvPr/>
        </p:nvGrpSpPr>
        <p:grpSpPr>
          <a:xfrm>
            <a:off x="590630" y="1360923"/>
            <a:ext cx="11010740" cy="953723"/>
            <a:chOff x="590630" y="883155"/>
            <a:chExt cx="11010740" cy="953723"/>
          </a:xfrm>
        </p:grpSpPr>
        <p:sp>
          <p:nvSpPr>
            <p:cNvPr id="19" name="矩形 18">
              <a:extLst>
                <a:ext uri="{FF2B5EF4-FFF2-40B4-BE49-F238E27FC236}">
                  <a16:creationId xmlns:a16="http://schemas.microsoft.com/office/drawing/2014/main" id="{AE5ED889-B80E-F955-D5B5-D33C71EC249C}"/>
                </a:ext>
              </a:extLst>
            </p:cNvPr>
            <p:cNvSpPr/>
            <p:nvPr/>
          </p:nvSpPr>
          <p:spPr>
            <a:xfrm>
              <a:off x="803412" y="883155"/>
              <a:ext cx="10797958" cy="953723"/>
            </a:xfrm>
            <a:prstGeom prst="rect">
              <a:avLst/>
            </a:prstGeom>
          </p:spPr>
          <p:txBody>
            <a:bodyPr wrap="square">
              <a:spAutoFit/>
            </a:bodyPr>
            <a:lstStyle/>
            <a:p>
              <a:pPr>
                <a:lnSpc>
                  <a:spcPct val="120000"/>
                </a:lnSpc>
                <a:buClr>
                  <a:srgbClr val="0070C0"/>
                </a:buClr>
                <a:defRPr/>
              </a:pPr>
              <a:r>
                <a:rPr lang="zh-CN" altLang="en-US" sz="1600" dirty="0">
                  <a:latin typeface="+mn-ea"/>
                  <a:cs typeface="+mn-ea"/>
                  <a:sym typeface="+mn-lt"/>
                </a:rPr>
                <a:t>骨质疏松症的分级诊疗，即按照疾病的轻、重、缓、急及治疗难易程度进行分级，不同级别的医疗机构承担不同疾病状况的治疗，实现基层首诊和双向转诊，以有效利用卫生资源，做好骨质疏松症的防控和管理，同时提高医疗卫生机构开展骨质疏松症预防控制的能力</a:t>
              </a:r>
            </a:p>
          </p:txBody>
        </p:sp>
        <p:grpSp>
          <p:nvGrpSpPr>
            <p:cNvPr id="20" name="组合 19">
              <a:extLst>
                <a:ext uri="{FF2B5EF4-FFF2-40B4-BE49-F238E27FC236}">
                  <a16:creationId xmlns:a16="http://schemas.microsoft.com/office/drawing/2014/main" id="{0C6F1575-FF4C-6416-B918-D0544A0BA627}"/>
                </a:ext>
              </a:extLst>
            </p:cNvPr>
            <p:cNvGrpSpPr/>
            <p:nvPr/>
          </p:nvGrpSpPr>
          <p:grpSpPr>
            <a:xfrm>
              <a:off x="590630" y="946041"/>
              <a:ext cx="212783" cy="212783"/>
              <a:chOff x="3964074" y="3135486"/>
              <a:chExt cx="212783" cy="212783"/>
            </a:xfrm>
          </p:grpSpPr>
          <p:sp>
            <p:nvSpPr>
              <p:cNvPr id="21" name="椭圆 20">
                <a:extLst>
                  <a:ext uri="{FF2B5EF4-FFF2-40B4-BE49-F238E27FC236}">
                    <a16:creationId xmlns:a16="http://schemas.microsoft.com/office/drawing/2014/main" id="{B16C7338-02E1-CA56-210F-0AC028E6AD9E}"/>
                  </a:ext>
                </a:extLst>
              </p:cNvPr>
              <p:cNvSpPr/>
              <p:nvPr/>
            </p:nvSpPr>
            <p:spPr>
              <a:xfrm>
                <a:off x="3964074" y="3135486"/>
                <a:ext cx="212783" cy="2127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75">
                <a:extLst>
                  <a:ext uri="{FF2B5EF4-FFF2-40B4-BE49-F238E27FC236}">
                    <a16:creationId xmlns:a16="http://schemas.microsoft.com/office/drawing/2014/main" id="{E6D98BBC-02C1-6665-EDD5-3616A86601ED}"/>
                  </a:ext>
                </a:extLst>
              </p:cNvPr>
              <p:cNvSpPr/>
              <p:nvPr/>
            </p:nvSpPr>
            <p:spPr>
              <a:xfrm rot="5400000">
                <a:off x="4019506" y="3193245"/>
                <a:ext cx="101918" cy="97264"/>
              </a:xfrm>
              <a:custGeom>
                <a:avLst/>
                <a:gdLst>
                  <a:gd name="connsiteX0" fmla="*/ 0 w 838200"/>
                  <a:gd name="connsiteY0" fmla="*/ 547748 h 547748"/>
                  <a:gd name="connsiteX1" fmla="*/ 419100 w 838200"/>
                  <a:gd name="connsiteY1" fmla="*/ 0 h 547748"/>
                  <a:gd name="connsiteX2" fmla="*/ 838200 w 838200"/>
                  <a:gd name="connsiteY2" fmla="*/ 547748 h 547748"/>
                  <a:gd name="connsiteX3" fmla="*/ 833764 w 838200"/>
                  <a:gd name="connsiteY3" fmla="*/ 547748 h 547748"/>
                  <a:gd name="connsiteX4" fmla="*/ 419101 w 838200"/>
                  <a:gd name="connsiteY4" fmla="*/ 420124 h 547748"/>
                  <a:gd name="connsiteX5" fmla="*/ 4436 w 838200"/>
                  <a:gd name="connsiteY5" fmla="*/ 547748 h 547748"/>
                  <a:gd name="connsiteX6" fmla="*/ 0 w 838200"/>
                  <a:gd name="connsiteY6" fmla="*/ 547748 h 5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547748">
                    <a:moveTo>
                      <a:pt x="0" y="547748"/>
                    </a:moveTo>
                    <a:lnTo>
                      <a:pt x="419100" y="0"/>
                    </a:lnTo>
                    <a:lnTo>
                      <a:pt x="838200" y="547748"/>
                    </a:lnTo>
                    <a:lnTo>
                      <a:pt x="833764" y="547748"/>
                    </a:lnTo>
                    <a:lnTo>
                      <a:pt x="419101" y="420124"/>
                    </a:lnTo>
                    <a:lnTo>
                      <a:pt x="4436" y="547748"/>
                    </a:lnTo>
                    <a:lnTo>
                      <a:pt x="0" y="5477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3" name="MH_Text_1">
            <a:extLst>
              <a:ext uri="{FF2B5EF4-FFF2-40B4-BE49-F238E27FC236}">
                <a16:creationId xmlns:a16="http://schemas.microsoft.com/office/drawing/2014/main" id="{E5BCAD55-0319-76C2-34CC-A9A2B0CF0931}"/>
              </a:ext>
            </a:extLst>
          </p:cNvPr>
          <p:cNvSpPr/>
          <p:nvPr/>
        </p:nvSpPr>
        <p:spPr>
          <a:xfrm>
            <a:off x="482600" y="2710067"/>
            <a:ext cx="5150147" cy="2892975"/>
          </a:xfrm>
          <a:prstGeom prst="roundRect">
            <a:avLst>
              <a:gd name="adj" fmla="val 815"/>
            </a:avLst>
          </a:prstGeom>
          <a:solidFill>
            <a:schemeClr val="bg1"/>
          </a:solidFill>
          <a:ln>
            <a:noFill/>
          </a:ln>
          <a:effectLst>
            <a:outerShdw blurRad="635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68000" rIns="10800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zh-CN" sz="16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组合 23">
            <a:extLst>
              <a:ext uri="{FF2B5EF4-FFF2-40B4-BE49-F238E27FC236}">
                <a16:creationId xmlns:a16="http://schemas.microsoft.com/office/drawing/2014/main" id="{23AD3506-9EE9-4F3D-1AA6-C41289B575B1}"/>
              </a:ext>
            </a:extLst>
          </p:cNvPr>
          <p:cNvGrpSpPr/>
          <p:nvPr/>
        </p:nvGrpSpPr>
        <p:grpSpPr>
          <a:xfrm>
            <a:off x="1472185" y="2894975"/>
            <a:ext cx="3170976" cy="378140"/>
            <a:chOff x="4514996" y="2056161"/>
            <a:chExt cx="3165180" cy="378140"/>
          </a:xfrm>
        </p:grpSpPr>
        <p:sp>
          <p:nvSpPr>
            <p:cNvPr id="25" name="矩形 24">
              <a:extLst>
                <a:ext uri="{FF2B5EF4-FFF2-40B4-BE49-F238E27FC236}">
                  <a16:creationId xmlns:a16="http://schemas.microsoft.com/office/drawing/2014/main" id="{5F7960EE-5B65-660F-3DD5-BFA4F55CAD1B}"/>
                </a:ext>
              </a:extLst>
            </p:cNvPr>
            <p:cNvSpPr/>
            <p:nvPr/>
          </p:nvSpPr>
          <p:spPr>
            <a:xfrm>
              <a:off x="4514996" y="2056161"/>
              <a:ext cx="3165180" cy="378140"/>
            </a:xfrm>
            <a:prstGeom prst="rect">
              <a:avLst/>
            </a:prstGeom>
            <a:gradFill>
              <a:gsLst>
                <a:gs pos="0">
                  <a:schemeClr val="accent1">
                    <a:alpha val="0"/>
                  </a:schemeClr>
                </a:gs>
                <a:gs pos="50000">
                  <a:schemeClr val="accent1">
                    <a:alpha val="5000"/>
                  </a:schemeClr>
                </a:gs>
                <a:gs pos="100000">
                  <a:schemeClr val="accent1">
                    <a:alpha val="0"/>
                  </a:schemeClr>
                </a:gs>
              </a:gsLst>
              <a:lin ang="0" scaled="0"/>
            </a:gradFill>
            <a:ln w="6350">
              <a:gradFill>
                <a:gsLst>
                  <a:gs pos="0">
                    <a:schemeClr val="accent1">
                      <a:alpha val="0"/>
                    </a:schemeClr>
                  </a:gs>
                  <a:gs pos="50000">
                    <a:schemeClr val="accent1">
                      <a:alpha val="80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5BECE806-786D-9B07-D89F-EF6BC5C8DC2A}"/>
                </a:ext>
              </a:extLst>
            </p:cNvPr>
            <p:cNvSpPr txBox="1"/>
            <p:nvPr/>
          </p:nvSpPr>
          <p:spPr>
            <a:xfrm>
              <a:off x="5055056" y="2060565"/>
              <a:ext cx="2085060" cy="369332"/>
            </a:xfrm>
            <a:prstGeom prst="rect">
              <a:avLst/>
            </a:prstGeom>
            <a:noFill/>
          </p:spPr>
          <p:txBody>
            <a:bodyPr wrap="square">
              <a:spAutoFit/>
            </a:bodyPr>
            <a:lstStyle/>
            <a:p>
              <a:pPr algn="ctr"/>
              <a:r>
                <a:rPr lang="zh-CN" altLang="en-US" sz="1800" b="1" dirty="0">
                  <a:solidFill>
                    <a:schemeClr val="accent1"/>
                  </a:solidFill>
                  <a:latin typeface="+mn-ea"/>
                </a:rPr>
                <a:t>分级诊疗基本模式</a:t>
              </a:r>
            </a:p>
          </p:txBody>
        </p:sp>
      </p:grpSp>
      <p:sp>
        <p:nvSpPr>
          <p:cNvPr id="32" name="Rectangle 53">
            <a:extLst>
              <a:ext uri="{FF2B5EF4-FFF2-40B4-BE49-F238E27FC236}">
                <a16:creationId xmlns:a16="http://schemas.microsoft.com/office/drawing/2014/main" id="{FEE2AED2-744F-9D65-6DF3-5A8A56098FAD}"/>
              </a:ext>
            </a:extLst>
          </p:cNvPr>
          <p:cNvSpPr/>
          <p:nvPr/>
        </p:nvSpPr>
        <p:spPr>
          <a:xfrm>
            <a:off x="1707673" y="3448486"/>
            <a:ext cx="2700000" cy="432000"/>
          </a:xfrm>
          <a:prstGeom prst="roundRect">
            <a:avLst/>
          </a:prstGeom>
          <a:solidFill>
            <a:schemeClr val="accent1">
              <a:lumMod val="20000"/>
              <a:lumOff val="80000"/>
              <a:alpha val="1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fontAlgn="base">
              <a:spcBef>
                <a:spcPct val="0"/>
              </a:spcBef>
              <a:spcAft>
                <a:spcPct val="0"/>
              </a:spcAft>
            </a:pPr>
            <a:r>
              <a:rPr lang="zh-CN" altLang="en-US" sz="1600" dirty="0">
                <a:latin typeface="Arial" panose="020B0604020202090204" pitchFamily="34" charset="0"/>
              </a:rPr>
              <a:t>基层</a:t>
            </a:r>
            <a:r>
              <a:rPr lang="zh-CN" altLang="en-US" sz="1600">
                <a:latin typeface="Arial" panose="020B0604020202090204" pitchFamily="34" charset="0"/>
              </a:rPr>
              <a:t>首诊</a:t>
            </a:r>
            <a:endParaRPr lang="en-US" sz="1600" dirty="0">
              <a:latin typeface="Arial" panose="020B0604020202090204" pitchFamily="34" charset="0"/>
              <a:ea typeface="ヒラギノ角ゴ ProN W3" panose="020B0300000000000000" pitchFamily="-110" charset="-128"/>
            </a:endParaRPr>
          </a:p>
        </p:txBody>
      </p:sp>
      <p:sp>
        <p:nvSpPr>
          <p:cNvPr id="33" name="Rectangle 53">
            <a:extLst>
              <a:ext uri="{FF2B5EF4-FFF2-40B4-BE49-F238E27FC236}">
                <a16:creationId xmlns:a16="http://schemas.microsoft.com/office/drawing/2014/main" id="{A22697B9-188E-7CB2-AFD6-75011F905E5C}"/>
              </a:ext>
            </a:extLst>
          </p:cNvPr>
          <p:cNvSpPr/>
          <p:nvPr/>
        </p:nvSpPr>
        <p:spPr>
          <a:xfrm>
            <a:off x="1707673" y="3946570"/>
            <a:ext cx="2700000" cy="432000"/>
          </a:xfrm>
          <a:prstGeom prst="roundRect">
            <a:avLst/>
          </a:prstGeom>
          <a:solidFill>
            <a:schemeClr val="accent1">
              <a:lumMod val="20000"/>
              <a:lumOff val="80000"/>
              <a:alpha val="1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fontAlgn="base">
              <a:spcBef>
                <a:spcPct val="0"/>
              </a:spcBef>
              <a:spcAft>
                <a:spcPct val="0"/>
              </a:spcAft>
            </a:pPr>
            <a:r>
              <a:rPr lang="zh-CN" altLang="en-US" sz="1600">
                <a:latin typeface="Arial" panose="020B0604020202090204" pitchFamily="34" charset="0"/>
              </a:rPr>
              <a:t>双向转诊</a:t>
            </a:r>
            <a:endParaRPr lang="en-US" sz="1600" dirty="0">
              <a:latin typeface="Arial" panose="020B0604020202090204" pitchFamily="34" charset="0"/>
              <a:ea typeface="ヒラギノ角ゴ ProN W3" panose="020B0300000000000000" pitchFamily="-110" charset="-128"/>
            </a:endParaRPr>
          </a:p>
        </p:txBody>
      </p:sp>
      <p:sp>
        <p:nvSpPr>
          <p:cNvPr id="34" name="Rectangle 53">
            <a:extLst>
              <a:ext uri="{FF2B5EF4-FFF2-40B4-BE49-F238E27FC236}">
                <a16:creationId xmlns:a16="http://schemas.microsoft.com/office/drawing/2014/main" id="{15F38DDC-99CC-CE6A-0FE0-B3CEDF5A466F}"/>
              </a:ext>
            </a:extLst>
          </p:cNvPr>
          <p:cNvSpPr/>
          <p:nvPr/>
        </p:nvSpPr>
        <p:spPr>
          <a:xfrm>
            <a:off x="1707673" y="4444654"/>
            <a:ext cx="2700000" cy="432000"/>
          </a:xfrm>
          <a:prstGeom prst="roundRect">
            <a:avLst/>
          </a:prstGeom>
          <a:solidFill>
            <a:schemeClr val="accent1">
              <a:lumMod val="20000"/>
              <a:lumOff val="80000"/>
              <a:alpha val="1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fontAlgn="base">
              <a:spcBef>
                <a:spcPct val="0"/>
              </a:spcBef>
              <a:spcAft>
                <a:spcPct val="0"/>
              </a:spcAft>
            </a:pPr>
            <a:r>
              <a:rPr lang="zh-CN" altLang="en-US" sz="1600">
                <a:latin typeface="Arial" panose="020B0604020202090204" pitchFamily="34" charset="0"/>
              </a:rPr>
              <a:t>急</a:t>
            </a:r>
            <a:r>
              <a:rPr lang="zh-CN" altLang="en-US" sz="1600" dirty="0">
                <a:latin typeface="Arial" panose="020B0604020202090204" pitchFamily="34" charset="0"/>
              </a:rPr>
              <a:t>慢</a:t>
            </a:r>
            <a:r>
              <a:rPr lang="zh-CN" altLang="en-US" sz="1600">
                <a:latin typeface="Arial" panose="020B0604020202090204" pitchFamily="34" charset="0"/>
              </a:rPr>
              <a:t>分治</a:t>
            </a:r>
            <a:endParaRPr lang="en-US" sz="1600" dirty="0">
              <a:latin typeface="Arial" panose="020B0604020202090204" pitchFamily="34" charset="0"/>
              <a:ea typeface="ヒラギノ角ゴ ProN W3" panose="020B0300000000000000" pitchFamily="-110" charset="-128"/>
            </a:endParaRPr>
          </a:p>
        </p:txBody>
      </p:sp>
      <p:sp>
        <p:nvSpPr>
          <p:cNvPr id="35" name="Rectangle 53">
            <a:extLst>
              <a:ext uri="{FF2B5EF4-FFF2-40B4-BE49-F238E27FC236}">
                <a16:creationId xmlns:a16="http://schemas.microsoft.com/office/drawing/2014/main" id="{EB17D16C-81C1-E017-8451-9C30D5C9481E}"/>
              </a:ext>
            </a:extLst>
          </p:cNvPr>
          <p:cNvSpPr/>
          <p:nvPr/>
        </p:nvSpPr>
        <p:spPr>
          <a:xfrm>
            <a:off x="1707673" y="4942739"/>
            <a:ext cx="2700000" cy="432000"/>
          </a:xfrm>
          <a:prstGeom prst="roundRect">
            <a:avLst/>
          </a:prstGeom>
          <a:solidFill>
            <a:schemeClr val="accent1">
              <a:lumMod val="20000"/>
              <a:lumOff val="80000"/>
              <a:alpha val="1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fontAlgn="base">
              <a:spcBef>
                <a:spcPct val="0"/>
              </a:spcBef>
              <a:spcAft>
                <a:spcPct val="0"/>
              </a:spcAft>
            </a:pPr>
            <a:r>
              <a:rPr lang="zh-CN" altLang="en-US" sz="1600" dirty="0">
                <a:latin typeface="Arial" panose="020B0604020202090204" pitchFamily="34" charset="0"/>
              </a:rPr>
              <a:t>上下联动</a:t>
            </a:r>
          </a:p>
        </p:txBody>
      </p:sp>
      <p:grpSp>
        <p:nvGrpSpPr>
          <p:cNvPr id="38" name="组合 37">
            <a:extLst>
              <a:ext uri="{FF2B5EF4-FFF2-40B4-BE49-F238E27FC236}">
                <a16:creationId xmlns:a16="http://schemas.microsoft.com/office/drawing/2014/main" id="{40C63A76-4C66-B6B9-5A00-07097DBA4E54}"/>
              </a:ext>
            </a:extLst>
          </p:cNvPr>
          <p:cNvGrpSpPr/>
          <p:nvPr/>
        </p:nvGrpSpPr>
        <p:grpSpPr>
          <a:xfrm>
            <a:off x="5806306" y="3153448"/>
            <a:ext cx="620830" cy="2230591"/>
            <a:chOff x="5682113" y="2691764"/>
            <a:chExt cx="620830" cy="2230591"/>
          </a:xfrm>
        </p:grpSpPr>
        <p:sp>
          <p:nvSpPr>
            <p:cNvPr id="40" name="Isosceles Triangle 6"/>
            <p:cNvSpPr/>
            <p:nvPr/>
          </p:nvSpPr>
          <p:spPr>
            <a:xfrm rot="5400000">
              <a:off x="4980704" y="3600117"/>
              <a:ext cx="2230591" cy="413886"/>
            </a:xfrm>
            <a:prstGeom prst="triangle">
              <a:avLst/>
            </a:prstGeom>
            <a:gradFill flip="none" rotWithShape="1">
              <a:gsLst>
                <a:gs pos="0">
                  <a:schemeClr val="accent1">
                    <a:alpha val="10000"/>
                  </a:schemeClr>
                </a:gs>
                <a:gs pos="100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sp>
          <p:nvSpPr>
            <p:cNvPr id="36" name="Isosceles Triangle 6">
              <a:extLst>
                <a:ext uri="{FF2B5EF4-FFF2-40B4-BE49-F238E27FC236}">
                  <a16:creationId xmlns:a16="http://schemas.microsoft.com/office/drawing/2014/main" id="{6CF50C16-33A5-931B-3C9B-26C8BBFC1908}"/>
                </a:ext>
              </a:extLst>
            </p:cNvPr>
            <p:cNvSpPr/>
            <p:nvPr/>
          </p:nvSpPr>
          <p:spPr>
            <a:xfrm rot="5400000">
              <a:off x="4877232" y="3600117"/>
              <a:ext cx="2230591" cy="413886"/>
            </a:xfrm>
            <a:prstGeom prst="triangle">
              <a:avLst/>
            </a:prstGeom>
            <a:gradFill flip="none" rotWithShape="1">
              <a:gsLst>
                <a:gs pos="0">
                  <a:schemeClr val="accent1">
                    <a:alpha val="10000"/>
                  </a:schemeClr>
                </a:gs>
                <a:gs pos="100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sp>
          <p:nvSpPr>
            <p:cNvPr id="37" name="Isosceles Triangle 6">
              <a:extLst>
                <a:ext uri="{FF2B5EF4-FFF2-40B4-BE49-F238E27FC236}">
                  <a16:creationId xmlns:a16="http://schemas.microsoft.com/office/drawing/2014/main" id="{C23BEBD6-2B72-FA69-4289-D9D708956C1A}"/>
                </a:ext>
              </a:extLst>
            </p:cNvPr>
            <p:cNvSpPr/>
            <p:nvPr/>
          </p:nvSpPr>
          <p:spPr>
            <a:xfrm rot="5400000">
              <a:off x="4773760" y="3600117"/>
              <a:ext cx="2230591" cy="413886"/>
            </a:xfrm>
            <a:prstGeom prst="triangle">
              <a:avLst/>
            </a:prstGeom>
            <a:gradFill flip="none" rotWithShape="1">
              <a:gsLst>
                <a:gs pos="0">
                  <a:schemeClr val="accent1">
                    <a:alpha val="10000"/>
                  </a:schemeClr>
                </a:gs>
                <a:gs pos="100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grpSp>
      <p:sp>
        <p:nvSpPr>
          <p:cNvPr id="2" name="文本框 1">
            <a:extLst>
              <a:ext uri="{FF2B5EF4-FFF2-40B4-BE49-F238E27FC236}">
                <a16:creationId xmlns:a16="http://schemas.microsoft.com/office/drawing/2014/main" id="{A82654F8-3A6B-7C06-8EC8-2674DB0737FA}"/>
              </a:ext>
            </a:extLst>
          </p:cNvPr>
          <p:cNvSpPr txBox="1"/>
          <p:nvPr>
            <p:custDataLst>
              <p:tags r:id="rId1"/>
            </p:custDataLst>
          </p:nvPr>
        </p:nvSpPr>
        <p:spPr>
          <a:xfrm rot="20019060">
            <a:off x="1100300" y="4933149"/>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85BB802C-8AFE-A52F-CD32-6A588DEFE990}"/>
              </a:ext>
            </a:extLst>
          </p:cNvPr>
          <p:cNvSpPr txBox="1"/>
          <p:nvPr>
            <p:custDataLst>
              <p:tags r:id="rId2"/>
            </p:custDataLst>
          </p:nvPr>
        </p:nvSpPr>
        <p:spPr>
          <a:xfrm rot="20019060">
            <a:off x="7973793" y="1227393"/>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3608676F-F87D-8209-822E-10D6992B8098}"/>
              </a:ext>
            </a:extLst>
          </p:cNvPr>
          <p:cNvSpPr txBox="1"/>
          <p:nvPr>
            <p:custDataLst>
              <p:tags r:id="rId3"/>
            </p:custDataLst>
          </p:nvPr>
        </p:nvSpPr>
        <p:spPr>
          <a:xfrm rot="20019060">
            <a:off x="4409397" y="3192375"/>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1E841E5E-53CA-9BE1-A7A0-5C8628FD3A35}"/>
              </a:ext>
            </a:extLst>
          </p:cNvPr>
          <p:cNvSpPr txBox="1"/>
          <p:nvPr>
            <p:custDataLst>
              <p:tags r:id="rId4"/>
            </p:custDataLst>
          </p:nvPr>
        </p:nvSpPr>
        <p:spPr>
          <a:xfrm rot="20019060">
            <a:off x="4988681" y="5302481"/>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9F11C1A7-E80D-9432-EA33-C5715DF874FF}"/>
              </a:ext>
            </a:extLst>
          </p:cNvPr>
          <p:cNvSpPr txBox="1"/>
          <p:nvPr>
            <p:custDataLst>
              <p:tags r:id="rId5"/>
            </p:custDataLst>
          </p:nvPr>
        </p:nvSpPr>
        <p:spPr>
          <a:xfrm rot="20019060">
            <a:off x="8297778" y="3561707"/>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5708EE36-FD14-1A97-119C-C152A8F2A31B}"/>
              </a:ext>
            </a:extLst>
          </p:cNvPr>
          <p:cNvSpPr txBox="1"/>
          <p:nvPr>
            <p:custDataLst>
              <p:tags r:id="rId6"/>
            </p:custDataLst>
          </p:nvPr>
        </p:nvSpPr>
        <p:spPr>
          <a:xfrm rot="20019060">
            <a:off x="152578" y="2411684"/>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FFACAD6-B3BF-DAE7-D466-DF13A87FBBC9}"/>
              </a:ext>
            </a:extLst>
          </p:cNvPr>
          <p:cNvSpPr txBox="1"/>
          <p:nvPr>
            <p:custDataLst>
              <p:tags r:id="rId7"/>
            </p:custDataLst>
          </p:nvPr>
        </p:nvSpPr>
        <p:spPr>
          <a:xfrm rot="20019060">
            <a:off x="3461675" y="670910"/>
            <a:ext cx="2749471" cy="830997"/>
          </a:xfrm>
          <a:prstGeom prst="rect">
            <a:avLst/>
          </a:prstGeom>
          <a:noFill/>
        </p:spPr>
        <p:txBody>
          <a:bodyPr wrap="none" rtlCol="0">
            <a:spAutoFit/>
          </a:bodyPr>
          <a:lstStyle/>
          <a:p>
            <a:r>
              <a:rPr lang="en-US" altLang="zh-CN" sz="4800" dirty="0">
                <a:solidFill>
                  <a:schemeClr val="accent3">
                    <a:lumMod val="40000"/>
                    <a:lumOff val="60000"/>
                  </a:schemeClr>
                </a:solidFill>
                <a:latin typeface="Times New Roman" panose="02020603050405020304" pitchFamily="18" charset="0"/>
                <a:cs typeface="Times New Roman" panose="02020603050405020304" pitchFamily="18" charset="0"/>
              </a:rPr>
              <a:t>CSOBMR</a:t>
            </a:r>
            <a:endParaRPr lang="zh-CN" altLang="en-US" sz="48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403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8"/>
</p:tagLst>
</file>

<file path=ppt/tags/tag10.xml><?xml version="1.0" encoding="utf-8"?>
<p:tagLst xmlns:a="http://schemas.openxmlformats.org/drawingml/2006/main" xmlns:r="http://schemas.openxmlformats.org/officeDocument/2006/relationships" xmlns:p="http://schemas.openxmlformats.org/presentationml/2006/main">
  <p:tag name="PA" val="v5.2.8"/>
</p:tagLst>
</file>

<file path=ppt/tags/tag10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0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0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0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0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05.xml><?xml version="1.0" encoding="utf-8"?>
<p:tagLst xmlns:a="http://schemas.openxmlformats.org/drawingml/2006/main" xmlns:r="http://schemas.openxmlformats.org/officeDocument/2006/relationships" xmlns:p="http://schemas.openxmlformats.org/presentationml/2006/main">
  <p:tag name="ISLIDE.ICON" val="#172000;#12339;#79607;#102559;#91644;"/>
</p:tagLst>
</file>

<file path=ppt/tags/tag10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0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0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0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1.xml><?xml version="1.0" encoding="utf-8"?>
<p:tagLst xmlns:a="http://schemas.openxmlformats.org/drawingml/2006/main" xmlns:r="http://schemas.openxmlformats.org/officeDocument/2006/relationships" xmlns:p="http://schemas.openxmlformats.org/presentationml/2006/main">
  <p:tag name="PA" val="v5.2.8"/>
</p:tagLst>
</file>

<file path=ppt/tags/tag11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1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1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13.xml><?xml version="1.0" encoding="utf-8"?>
<p:tagLst xmlns:a="http://schemas.openxmlformats.org/drawingml/2006/main" xmlns:r="http://schemas.openxmlformats.org/officeDocument/2006/relationships" xmlns:p="http://schemas.openxmlformats.org/presentationml/2006/main">
  <p:tag name="ISLIDE.TEMPLATE" val="https://www.islide.cc;"/>
  <p:tag name="ISLIDE.ICON" val="#91785;#82801;#174107;#149248;#173631;"/>
</p:tagLst>
</file>

<file path=ppt/tags/tag11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1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1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1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1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1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2.xml><?xml version="1.0" encoding="utf-8"?>
<p:tagLst xmlns:a="http://schemas.openxmlformats.org/drawingml/2006/main" xmlns:r="http://schemas.openxmlformats.org/officeDocument/2006/relationships" xmlns:p="http://schemas.openxmlformats.org/presentationml/2006/main">
  <p:tag name="PA" val="v5.2.8"/>
</p:tagLst>
</file>

<file path=ppt/tags/tag12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21.xml><?xml version="1.0" encoding="utf-8"?>
<p:tagLst xmlns:a="http://schemas.openxmlformats.org/drawingml/2006/main" xmlns:r="http://schemas.openxmlformats.org/officeDocument/2006/relationships" xmlns:p="http://schemas.openxmlformats.org/presentationml/2006/main">
  <p:tag name="ISLIDE.TEMPLATE" val="https://www.islide.cc;"/>
  <p:tag name="ISLIDE.ICON" val="#152495;"/>
</p:tagLst>
</file>

<file path=ppt/tags/tag12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2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2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2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2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2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2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29.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30.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31.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32.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33.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34.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35.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36.xml><?xml version="1.0" encoding="utf-8"?>
<p:tagLst xmlns:a="http://schemas.openxmlformats.org/drawingml/2006/main" xmlns:r="http://schemas.openxmlformats.org/officeDocument/2006/relationships" xmlns:p="http://schemas.openxmlformats.org/presentationml/2006/main">
  <p:tag name="ISLIDE.ICON" val="#165055;#41081;#165170;#399034;"/>
</p:tagLst>
</file>

<file path=ppt/tags/tag13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3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3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4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4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4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4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4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4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4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4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4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4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5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51.xml><?xml version="1.0" encoding="utf-8"?>
<p:tagLst xmlns:a="http://schemas.openxmlformats.org/drawingml/2006/main" xmlns:r="http://schemas.openxmlformats.org/officeDocument/2006/relationships" xmlns:p="http://schemas.openxmlformats.org/presentationml/2006/main">
  <p:tag name="ISLIDE.DIAGRAM" val="#861531;"/>
</p:tagLst>
</file>

<file path=ppt/tags/tag15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5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5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5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5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5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5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59.xml><?xml version="1.0" encoding="utf-8"?>
<p:tagLst xmlns:a="http://schemas.openxmlformats.org/drawingml/2006/main" xmlns:r="http://schemas.openxmlformats.org/officeDocument/2006/relationships" xmlns:p="http://schemas.openxmlformats.org/presentationml/2006/main">
  <p:tag name="ISLIDE.DIAGRAM" val="#861531;"/>
</p:tagLst>
</file>

<file path=ppt/tags/tag1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6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6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6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6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6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6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6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6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6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6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7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7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7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7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74.xml><?xml version="1.0" encoding="utf-8"?>
<p:tagLst xmlns:a="http://schemas.openxmlformats.org/drawingml/2006/main" xmlns:r="http://schemas.openxmlformats.org/officeDocument/2006/relationships" xmlns:p="http://schemas.openxmlformats.org/presentationml/2006/main">
  <p:tag name="ISLIDE.ICON" val="#20416;#84045;"/>
</p:tagLst>
</file>

<file path=ppt/tags/tag17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7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7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7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7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8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8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82.xml><?xml version="1.0" encoding="utf-8"?>
<p:tagLst xmlns:a="http://schemas.openxmlformats.org/drawingml/2006/main" xmlns:r="http://schemas.openxmlformats.org/officeDocument/2006/relationships" xmlns:p="http://schemas.openxmlformats.org/presentationml/2006/main">
  <p:tag name="ISLIDE.ICON" val="#370394;#371901;"/>
</p:tagLst>
</file>

<file path=ppt/tags/tag18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8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8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8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8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8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8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9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9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9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19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19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19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19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19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19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19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xml><?xml version="1.0" encoding="utf-8"?>
<p:tagLst xmlns:a="http://schemas.openxmlformats.org/drawingml/2006/main" xmlns:r="http://schemas.openxmlformats.org/officeDocument/2006/relationships" xmlns:p="http://schemas.openxmlformats.org/presentationml/2006/main">
  <p:tag name="PA" val="v5.2.8"/>
</p:tagLst>
</file>

<file path=ppt/tags/tag2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0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0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0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0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0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0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0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0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0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0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1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11.xml><?xml version="1.0" encoding="utf-8"?>
<p:tagLst xmlns:a="http://schemas.openxmlformats.org/drawingml/2006/main" xmlns:r="http://schemas.openxmlformats.org/officeDocument/2006/relationships" xmlns:p="http://schemas.openxmlformats.org/presentationml/2006/main">
  <p:tag name="ISLIDE.DIAGRAM" val="#2097;"/>
</p:tagLst>
</file>

<file path=ppt/tags/tag21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1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1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1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1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1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1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19.xml><?xml version="1.0" encoding="utf-8"?>
<p:tagLst xmlns:a="http://schemas.openxmlformats.org/drawingml/2006/main" xmlns:r="http://schemas.openxmlformats.org/officeDocument/2006/relationships" xmlns:p="http://schemas.openxmlformats.org/presentationml/2006/main">
  <p:tag name="ISLIDE.ICON" val="#20416;#15087;#15670;#15087;#15087;#171425;"/>
</p:tagLst>
</file>

<file path=ppt/tags/tag2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2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2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2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2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2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2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2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2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2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2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3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3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3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3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3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3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3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3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3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3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4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4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4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4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4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4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4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4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4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4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5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5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5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5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5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5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5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5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5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5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6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6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6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6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6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6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6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6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6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69.xml><?xml version="1.0" encoding="utf-8"?>
<p:tagLst xmlns:a="http://schemas.openxmlformats.org/drawingml/2006/main" xmlns:r="http://schemas.openxmlformats.org/officeDocument/2006/relationships" xmlns:p="http://schemas.openxmlformats.org/presentationml/2006/main">
  <p:tag name="ISLIDE.DIAGRAM" val="#566882;"/>
  <p:tag name="ISLIDE.ICON" val="#369680;#381326;#369678;"/>
</p:tagLst>
</file>

<file path=ppt/tags/tag2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7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7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7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7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7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7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7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77.xml><?xml version="1.0" encoding="utf-8"?>
<p:tagLst xmlns:a="http://schemas.openxmlformats.org/drawingml/2006/main" xmlns:r="http://schemas.openxmlformats.org/officeDocument/2006/relationships" xmlns:p="http://schemas.openxmlformats.org/presentationml/2006/main">
  <p:tag name="ISLIDE.DIAGRAM" val="#204258;"/>
  <p:tag name="ISLIDE.ICON" val="#41081;"/>
</p:tagLst>
</file>

<file path=ppt/tags/tag27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7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8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8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8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8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8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8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8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8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8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8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9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9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292.xml><?xml version="1.0" encoding="utf-8"?>
<p:tagLst xmlns:a="http://schemas.openxmlformats.org/drawingml/2006/main" xmlns:r="http://schemas.openxmlformats.org/officeDocument/2006/relationships" xmlns:p="http://schemas.openxmlformats.org/presentationml/2006/main">
  <p:tag name="ISLIDE.ICON" val="#96444;#157973;#165456;"/>
</p:tagLst>
</file>

<file path=ppt/tags/tag29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29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29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29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29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29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29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xml><?xml version="1.0" encoding="utf-8"?>
<p:tagLst xmlns:a="http://schemas.openxmlformats.org/drawingml/2006/main" xmlns:r="http://schemas.openxmlformats.org/officeDocument/2006/relationships" xmlns:p="http://schemas.openxmlformats.org/presentationml/2006/main">
  <p:tag name="PA" val="v5.2.8"/>
</p:tagLst>
</file>

<file path=ppt/tags/tag3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0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0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0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0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0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0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0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0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0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0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1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1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1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1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1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1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1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1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1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1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2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2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2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2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2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2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2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2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2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2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3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3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3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3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3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3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3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3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3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3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4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4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42.xml><?xml version="1.0" encoding="utf-8"?>
<p:tagLst xmlns:a="http://schemas.openxmlformats.org/drawingml/2006/main" xmlns:r="http://schemas.openxmlformats.org/officeDocument/2006/relationships" xmlns:p="http://schemas.openxmlformats.org/presentationml/2006/main">
  <p:tag name="ISLIDE.ICON" val="#41298;"/>
</p:tagLst>
</file>

<file path=ppt/tags/tag34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4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4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4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4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4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4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50.xml><?xml version="1.0" encoding="utf-8"?>
<p:tagLst xmlns:a="http://schemas.openxmlformats.org/drawingml/2006/main" xmlns:r="http://schemas.openxmlformats.org/officeDocument/2006/relationships" xmlns:p="http://schemas.openxmlformats.org/presentationml/2006/main">
  <p:tag name="ISLIDE.ICON" val="#370895;#405464;#106086;#153374;"/>
</p:tagLst>
</file>

<file path=ppt/tags/tag35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5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5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5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5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5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5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58.xml><?xml version="1.0" encoding="utf-8"?>
<p:tagLst xmlns:a="http://schemas.openxmlformats.org/drawingml/2006/main" xmlns:r="http://schemas.openxmlformats.org/officeDocument/2006/relationships" xmlns:p="http://schemas.openxmlformats.org/presentationml/2006/main">
  <p:tag name="ISLIDE.ICON" val="#20416;#169261;#105291;#85578;#12412;#169196;#55903;#12408;#158014;"/>
</p:tagLst>
</file>

<file path=ppt/tags/tag359.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60.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61.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62.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63.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64.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65.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66.xml><?xml version="1.0" encoding="utf-8"?>
<p:tagLst xmlns:a="http://schemas.openxmlformats.org/drawingml/2006/main" xmlns:r="http://schemas.openxmlformats.org/officeDocument/2006/relationships" xmlns:p="http://schemas.openxmlformats.org/presentationml/2006/main">
  <p:tag name="ISLIDE.ICON" val="#20416;#169261;#105291;#85578;#12412;#169196;#55903;#12408;"/>
</p:tagLst>
</file>

<file path=ppt/tags/tag36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6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6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7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7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7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7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7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7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7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7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7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7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8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8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8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8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8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8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8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8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88.xml><?xml version="1.0" encoding="utf-8"?>
<p:tagLst xmlns:a="http://schemas.openxmlformats.org/drawingml/2006/main" xmlns:r="http://schemas.openxmlformats.org/officeDocument/2006/relationships" xmlns:p="http://schemas.openxmlformats.org/presentationml/2006/main">
  <p:tag name="ISLIDE.ICON" val="#383373;#29242;#400129;#113734;#96727;#48884;#28865;#74879;#56282;#49747;#383373;"/>
</p:tagLst>
</file>

<file path=ppt/tags/tag389.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90.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91.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92.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393.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394.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395.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39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39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39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39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xml><?xml version="1.0" encoding="utf-8"?>
<p:tagLst xmlns:a="http://schemas.openxmlformats.org/drawingml/2006/main" xmlns:r="http://schemas.openxmlformats.org/officeDocument/2006/relationships" xmlns:p="http://schemas.openxmlformats.org/presentationml/2006/main">
  <p:tag name="PA" val="v5.2.8"/>
</p:tagLst>
</file>

<file path=ppt/tags/tag4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0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0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0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0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0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0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0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0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0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0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1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1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1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1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1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1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1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1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1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1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2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2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2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2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2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2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2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2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2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2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3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3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3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3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3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3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3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3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3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3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4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4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4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4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4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4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4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4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4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4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5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5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5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5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5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5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5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5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5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59.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60.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61.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62.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63.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64.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65.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6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6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6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6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7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7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7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7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7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7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7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7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7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7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8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8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8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8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8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8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8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8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8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8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9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9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9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49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49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49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49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49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49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49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5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0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01.xml><?xml version="1.0" encoding="utf-8"?>
<p:tagLst xmlns:a="http://schemas.openxmlformats.org/drawingml/2006/main" xmlns:r="http://schemas.openxmlformats.org/officeDocument/2006/relationships" xmlns:p="http://schemas.openxmlformats.org/presentationml/2006/main">
  <p:tag name="ISLIDE.DIAGRAM" val="#938171;"/>
</p:tagLst>
</file>

<file path=ppt/tags/tag50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0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0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0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0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0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0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09.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10.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11.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12.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13.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14.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15.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1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1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1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1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2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2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2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2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2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2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2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2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2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2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3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3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3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3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3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3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3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3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3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3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4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4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4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4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4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4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4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4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4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4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5.xml><?xml version="1.0" encoding="utf-8"?>
<p:tagLst xmlns:a="http://schemas.openxmlformats.org/drawingml/2006/main" xmlns:r="http://schemas.openxmlformats.org/officeDocument/2006/relationships" xmlns:p="http://schemas.openxmlformats.org/presentationml/2006/main">
  <p:tag name="ISLIDE.ICON" val="#41705;#41705;"/>
</p:tagLst>
</file>

<file path=ppt/tags/tag55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5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5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5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5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5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5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5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5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5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6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6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6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6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6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6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6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6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6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6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7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7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7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7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7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7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7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7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7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79.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80.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81.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82.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83.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84.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85.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8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8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8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8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9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9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59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593.xml><?xml version="1.0" encoding="utf-8"?>
<p:tagLst xmlns:a="http://schemas.openxmlformats.org/drawingml/2006/main" xmlns:r="http://schemas.openxmlformats.org/officeDocument/2006/relationships" xmlns:p="http://schemas.openxmlformats.org/presentationml/2006/main">
  <p:tag name="ISLIDE.DIAGRAM" val="#938171;"/>
</p:tagLst>
</file>

<file path=ppt/tags/tag59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59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59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59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59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59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xml><?xml version="1.0" encoding="utf-8"?>
<p:tagLst xmlns:a="http://schemas.openxmlformats.org/drawingml/2006/main" xmlns:r="http://schemas.openxmlformats.org/officeDocument/2006/relationships" xmlns:p="http://schemas.openxmlformats.org/presentationml/2006/main">
  <p:tag name="PA" val="v5.2.8"/>
</p:tagLst>
</file>

<file path=ppt/tags/tag6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0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0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0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0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0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0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0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0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0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0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1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1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1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1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1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15.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16.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17.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18.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19.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20.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21.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2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2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2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2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2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2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2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29.xml><?xml version="1.0" encoding="utf-8"?>
<p:tagLst xmlns:a="http://schemas.openxmlformats.org/drawingml/2006/main" xmlns:r="http://schemas.openxmlformats.org/officeDocument/2006/relationships" xmlns:p="http://schemas.openxmlformats.org/presentationml/2006/main">
  <p:tag name="ISLIDE.DIAGRAM" val="#938171;"/>
</p:tagLst>
</file>

<file path=ppt/tags/tag63.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3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3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3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3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3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3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3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37.xml><?xml version="1.0" encoding="utf-8"?>
<p:tagLst xmlns:a="http://schemas.openxmlformats.org/drawingml/2006/main" xmlns:r="http://schemas.openxmlformats.org/officeDocument/2006/relationships" xmlns:p="http://schemas.openxmlformats.org/presentationml/2006/main">
  <p:tag name="ISLIDE.ICON" val="#12228;#12228;"/>
</p:tagLst>
</file>

<file path=ppt/tags/tag63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3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4.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4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4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4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4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4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45.xml><?xml version="1.0" encoding="utf-8"?>
<p:tagLst xmlns:a="http://schemas.openxmlformats.org/drawingml/2006/main" xmlns:r="http://schemas.openxmlformats.org/officeDocument/2006/relationships" xmlns:p="http://schemas.openxmlformats.org/presentationml/2006/main">
  <p:tag name="ISLIDE.ICON" val="#56140;"/>
</p:tagLst>
</file>

<file path=ppt/tags/tag64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4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4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4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5.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5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5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5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53.xml><?xml version="1.0" encoding="utf-8"?>
<p:tagLst xmlns:a="http://schemas.openxmlformats.org/drawingml/2006/main" xmlns:r="http://schemas.openxmlformats.org/officeDocument/2006/relationships" xmlns:p="http://schemas.openxmlformats.org/presentationml/2006/main">
  <p:tag name="ISLIDE.ICON" val="#369668;#393898;#5687;#5245;"/>
</p:tagLst>
</file>

<file path=ppt/tags/tag65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5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5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5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5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5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6.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6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61.xml><?xml version="1.0" encoding="utf-8"?>
<p:tagLst xmlns:a="http://schemas.openxmlformats.org/drawingml/2006/main" xmlns:r="http://schemas.openxmlformats.org/officeDocument/2006/relationships" xmlns:p="http://schemas.openxmlformats.org/presentationml/2006/main">
  <p:tag name="ISLIDE.ICON" val="#19260;"/>
</p:tagLst>
</file>

<file path=ppt/tags/tag66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6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6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6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6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6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6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69.xml><?xml version="1.0" encoding="utf-8"?>
<p:tagLst xmlns:a="http://schemas.openxmlformats.org/drawingml/2006/main" xmlns:r="http://schemas.openxmlformats.org/officeDocument/2006/relationships" xmlns:p="http://schemas.openxmlformats.org/presentationml/2006/main">
  <p:tag name="ISLIDE.ICON" val="#9387;"/>
</p:tagLst>
</file>

<file path=ppt/tags/tag67.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7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7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7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7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7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7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7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7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7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7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8.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8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8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8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8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8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8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8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8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8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8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9.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9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91.xml><?xml version="1.0" encoding="utf-8"?>
<p:tagLst xmlns:a="http://schemas.openxmlformats.org/drawingml/2006/main" xmlns:r="http://schemas.openxmlformats.org/officeDocument/2006/relationships" xmlns:p="http://schemas.openxmlformats.org/presentationml/2006/main">
  <p:tag name="ISLIDE.ICON" val="#41701;#149798;#56438;#393948;"/>
</p:tagLst>
</file>

<file path=ppt/tags/tag692.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693.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694.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695.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696.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697.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698.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699.xml><?xml version="1.0" encoding="utf-8"?>
<p:tagLst xmlns:a="http://schemas.openxmlformats.org/drawingml/2006/main" xmlns:r="http://schemas.openxmlformats.org/officeDocument/2006/relationships" xmlns:p="http://schemas.openxmlformats.org/presentationml/2006/main">
  <p:tag name="ISLIDE.ICON" val="#104752;#12798;#85066;#169938;"/>
</p:tagLst>
</file>

<file path=ppt/tags/tag7.xml><?xml version="1.0" encoding="utf-8"?>
<p:tagLst xmlns:a="http://schemas.openxmlformats.org/drawingml/2006/main" xmlns:r="http://schemas.openxmlformats.org/officeDocument/2006/relationships" xmlns:p="http://schemas.openxmlformats.org/presentationml/2006/main">
  <p:tag name="PA" val="v5.2.8"/>
</p:tagLst>
</file>

<file path=ppt/tags/tag7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00.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0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0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0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0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0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0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07.xml><?xml version="1.0" encoding="utf-8"?>
<p:tagLst xmlns:a="http://schemas.openxmlformats.org/drawingml/2006/main" xmlns:r="http://schemas.openxmlformats.org/officeDocument/2006/relationships" xmlns:p="http://schemas.openxmlformats.org/presentationml/2006/main">
  <p:tag name="ISLIDE.ICON" val="#12228;#12228;"/>
</p:tagLst>
</file>

<file path=ppt/tags/tag70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0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1.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1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1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1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1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1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15.xml><?xml version="1.0" encoding="utf-8"?>
<p:tagLst xmlns:a="http://schemas.openxmlformats.org/drawingml/2006/main" xmlns:r="http://schemas.openxmlformats.org/officeDocument/2006/relationships" xmlns:p="http://schemas.openxmlformats.org/presentationml/2006/main">
  <p:tag name="ISLIDE.ICON" val="#42632;#141348;#55695;#67520;#41814;"/>
</p:tagLst>
</file>

<file path=ppt/tags/tag71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1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1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1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2.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2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2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2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23.xml><?xml version="1.0" encoding="utf-8"?>
<p:tagLst xmlns:a="http://schemas.openxmlformats.org/drawingml/2006/main" xmlns:r="http://schemas.openxmlformats.org/officeDocument/2006/relationships" xmlns:p="http://schemas.openxmlformats.org/presentationml/2006/main">
  <p:tag name="ISLIDE.ICON" val="#12228;#12228;"/>
</p:tagLst>
</file>

<file path=ppt/tags/tag72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2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2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2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2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2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3.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3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3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3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3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3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3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3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3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3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3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4.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40.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41.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42.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43.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44.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45.xml><?xml version="1.0" encoding="utf-8"?>
<p:tagLst xmlns:a="http://schemas.openxmlformats.org/drawingml/2006/main" xmlns:r="http://schemas.openxmlformats.org/officeDocument/2006/relationships" xmlns:p="http://schemas.openxmlformats.org/presentationml/2006/main">
  <p:tag name="ISLIDE.DIAGRAM" val="#920296;"/>
  <p:tag name="ISLIDE.ICON" val="#393926;#392028;#21467;#393926;#22649;#370824;#369675;#393926;#393926;#104752;#61825;#104752;#61825;#21773;"/>
</p:tagLst>
</file>

<file path=ppt/tags/tag746.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47.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48.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49.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5.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50.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51.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52.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53.xml><?xml version="1.0" encoding="utf-8"?>
<p:tagLst xmlns:a="http://schemas.openxmlformats.org/drawingml/2006/main" xmlns:r="http://schemas.openxmlformats.org/officeDocument/2006/relationships" xmlns:p="http://schemas.openxmlformats.org/presentationml/2006/main">
  <p:tag name="ISLIDE.ICON" val="#173658;#22819;#22819;#835558;#835559;#158937;#158937;#158208;#15623;#835559;"/>
</p:tagLst>
</file>

<file path=ppt/tags/tag75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5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5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5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5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5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6.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6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6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6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6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76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76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76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76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77.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78.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79.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8.xml><?xml version="1.0" encoding="utf-8"?>
<p:tagLst xmlns:a="http://schemas.openxmlformats.org/drawingml/2006/main" xmlns:r="http://schemas.openxmlformats.org/officeDocument/2006/relationships" xmlns:p="http://schemas.openxmlformats.org/presentationml/2006/main">
  <p:tag name="PA" val="v5.2.8"/>
</p:tagLst>
</file>

<file path=ppt/tags/tag80.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81.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82.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83.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84.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85.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86.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87.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88.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89.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9.xml><?xml version="1.0" encoding="utf-8"?>
<p:tagLst xmlns:a="http://schemas.openxmlformats.org/drawingml/2006/main" xmlns:r="http://schemas.openxmlformats.org/officeDocument/2006/relationships" xmlns:p="http://schemas.openxmlformats.org/presentationml/2006/main">
  <p:tag name="PA" val="v5.2.8"/>
</p:tagLst>
</file>

<file path=ppt/tags/tag90.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91.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92.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ags/tag93.xml><?xml version="1.0" encoding="utf-8"?>
<p:tagLst xmlns:a="http://schemas.openxmlformats.org/drawingml/2006/main" xmlns:r="http://schemas.openxmlformats.org/officeDocument/2006/relationships" xmlns:p="http://schemas.openxmlformats.org/presentationml/2006/main">
  <p:tag name="ISLIDE.ADDREMOVEWATERMARK" val="qolrxd7fbW"/>
</p:tagLst>
</file>

<file path=ppt/tags/tag94.xml><?xml version="1.0" encoding="utf-8"?>
<p:tagLst xmlns:a="http://schemas.openxmlformats.org/drawingml/2006/main" xmlns:r="http://schemas.openxmlformats.org/officeDocument/2006/relationships" xmlns:p="http://schemas.openxmlformats.org/presentationml/2006/main">
  <p:tag name="ISLIDE.ADDREMOVEWATERMARK" val="SvbYOR0xVU"/>
</p:tagLst>
</file>

<file path=ppt/tags/tag95.xml><?xml version="1.0" encoding="utf-8"?>
<p:tagLst xmlns:a="http://schemas.openxmlformats.org/drawingml/2006/main" xmlns:r="http://schemas.openxmlformats.org/officeDocument/2006/relationships" xmlns:p="http://schemas.openxmlformats.org/presentationml/2006/main">
  <p:tag name="ISLIDE.ADDREMOVEWATERMARK" val="IiSqCKsbdP"/>
</p:tagLst>
</file>

<file path=ppt/tags/tag96.xml><?xml version="1.0" encoding="utf-8"?>
<p:tagLst xmlns:a="http://schemas.openxmlformats.org/drawingml/2006/main" xmlns:r="http://schemas.openxmlformats.org/officeDocument/2006/relationships" xmlns:p="http://schemas.openxmlformats.org/presentationml/2006/main">
  <p:tag name="ISLIDE.ADDREMOVEWATERMARK" val="khMUC7utwT"/>
</p:tagLst>
</file>

<file path=ppt/tags/tag97.xml><?xml version="1.0" encoding="utf-8"?>
<p:tagLst xmlns:a="http://schemas.openxmlformats.org/drawingml/2006/main" xmlns:r="http://schemas.openxmlformats.org/officeDocument/2006/relationships" xmlns:p="http://schemas.openxmlformats.org/presentationml/2006/main">
  <p:tag name="ISLIDE.ADDREMOVEWATERMARK" val="wFGrbDPIMc"/>
</p:tagLst>
</file>

<file path=ppt/tags/tag98.xml><?xml version="1.0" encoding="utf-8"?>
<p:tagLst xmlns:a="http://schemas.openxmlformats.org/drawingml/2006/main" xmlns:r="http://schemas.openxmlformats.org/officeDocument/2006/relationships" xmlns:p="http://schemas.openxmlformats.org/presentationml/2006/main">
  <p:tag name="ISLIDE.ADDREMOVEWATERMARK" val="mVbjxtkiDt"/>
</p:tagLst>
</file>

<file path=ppt/tags/tag99.xml><?xml version="1.0" encoding="utf-8"?>
<p:tagLst xmlns:a="http://schemas.openxmlformats.org/drawingml/2006/main" xmlns:r="http://schemas.openxmlformats.org/officeDocument/2006/relationships" xmlns:p="http://schemas.openxmlformats.org/presentationml/2006/main">
  <p:tag name="ISLIDE.ADDREMOVEWATERMARK" val="zrhauILGa1"/>
</p:tagLst>
</file>

<file path=ppt/theme/theme1.xml><?xml version="1.0" encoding="utf-8"?>
<a:theme xmlns:a="http://schemas.openxmlformats.org/drawingml/2006/main" name="Contents Slide Master">
  <a:themeElements>
    <a:clrScheme name="ALLPPT -COLOR 120">
      <a:dk1>
        <a:sysClr val="windowText" lastClr="000000"/>
      </a:dk1>
      <a:lt1>
        <a:sysClr val="window" lastClr="FFFFFF"/>
      </a:lt1>
      <a:dk2>
        <a:srgbClr val="1F497D"/>
      </a:dk2>
      <a:lt2>
        <a:srgbClr val="EEECE1"/>
      </a:lt2>
      <a:accent1>
        <a:srgbClr val="FAAF40"/>
      </a:accent1>
      <a:accent2>
        <a:srgbClr val="F07624"/>
      </a:accent2>
      <a:accent3>
        <a:srgbClr val="E62949"/>
      </a:accent3>
      <a:accent4>
        <a:srgbClr val="2A78BD"/>
      </a:accent4>
      <a:accent5>
        <a:srgbClr val="379153"/>
      </a:accent5>
      <a:accent6>
        <a:srgbClr val="595959"/>
      </a:accent6>
      <a:hlink>
        <a:srgbClr val="0000FF"/>
      </a:hlink>
      <a:folHlink>
        <a:srgbClr val="800080"/>
      </a:folHlink>
    </a:clrScheme>
    <a:fontScheme name="4pq4uwsr">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ndoz Presentation Standard Sienna Chromosome">
  <a:themeElements>
    <a:clrScheme name="自定义 182">
      <a:dk1>
        <a:sysClr val="windowText" lastClr="000000"/>
      </a:dk1>
      <a:lt1>
        <a:sysClr val="window" lastClr="FFFFFF"/>
      </a:lt1>
      <a:dk2>
        <a:srgbClr val="44546A"/>
      </a:dk2>
      <a:lt2>
        <a:srgbClr val="E7E6E6"/>
      </a:lt2>
      <a:accent1>
        <a:srgbClr val="0460A9"/>
      </a:accent1>
      <a:accent2>
        <a:srgbClr val="7DB528"/>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Sandoz Presentation Standard Sienna Chromosome">
  <a:themeElements>
    <a:clrScheme name="自定义 183">
      <a:dk1>
        <a:sysClr val="windowText" lastClr="000000"/>
      </a:dk1>
      <a:lt1>
        <a:sysClr val="window" lastClr="FFFFFF"/>
      </a:lt1>
      <a:dk2>
        <a:srgbClr val="44546A"/>
      </a:dk2>
      <a:lt2>
        <a:srgbClr val="E7E6E6"/>
      </a:lt2>
      <a:accent1>
        <a:srgbClr val="0460A9"/>
      </a:accent1>
      <a:accent2>
        <a:srgbClr val="7DB528"/>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13726BE792EF4C88086908B2B55A80" ma:contentTypeVersion="14" ma:contentTypeDescription="Create a new document." ma:contentTypeScope="" ma:versionID="98b7558373e331181f000394f59da909">
  <xsd:schema xmlns:xsd="http://www.w3.org/2001/XMLSchema" xmlns:xs="http://www.w3.org/2001/XMLSchema" xmlns:p="http://schemas.microsoft.com/office/2006/metadata/properties" xmlns:ns3="6cfa8591-f3fc-429a-a2b1-06617feaa18a" xmlns:ns4="7f5b469a-e378-40d1-bfcf-4407c88d5d86" targetNamespace="http://schemas.microsoft.com/office/2006/metadata/properties" ma:root="true" ma:fieldsID="195b9ce21c0e5e53dc72c7b6f60e75e1" ns3:_="" ns4:_="">
    <xsd:import namespace="6cfa8591-f3fc-429a-a2b1-06617feaa18a"/>
    <xsd:import namespace="7f5b469a-e378-40d1-bfcf-4407c88d5d8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a8591-f3fc-429a-a2b1-06617feaa1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5b469a-e378-40d1-bfcf-4407c88d5d8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1510DD-5C17-4B6A-9C7F-FA3BDB808514}">
  <ds:schemaRefs>
    <ds:schemaRef ds:uri="http://schemas.microsoft.com/sharepoint/v3/contenttype/forms"/>
  </ds:schemaRefs>
</ds:datastoreItem>
</file>

<file path=customXml/itemProps2.xml><?xml version="1.0" encoding="utf-8"?>
<ds:datastoreItem xmlns:ds="http://schemas.openxmlformats.org/officeDocument/2006/customXml" ds:itemID="{69DD8010-C851-44BE-9BDF-61E83742CFEB}">
  <ds:schemaRefs>
    <ds:schemaRef ds:uri="http://schemas.microsoft.com/office/infopath/2007/PartnerControls"/>
    <ds:schemaRef ds:uri="7f5b469a-e378-40d1-bfcf-4407c88d5d86"/>
    <ds:schemaRef ds:uri="http://purl.org/dc/elements/1.1/"/>
    <ds:schemaRef ds:uri="http://schemas.microsoft.com/office/2006/metadata/properties"/>
    <ds:schemaRef ds:uri="6cfa8591-f3fc-429a-a2b1-06617feaa18a"/>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FE672EA9-D7ED-45D3-B4C1-E6FF35D841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fa8591-f3fc-429a-a2b1-06617feaa18a"/>
    <ds:schemaRef ds:uri="7f5b469a-e378-40d1-bfcf-4407c88d5d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Sandoz Presentation Standard Sienna Chromosome 24Jun2016</Template>
  <TotalTime>0</TotalTime>
  <Words>14604</Words>
  <Application>Microsoft Office PowerPoint</Application>
  <PresentationFormat>宽屏</PresentationFormat>
  <Paragraphs>2297</Paragraphs>
  <Slides>103</Slides>
  <Notes>33</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103</vt:i4>
      </vt:variant>
    </vt:vector>
  </HeadingPairs>
  <TitlesOfParts>
    <vt:vector size="113" baseType="lpstr">
      <vt:lpstr>OPPOSans R</vt:lpstr>
      <vt:lpstr>等线</vt:lpstr>
      <vt:lpstr>微软雅黑</vt:lpstr>
      <vt:lpstr>Arial</vt:lpstr>
      <vt:lpstr>Calibri</vt:lpstr>
      <vt:lpstr>Times New Roman</vt:lpstr>
      <vt:lpstr>Wingdings</vt:lpstr>
      <vt:lpstr>Contents Slide Master</vt:lpstr>
      <vt:lpstr>Sandoz Presentation Standard Sienna Chromosome</vt:lpstr>
      <vt:lpstr>3_Sandoz Presentation Standard Sienna Chromosome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骨质疏松性骨折危害巨大</vt:lpstr>
      <vt:lpstr>居民对骨质疏松症认知普遍不足, 骨密度检测率亟待提高</vt:lpstr>
      <vt:lpstr>PowerPoint 演示文稿</vt:lpstr>
      <vt:lpstr>PowerPoint 演示文稿</vt:lpstr>
      <vt:lpstr>PowerPoint 演示文稿</vt:lpstr>
      <vt:lpstr>PowerPoint 演示文稿</vt:lpstr>
      <vt:lpstr>国内对原发性骨质疏松症发病机制研究的新进展</vt:lpstr>
      <vt:lpstr>PowerPoint 演示文稿</vt:lpstr>
      <vt:lpstr>PowerPoint 演示文稿</vt:lpstr>
      <vt:lpstr>PowerPoint 演示文稿</vt:lpstr>
      <vt:lpstr>PowerPoint 演示文稿</vt:lpstr>
      <vt:lpstr>PowerPoint 演示文稿</vt:lpstr>
      <vt:lpstr>PowerPoint 演示文稿</vt:lpstr>
      <vt:lpstr>亚洲人骨质疏松自我筛查工具(OSTA)——查对评估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骨转换生化标志物测定的意义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双膦酸盐 </vt:lpstr>
      <vt:lpstr>PowerPoint 演示文稿</vt:lpstr>
      <vt:lpstr>（2）唑来膦酸( zoledronic acid)</vt:lpstr>
      <vt:lpstr>PowerPoint 演示文稿</vt:lpstr>
      <vt:lpstr>（4）伊班膦酸钠 (ibandronate sodium)</vt:lpstr>
      <vt:lpstr>PowerPoint 演示文稿</vt:lpstr>
      <vt:lpstr>PowerPoint 演示文稿</vt:lpstr>
      <vt:lpstr>2. RANKL单克隆抗体 </vt:lpstr>
      <vt:lpstr>地舒单抗（denosumab）</vt:lpstr>
      <vt:lpstr>PowerPoint 演示文稿</vt:lpstr>
      <vt:lpstr>PowerPoint 演示文稿</vt:lpstr>
      <vt:lpstr>PowerPoint 演示文稿</vt:lpstr>
      <vt:lpstr>降钙素的药物安全性</vt:lpstr>
      <vt:lpstr>4. 绝经激素（雌激素） </vt:lpstr>
      <vt:lpstr>绝经激素治疗（menopausal hormone therapy, MHT）</vt:lpstr>
      <vt:lpstr>MHT的相关问题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活性维生素D及其类似物的药物安全性</vt:lpstr>
      <vt:lpstr>8. 维生素K类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Novartis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2022版 《原发性骨质疏松症诊疗指南》 解  读</dc:title>
  <dc:creator>Miao, Yonghui</dc:creator>
  <cp:lastModifiedBy>Miao, Yonghui</cp:lastModifiedBy>
  <cp:revision>1066</cp:revision>
  <dcterms:created xsi:type="dcterms:W3CDTF">2019-06-16T14:30:28Z</dcterms:created>
  <dcterms:modified xsi:type="dcterms:W3CDTF">2023-06-01T16:10:32Z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erName">
    <vt:lpwstr>Medical Affairs / OP </vt:lpwstr>
  </property>
  <property fmtid="{D5CDD505-2E9C-101B-9397-08002B2CF9AE}" pid="3" name="ConfidentialityLevel">
    <vt:lpwstr>Business Use Only</vt:lpwstr>
  </property>
  <property fmtid="{D5CDD505-2E9C-101B-9397-08002B2CF9AE}" pid="4" name="HideFooter">
    <vt:bool>false</vt:bool>
  </property>
  <property fmtid="{D5CDD505-2E9C-101B-9397-08002B2CF9AE}" pid="5" name="KSOProductBuildVer">
    <vt:lpwstr>2052-1.1.0.1454</vt:lpwstr>
  </property>
  <property fmtid="{D5CDD505-2E9C-101B-9397-08002B2CF9AE}" pid="6" name="MSIP_Label_3c9bec58-8084-492e-8360-0e1cfe36408c_Enabled">
    <vt:lpwstr>true</vt:lpwstr>
  </property>
  <property fmtid="{D5CDD505-2E9C-101B-9397-08002B2CF9AE}" pid="7" name="MSIP_Label_3c9bec58-8084-492e-8360-0e1cfe36408c_SetDate">
    <vt:lpwstr>2022-10-11T01:50:47Z</vt:lpwstr>
  </property>
  <property fmtid="{D5CDD505-2E9C-101B-9397-08002B2CF9AE}" pid="8" name="MSIP_Label_3c9bec58-8084-492e-8360-0e1cfe36408c_Method">
    <vt:lpwstr>Standard</vt:lpwstr>
  </property>
  <property fmtid="{D5CDD505-2E9C-101B-9397-08002B2CF9AE}" pid="9" name="MSIP_Label_3c9bec58-8084-492e-8360-0e1cfe36408c_Name">
    <vt:lpwstr>Not Protected -Pilot</vt:lpwstr>
  </property>
  <property fmtid="{D5CDD505-2E9C-101B-9397-08002B2CF9AE}" pid="10" name="MSIP_Label_3c9bec58-8084-492e-8360-0e1cfe36408c_SiteId">
    <vt:lpwstr>f35a6974-607f-47d4-82d7-ff31d7dc53a5</vt:lpwstr>
  </property>
  <property fmtid="{D5CDD505-2E9C-101B-9397-08002B2CF9AE}" pid="11" name="MSIP_Label_3c9bec58-8084-492e-8360-0e1cfe36408c_ActionId">
    <vt:lpwstr>5b79901a-f0bf-4bc1-8f30-9a1945a57243</vt:lpwstr>
  </property>
  <property fmtid="{D5CDD505-2E9C-101B-9397-08002B2CF9AE}" pid="12" name="MSIP_Label_3c9bec58-8084-492e-8360-0e1cfe36408c_ContentBits">
    <vt:lpwstr>0</vt:lpwstr>
  </property>
  <property fmtid="{D5CDD505-2E9C-101B-9397-08002B2CF9AE}" pid="13" name="ContentTypeId">
    <vt:lpwstr>0x0101007413726BE792EF4C88086908B2B55A80</vt:lpwstr>
  </property>
</Properties>
</file>